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5" autoAdjust="0"/>
    <p:restoredTop sz="50000" autoAdjust="0"/>
  </p:normalViewPr>
  <p:slideViewPr>
    <p:cSldViewPr snapToGrid="0" snapToObjects="1">
      <p:cViewPr varScale="1">
        <p:scale>
          <a:sx n="55" d="100"/>
          <a:sy n="55" d="100"/>
        </p:scale>
        <p:origin x="1104" y="21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1">
            <a:extLst>
              <a:ext uri="{FF2B5EF4-FFF2-40B4-BE49-F238E27FC236}">
                <a16:creationId xmlns:a16="http://schemas.microsoft.com/office/drawing/2014/main" id="{8098B20F-352C-2E4F-A3CE-6041EDED3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6394" y="5000480"/>
            <a:ext cx="963675" cy="6810910"/>
          </a:xfrm>
          <a:custGeom>
            <a:avLst/>
            <a:gdLst>
              <a:gd name="T0" fmla="*/ 912 w 913"/>
              <a:gd name="T1" fmla="*/ 0 h 6451"/>
              <a:gd name="T2" fmla="*/ 0 w 913"/>
              <a:gd name="T3" fmla="*/ 0 h 6451"/>
              <a:gd name="T4" fmla="*/ 0 w 913"/>
              <a:gd name="T5" fmla="*/ 6450 h 6451"/>
              <a:gd name="T6" fmla="*/ 912 w 913"/>
              <a:gd name="T7" fmla="*/ 6450 h 6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3" h="6451">
                <a:moveTo>
                  <a:pt x="912" y="0"/>
                </a:moveTo>
                <a:lnTo>
                  <a:pt x="0" y="0"/>
                </a:lnTo>
                <a:lnTo>
                  <a:pt x="0" y="6450"/>
                </a:lnTo>
                <a:lnTo>
                  <a:pt x="912" y="6450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" name="Line 2">
            <a:extLst>
              <a:ext uri="{FF2B5EF4-FFF2-40B4-BE49-F238E27FC236}">
                <a16:creationId xmlns:a16="http://schemas.microsoft.com/office/drawing/2014/main" id="{4C0C1216-CDFF-7442-9622-F343E36E45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02670" y="8422230"/>
            <a:ext cx="2737399" cy="4654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" name="Freeform 3">
            <a:extLst>
              <a:ext uri="{FF2B5EF4-FFF2-40B4-BE49-F238E27FC236}">
                <a16:creationId xmlns:a16="http://schemas.microsoft.com/office/drawing/2014/main" id="{8D9EC821-8326-9849-92CA-3785F9853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412" y="5000480"/>
            <a:ext cx="963678" cy="6810910"/>
          </a:xfrm>
          <a:custGeom>
            <a:avLst/>
            <a:gdLst>
              <a:gd name="T0" fmla="*/ 0 w 913"/>
              <a:gd name="T1" fmla="*/ 0 h 6451"/>
              <a:gd name="T2" fmla="*/ 912 w 913"/>
              <a:gd name="T3" fmla="*/ 0 h 6451"/>
              <a:gd name="T4" fmla="*/ 912 w 913"/>
              <a:gd name="T5" fmla="*/ 6450 h 6451"/>
              <a:gd name="T6" fmla="*/ 0 w 913"/>
              <a:gd name="T7" fmla="*/ 6450 h 6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3" h="6451">
                <a:moveTo>
                  <a:pt x="0" y="0"/>
                </a:moveTo>
                <a:lnTo>
                  <a:pt x="912" y="0"/>
                </a:lnTo>
                <a:lnTo>
                  <a:pt x="912" y="6450"/>
                </a:lnTo>
                <a:lnTo>
                  <a:pt x="0" y="6450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" name="Line 4">
            <a:extLst>
              <a:ext uri="{FF2B5EF4-FFF2-40B4-BE49-F238E27FC236}">
                <a16:creationId xmlns:a16="http://schemas.microsoft.com/office/drawing/2014/main" id="{62DC8C4C-FF00-9248-9AE9-65C199965B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2758" y="8422230"/>
            <a:ext cx="2756020" cy="4654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9" name="Freeform 412">
            <a:extLst>
              <a:ext uri="{FF2B5EF4-FFF2-40B4-BE49-F238E27FC236}">
                <a16:creationId xmlns:a16="http://schemas.microsoft.com/office/drawing/2014/main" id="{CE13FFE3-8FC5-6D45-BCCB-EB85921EE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8841" y="7714603"/>
            <a:ext cx="2462726" cy="1433876"/>
          </a:xfrm>
          <a:custGeom>
            <a:avLst/>
            <a:gdLst>
              <a:gd name="T0" fmla="*/ 1608 w 2331"/>
              <a:gd name="T1" fmla="*/ 1355 h 1356"/>
              <a:gd name="T2" fmla="*/ 1608 w 2331"/>
              <a:gd name="T3" fmla="*/ 1355 h 1356"/>
              <a:gd name="T4" fmla="*/ 551 w 2331"/>
              <a:gd name="T5" fmla="*/ 1355 h 1356"/>
              <a:gd name="T6" fmla="*/ 82 w 2331"/>
              <a:gd name="T7" fmla="*/ 1111 h 1356"/>
              <a:gd name="T8" fmla="*/ 82 w 2331"/>
              <a:gd name="T9" fmla="*/ 650 h 1356"/>
              <a:gd name="T10" fmla="*/ 289 w 2331"/>
              <a:gd name="T11" fmla="*/ 452 h 1356"/>
              <a:gd name="T12" fmla="*/ 633 w 2331"/>
              <a:gd name="T13" fmla="*/ 379 h 1356"/>
              <a:gd name="T14" fmla="*/ 777 w 2331"/>
              <a:gd name="T15" fmla="*/ 397 h 1356"/>
              <a:gd name="T16" fmla="*/ 1291 w 2331"/>
              <a:gd name="T17" fmla="*/ 0 h 1356"/>
              <a:gd name="T18" fmla="*/ 1707 w 2331"/>
              <a:gd name="T19" fmla="*/ 199 h 1356"/>
              <a:gd name="T20" fmla="*/ 1761 w 2331"/>
              <a:gd name="T21" fmla="*/ 190 h 1356"/>
              <a:gd name="T22" fmla="*/ 2186 w 2331"/>
              <a:gd name="T23" fmla="*/ 370 h 1356"/>
              <a:gd name="T24" fmla="*/ 2330 w 2331"/>
              <a:gd name="T25" fmla="*/ 741 h 1356"/>
              <a:gd name="T26" fmla="*/ 2150 w 2331"/>
              <a:gd name="T27" fmla="*/ 1165 h 1356"/>
              <a:gd name="T28" fmla="*/ 1608 w 2331"/>
              <a:gd name="T29" fmla="*/ 1355 h 1356"/>
              <a:gd name="T30" fmla="*/ 633 w 2331"/>
              <a:gd name="T31" fmla="*/ 515 h 1356"/>
              <a:gd name="T32" fmla="*/ 633 w 2331"/>
              <a:gd name="T33" fmla="*/ 515 h 1356"/>
              <a:gd name="T34" fmla="*/ 353 w 2331"/>
              <a:gd name="T35" fmla="*/ 578 h 1356"/>
              <a:gd name="T36" fmla="*/ 199 w 2331"/>
              <a:gd name="T37" fmla="*/ 713 h 1356"/>
              <a:gd name="T38" fmla="*/ 199 w 2331"/>
              <a:gd name="T39" fmla="*/ 1048 h 1356"/>
              <a:gd name="T40" fmla="*/ 551 w 2331"/>
              <a:gd name="T41" fmla="*/ 1219 h 1356"/>
              <a:gd name="T42" fmla="*/ 1608 w 2331"/>
              <a:gd name="T43" fmla="*/ 1219 h 1356"/>
              <a:gd name="T44" fmla="*/ 2050 w 2331"/>
              <a:gd name="T45" fmla="*/ 1066 h 1356"/>
              <a:gd name="T46" fmla="*/ 2195 w 2331"/>
              <a:gd name="T47" fmla="*/ 741 h 1356"/>
              <a:gd name="T48" fmla="*/ 2086 w 2331"/>
              <a:gd name="T49" fmla="*/ 461 h 1356"/>
              <a:gd name="T50" fmla="*/ 1761 w 2331"/>
              <a:gd name="T51" fmla="*/ 325 h 1356"/>
              <a:gd name="T52" fmla="*/ 1689 w 2331"/>
              <a:gd name="T53" fmla="*/ 334 h 1356"/>
              <a:gd name="T54" fmla="*/ 1617 w 2331"/>
              <a:gd name="T55" fmla="*/ 307 h 1356"/>
              <a:gd name="T56" fmla="*/ 1291 w 2331"/>
              <a:gd name="T57" fmla="*/ 135 h 1356"/>
              <a:gd name="T58" fmla="*/ 895 w 2331"/>
              <a:gd name="T59" fmla="*/ 497 h 1356"/>
              <a:gd name="T60" fmla="*/ 859 w 2331"/>
              <a:gd name="T61" fmla="*/ 542 h 1356"/>
              <a:gd name="T62" fmla="*/ 795 w 2331"/>
              <a:gd name="T63" fmla="*/ 551 h 1356"/>
              <a:gd name="T64" fmla="*/ 633 w 2331"/>
              <a:gd name="T65" fmla="*/ 515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31" h="1356">
                <a:moveTo>
                  <a:pt x="1608" y="1355"/>
                </a:moveTo>
                <a:lnTo>
                  <a:pt x="1608" y="1355"/>
                </a:lnTo>
                <a:cubicBezTo>
                  <a:pt x="551" y="1355"/>
                  <a:pt x="551" y="1355"/>
                  <a:pt x="551" y="1355"/>
                </a:cubicBezTo>
                <a:cubicBezTo>
                  <a:pt x="344" y="1355"/>
                  <a:pt x="172" y="1265"/>
                  <a:pt x="82" y="1111"/>
                </a:cubicBezTo>
                <a:cubicBezTo>
                  <a:pt x="0" y="966"/>
                  <a:pt x="0" y="795"/>
                  <a:pt x="82" y="650"/>
                </a:cubicBezTo>
                <a:cubicBezTo>
                  <a:pt x="127" y="569"/>
                  <a:pt x="199" y="497"/>
                  <a:pt x="289" y="452"/>
                </a:cubicBezTo>
                <a:cubicBezTo>
                  <a:pt x="389" y="406"/>
                  <a:pt x="506" y="379"/>
                  <a:pt x="633" y="379"/>
                </a:cubicBezTo>
                <a:cubicBezTo>
                  <a:pt x="687" y="379"/>
                  <a:pt x="732" y="388"/>
                  <a:pt x="777" y="397"/>
                </a:cubicBezTo>
                <a:cubicBezTo>
                  <a:pt x="841" y="171"/>
                  <a:pt x="1048" y="0"/>
                  <a:pt x="1291" y="0"/>
                </a:cubicBezTo>
                <a:cubicBezTo>
                  <a:pt x="1454" y="0"/>
                  <a:pt x="1599" y="72"/>
                  <a:pt x="1707" y="199"/>
                </a:cubicBezTo>
                <a:cubicBezTo>
                  <a:pt x="1725" y="199"/>
                  <a:pt x="1743" y="190"/>
                  <a:pt x="1761" y="190"/>
                </a:cubicBezTo>
                <a:cubicBezTo>
                  <a:pt x="1933" y="199"/>
                  <a:pt x="2086" y="253"/>
                  <a:pt x="2186" y="370"/>
                </a:cubicBezTo>
                <a:cubicBezTo>
                  <a:pt x="2276" y="469"/>
                  <a:pt x="2330" y="605"/>
                  <a:pt x="2330" y="741"/>
                </a:cubicBezTo>
                <a:cubicBezTo>
                  <a:pt x="2330" y="903"/>
                  <a:pt x="2267" y="1057"/>
                  <a:pt x="2150" y="1165"/>
                </a:cubicBezTo>
                <a:cubicBezTo>
                  <a:pt x="2014" y="1292"/>
                  <a:pt x="1833" y="1355"/>
                  <a:pt x="1608" y="1355"/>
                </a:cubicBezTo>
                <a:close/>
                <a:moveTo>
                  <a:pt x="633" y="515"/>
                </a:moveTo>
                <a:lnTo>
                  <a:pt x="633" y="515"/>
                </a:lnTo>
                <a:cubicBezTo>
                  <a:pt x="524" y="515"/>
                  <a:pt x="434" y="533"/>
                  <a:pt x="353" y="578"/>
                </a:cubicBezTo>
                <a:cubicBezTo>
                  <a:pt x="289" y="605"/>
                  <a:pt x="235" y="659"/>
                  <a:pt x="199" y="713"/>
                </a:cubicBezTo>
                <a:cubicBezTo>
                  <a:pt x="136" y="822"/>
                  <a:pt x="136" y="949"/>
                  <a:pt x="199" y="1048"/>
                </a:cubicBezTo>
                <a:cubicBezTo>
                  <a:pt x="262" y="1156"/>
                  <a:pt x="389" y="1219"/>
                  <a:pt x="551" y="1219"/>
                </a:cubicBezTo>
                <a:cubicBezTo>
                  <a:pt x="1608" y="1219"/>
                  <a:pt x="1608" y="1219"/>
                  <a:pt x="1608" y="1219"/>
                </a:cubicBezTo>
                <a:cubicBezTo>
                  <a:pt x="1797" y="1219"/>
                  <a:pt x="1951" y="1165"/>
                  <a:pt x="2050" y="1066"/>
                </a:cubicBezTo>
                <a:cubicBezTo>
                  <a:pt x="2141" y="985"/>
                  <a:pt x="2195" y="867"/>
                  <a:pt x="2195" y="741"/>
                </a:cubicBezTo>
                <a:cubicBezTo>
                  <a:pt x="2195" y="632"/>
                  <a:pt x="2159" y="533"/>
                  <a:pt x="2086" y="461"/>
                </a:cubicBezTo>
                <a:cubicBezTo>
                  <a:pt x="2005" y="379"/>
                  <a:pt x="1897" y="334"/>
                  <a:pt x="1761" y="325"/>
                </a:cubicBezTo>
                <a:cubicBezTo>
                  <a:pt x="1743" y="325"/>
                  <a:pt x="1716" y="334"/>
                  <a:pt x="1689" y="334"/>
                </a:cubicBezTo>
                <a:cubicBezTo>
                  <a:pt x="1662" y="343"/>
                  <a:pt x="1635" y="325"/>
                  <a:pt x="1617" y="307"/>
                </a:cubicBezTo>
                <a:cubicBezTo>
                  <a:pt x="1544" y="199"/>
                  <a:pt x="1418" y="135"/>
                  <a:pt x="1291" y="135"/>
                </a:cubicBezTo>
                <a:cubicBezTo>
                  <a:pt x="1085" y="135"/>
                  <a:pt x="913" y="289"/>
                  <a:pt x="895" y="497"/>
                </a:cubicBezTo>
                <a:cubicBezTo>
                  <a:pt x="886" y="515"/>
                  <a:pt x="877" y="533"/>
                  <a:pt x="859" y="542"/>
                </a:cubicBezTo>
                <a:cubicBezTo>
                  <a:pt x="841" y="560"/>
                  <a:pt x="813" y="560"/>
                  <a:pt x="795" y="551"/>
                </a:cubicBezTo>
                <a:cubicBezTo>
                  <a:pt x="750" y="524"/>
                  <a:pt x="696" y="515"/>
                  <a:pt x="633" y="51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413">
            <a:extLst>
              <a:ext uri="{FF2B5EF4-FFF2-40B4-BE49-F238E27FC236}">
                <a16:creationId xmlns:a16="http://schemas.microsoft.com/office/drawing/2014/main" id="{405A1B1C-BDB5-874C-9F15-1E2F30D84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2039" y="6774204"/>
            <a:ext cx="5130295" cy="3300706"/>
          </a:xfrm>
          <a:custGeom>
            <a:avLst/>
            <a:gdLst>
              <a:gd name="T0" fmla="*/ 4617 w 4861"/>
              <a:gd name="T1" fmla="*/ 3125 h 3126"/>
              <a:gd name="T2" fmla="*/ 4617 w 4861"/>
              <a:gd name="T3" fmla="*/ 3125 h 3126"/>
              <a:gd name="T4" fmla="*/ 244 w 4861"/>
              <a:gd name="T5" fmla="*/ 3125 h 3126"/>
              <a:gd name="T6" fmla="*/ 0 w 4861"/>
              <a:gd name="T7" fmla="*/ 2891 h 3126"/>
              <a:gd name="T8" fmla="*/ 0 w 4861"/>
              <a:gd name="T9" fmla="*/ 234 h 3126"/>
              <a:gd name="T10" fmla="*/ 244 w 4861"/>
              <a:gd name="T11" fmla="*/ 0 h 3126"/>
              <a:gd name="T12" fmla="*/ 4617 w 4861"/>
              <a:gd name="T13" fmla="*/ 0 h 3126"/>
              <a:gd name="T14" fmla="*/ 4860 w 4861"/>
              <a:gd name="T15" fmla="*/ 234 h 3126"/>
              <a:gd name="T16" fmla="*/ 4860 w 4861"/>
              <a:gd name="T17" fmla="*/ 2891 h 3126"/>
              <a:gd name="T18" fmla="*/ 4617 w 4861"/>
              <a:gd name="T19" fmla="*/ 3125 h 3126"/>
              <a:gd name="T20" fmla="*/ 317 w 4861"/>
              <a:gd name="T21" fmla="*/ 2809 h 3126"/>
              <a:gd name="T22" fmla="*/ 317 w 4861"/>
              <a:gd name="T23" fmla="*/ 2809 h 3126"/>
              <a:gd name="T24" fmla="*/ 4544 w 4861"/>
              <a:gd name="T25" fmla="*/ 2809 h 3126"/>
              <a:gd name="T26" fmla="*/ 4544 w 4861"/>
              <a:gd name="T27" fmla="*/ 315 h 3126"/>
              <a:gd name="T28" fmla="*/ 317 w 4861"/>
              <a:gd name="T29" fmla="*/ 315 h 3126"/>
              <a:gd name="T30" fmla="*/ 317 w 4861"/>
              <a:gd name="T31" fmla="*/ 2809 h 3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861" h="3126">
                <a:moveTo>
                  <a:pt x="4617" y="3125"/>
                </a:moveTo>
                <a:lnTo>
                  <a:pt x="4617" y="3125"/>
                </a:lnTo>
                <a:cubicBezTo>
                  <a:pt x="244" y="3125"/>
                  <a:pt x="244" y="3125"/>
                  <a:pt x="244" y="3125"/>
                </a:cubicBezTo>
                <a:cubicBezTo>
                  <a:pt x="109" y="3125"/>
                  <a:pt x="0" y="3017"/>
                  <a:pt x="0" y="2891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108"/>
                  <a:pt x="109" y="0"/>
                  <a:pt x="244" y="0"/>
                </a:cubicBezTo>
                <a:cubicBezTo>
                  <a:pt x="4617" y="0"/>
                  <a:pt x="4617" y="0"/>
                  <a:pt x="4617" y="0"/>
                </a:cubicBezTo>
                <a:cubicBezTo>
                  <a:pt x="4752" y="0"/>
                  <a:pt x="4860" y="108"/>
                  <a:pt x="4860" y="234"/>
                </a:cubicBezTo>
                <a:cubicBezTo>
                  <a:pt x="4860" y="2891"/>
                  <a:pt x="4860" y="2891"/>
                  <a:pt x="4860" y="2891"/>
                </a:cubicBezTo>
                <a:cubicBezTo>
                  <a:pt x="4860" y="3017"/>
                  <a:pt x="4752" y="3125"/>
                  <a:pt x="4617" y="3125"/>
                </a:cubicBezTo>
                <a:close/>
                <a:moveTo>
                  <a:pt x="317" y="2809"/>
                </a:moveTo>
                <a:lnTo>
                  <a:pt x="317" y="2809"/>
                </a:lnTo>
                <a:cubicBezTo>
                  <a:pt x="4544" y="2809"/>
                  <a:pt x="4544" y="2809"/>
                  <a:pt x="4544" y="2809"/>
                </a:cubicBezTo>
                <a:cubicBezTo>
                  <a:pt x="4544" y="315"/>
                  <a:pt x="4544" y="315"/>
                  <a:pt x="4544" y="315"/>
                </a:cubicBezTo>
                <a:cubicBezTo>
                  <a:pt x="317" y="315"/>
                  <a:pt x="317" y="315"/>
                  <a:pt x="317" y="315"/>
                </a:cubicBezTo>
                <a:lnTo>
                  <a:pt x="317" y="280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414">
            <a:extLst>
              <a:ext uri="{FF2B5EF4-FFF2-40B4-BE49-F238E27FC236}">
                <a16:creationId xmlns:a16="http://schemas.microsoft.com/office/drawing/2014/main" id="{F8AA1AC2-DD80-E943-BE6E-D3BC4BE61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0799" y="10358893"/>
            <a:ext cx="6317431" cy="335192"/>
          </a:xfrm>
          <a:custGeom>
            <a:avLst/>
            <a:gdLst>
              <a:gd name="T0" fmla="*/ 5827 w 5982"/>
              <a:gd name="T1" fmla="*/ 316 h 317"/>
              <a:gd name="T2" fmla="*/ 5827 w 5982"/>
              <a:gd name="T3" fmla="*/ 316 h 317"/>
              <a:gd name="T4" fmla="*/ 154 w 5982"/>
              <a:gd name="T5" fmla="*/ 316 h 317"/>
              <a:gd name="T6" fmla="*/ 0 w 5982"/>
              <a:gd name="T7" fmla="*/ 162 h 317"/>
              <a:gd name="T8" fmla="*/ 154 w 5982"/>
              <a:gd name="T9" fmla="*/ 0 h 317"/>
              <a:gd name="T10" fmla="*/ 5827 w 5982"/>
              <a:gd name="T11" fmla="*/ 0 h 317"/>
              <a:gd name="T12" fmla="*/ 5981 w 5982"/>
              <a:gd name="T13" fmla="*/ 162 h 317"/>
              <a:gd name="T14" fmla="*/ 5827 w 5982"/>
              <a:gd name="T15" fmla="*/ 31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82" h="317">
                <a:moveTo>
                  <a:pt x="5827" y="316"/>
                </a:moveTo>
                <a:lnTo>
                  <a:pt x="5827" y="316"/>
                </a:lnTo>
                <a:cubicBezTo>
                  <a:pt x="154" y="316"/>
                  <a:pt x="154" y="316"/>
                  <a:pt x="154" y="316"/>
                </a:cubicBezTo>
                <a:cubicBezTo>
                  <a:pt x="72" y="316"/>
                  <a:pt x="0" y="243"/>
                  <a:pt x="0" y="162"/>
                </a:cubicBezTo>
                <a:cubicBezTo>
                  <a:pt x="0" y="72"/>
                  <a:pt x="72" y="0"/>
                  <a:pt x="154" y="0"/>
                </a:cubicBezTo>
                <a:cubicBezTo>
                  <a:pt x="5827" y="0"/>
                  <a:pt x="5827" y="0"/>
                  <a:pt x="5827" y="0"/>
                </a:cubicBezTo>
                <a:cubicBezTo>
                  <a:pt x="5909" y="0"/>
                  <a:pt x="5981" y="72"/>
                  <a:pt x="5981" y="162"/>
                </a:cubicBezTo>
                <a:cubicBezTo>
                  <a:pt x="5981" y="243"/>
                  <a:pt x="5909" y="316"/>
                  <a:pt x="5827" y="3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415">
            <a:extLst>
              <a:ext uri="{FF2B5EF4-FFF2-40B4-BE49-F238E27FC236}">
                <a16:creationId xmlns:a16="http://schemas.microsoft.com/office/drawing/2014/main" id="{62B1D432-EF90-5D45-AE79-F757F4418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556" y="4418551"/>
            <a:ext cx="1163860" cy="1163860"/>
          </a:xfrm>
          <a:custGeom>
            <a:avLst/>
            <a:gdLst>
              <a:gd name="T0" fmla="*/ 1103 w 1104"/>
              <a:gd name="T1" fmla="*/ 551 h 1103"/>
              <a:gd name="T2" fmla="*/ 1103 w 1104"/>
              <a:gd name="T3" fmla="*/ 551 h 1103"/>
              <a:gd name="T4" fmla="*/ 552 w 1104"/>
              <a:gd name="T5" fmla="*/ 1102 h 1103"/>
              <a:gd name="T6" fmla="*/ 0 w 1104"/>
              <a:gd name="T7" fmla="*/ 551 h 1103"/>
              <a:gd name="T8" fmla="*/ 552 w 1104"/>
              <a:gd name="T9" fmla="*/ 0 h 1103"/>
              <a:gd name="T10" fmla="*/ 1103 w 1104"/>
              <a:gd name="T11" fmla="*/ 55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4" h="1103">
                <a:moveTo>
                  <a:pt x="1103" y="551"/>
                </a:moveTo>
                <a:lnTo>
                  <a:pt x="1103" y="551"/>
                </a:lnTo>
                <a:cubicBezTo>
                  <a:pt x="1103" y="849"/>
                  <a:pt x="859" y="1102"/>
                  <a:pt x="552" y="1102"/>
                </a:cubicBezTo>
                <a:cubicBezTo>
                  <a:pt x="245" y="1102"/>
                  <a:pt x="0" y="849"/>
                  <a:pt x="0" y="551"/>
                </a:cubicBezTo>
                <a:cubicBezTo>
                  <a:pt x="0" y="244"/>
                  <a:pt x="245" y="0"/>
                  <a:pt x="552" y="0"/>
                </a:cubicBezTo>
                <a:cubicBezTo>
                  <a:pt x="859" y="0"/>
                  <a:pt x="1103" y="244"/>
                  <a:pt x="1103" y="55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416">
            <a:extLst>
              <a:ext uri="{FF2B5EF4-FFF2-40B4-BE49-F238E27FC236}">
                <a16:creationId xmlns:a16="http://schemas.microsoft.com/office/drawing/2014/main" id="{1DA4600A-2022-A04D-86E6-C3D490A5C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556" y="7849609"/>
            <a:ext cx="1163860" cy="1163860"/>
          </a:xfrm>
          <a:custGeom>
            <a:avLst/>
            <a:gdLst>
              <a:gd name="T0" fmla="*/ 1103 w 1104"/>
              <a:gd name="T1" fmla="*/ 551 h 1103"/>
              <a:gd name="T2" fmla="*/ 1103 w 1104"/>
              <a:gd name="T3" fmla="*/ 551 h 1103"/>
              <a:gd name="T4" fmla="*/ 552 w 1104"/>
              <a:gd name="T5" fmla="*/ 1102 h 1103"/>
              <a:gd name="T6" fmla="*/ 0 w 1104"/>
              <a:gd name="T7" fmla="*/ 551 h 1103"/>
              <a:gd name="T8" fmla="*/ 552 w 1104"/>
              <a:gd name="T9" fmla="*/ 0 h 1103"/>
              <a:gd name="T10" fmla="*/ 1103 w 1104"/>
              <a:gd name="T11" fmla="*/ 55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4" h="1103">
                <a:moveTo>
                  <a:pt x="1103" y="551"/>
                </a:moveTo>
                <a:lnTo>
                  <a:pt x="1103" y="551"/>
                </a:lnTo>
                <a:cubicBezTo>
                  <a:pt x="1103" y="859"/>
                  <a:pt x="859" y="1102"/>
                  <a:pt x="552" y="1102"/>
                </a:cubicBezTo>
                <a:cubicBezTo>
                  <a:pt x="245" y="1102"/>
                  <a:pt x="0" y="859"/>
                  <a:pt x="0" y="551"/>
                </a:cubicBezTo>
                <a:cubicBezTo>
                  <a:pt x="0" y="244"/>
                  <a:pt x="245" y="0"/>
                  <a:pt x="552" y="0"/>
                </a:cubicBezTo>
                <a:cubicBezTo>
                  <a:pt x="859" y="0"/>
                  <a:pt x="1103" y="244"/>
                  <a:pt x="1103" y="55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417">
            <a:extLst>
              <a:ext uri="{FF2B5EF4-FFF2-40B4-BE49-F238E27FC236}">
                <a16:creationId xmlns:a16="http://schemas.microsoft.com/office/drawing/2014/main" id="{4987F508-E2A6-7346-A016-D2EE7FD97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556" y="11285324"/>
            <a:ext cx="1163860" cy="1173171"/>
          </a:xfrm>
          <a:custGeom>
            <a:avLst/>
            <a:gdLst>
              <a:gd name="T0" fmla="*/ 1103 w 1104"/>
              <a:gd name="T1" fmla="*/ 560 h 1112"/>
              <a:gd name="T2" fmla="*/ 1103 w 1104"/>
              <a:gd name="T3" fmla="*/ 560 h 1112"/>
              <a:gd name="T4" fmla="*/ 552 w 1104"/>
              <a:gd name="T5" fmla="*/ 1111 h 1112"/>
              <a:gd name="T6" fmla="*/ 0 w 1104"/>
              <a:gd name="T7" fmla="*/ 560 h 1112"/>
              <a:gd name="T8" fmla="*/ 552 w 1104"/>
              <a:gd name="T9" fmla="*/ 0 h 1112"/>
              <a:gd name="T10" fmla="*/ 1103 w 1104"/>
              <a:gd name="T11" fmla="*/ 56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4" h="1112">
                <a:moveTo>
                  <a:pt x="1103" y="560"/>
                </a:moveTo>
                <a:lnTo>
                  <a:pt x="1103" y="560"/>
                </a:lnTo>
                <a:cubicBezTo>
                  <a:pt x="1103" y="858"/>
                  <a:pt x="859" y="1111"/>
                  <a:pt x="552" y="1111"/>
                </a:cubicBezTo>
                <a:cubicBezTo>
                  <a:pt x="245" y="1111"/>
                  <a:pt x="0" y="858"/>
                  <a:pt x="0" y="560"/>
                </a:cubicBezTo>
                <a:cubicBezTo>
                  <a:pt x="0" y="253"/>
                  <a:pt x="245" y="0"/>
                  <a:pt x="552" y="0"/>
                </a:cubicBezTo>
                <a:cubicBezTo>
                  <a:pt x="859" y="0"/>
                  <a:pt x="1103" y="253"/>
                  <a:pt x="1103" y="56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418">
            <a:extLst>
              <a:ext uri="{FF2B5EF4-FFF2-40B4-BE49-F238E27FC236}">
                <a16:creationId xmlns:a16="http://schemas.microsoft.com/office/drawing/2014/main" id="{31820730-F5F1-7742-A80A-7EF5213B0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6478" y="4418551"/>
            <a:ext cx="1163860" cy="1163860"/>
          </a:xfrm>
          <a:custGeom>
            <a:avLst/>
            <a:gdLst>
              <a:gd name="T0" fmla="*/ 1102 w 1103"/>
              <a:gd name="T1" fmla="*/ 551 h 1103"/>
              <a:gd name="T2" fmla="*/ 1102 w 1103"/>
              <a:gd name="T3" fmla="*/ 551 h 1103"/>
              <a:gd name="T4" fmla="*/ 551 w 1103"/>
              <a:gd name="T5" fmla="*/ 1102 h 1103"/>
              <a:gd name="T6" fmla="*/ 0 w 1103"/>
              <a:gd name="T7" fmla="*/ 551 h 1103"/>
              <a:gd name="T8" fmla="*/ 551 w 1103"/>
              <a:gd name="T9" fmla="*/ 0 h 1103"/>
              <a:gd name="T10" fmla="*/ 1102 w 1103"/>
              <a:gd name="T11" fmla="*/ 55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3" h="1103">
                <a:moveTo>
                  <a:pt x="1102" y="551"/>
                </a:moveTo>
                <a:lnTo>
                  <a:pt x="1102" y="551"/>
                </a:lnTo>
                <a:cubicBezTo>
                  <a:pt x="1102" y="849"/>
                  <a:pt x="859" y="1102"/>
                  <a:pt x="551" y="1102"/>
                </a:cubicBezTo>
                <a:cubicBezTo>
                  <a:pt x="244" y="1102"/>
                  <a:pt x="0" y="849"/>
                  <a:pt x="0" y="551"/>
                </a:cubicBezTo>
                <a:cubicBezTo>
                  <a:pt x="0" y="244"/>
                  <a:pt x="244" y="0"/>
                  <a:pt x="551" y="0"/>
                </a:cubicBezTo>
                <a:cubicBezTo>
                  <a:pt x="859" y="0"/>
                  <a:pt x="1102" y="244"/>
                  <a:pt x="1102" y="5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419">
            <a:extLst>
              <a:ext uri="{FF2B5EF4-FFF2-40B4-BE49-F238E27FC236}">
                <a16:creationId xmlns:a16="http://schemas.microsoft.com/office/drawing/2014/main" id="{D14CA526-47FF-C641-9574-7E509DB98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6478" y="7849609"/>
            <a:ext cx="1163860" cy="1163860"/>
          </a:xfrm>
          <a:custGeom>
            <a:avLst/>
            <a:gdLst>
              <a:gd name="T0" fmla="*/ 1102 w 1103"/>
              <a:gd name="T1" fmla="*/ 551 h 1103"/>
              <a:gd name="T2" fmla="*/ 1102 w 1103"/>
              <a:gd name="T3" fmla="*/ 551 h 1103"/>
              <a:gd name="T4" fmla="*/ 551 w 1103"/>
              <a:gd name="T5" fmla="*/ 1102 h 1103"/>
              <a:gd name="T6" fmla="*/ 0 w 1103"/>
              <a:gd name="T7" fmla="*/ 551 h 1103"/>
              <a:gd name="T8" fmla="*/ 551 w 1103"/>
              <a:gd name="T9" fmla="*/ 0 h 1103"/>
              <a:gd name="T10" fmla="*/ 1102 w 1103"/>
              <a:gd name="T11" fmla="*/ 55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3" h="1103">
                <a:moveTo>
                  <a:pt x="1102" y="551"/>
                </a:moveTo>
                <a:lnTo>
                  <a:pt x="1102" y="551"/>
                </a:lnTo>
                <a:cubicBezTo>
                  <a:pt x="1102" y="859"/>
                  <a:pt x="859" y="1102"/>
                  <a:pt x="551" y="1102"/>
                </a:cubicBezTo>
                <a:cubicBezTo>
                  <a:pt x="244" y="1102"/>
                  <a:pt x="0" y="859"/>
                  <a:pt x="0" y="551"/>
                </a:cubicBezTo>
                <a:cubicBezTo>
                  <a:pt x="0" y="244"/>
                  <a:pt x="244" y="0"/>
                  <a:pt x="551" y="0"/>
                </a:cubicBezTo>
                <a:cubicBezTo>
                  <a:pt x="859" y="0"/>
                  <a:pt x="1102" y="244"/>
                  <a:pt x="1102" y="55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20">
            <a:extLst>
              <a:ext uri="{FF2B5EF4-FFF2-40B4-BE49-F238E27FC236}">
                <a16:creationId xmlns:a16="http://schemas.microsoft.com/office/drawing/2014/main" id="{B01FB831-E236-FB4E-B0F1-36A202C3A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6478" y="11285324"/>
            <a:ext cx="1163860" cy="1173171"/>
          </a:xfrm>
          <a:custGeom>
            <a:avLst/>
            <a:gdLst>
              <a:gd name="T0" fmla="*/ 1102 w 1103"/>
              <a:gd name="T1" fmla="*/ 560 h 1112"/>
              <a:gd name="T2" fmla="*/ 1102 w 1103"/>
              <a:gd name="T3" fmla="*/ 560 h 1112"/>
              <a:gd name="T4" fmla="*/ 551 w 1103"/>
              <a:gd name="T5" fmla="*/ 1111 h 1112"/>
              <a:gd name="T6" fmla="*/ 0 w 1103"/>
              <a:gd name="T7" fmla="*/ 560 h 1112"/>
              <a:gd name="T8" fmla="*/ 551 w 1103"/>
              <a:gd name="T9" fmla="*/ 0 h 1112"/>
              <a:gd name="T10" fmla="*/ 1102 w 1103"/>
              <a:gd name="T11" fmla="*/ 56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3" h="1112">
                <a:moveTo>
                  <a:pt x="1102" y="560"/>
                </a:moveTo>
                <a:lnTo>
                  <a:pt x="1102" y="560"/>
                </a:lnTo>
                <a:cubicBezTo>
                  <a:pt x="1102" y="858"/>
                  <a:pt x="859" y="1111"/>
                  <a:pt x="551" y="1111"/>
                </a:cubicBezTo>
                <a:cubicBezTo>
                  <a:pt x="244" y="1111"/>
                  <a:pt x="0" y="858"/>
                  <a:pt x="0" y="560"/>
                </a:cubicBezTo>
                <a:cubicBezTo>
                  <a:pt x="0" y="253"/>
                  <a:pt x="244" y="0"/>
                  <a:pt x="551" y="0"/>
                </a:cubicBezTo>
                <a:cubicBezTo>
                  <a:pt x="859" y="0"/>
                  <a:pt x="1102" y="253"/>
                  <a:pt x="1102" y="56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CuadroTexto 484">
            <a:extLst>
              <a:ext uri="{FF2B5EF4-FFF2-40B4-BE49-F238E27FC236}">
                <a16:creationId xmlns:a16="http://schemas.microsoft.com/office/drawing/2014/main" id="{3B22AF25-CC0A-CD40-815C-E7730F70ECA6}"/>
              </a:ext>
            </a:extLst>
          </p:cNvPr>
          <p:cNvSpPr txBox="1"/>
          <p:nvPr/>
        </p:nvSpPr>
        <p:spPr>
          <a:xfrm>
            <a:off x="6812195" y="819692"/>
            <a:ext cx="107532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Computer Infographics</a:t>
            </a:r>
          </a:p>
        </p:txBody>
      </p:sp>
      <p:sp>
        <p:nvSpPr>
          <p:cNvPr id="486" name="CuadroTexto 485">
            <a:extLst>
              <a:ext uri="{FF2B5EF4-FFF2-40B4-BE49-F238E27FC236}">
                <a16:creationId xmlns:a16="http://schemas.microsoft.com/office/drawing/2014/main" id="{CADD30AE-9202-8B4B-B6A9-A29ECB52AA97}"/>
              </a:ext>
            </a:extLst>
          </p:cNvPr>
          <p:cNvSpPr txBox="1"/>
          <p:nvPr/>
        </p:nvSpPr>
        <p:spPr>
          <a:xfrm>
            <a:off x="2451398" y="233511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05" name="CuadroTexto 395">
            <a:extLst>
              <a:ext uri="{FF2B5EF4-FFF2-40B4-BE49-F238E27FC236}">
                <a16:creationId xmlns:a16="http://schemas.microsoft.com/office/drawing/2014/main" id="{A8B45962-C7DD-5048-9B0A-26E265ED160C}"/>
              </a:ext>
            </a:extLst>
          </p:cNvPr>
          <p:cNvSpPr txBox="1"/>
          <p:nvPr/>
        </p:nvSpPr>
        <p:spPr>
          <a:xfrm flipH="1">
            <a:off x="5887361" y="4462291"/>
            <a:ext cx="10842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506" name="CuadroTexto 395">
            <a:extLst>
              <a:ext uri="{FF2B5EF4-FFF2-40B4-BE49-F238E27FC236}">
                <a16:creationId xmlns:a16="http://schemas.microsoft.com/office/drawing/2014/main" id="{3F1A6FB5-1AD6-364A-A68E-AE278921D819}"/>
              </a:ext>
            </a:extLst>
          </p:cNvPr>
          <p:cNvSpPr txBox="1"/>
          <p:nvPr/>
        </p:nvSpPr>
        <p:spPr>
          <a:xfrm flipH="1">
            <a:off x="5904632" y="7871213"/>
            <a:ext cx="10842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507" name="CuadroTexto 395">
            <a:extLst>
              <a:ext uri="{FF2B5EF4-FFF2-40B4-BE49-F238E27FC236}">
                <a16:creationId xmlns:a16="http://schemas.microsoft.com/office/drawing/2014/main" id="{31E6C55E-C906-304A-8CE2-2C965DB95660}"/>
              </a:ext>
            </a:extLst>
          </p:cNvPr>
          <p:cNvSpPr txBox="1"/>
          <p:nvPr/>
        </p:nvSpPr>
        <p:spPr>
          <a:xfrm flipH="1">
            <a:off x="5896848" y="11342169"/>
            <a:ext cx="10842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508" name="CuadroTexto 395">
            <a:extLst>
              <a:ext uri="{FF2B5EF4-FFF2-40B4-BE49-F238E27FC236}">
                <a16:creationId xmlns:a16="http://schemas.microsoft.com/office/drawing/2014/main" id="{EAB88D87-2E0E-8C48-87F1-F8A8BEB9AECD}"/>
              </a:ext>
            </a:extLst>
          </p:cNvPr>
          <p:cNvSpPr txBox="1"/>
          <p:nvPr/>
        </p:nvSpPr>
        <p:spPr>
          <a:xfrm flipH="1">
            <a:off x="17623870" y="4462291"/>
            <a:ext cx="771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509" name="CuadroTexto 395">
            <a:extLst>
              <a:ext uri="{FF2B5EF4-FFF2-40B4-BE49-F238E27FC236}">
                <a16:creationId xmlns:a16="http://schemas.microsoft.com/office/drawing/2014/main" id="{A1D54564-B934-A549-9680-DCE529D7A894}"/>
              </a:ext>
            </a:extLst>
          </p:cNvPr>
          <p:cNvSpPr txBox="1"/>
          <p:nvPr/>
        </p:nvSpPr>
        <p:spPr>
          <a:xfrm flipH="1">
            <a:off x="17641278" y="7898103"/>
            <a:ext cx="771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sp>
        <p:nvSpPr>
          <p:cNvPr id="510" name="CuadroTexto 395">
            <a:extLst>
              <a:ext uri="{FF2B5EF4-FFF2-40B4-BE49-F238E27FC236}">
                <a16:creationId xmlns:a16="http://schemas.microsoft.com/office/drawing/2014/main" id="{D5C1D143-B357-1A43-82E1-5A2F0B5DB65D}"/>
              </a:ext>
            </a:extLst>
          </p:cNvPr>
          <p:cNvSpPr txBox="1"/>
          <p:nvPr/>
        </p:nvSpPr>
        <p:spPr>
          <a:xfrm flipH="1">
            <a:off x="17607200" y="11357142"/>
            <a:ext cx="771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6</a:t>
            </a:r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84206D94-6145-924E-A7A3-B7B5640334A6}"/>
              </a:ext>
            </a:extLst>
          </p:cNvPr>
          <p:cNvSpPr txBox="1"/>
          <p:nvPr/>
        </p:nvSpPr>
        <p:spPr>
          <a:xfrm>
            <a:off x="18893892" y="401656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42" name="Rectangle 56">
            <a:extLst>
              <a:ext uri="{FF2B5EF4-FFF2-40B4-BE49-F238E27FC236}">
                <a16:creationId xmlns:a16="http://schemas.microsoft.com/office/drawing/2014/main" id="{BC2D82FA-252D-2440-BA88-7F83B2457143}"/>
              </a:ext>
            </a:extLst>
          </p:cNvPr>
          <p:cNvSpPr/>
          <p:nvPr/>
        </p:nvSpPr>
        <p:spPr>
          <a:xfrm>
            <a:off x="18865323" y="4709215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7" name="CuadroTexto 395">
            <a:extLst>
              <a:ext uri="{FF2B5EF4-FFF2-40B4-BE49-F238E27FC236}">
                <a16:creationId xmlns:a16="http://schemas.microsoft.com/office/drawing/2014/main" id="{81614899-ECD5-AB43-8B4B-742B39AF624E}"/>
              </a:ext>
            </a:extLst>
          </p:cNvPr>
          <p:cNvSpPr txBox="1"/>
          <p:nvPr/>
        </p:nvSpPr>
        <p:spPr>
          <a:xfrm>
            <a:off x="18921842" y="753659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48" name="Rectangle 56">
            <a:extLst>
              <a:ext uri="{FF2B5EF4-FFF2-40B4-BE49-F238E27FC236}">
                <a16:creationId xmlns:a16="http://schemas.microsoft.com/office/drawing/2014/main" id="{9529265E-9972-2049-80AF-D08A416E8399}"/>
              </a:ext>
            </a:extLst>
          </p:cNvPr>
          <p:cNvSpPr/>
          <p:nvPr/>
        </p:nvSpPr>
        <p:spPr>
          <a:xfrm>
            <a:off x="18893273" y="8229247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9" name="CuadroTexto 395">
            <a:extLst>
              <a:ext uri="{FF2B5EF4-FFF2-40B4-BE49-F238E27FC236}">
                <a16:creationId xmlns:a16="http://schemas.microsoft.com/office/drawing/2014/main" id="{B78BDF2A-F465-1B40-894F-F346C42DECAF}"/>
              </a:ext>
            </a:extLst>
          </p:cNvPr>
          <p:cNvSpPr txBox="1"/>
          <p:nvPr/>
        </p:nvSpPr>
        <p:spPr>
          <a:xfrm>
            <a:off x="3073133" y="405421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0" name="Rectangle 56">
            <a:extLst>
              <a:ext uri="{FF2B5EF4-FFF2-40B4-BE49-F238E27FC236}">
                <a16:creationId xmlns:a16="http://schemas.microsoft.com/office/drawing/2014/main" id="{0EB05C8F-0825-414E-8F3D-BCF2C80065DC}"/>
              </a:ext>
            </a:extLst>
          </p:cNvPr>
          <p:cNvSpPr/>
          <p:nvPr/>
        </p:nvSpPr>
        <p:spPr>
          <a:xfrm>
            <a:off x="904726" y="4746865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668CD589-E8FC-A84C-9BD3-9900B8A9ADCA}"/>
              </a:ext>
            </a:extLst>
          </p:cNvPr>
          <p:cNvSpPr txBox="1"/>
          <p:nvPr/>
        </p:nvSpPr>
        <p:spPr>
          <a:xfrm>
            <a:off x="3073132" y="752644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2" name="Rectangle 56">
            <a:extLst>
              <a:ext uri="{FF2B5EF4-FFF2-40B4-BE49-F238E27FC236}">
                <a16:creationId xmlns:a16="http://schemas.microsoft.com/office/drawing/2014/main" id="{2CE5EEC0-B90A-6D43-A63E-52961C653577}"/>
              </a:ext>
            </a:extLst>
          </p:cNvPr>
          <p:cNvSpPr/>
          <p:nvPr/>
        </p:nvSpPr>
        <p:spPr>
          <a:xfrm>
            <a:off x="904725" y="8219092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3" name="CuadroTexto 395">
            <a:extLst>
              <a:ext uri="{FF2B5EF4-FFF2-40B4-BE49-F238E27FC236}">
                <a16:creationId xmlns:a16="http://schemas.microsoft.com/office/drawing/2014/main" id="{40087735-9C52-BF45-AE08-804EC69AC0D1}"/>
              </a:ext>
            </a:extLst>
          </p:cNvPr>
          <p:cNvSpPr txBox="1"/>
          <p:nvPr/>
        </p:nvSpPr>
        <p:spPr>
          <a:xfrm>
            <a:off x="18921842" y="1095973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54" name="Rectangle 56">
            <a:extLst>
              <a:ext uri="{FF2B5EF4-FFF2-40B4-BE49-F238E27FC236}">
                <a16:creationId xmlns:a16="http://schemas.microsoft.com/office/drawing/2014/main" id="{F45EA8B2-6495-4048-B2E2-3C0C20457431}"/>
              </a:ext>
            </a:extLst>
          </p:cNvPr>
          <p:cNvSpPr/>
          <p:nvPr/>
        </p:nvSpPr>
        <p:spPr>
          <a:xfrm>
            <a:off x="18893273" y="11652386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C95E130F-9D5C-7E4C-B3C4-D2516F74743A}"/>
              </a:ext>
            </a:extLst>
          </p:cNvPr>
          <p:cNvSpPr txBox="1"/>
          <p:nvPr/>
        </p:nvSpPr>
        <p:spPr>
          <a:xfrm>
            <a:off x="3073132" y="1094958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6" name="Rectangle 56">
            <a:extLst>
              <a:ext uri="{FF2B5EF4-FFF2-40B4-BE49-F238E27FC236}">
                <a16:creationId xmlns:a16="http://schemas.microsoft.com/office/drawing/2014/main" id="{5C20ED20-FAD2-AB4A-9DDE-1FCA7868BED0}"/>
              </a:ext>
            </a:extLst>
          </p:cNvPr>
          <p:cNvSpPr/>
          <p:nvPr/>
        </p:nvSpPr>
        <p:spPr>
          <a:xfrm>
            <a:off x="904725" y="11642231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54D8733D-1630-454F-87A4-AF28AB3DDD98}"/>
              </a:ext>
            </a:extLst>
          </p:cNvPr>
          <p:cNvGrpSpPr/>
          <p:nvPr/>
        </p:nvGrpSpPr>
        <p:grpSpPr>
          <a:xfrm>
            <a:off x="1552505" y="4384205"/>
            <a:ext cx="9303979" cy="4947590"/>
            <a:chOff x="2232443" y="3643574"/>
            <a:chExt cx="9303979" cy="4947590"/>
          </a:xfrm>
        </p:grpSpPr>
        <p:sp>
          <p:nvSpPr>
            <p:cNvPr id="28" name="CuadroTexto 598">
              <a:extLst>
                <a:ext uri="{FF2B5EF4-FFF2-40B4-BE49-F238E27FC236}">
                  <a16:creationId xmlns:a16="http://schemas.microsoft.com/office/drawing/2014/main" id="{052BC6F6-0040-6A4B-A413-FCE7AF9D4451}"/>
                </a:ext>
              </a:extLst>
            </p:cNvPr>
            <p:cNvSpPr txBox="1"/>
            <p:nvPr/>
          </p:nvSpPr>
          <p:spPr>
            <a:xfrm>
              <a:off x="2232443" y="3643574"/>
              <a:ext cx="9300178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Computer Infographics</a:t>
              </a:r>
            </a:p>
          </p:txBody>
        </p:sp>
        <p:sp>
          <p:nvSpPr>
            <p:cNvPr id="29" name="CuadroTexto 599">
              <a:extLst>
                <a:ext uri="{FF2B5EF4-FFF2-40B4-BE49-F238E27FC236}">
                  <a16:creationId xmlns:a16="http://schemas.microsoft.com/office/drawing/2014/main" id="{DD98EE27-63CF-7240-8161-980DC45DE6E6}"/>
                </a:ext>
              </a:extLst>
            </p:cNvPr>
            <p:cNvSpPr txBox="1"/>
            <p:nvPr/>
          </p:nvSpPr>
          <p:spPr>
            <a:xfrm>
              <a:off x="2236244" y="6282840"/>
              <a:ext cx="930017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093F678-8DBC-3D4A-ADDF-36EEA5C2FADD}"/>
              </a:ext>
            </a:extLst>
          </p:cNvPr>
          <p:cNvGrpSpPr/>
          <p:nvPr/>
        </p:nvGrpSpPr>
        <p:grpSpPr>
          <a:xfrm>
            <a:off x="13041700" y="996336"/>
            <a:ext cx="9493727" cy="11723329"/>
            <a:chOff x="11514027" y="996336"/>
            <a:chExt cx="9493727" cy="1172332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3C5F4DA-F23F-F94B-9D53-26BF08A42706}"/>
                </a:ext>
              </a:extLst>
            </p:cNvPr>
            <p:cNvGrpSpPr/>
            <p:nvPr/>
          </p:nvGrpSpPr>
          <p:grpSpPr>
            <a:xfrm>
              <a:off x="11514027" y="996336"/>
              <a:ext cx="6676708" cy="11723329"/>
              <a:chOff x="13013643" y="996336"/>
              <a:chExt cx="6676708" cy="11723329"/>
            </a:xfrm>
          </p:grpSpPr>
          <p:sp>
            <p:nvSpPr>
              <p:cNvPr id="40" name="Line 1">
                <a:extLst>
                  <a:ext uri="{FF2B5EF4-FFF2-40B4-BE49-F238E27FC236}">
                    <a16:creationId xmlns:a16="http://schemas.microsoft.com/office/drawing/2014/main" id="{17D81A10-75FE-0945-9F16-394A3E5856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375451" y="3384783"/>
                <a:ext cx="3908" cy="8478795"/>
              </a:xfrm>
              <a:prstGeom prst="line">
                <a:avLst/>
              </a:prstGeom>
              <a:noFill/>
              <a:ln w="63500" cap="flat">
                <a:solidFill>
                  <a:schemeClr val="bg1">
                    <a:lumMod val="50000"/>
                    <a:alpha val="3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338" name="Freeform 294">
                <a:extLst>
                  <a:ext uri="{FF2B5EF4-FFF2-40B4-BE49-F238E27FC236}">
                    <a16:creationId xmlns:a16="http://schemas.microsoft.com/office/drawing/2014/main" id="{3C16F7ED-3859-CB4A-9CB9-E1614A6B4D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13643" y="996336"/>
                <a:ext cx="6676708" cy="3866079"/>
              </a:xfrm>
              <a:custGeom>
                <a:avLst/>
                <a:gdLst>
                  <a:gd name="T0" fmla="*/ 5199 w 7532"/>
                  <a:gd name="T1" fmla="*/ 4359 h 4360"/>
                  <a:gd name="T2" fmla="*/ 5199 w 7532"/>
                  <a:gd name="T3" fmla="*/ 4359 h 4360"/>
                  <a:gd name="T4" fmla="*/ 1796 w 7532"/>
                  <a:gd name="T5" fmla="*/ 4359 h 4360"/>
                  <a:gd name="T6" fmla="*/ 262 w 7532"/>
                  <a:gd name="T7" fmla="*/ 3571 h 4360"/>
                  <a:gd name="T8" fmla="*/ 273 w 7532"/>
                  <a:gd name="T9" fmla="*/ 2090 h 4360"/>
                  <a:gd name="T10" fmla="*/ 945 w 7532"/>
                  <a:gd name="T11" fmla="*/ 1460 h 4360"/>
                  <a:gd name="T12" fmla="*/ 2059 w 7532"/>
                  <a:gd name="T13" fmla="*/ 1218 h 4360"/>
                  <a:gd name="T14" fmla="*/ 2500 w 7532"/>
                  <a:gd name="T15" fmla="*/ 1281 h 4360"/>
                  <a:gd name="T16" fmla="*/ 4170 w 7532"/>
                  <a:gd name="T17" fmla="*/ 0 h 4360"/>
                  <a:gd name="T18" fmla="*/ 5504 w 7532"/>
                  <a:gd name="T19" fmla="*/ 630 h 4360"/>
                  <a:gd name="T20" fmla="*/ 5704 w 7532"/>
                  <a:gd name="T21" fmla="*/ 620 h 4360"/>
                  <a:gd name="T22" fmla="*/ 7059 w 7532"/>
                  <a:gd name="T23" fmla="*/ 1176 h 4360"/>
                  <a:gd name="T24" fmla="*/ 7521 w 7532"/>
                  <a:gd name="T25" fmla="*/ 2395 h 4360"/>
                  <a:gd name="T26" fmla="*/ 6933 w 7532"/>
                  <a:gd name="T27" fmla="*/ 3750 h 4360"/>
                  <a:gd name="T28" fmla="*/ 5199 w 7532"/>
                  <a:gd name="T29" fmla="*/ 4359 h 4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532" h="4360">
                    <a:moveTo>
                      <a:pt x="5199" y="4359"/>
                    </a:moveTo>
                    <a:lnTo>
                      <a:pt x="5199" y="4359"/>
                    </a:lnTo>
                    <a:cubicBezTo>
                      <a:pt x="1796" y="4359"/>
                      <a:pt x="1796" y="4359"/>
                      <a:pt x="1796" y="4359"/>
                    </a:cubicBezTo>
                    <a:cubicBezTo>
                      <a:pt x="1103" y="4359"/>
                      <a:pt x="546" y="4075"/>
                      <a:pt x="262" y="3571"/>
                    </a:cubicBezTo>
                    <a:cubicBezTo>
                      <a:pt x="0" y="3119"/>
                      <a:pt x="0" y="2552"/>
                      <a:pt x="273" y="2090"/>
                    </a:cubicBezTo>
                    <a:cubicBezTo>
                      <a:pt x="431" y="1827"/>
                      <a:pt x="662" y="1607"/>
                      <a:pt x="945" y="1460"/>
                    </a:cubicBezTo>
                    <a:cubicBezTo>
                      <a:pt x="1260" y="1292"/>
                      <a:pt x="1639" y="1218"/>
                      <a:pt x="2059" y="1218"/>
                    </a:cubicBezTo>
                    <a:cubicBezTo>
                      <a:pt x="2206" y="1218"/>
                      <a:pt x="2353" y="1239"/>
                      <a:pt x="2500" y="1281"/>
                    </a:cubicBezTo>
                    <a:cubicBezTo>
                      <a:pt x="2699" y="536"/>
                      <a:pt x="3382" y="0"/>
                      <a:pt x="4170" y="0"/>
                    </a:cubicBezTo>
                    <a:cubicBezTo>
                      <a:pt x="4695" y="0"/>
                      <a:pt x="5178" y="231"/>
                      <a:pt x="5504" y="630"/>
                    </a:cubicBezTo>
                    <a:cubicBezTo>
                      <a:pt x="5578" y="620"/>
                      <a:pt x="5640" y="620"/>
                      <a:pt x="5704" y="620"/>
                    </a:cubicBezTo>
                    <a:cubicBezTo>
                      <a:pt x="6260" y="620"/>
                      <a:pt x="6722" y="819"/>
                      <a:pt x="7059" y="1176"/>
                    </a:cubicBezTo>
                    <a:cubicBezTo>
                      <a:pt x="7363" y="1502"/>
                      <a:pt x="7531" y="1933"/>
                      <a:pt x="7521" y="2395"/>
                    </a:cubicBezTo>
                    <a:cubicBezTo>
                      <a:pt x="7521" y="2909"/>
                      <a:pt x="7311" y="3393"/>
                      <a:pt x="6933" y="3750"/>
                    </a:cubicBezTo>
                    <a:cubicBezTo>
                      <a:pt x="6512" y="4149"/>
                      <a:pt x="5914" y="4359"/>
                      <a:pt x="5199" y="435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39" name="Freeform 295">
                <a:extLst>
                  <a:ext uri="{FF2B5EF4-FFF2-40B4-BE49-F238E27FC236}">
                    <a16:creationId xmlns:a16="http://schemas.microsoft.com/office/drawing/2014/main" id="{7568D5ED-95F8-8444-AFA1-663E09C24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9361" y="5800594"/>
                <a:ext cx="1716087" cy="1712177"/>
              </a:xfrm>
              <a:custGeom>
                <a:avLst/>
                <a:gdLst>
                  <a:gd name="T0" fmla="*/ 1933 w 1934"/>
                  <a:gd name="T1" fmla="*/ 966 h 1932"/>
                  <a:gd name="T2" fmla="*/ 1933 w 1934"/>
                  <a:gd name="T3" fmla="*/ 966 h 1932"/>
                  <a:gd name="T4" fmla="*/ 967 w 1934"/>
                  <a:gd name="T5" fmla="*/ 1931 h 1932"/>
                  <a:gd name="T6" fmla="*/ 0 w 1934"/>
                  <a:gd name="T7" fmla="*/ 966 h 1932"/>
                  <a:gd name="T8" fmla="*/ 967 w 1934"/>
                  <a:gd name="T9" fmla="*/ 0 h 1932"/>
                  <a:gd name="T10" fmla="*/ 1933 w 1934"/>
                  <a:gd name="T11" fmla="*/ 966 h 1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4" h="1932">
                    <a:moveTo>
                      <a:pt x="1933" y="966"/>
                    </a:moveTo>
                    <a:lnTo>
                      <a:pt x="1933" y="966"/>
                    </a:lnTo>
                    <a:cubicBezTo>
                      <a:pt x="1933" y="1501"/>
                      <a:pt x="1503" y="1931"/>
                      <a:pt x="967" y="1931"/>
                    </a:cubicBezTo>
                    <a:cubicBezTo>
                      <a:pt x="442" y="1931"/>
                      <a:pt x="0" y="1501"/>
                      <a:pt x="0" y="966"/>
                    </a:cubicBezTo>
                    <a:cubicBezTo>
                      <a:pt x="0" y="430"/>
                      <a:pt x="442" y="0"/>
                      <a:pt x="967" y="0"/>
                    </a:cubicBezTo>
                    <a:cubicBezTo>
                      <a:pt x="1503" y="0"/>
                      <a:pt x="1933" y="430"/>
                      <a:pt x="1933" y="966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40" name="Freeform 296">
                <a:extLst>
                  <a:ext uri="{FF2B5EF4-FFF2-40B4-BE49-F238E27FC236}">
                    <a16:creationId xmlns:a16="http://schemas.microsoft.com/office/drawing/2014/main" id="{5B7830EF-0EC8-0545-B35E-73BE90D17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9361" y="8407951"/>
                <a:ext cx="1716087" cy="1712177"/>
              </a:xfrm>
              <a:custGeom>
                <a:avLst/>
                <a:gdLst>
                  <a:gd name="T0" fmla="*/ 1933 w 1934"/>
                  <a:gd name="T1" fmla="*/ 966 h 1933"/>
                  <a:gd name="T2" fmla="*/ 1933 w 1934"/>
                  <a:gd name="T3" fmla="*/ 966 h 1933"/>
                  <a:gd name="T4" fmla="*/ 967 w 1934"/>
                  <a:gd name="T5" fmla="*/ 1932 h 1933"/>
                  <a:gd name="T6" fmla="*/ 0 w 1934"/>
                  <a:gd name="T7" fmla="*/ 966 h 1933"/>
                  <a:gd name="T8" fmla="*/ 967 w 1934"/>
                  <a:gd name="T9" fmla="*/ 0 h 1933"/>
                  <a:gd name="T10" fmla="*/ 1933 w 1934"/>
                  <a:gd name="T11" fmla="*/ 966 h 1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4" h="1933">
                    <a:moveTo>
                      <a:pt x="1933" y="966"/>
                    </a:moveTo>
                    <a:lnTo>
                      <a:pt x="1933" y="966"/>
                    </a:lnTo>
                    <a:cubicBezTo>
                      <a:pt x="1933" y="1491"/>
                      <a:pt x="1503" y="1932"/>
                      <a:pt x="967" y="1932"/>
                    </a:cubicBezTo>
                    <a:cubicBezTo>
                      <a:pt x="442" y="1932"/>
                      <a:pt x="0" y="1491"/>
                      <a:pt x="0" y="966"/>
                    </a:cubicBezTo>
                    <a:cubicBezTo>
                      <a:pt x="0" y="430"/>
                      <a:pt x="442" y="0"/>
                      <a:pt x="967" y="0"/>
                    </a:cubicBezTo>
                    <a:cubicBezTo>
                      <a:pt x="1503" y="0"/>
                      <a:pt x="1933" y="430"/>
                      <a:pt x="1933" y="966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41" name="Freeform 297">
                <a:extLst>
                  <a:ext uri="{FF2B5EF4-FFF2-40B4-BE49-F238E27FC236}">
                    <a16:creationId xmlns:a16="http://schemas.microsoft.com/office/drawing/2014/main" id="{0C6E7B77-9D15-9444-8E75-B8313102D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9361" y="11003580"/>
                <a:ext cx="1716087" cy="1716085"/>
              </a:xfrm>
              <a:custGeom>
                <a:avLst/>
                <a:gdLst>
                  <a:gd name="T0" fmla="*/ 1933 w 1934"/>
                  <a:gd name="T1" fmla="*/ 966 h 1934"/>
                  <a:gd name="T2" fmla="*/ 1933 w 1934"/>
                  <a:gd name="T3" fmla="*/ 966 h 1934"/>
                  <a:gd name="T4" fmla="*/ 967 w 1934"/>
                  <a:gd name="T5" fmla="*/ 1933 h 1934"/>
                  <a:gd name="T6" fmla="*/ 0 w 1934"/>
                  <a:gd name="T7" fmla="*/ 966 h 1934"/>
                  <a:gd name="T8" fmla="*/ 967 w 1934"/>
                  <a:gd name="T9" fmla="*/ 0 h 1934"/>
                  <a:gd name="T10" fmla="*/ 1933 w 1934"/>
                  <a:gd name="T11" fmla="*/ 966 h 19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4" h="1934">
                    <a:moveTo>
                      <a:pt x="1933" y="966"/>
                    </a:moveTo>
                    <a:lnTo>
                      <a:pt x="1933" y="966"/>
                    </a:lnTo>
                    <a:cubicBezTo>
                      <a:pt x="1933" y="1502"/>
                      <a:pt x="1503" y="1933"/>
                      <a:pt x="967" y="1933"/>
                    </a:cubicBezTo>
                    <a:cubicBezTo>
                      <a:pt x="442" y="1933"/>
                      <a:pt x="0" y="1502"/>
                      <a:pt x="0" y="966"/>
                    </a:cubicBezTo>
                    <a:cubicBezTo>
                      <a:pt x="0" y="441"/>
                      <a:pt x="442" y="0"/>
                      <a:pt x="967" y="0"/>
                    </a:cubicBezTo>
                    <a:cubicBezTo>
                      <a:pt x="1503" y="0"/>
                      <a:pt x="1933" y="441"/>
                      <a:pt x="1933" y="966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42" name="Freeform 298">
                <a:extLst>
                  <a:ext uri="{FF2B5EF4-FFF2-40B4-BE49-F238E27FC236}">
                    <a16:creationId xmlns:a16="http://schemas.microsoft.com/office/drawing/2014/main" id="{8F3E8274-9B07-E147-836E-0FE15DA85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5624" y="6213715"/>
                <a:ext cx="811380" cy="878118"/>
              </a:xfrm>
              <a:custGeom>
                <a:avLst/>
                <a:gdLst>
                  <a:gd name="T0" fmla="*/ 787 w 1020"/>
                  <a:gd name="T1" fmla="*/ 1102 h 1103"/>
                  <a:gd name="T2" fmla="*/ 641 w 1020"/>
                  <a:gd name="T3" fmla="*/ 1081 h 1103"/>
                  <a:gd name="T4" fmla="*/ 588 w 1020"/>
                  <a:gd name="T5" fmla="*/ 1081 h 1103"/>
                  <a:gd name="T6" fmla="*/ 241 w 1020"/>
                  <a:gd name="T7" fmla="*/ 1008 h 1103"/>
                  <a:gd name="T8" fmla="*/ 63 w 1020"/>
                  <a:gd name="T9" fmla="*/ 966 h 1103"/>
                  <a:gd name="T10" fmla="*/ 63 w 1020"/>
                  <a:gd name="T11" fmla="*/ 505 h 1103"/>
                  <a:gd name="T12" fmla="*/ 273 w 1020"/>
                  <a:gd name="T13" fmla="*/ 483 h 1103"/>
                  <a:gd name="T14" fmla="*/ 420 w 1020"/>
                  <a:gd name="T15" fmla="*/ 284 h 1103"/>
                  <a:gd name="T16" fmla="*/ 399 w 1020"/>
                  <a:gd name="T17" fmla="*/ 105 h 1103"/>
                  <a:gd name="T18" fmla="*/ 567 w 1020"/>
                  <a:gd name="T19" fmla="*/ 21 h 1103"/>
                  <a:gd name="T20" fmla="*/ 672 w 1020"/>
                  <a:gd name="T21" fmla="*/ 294 h 1103"/>
                  <a:gd name="T22" fmla="*/ 672 w 1020"/>
                  <a:gd name="T23" fmla="*/ 389 h 1103"/>
                  <a:gd name="T24" fmla="*/ 924 w 1020"/>
                  <a:gd name="T25" fmla="*/ 431 h 1103"/>
                  <a:gd name="T26" fmla="*/ 987 w 1020"/>
                  <a:gd name="T27" fmla="*/ 631 h 1103"/>
                  <a:gd name="T28" fmla="*/ 977 w 1020"/>
                  <a:gd name="T29" fmla="*/ 798 h 1103"/>
                  <a:gd name="T30" fmla="*/ 924 w 1020"/>
                  <a:gd name="T31" fmla="*/ 955 h 1103"/>
                  <a:gd name="T32" fmla="*/ 893 w 1020"/>
                  <a:gd name="T33" fmla="*/ 1071 h 1103"/>
                  <a:gd name="T34" fmla="*/ 609 w 1020"/>
                  <a:gd name="T35" fmla="*/ 1008 h 1103"/>
                  <a:gd name="T36" fmla="*/ 651 w 1020"/>
                  <a:gd name="T37" fmla="*/ 1018 h 1103"/>
                  <a:gd name="T38" fmla="*/ 840 w 1020"/>
                  <a:gd name="T39" fmla="*/ 1018 h 1103"/>
                  <a:gd name="T40" fmla="*/ 851 w 1020"/>
                  <a:gd name="T41" fmla="*/ 955 h 1103"/>
                  <a:gd name="T42" fmla="*/ 861 w 1020"/>
                  <a:gd name="T43" fmla="*/ 902 h 1103"/>
                  <a:gd name="T44" fmla="*/ 893 w 1020"/>
                  <a:gd name="T45" fmla="*/ 808 h 1103"/>
                  <a:gd name="T46" fmla="*/ 914 w 1020"/>
                  <a:gd name="T47" fmla="*/ 757 h 1103"/>
                  <a:gd name="T48" fmla="*/ 945 w 1020"/>
                  <a:gd name="T49" fmla="*/ 704 h 1103"/>
                  <a:gd name="T50" fmla="*/ 893 w 1020"/>
                  <a:gd name="T51" fmla="*/ 631 h 1103"/>
                  <a:gd name="T52" fmla="*/ 945 w 1020"/>
                  <a:gd name="T53" fmla="*/ 557 h 1103"/>
                  <a:gd name="T54" fmla="*/ 819 w 1020"/>
                  <a:gd name="T55" fmla="*/ 494 h 1103"/>
                  <a:gd name="T56" fmla="*/ 609 w 1020"/>
                  <a:gd name="T57" fmla="*/ 294 h 1103"/>
                  <a:gd name="T58" fmla="*/ 493 w 1020"/>
                  <a:gd name="T59" fmla="*/ 74 h 1103"/>
                  <a:gd name="T60" fmla="*/ 473 w 1020"/>
                  <a:gd name="T61" fmla="*/ 116 h 1103"/>
                  <a:gd name="T62" fmla="*/ 399 w 1020"/>
                  <a:gd name="T63" fmla="*/ 452 h 1103"/>
                  <a:gd name="T64" fmla="*/ 283 w 1020"/>
                  <a:gd name="T65" fmla="*/ 557 h 1103"/>
                  <a:gd name="T66" fmla="*/ 136 w 1020"/>
                  <a:gd name="T67" fmla="*/ 547 h 1103"/>
                  <a:gd name="T68" fmla="*/ 63 w 1020"/>
                  <a:gd name="T69" fmla="*/ 746 h 1103"/>
                  <a:gd name="T70" fmla="*/ 189 w 1020"/>
                  <a:gd name="T71" fmla="*/ 945 h 1103"/>
                  <a:gd name="T72" fmla="*/ 294 w 1020"/>
                  <a:gd name="T73" fmla="*/ 924 h 1103"/>
                  <a:gd name="T74" fmla="*/ 378 w 1020"/>
                  <a:gd name="T75" fmla="*/ 924 h 1103"/>
                  <a:gd name="T76" fmla="*/ 588 w 1020"/>
                  <a:gd name="T77" fmla="*/ 1008 h 1103"/>
                  <a:gd name="T78" fmla="*/ 462 w 1020"/>
                  <a:gd name="T79" fmla="*/ 95 h 1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20" h="1103">
                    <a:moveTo>
                      <a:pt x="787" y="1102"/>
                    </a:moveTo>
                    <a:lnTo>
                      <a:pt x="787" y="1102"/>
                    </a:lnTo>
                    <a:cubicBezTo>
                      <a:pt x="777" y="1102"/>
                      <a:pt x="767" y="1102"/>
                      <a:pt x="756" y="1102"/>
                    </a:cubicBezTo>
                    <a:cubicBezTo>
                      <a:pt x="714" y="1102"/>
                      <a:pt x="672" y="1092"/>
                      <a:pt x="641" y="1081"/>
                    </a:cubicBezTo>
                    <a:cubicBezTo>
                      <a:pt x="630" y="1081"/>
                      <a:pt x="609" y="1081"/>
                      <a:pt x="599" y="1081"/>
                    </a:cubicBezTo>
                    <a:lnTo>
                      <a:pt x="588" y="1081"/>
                    </a:lnTo>
                    <a:cubicBezTo>
                      <a:pt x="525" y="1081"/>
                      <a:pt x="420" y="1050"/>
                      <a:pt x="336" y="987"/>
                    </a:cubicBezTo>
                    <a:cubicBezTo>
                      <a:pt x="315" y="987"/>
                      <a:pt x="262" y="997"/>
                      <a:pt x="241" y="1008"/>
                    </a:cubicBezTo>
                    <a:cubicBezTo>
                      <a:pt x="231" y="1008"/>
                      <a:pt x="220" y="1008"/>
                      <a:pt x="210" y="1018"/>
                    </a:cubicBezTo>
                    <a:cubicBezTo>
                      <a:pt x="157" y="1029"/>
                      <a:pt x="94" y="1008"/>
                      <a:pt x="63" y="966"/>
                    </a:cubicBezTo>
                    <a:cubicBezTo>
                      <a:pt x="21" y="913"/>
                      <a:pt x="0" y="840"/>
                      <a:pt x="0" y="746"/>
                    </a:cubicBezTo>
                    <a:cubicBezTo>
                      <a:pt x="0" y="609"/>
                      <a:pt x="31" y="536"/>
                      <a:pt x="63" y="505"/>
                    </a:cubicBezTo>
                    <a:cubicBezTo>
                      <a:pt x="84" y="483"/>
                      <a:pt x="115" y="473"/>
                      <a:pt x="136" y="473"/>
                    </a:cubicBezTo>
                    <a:cubicBezTo>
                      <a:pt x="273" y="483"/>
                      <a:pt x="273" y="483"/>
                      <a:pt x="273" y="483"/>
                    </a:cubicBezTo>
                    <a:cubicBezTo>
                      <a:pt x="283" y="463"/>
                      <a:pt x="315" y="441"/>
                      <a:pt x="346" y="399"/>
                    </a:cubicBezTo>
                    <a:cubicBezTo>
                      <a:pt x="420" y="315"/>
                      <a:pt x="420" y="284"/>
                      <a:pt x="420" y="284"/>
                    </a:cubicBezTo>
                    <a:cubicBezTo>
                      <a:pt x="420" y="179"/>
                      <a:pt x="409" y="158"/>
                      <a:pt x="409" y="137"/>
                    </a:cubicBezTo>
                    <a:cubicBezTo>
                      <a:pt x="399" y="126"/>
                      <a:pt x="399" y="116"/>
                      <a:pt x="399" y="105"/>
                    </a:cubicBezTo>
                    <a:cubicBezTo>
                      <a:pt x="388" y="74"/>
                      <a:pt x="420" y="32"/>
                      <a:pt x="462" y="11"/>
                    </a:cubicBezTo>
                    <a:cubicBezTo>
                      <a:pt x="493" y="0"/>
                      <a:pt x="535" y="0"/>
                      <a:pt x="567" y="21"/>
                    </a:cubicBezTo>
                    <a:cubicBezTo>
                      <a:pt x="609" y="42"/>
                      <a:pt x="641" y="84"/>
                      <a:pt x="672" y="147"/>
                    </a:cubicBezTo>
                    <a:cubicBezTo>
                      <a:pt x="693" y="189"/>
                      <a:pt x="683" y="242"/>
                      <a:pt x="672" y="294"/>
                    </a:cubicBezTo>
                    <a:cubicBezTo>
                      <a:pt x="672" y="326"/>
                      <a:pt x="672" y="347"/>
                      <a:pt x="672" y="357"/>
                    </a:cubicBezTo>
                    <a:cubicBezTo>
                      <a:pt x="672" y="378"/>
                      <a:pt x="672" y="389"/>
                      <a:pt x="672" y="389"/>
                    </a:cubicBezTo>
                    <a:cubicBezTo>
                      <a:pt x="714" y="421"/>
                      <a:pt x="756" y="421"/>
                      <a:pt x="819" y="421"/>
                    </a:cubicBezTo>
                    <a:cubicBezTo>
                      <a:pt x="851" y="421"/>
                      <a:pt x="882" y="421"/>
                      <a:pt x="924" y="431"/>
                    </a:cubicBezTo>
                    <a:cubicBezTo>
                      <a:pt x="987" y="441"/>
                      <a:pt x="1019" y="494"/>
                      <a:pt x="1008" y="567"/>
                    </a:cubicBezTo>
                    <a:cubicBezTo>
                      <a:pt x="1008" y="589"/>
                      <a:pt x="998" y="609"/>
                      <a:pt x="987" y="631"/>
                    </a:cubicBezTo>
                    <a:cubicBezTo>
                      <a:pt x="1008" y="651"/>
                      <a:pt x="1019" y="673"/>
                      <a:pt x="1019" y="704"/>
                    </a:cubicBezTo>
                    <a:cubicBezTo>
                      <a:pt x="1019" y="757"/>
                      <a:pt x="998" y="777"/>
                      <a:pt x="977" y="798"/>
                    </a:cubicBezTo>
                    <a:cubicBezTo>
                      <a:pt x="987" y="818"/>
                      <a:pt x="998" y="850"/>
                      <a:pt x="987" y="892"/>
                    </a:cubicBezTo>
                    <a:cubicBezTo>
                      <a:pt x="977" y="913"/>
                      <a:pt x="956" y="945"/>
                      <a:pt x="924" y="955"/>
                    </a:cubicBezTo>
                    <a:lnTo>
                      <a:pt x="924" y="966"/>
                    </a:lnTo>
                    <a:cubicBezTo>
                      <a:pt x="935" y="1008"/>
                      <a:pt x="924" y="1050"/>
                      <a:pt x="893" y="1071"/>
                    </a:cubicBezTo>
                    <a:cubicBezTo>
                      <a:pt x="872" y="1092"/>
                      <a:pt x="829" y="1102"/>
                      <a:pt x="787" y="1102"/>
                    </a:cubicBezTo>
                    <a:close/>
                    <a:moveTo>
                      <a:pt x="609" y="1008"/>
                    </a:moveTo>
                    <a:lnTo>
                      <a:pt x="609" y="1008"/>
                    </a:lnTo>
                    <a:cubicBezTo>
                      <a:pt x="630" y="1008"/>
                      <a:pt x="641" y="1008"/>
                      <a:pt x="651" y="1018"/>
                    </a:cubicBezTo>
                    <a:cubicBezTo>
                      <a:pt x="683" y="1018"/>
                      <a:pt x="725" y="1029"/>
                      <a:pt x="767" y="1029"/>
                    </a:cubicBezTo>
                    <a:cubicBezTo>
                      <a:pt x="819" y="1039"/>
                      <a:pt x="840" y="1029"/>
                      <a:pt x="840" y="1018"/>
                    </a:cubicBezTo>
                    <a:cubicBezTo>
                      <a:pt x="851" y="1008"/>
                      <a:pt x="861" y="997"/>
                      <a:pt x="851" y="976"/>
                    </a:cubicBezTo>
                    <a:cubicBezTo>
                      <a:pt x="851" y="966"/>
                      <a:pt x="851" y="955"/>
                      <a:pt x="851" y="955"/>
                    </a:cubicBezTo>
                    <a:cubicBezTo>
                      <a:pt x="840" y="945"/>
                      <a:pt x="840" y="934"/>
                      <a:pt x="840" y="924"/>
                    </a:cubicBezTo>
                    <a:cubicBezTo>
                      <a:pt x="840" y="913"/>
                      <a:pt x="851" y="902"/>
                      <a:pt x="861" y="902"/>
                    </a:cubicBezTo>
                    <a:cubicBezTo>
                      <a:pt x="893" y="892"/>
                      <a:pt x="914" y="882"/>
                      <a:pt x="914" y="871"/>
                    </a:cubicBezTo>
                    <a:cubicBezTo>
                      <a:pt x="924" y="850"/>
                      <a:pt x="903" y="818"/>
                      <a:pt x="893" y="808"/>
                    </a:cubicBezTo>
                    <a:cubicBezTo>
                      <a:pt x="882" y="798"/>
                      <a:pt x="882" y="787"/>
                      <a:pt x="882" y="777"/>
                    </a:cubicBezTo>
                    <a:cubicBezTo>
                      <a:pt x="893" y="767"/>
                      <a:pt x="893" y="757"/>
                      <a:pt x="914" y="757"/>
                    </a:cubicBezTo>
                    <a:cubicBezTo>
                      <a:pt x="914" y="757"/>
                      <a:pt x="924" y="746"/>
                      <a:pt x="935" y="746"/>
                    </a:cubicBezTo>
                    <a:cubicBezTo>
                      <a:pt x="945" y="735"/>
                      <a:pt x="945" y="725"/>
                      <a:pt x="945" y="704"/>
                    </a:cubicBezTo>
                    <a:cubicBezTo>
                      <a:pt x="945" y="704"/>
                      <a:pt x="945" y="683"/>
                      <a:pt x="903" y="662"/>
                    </a:cubicBezTo>
                    <a:cubicBezTo>
                      <a:pt x="893" y="651"/>
                      <a:pt x="893" y="641"/>
                      <a:pt x="893" y="631"/>
                    </a:cubicBezTo>
                    <a:cubicBezTo>
                      <a:pt x="893" y="620"/>
                      <a:pt x="893" y="599"/>
                      <a:pt x="903" y="599"/>
                    </a:cubicBezTo>
                    <a:cubicBezTo>
                      <a:pt x="924" y="589"/>
                      <a:pt x="945" y="567"/>
                      <a:pt x="945" y="557"/>
                    </a:cubicBezTo>
                    <a:cubicBezTo>
                      <a:pt x="945" y="505"/>
                      <a:pt x="924" y="505"/>
                      <a:pt x="914" y="505"/>
                    </a:cubicBezTo>
                    <a:cubicBezTo>
                      <a:pt x="882" y="494"/>
                      <a:pt x="851" y="494"/>
                      <a:pt x="819" y="494"/>
                    </a:cubicBezTo>
                    <a:cubicBezTo>
                      <a:pt x="756" y="494"/>
                      <a:pt x="693" y="494"/>
                      <a:pt x="630" y="452"/>
                    </a:cubicBezTo>
                    <a:cubicBezTo>
                      <a:pt x="588" y="421"/>
                      <a:pt x="599" y="357"/>
                      <a:pt x="609" y="294"/>
                    </a:cubicBezTo>
                    <a:cubicBezTo>
                      <a:pt x="609" y="252"/>
                      <a:pt x="619" y="200"/>
                      <a:pt x="609" y="179"/>
                    </a:cubicBezTo>
                    <a:cubicBezTo>
                      <a:pt x="577" y="105"/>
                      <a:pt x="535" y="74"/>
                      <a:pt x="493" y="74"/>
                    </a:cubicBezTo>
                    <a:cubicBezTo>
                      <a:pt x="473" y="74"/>
                      <a:pt x="473" y="95"/>
                      <a:pt x="462" y="95"/>
                    </a:cubicBezTo>
                    <a:cubicBezTo>
                      <a:pt x="473" y="105"/>
                      <a:pt x="473" y="105"/>
                      <a:pt x="473" y="116"/>
                    </a:cubicBezTo>
                    <a:cubicBezTo>
                      <a:pt x="483" y="137"/>
                      <a:pt x="493" y="168"/>
                      <a:pt x="493" y="284"/>
                    </a:cubicBezTo>
                    <a:cubicBezTo>
                      <a:pt x="493" y="315"/>
                      <a:pt x="483" y="347"/>
                      <a:pt x="399" y="452"/>
                    </a:cubicBezTo>
                    <a:cubicBezTo>
                      <a:pt x="357" y="505"/>
                      <a:pt x="315" y="547"/>
                      <a:pt x="315" y="547"/>
                    </a:cubicBezTo>
                    <a:cubicBezTo>
                      <a:pt x="304" y="557"/>
                      <a:pt x="294" y="557"/>
                      <a:pt x="283" y="557"/>
                    </a:cubicBezTo>
                    <a:cubicBezTo>
                      <a:pt x="136" y="547"/>
                      <a:pt x="136" y="547"/>
                      <a:pt x="136" y="547"/>
                    </a:cubicBezTo>
                    <a:lnTo>
                      <a:pt x="136" y="547"/>
                    </a:lnTo>
                    <a:cubicBezTo>
                      <a:pt x="126" y="547"/>
                      <a:pt x="126" y="547"/>
                      <a:pt x="115" y="547"/>
                    </a:cubicBezTo>
                    <a:cubicBezTo>
                      <a:pt x="105" y="567"/>
                      <a:pt x="63" y="620"/>
                      <a:pt x="63" y="746"/>
                    </a:cubicBezTo>
                    <a:cubicBezTo>
                      <a:pt x="63" y="818"/>
                      <a:pt x="84" y="882"/>
                      <a:pt x="115" y="924"/>
                    </a:cubicBezTo>
                    <a:cubicBezTo>
                      <a:pt x="136" y="945"/>
                      <a:pt x="157" y="955"/>
                      <a:pt x="189" y="945"/>
                    </a:cubicBezTo>
                    <a:cubicBezTo>
                      <a:pt x="199" y="945"/>
                      <a:pt x="210" y="934"/>
                      <a:pt x="231" y="934"/>
                    </a:cubicBezTo>
                    <a:cubicBezTo>
                      <a:pt x="241" y="934"/>
                      <a:pt x="273" y="924"/>
                      <a:pt x="294" y="924"/>
                    </a:cubicBezTo>
                    <a:cubicBezTo>
                      <a:pt x="315" y="913"/>
                      <a:pt x="325" y="913"/>
                      <a:pt x="336" y="913"/>
                    </a:cubicBezTo>
                    <a:cubicBezTo>
                      <a:pt x="346" y="913"/>
                      <a:pt x="357" y="913"/>
                      <a:pt x="378" y="924"/>
                    </a:cubicBezTo>
                    <a:cubicBezTo>
                      <a:pt x="420" y="955"/>
                      <a:pt x="462" y="976"/>
                      <a:pt x="493" y="997"/>
                    </a:cubicBezTo>
                    <a:cubicBezTo>
                      <a:pt x="535" y="1008"/>
                      <a:pt x="577" y="1008"/>
                      <a:pt x="588" y="1008"/>
                    </a:cubicBezTo>
                    <a:cubicBezTo>
                      <a:pt x="599" y="1008"/>
                      <a:pt x="609" y="1008"/>
                      <a:pt x="609" y="1008"/>
                    </a:cubicBezTo>
                    <a:close/>
                    <a:moveTo>
                      <a:pt x="462" y="95"/>
                    </a:moveTo>
                    <a:lnTo>
                      <a:pt x="462" y="9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43" name="Freeform 299">
                <a:extLst>
                  <a:ext uri="{FF2B5EF4-FFF2-40B4-BE49-F238E27FC236}">
                    <a16:creationId xmlns:a16="http://schemas.microsoft.com/office/drawing/2014/main" id="{B6E8EF10-C8D2-FA46-97D9-39069B4775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3684" y="8828096"/>
                <a:ext cx="495260" cy="864068"/>
              </a:xfrm>
              <a:custGeom>
                <a:avLst/>
                <a:gdLst>
                  <a:gd name="T0" fmla="*/ 504 w 621"/>
                  <a:gd name="T1" fmla="*/ 1082 h 1083"/>
                  <a:gd name="T2" fmla="*/ 504 w 621"/>
                  <a:gd name="T3" fmla="*/ 1082 h 1083"/>
                  <a:gd name="T4" fmla="*/ 105 w 621"/>
                  <a:gd name="T5" fmla="*/ 1082 h 1083"/>
                  <a:gd name="T6" fmla="*/ 0 w 621"/>
                  <a:gd name="T7" fmla="*/ 966 h 1083"/>
                  <a:gd name="T8" fmla="*/ 0 w 621"/>
                  <a:gd name="T9" fmla="*/ 115 h 1083"/>
                  <a:gd name="T10" fmla="*/ 105 w 621"/>
                  <a:gd name="T11" fmla="*/ 0 h 1083"/>
                  <a:gd name="T12" fmla="*/ 504 w 621"/>
                  <a:gd name="T13" fmla="*/ 0 h 1083"/>
                  <a:gd name="T14" fmla="*/ 620 w 621"/>
                  <a:gd name="T15" fmla="*/ 115 h 1083"/>
                  <a:gd name="T16" fmla="*/ 620 w 621"/>
                  <a:gd name="T17" fmla="*/ 966 h 1083"/>
                  <a:gd name="T18" fmla="*/ 504 w 621"/>
                  <a:gd name="T19" fmla="*/ 1082 h 1083"/>
                  <a:gd name="T20" fmla="*/ 105 w 621"/>
                  <a:gd name="T21" fmla="*/ 73 h 1083"/>
                  <a:gd name="T22" fmla="*/ 105 w 621"/>
                  <a:gd name="T23" fmla="*/ 73 h 1083"/>
                  <a:gd name="T24" fmla="*/ 74 w 621"/>
                  <a:gd name="T25" fmla="*/ 115 h 1083"/>
                  <a:gd name="T26" fmla="*/ 74 w 621"/>
                  <a:gd name="T27" fmla="*/ 966 h 1083"/>
                  <a:gd name="T28" fmla="*/ 105 w 621"/>
                  <a:gd name="T29" fmla="*/ 1008 h 1083"/>
                  <a:gd name="T30" fmla="*/ 504 w 621"/>
                  <a:gd name="T31" fmla="*/ 1008 h 1083"/>
                  <a:gd name="T32" fmla="*/ 546 w 621"/>
                  <a:gd name="T33" fmla="*/ 966 h 1083"/>
                  <a:gd name="T34" fmla="*/ 546 w 621"/>
                  <a:gd name="T35" fmla="*/ 115 h 1083"/>
                  <a:gd name="T36" fmla="*/ 504 w 621"/>
                  <a:gd name="T37" fmla="*/ 73 h 1083"/>
                  <a:gd name="T38" fmla="*/ 105 w 621"/>
                  <a:gd name="T39" fmla="*/ 73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21" h="1083">
                    <a:moveTo>
                      <a:pt x="504" y="1082"/>
                    </a:moveTo>
                    <a:lnTo>
                      <a:pt x="504" y="1082"/>
                    </a:lnTo>
                    <a:cubicBezTo>
                      <a:pt x="105" y="1082"/>
                      <a:pt x="105" y="1082"/>
                      <a:pt x="105" y="1082"/>
                    </a:cubicBezTo>
                    <a:cubicBezTo>
                      <a:pt x="53" y="1082"/>
                      <a:pt x="0" y="1029"/>
                      <a:pt x="0" y="966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0" y="52"/>
                      <a:pt x="53" y="0"/>
                      <a:pt x="105" y="0"/>
                    </a:cubicBezTo>
                    <a:cubicBezTo>
                      <a:pt x="504" y="0"/>
                      <a:pt x="504" y="0"/>
                      <a:pt x="504" y="0"/>
                    </a:cubicBezTo>
                    <a:cubicBezTo>
                      <a:pt x="568" y="0"/>
                      <a:pt x="620" y="52"/>
                      <a:pt x="620" y="115"/>
                    </a:cubicBezTo>
                    <a:cubicBezTo>
                      <a:pt x="620" y="966"/>
                      <a:pt x="620" y="966"/>
                      <a:pt x="620" y="966"/>
                    </a:cubicBezTo>
                    <a:cubicBezTo>
                      <a:pt x="620" y="1029"/>
                      <a:pt x="568" y="1082"/>
                      <a:pt x="504" y="1082"/>
                    </a:cubicBezTo>
                    <a:close/>
                    <a:moveTo>
                      <a:pt x="105" y="73"/>
                    </a:moveTo>
                    <a:lnTo>
                      <a:pt x="105" y="73"/>
                    </a:lnTo>
                    <a:cubicBezTo>
                      <a:pt x="84" y="73"/>
                      <a:pt x="74" y="94"/>
                      <a:pt x="74" y="115"/>
                    </a:cubicBezTo>
                    <a:cubicBezTo>
                      <a:pt x="74" y="966"/>
                      <a:pt x="74" y="966"/>
                      <a:pt x="74" y="966"/>
                    </a:cubicBezTo>
                    <a:cubicBezTo>
                      <a:pt x="74" y="998"/>
                      <a:pt x="84" y="1008"/>
                      <a:pt x="105" y="1008"/>
                    </a:cubicBezTo>
                    <a:cubicBezTo>
                      <a:pt x="504" y="1008"/>
                      <a:pt x="504" y="1008"/>
                      <a:pt x="504" y="1008"/>
                    </a:cubicBezTo>
                    <a:cubicBezTo>
                      <a:pt x="526" y="1008"/>
                      <a:pt x="546" y="998"/>
                      <a:pt x="546" y="966"/>
                    </a:cubicBezTo>
                    <a:cubicBezTo>
                      <a:pt x="546" y="115"/>
                      <a:pt x="546" y="115"/>
                      <a:pt x="546" y="115"/>
                    </a:cubicBezTo>
                    <a:cubicBezTo>
                      <a:pt x="546" y="94"/>
                      <a:pt x="526" y="73"/>
                      <a:pt x="504" y="73"/>
                    </a:cubicBezTo>
                    <a:lnTo>
                      <a:pt x="105" y="7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44" name="Freeform 300">
                <a:extLst>
                  <a:ext uri="{FF2B5EF4-FFF2-40B4-BE49-F238E27FC236}">
                    <a16:creationId xmlns:a16="http://schemas.microsoft.com/office/drawing/2014/main" id="{1FBC1DD0-4C8C-BA4B-8CE0-40B3A4F69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40128" y="9545353"/>
                <a:ext cx="66736" cy="66734"/>
              </a:xfrm>
              <a:custGeom>
                <a:avLst/>
                <a:gdLst>
                  <a:gd name="T0" fmla="*/ 42 w 85"/>
                  <a:gd name="T1" fmla="*/ 84 h 85"/>
                  <a:gd name="T2" fmla="*/ 42 w 85"/>
                  <a:gd name="T3" fmla="*/ 84 h 85"/>
                  <a:gd name="T4" fmla="*/ 0 w 85"/>
                  <a:gd name="T5" fmla="*/ 42 h 85"/>
                  <a:gd name="T6" fmla="*/ 42 w 85"/>
                  <a:gd name="T7" fmla="*/ 0 h 85"/>
                  <a:gd name="T8" fmla="*/ 84 w 85"/>
                  <a:gd name="T9" fmla="*/ 42 h 85"/>
                  <a:gd name="T10" fmla="*/ 42 w 85"/>
                  <a:gd name="T11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" h="85">
                    <a:moveTo>
                      <a:pt x="42" y="84"/>
                    </a:moveTo>
                    <a:lnTo>
                      <a:pt x="42" y="84"/>
                    </a:lnTo>
                    <a:cubicBezTo>
                      <a:pt x="21" y="84"/>
                      <a:pt x="0" y="63"/>
                      <a:pt x="0" y="42"/>
                    </a:cubicBezTo>
                    <a:cubicBezTo>
                      <a:pt x="0" y="11"/>
                      <a:pt x="21" y="0"/>
                      <a:pt x="42" y="0"/>
                    </a:cubicBezTo>
                    <a:cubicBezTo>
                      <a:pt x="73" y="0"/>
                      <a:pt x="84" y="11"/>
                      <a:pt x="84" y="42"/>
                    </a:cubicBezTo>
                    <a:cubicBezTo>
                      <a:pt x="84" y="63"/>
                      <a:pt x="73" y="84"/>
                      <a:pt x="42" y="84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45" name="Freeform 301">
                <a:extLst>
                  <a:ext uri="{FF2B5EF4-FFF2-40B4-BE49-F238E27FC236}">
                    <a16:creationId xmlns:a16="http://schemas.microsoft.com/office/drawing/2014/main" id="{004F48AD-3D36-084E-AFE5-4357BEEB3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1345" y="8891316"/>
                <a:ext cx="248210" cy="45720"/>
              </a:xfrm>
              <a:custGeom>
                <a:avLst/>
                <a:gdLst>
                  <a:gd name="T0" fmla="*/ 157 w 169"/>
                  <a:gd name="T1" fmla="*/ 32 h 33"/>
                  <a:gd name="T2" fmla="*/ 157 w 169"/>
                  <a:gd name="T3" fmla="*/ 32 h 33"/>
                  <a:gd name="T4" fmla="*/ 21 w 169"/>
                  <a:gd name="T5" fmla="*/ 32 h 33"/>
                  <a:gd name="T6" fmla="*/ 0 w 169"/>
                  <a:gd name="T7" fmla="*/ 21 h 33"/>
                  <a:gd name="T8" fmla="*/ 21 w 169"/>
                  <a:gd name="T9" fmla="*/ 0 h 33"/>
                  <a:gd name="T10" fmla="*/ 157 w 169"/>
                  <a:gd name="T11" fmla="*/ 0 h 33"/>
                  <a:gd name="T12" fmla="*/ 168 w 169"/>
                  <a:gd name="T13" fmla="*/ 21 h 33"/>
                  <a:gd name="T14" fmla="*/ 157 w 169"/>
                  <a:gd name="T15" fmla="*/ 3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9" h="33">
                    <a:moveTo>
                      <a:pt x="157" y="32"/>
                    </a:moveTo>
                    <a:lnTo>
                      <a:pt x="157" y="32"/>
                    </a:lnTo>
                    <a:cubicBezTo>
                      <a:pt x="21" y="32"/>
                      <a:pt x="21" y="32"/>
                      <a:pt x="21" y="32"/>
                    </a:cubicBezTo>
                    <a:cubicBezTo>
                      <a:pt x="11" y="32"/>
                      <a:pt x="0" y="32"/>
                      <a:pt x="0" y="21"/>
                    </a:cubicBezTo>
                    <a:cubicBezTo>
                      <a:pt x="0" y="11"/>
                      <a:pt x="11" y="0"/>
                      <a:pt x="21" y="0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157" y="0"/>
                      <a:pt x="168" y="11"/>
                      <a:pt x="168" y="21"/>
                    </a:cubicBezTo>
                    <a:cubicBezTo>
                      <a:pt x="168" y="32"/>
                      <a:pt x="157" y="32"/>
                      <a:pt x="157" y="32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46" name="Freeform 302">
                <a:extLst>
                  <a:ext uri="{FF2B5EF4-FFF2-40B4-BE49-F238E27FC236}">
                    <a16:creationId xmlns:a16="http://schemas.microsoft.com/office/drawing/2014/main" id="{9500E03D-D387-D343-97DC-8A150A8FE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46726" y="2559968"/>
                <a:ext cx="1770812" cy="707542"/>
              </a:xfrm>
              <a:custGeom>
                <a:avLst/>
                <a:gdLst>
                  <a:gd name="T0" fmla="*/ 1943 w 1997"/>
                  <a:gd name="T1" fmla="*/ 272 h 799"/>
                  <a:gd name="T2" fmla="*/ 1943 w 1997"/>
                  <a:gd name="T3" fmla="*/ 272 h 799"/>
                  <a:gd name="T4" fmla="*/ 1838 w 1997"/>
                  <a:gd name="T5" fmla="*/ 325 h 799"/>
                  <a:gd name="T6" fmla="*/ 1754 w 1997"/>
                  <a:gd name="T7" fmla="*/ 504 h 799"/>
                  <a:gd name="T8" fmla="*/ 924 w 1997"/>
                  <a:gd name="T9" fmla="*/ 0 h 799"/>
                  <a:gd name="T10" fmla="*/ 10 w 1997"/>
                  <a:gd name="T11" fmla="*/ 703 h 799"/>
                  <a:gd name="T12" fmla="*/ 74 w 1997"/>
                  <a:gd name="T13" fmla="*/ 798 h 799"/>
                  <a:gd name="T14" fmla="*/ 84 w 1997"/>
                  <a:gd name="T15" fmla="*/ 798 h 799"/>
                  <a:gd name="T16" fmla="*/ 168 w 1997"/>
                  <a:gd name="T17" fmla="*/ 735 h 799"/>
                  <a:gd name="T18" fmla="*/ 924 w 1997"/>
                  <a:gd name="T19" fmla="*/ 157 h 799"/>
                  <a:gd name="T20" fmla="*/ 1618 w 1997"/>
                  <a:gd name="T21" fmla="*/ 577 h 799"/>
                  <a:gd name="T22" fmla="*/ 1418 w 1997"/>
                  <a:gd name="T23" fmla="*/ 493 h 799"/>
                  <a:gd name="T24" fmla="*/ 1313 w 1997"/>
                  <a:gd name="T25" fmla="*/ 535 h 799"/>
                  <a:gd name="T26" fmla="*/ 1355 w 1997"/>
                  <a:gd name="T27" fmla="*/ 640 h 799"/>
                  <a:gd name="T28" fmla="*/ 1723 w 1997"/>
                  <a:gd name="T29" fmla="*/ 798 h 799"/>
                  <a:gd name="T30" fmla="*/ 1754 w 1997"/>
                  <a:gd name="T31" fmla="*/ 798 h 799"/>
                  <a:gd name="T32" fmla="*/ 1828 w 1997"/>
                  <a:gd name="T33" fmla="*/ 756 h 799"/>
                  <a:gd name="T34" fmla="*/ 1985 w 1997"/>
                  <a:gd name="T35" fmla="*/ 378 h 799"/>
                  <a:gd name="T36" fmla="*/ 1943 w 1997"/>
                  <a:gd name="T37" fmla="*/ 272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97" h="799">
                    <a:moveTo>
                      <a:pt x="1943" y="272"/>
                    </a:moveTo>
                    <a:lnTo>
                      <a:pt x="1943" y="272"/>
                    </a:lnTo>
                    <a:cubicBezTo>
                      <a:pt x="1901" y="262"/>
                      <a:pt x="1849" y="283"/>
                      <a:pt x="1838" y="325"/>
                    </a:cubicBezTo>
                    <a:cubicBezTo>
                      <a:pt x="1754" y="504"/>
                      <a:pt x="1754" y="504"/>
                      <a:pt x="1754" y="504"/>
                    </a:cubicBezTo>
                    <a:cubicBezTo>
                      <a:pt x="1597" y="199"/>
                      <a:pt x="1282" y="0"/>
                      <a:pt x="924" y="0"/>
                    </a:cubicBezTo>
                    <a:cubicBezTo>
                      <a:pt x="494" y="0"/>
                      <a:pt x="116" y="283"/>
                      <a:pt x="10" y="703"/>
                    </a:cubicBezTo>
                    <a:cubicBezTo>
                      <a:pt x="0" y="745"/>
                      <a:pt x="21" y="787"/>
                      <a:pt x="74" y="798"/>
                    </a:cubicBezTo>
                    <a:lnTo>
                      <a:pt x="84" y="798"/>
                    </a:lnTo>
                    <a:cubicBezTo>
                      <a:pt x="126" y="798"/>
                      <a:pt x="158" y="777"/>
                      <a:pt x="168" y="735"/>
                    </a:cubicBezTo>
                    <a:cubicBezTo>
                      <a:pt x="252" y="398"/>
                      <a:pt x="567" y="157"/>
                      <a:pt x="924" y="157"/>
                    </a:cubicBezTo>
                    <a:cubicBezTo>
                      <a:pt x="1218" y="157"/>
                      <a:pt x="1481" y="325"/>
                      <a:pt x="1618" y="577"/>
                    </a:cubicBezTo>
                    <a:cubicBezTo>
                      <a:pt x="1418" y="493"/>
                      <a:pt x="1418" y="493"/>
                      <a:pt x="1418" y="493"/>
                    </a:cubicBezTo>
                    <a:cubicBezTo>
                      <a:pt x="1376" y="472"/>
                      <a:pt x="1334" y="493"/>
                      <a:pt x="1313" y="535"/>
                    </a:cubicBezTo>
                    <a:cubicBezTo>
                      <a:pt x="1292" y="577"/>
                      <a:pt x="1313" y="619"/>
                      <a:pt x="1355" y="640"/>
                    </a:cubicBezTo>
                    <a:cubicBezTo>
                      <a:pt x="1723" y="798"/>
                      <a:pt x="1723" y="798"/>
                      <a:pt x="1723" y="798"/>
                    </a:cubicBezTo>
                    <a:cubicBezTo>
                      <a:pt x="1733" y="798"/>
                      <a:pt x="1744" y="798"/>
                      <a:pt x="1754" y="798"/>
                    </a:cubicBezTo>
                    <a:cubicBezTo>
                      <a:pt x="1786" y="798"/>
                      <a:pt x="1817" y="777"/>
                      <a:pt x="1828" y="756"/>
                    </a:cubicBezTo>
                    <a:cubicBezTo>
                      <a:pt x="1985" y="378"/>
                      <a:pt x="1985" y="378"/>
                      <a:pt x="1985" y="378"/>
                    </a:cubicBezTo>
                    <a:cubicBezTo>
                      <a:pt x="1996" y="336"/>
                      <a:pt x="1985" y="294"/>
                      <a:pt x="1943" y="272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47" name="Freeform 303">
                <a:extLst>
                  <a:ext uri="{FF2B5EF4-FFF2-40B4-BE49-F238E27FC236}">
                    <a16:creationId xmlns:a16="http://schemas.microsoft.com/office/drawing/2014/main" id="{A2C7B5A7-F020-8245-800B-747A3EB66D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33362" y="3502055"/>
                <a:ext cx="1751268" cy="727089"/>
              </a:xfrm>
              <a:custGeom>
                <a:avLst/>
                <a:gdLst>
                  <a:gd name="T0" fmla="*/ 1901 w 1976"/>
                  <a:gd name="T1" fmla="*/ 11 h 821"/>
                  <a:gd name="T2" fmla="*/ 1901 w 1976"/>
                  <a:gd name="T3" fmla="*/ 11 h 821"/>
                  <a:gd name="T4" fmla="*/ 1807 w 1976"/>
                  <a:gd name="T5" fmla="*/ 74 h 821"/>
                  <a:gd name="T6" fmla="*/ 1050 w 1976"/>
                  <a:gd name="T7" fmla="*/ 652 h 821"/>
                  <a:gd name="T8" fmla="*/ 347 w 1976"/>
                  <a:gd name="T9" fmla="*/ 210 h 821"/>
                  <a:gd name="T10" fmla="*/ 567 w 1976"/>
                  <a:gd name="T11" fmla="*/ 284 h 821"/>
                  <a:gd name="T12" fmla="*/ 599 w 1976"/>
                  <a:gd name="T13" fmla="*/ 294 h 821"/>
                  <a:gd name="T14" fmla="*/ 672 w 1976"/>
                  <a:gd name="T15" fmla="*/ 232 h 821"/>
                  <a:gd name="T16" fmla="*/ 620 w 1976"/>
                  <a:gd name="T17" fmla="*/ 137 h 821"/>
                  <a:gd name="T18" fmla="*/ 242 w 1976"/>
                  <a:gd name="T19" fmla="*/ 11 h 821"/>
                  <a:gd name="T20" fmla="*/ 242 w 1976"/>
                  <a:gd name="T21" fmla="*/ 11 h 821"/>
                  <a:gd name="T22" fmla="*/ 231 w 1976"/>
                  <a:gd name="T23" fmla="*/ 11 h 821"/>
                  <a:gd name="T24" fmla="*/ 231 w 1976"/>
                  <a:gd name="T25" fmla="*/ 11 h 821"/>
                  <a:gd name="T26" fmla="*/ 231 w 1976"/>
                  <a:gd name="T27" fmla="*/ 11 h 821"/>
                  <a:gd name="T28" fmla="*/ 220 w 1976"/>
                  <a:gd name="T29" fmla="*/ 11 h 821"/>
                  <a:gd name="T30" fmla="*/ 220 w 1976"/>
                  <a:gd name="T31" fmla="*/ 11 h 821"/>
                  <a:gd name="T32" fmla="*/ 220 w 1976"/>
                  <a:gd name="T33" fmla="*/ 11 h 821"/>
                  <a:gd name="T34" fmla="*/ 210 w 1976"/>
                  <a:gd name="T35" fmla="*/ 11 h 821"/>
                  <a:gd name="T36" fmla="*/ 210 w 1976"/>
                  <a:gd name="T37" fmla="*/ 11 h 821"/>
                  <a:gd name="T38" fmla="*/ 210 w 1976"/>
                  <a:gd name="T39" fmla="*/ 11 h 821"/>
                  <a:gd name="T40" fmla="*/ 210 w 1976"/>
                  <a:gd name="T41" fmla="*/ 11 h 821"/>
                  <a:gd name="T42" fmla="*/ 200 w 1976"/>
                  <a:gd name="T43" fmla="*/ 11 h 821"/>
                  <a:gd name="T44" fmla="*/ 200 w 1976"/>
                  <a:gd name="T45" fmla="*/ 11 h 821"/>
                  <a:gd name="T46" fmla="*/ 189 w 1976"/>
                  <a:gd name="T47" fmla="*/ 11 h 821"/>
                  <a:gd name="T48" fmla="*/ 189 w 1976"/>
                  <a:gd name="T49" fmla="*/ 11 h 821"/>
                  <a:gd name="T50" fmla="*/ 189 w 1976"/>
                  <a:gd name="T51" fmla="*/ 11 h 821"/>
                  <a:gd name="T52" fmla="*/ 136 w 1976"/>
                  <a:gd name="T53" fmla="*/ 74 h 821"/>
                  <a:gd name="T54" fmla="*/ 21 w 1976"/>
                  <a:gd name="T55" fmla="*/ 442 h 821"/>
                  <a:gd name="T56" fmla="*/ 74 w 1976"/>
                  <a:gd name="T57" fmla="*/ 546 h 821"/>
                  <a:gd name="T58" fmla="*/ 94 w 1976"/>
                  <a:gd name="T59" fmla="*/ 546 h 821"/>
                  <a:gd name="T60" fmla="*/ 168 w 1976"/>
                  <a:gd name="T61" fmla="*/ 494 h 821"/>
                  <a:gd name="T62" fmla="*/ 220 w 1976"/>
                  <a:gd name="T63" fmla="*/ 326 h 821"/>
                  <a:gd name="T64" fmla="*/ 462 w 1976"/>
                  <a:gd name="T65" fmla="*/ 610 h 821"/>
                  <a:gd name="T66" fmla="*/ 1050 w 1976"/>
                  <a:gd name="T67" fmla="*/ 820 h 821"/>
                  <a:gd name="T68" fmla="*/ 1964 w 1976"/>
                  <a:gd name="T69" fmla="*/ 105 h 821"/>
                  <a:gd name="T70" fmla="*/ 1901 w 1976"/>
                  <a:gd name="T71" fmla="*/ 11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76" h="821">
                    <a:moveTo>
                      <a:pt x="1901" y="11"/>
                    </a:moveTo>
                    <a:lnTo>
                      <a:pt x="1901" y="11"/>
                    </a:lnTo>
                    <a:cubicBezTo>
                      <a:pt x="1859" y="0"/>
                      <a:pt x="1817" y="32"/>
                      <a:pt x="1807" y="74"/>
                    </a:cubicBezTo>
                    <a:cubicBezTo>
                      <a:pt x="1712" y="420"/>
                      <a:pt x="1408" y="652"/>
                      <a:pt x="1050" y="652"/>
                    </a:cubicBezTo>
                    <a:cubicBezTo>
                      <a:pt x="746" y="652"/>
                      <a:pt x="473" y="484"/>
                      <a:pt x="347" y="210"/>
                    </a:cubicBezTo>
                    <a:cubicBezTo>
                      <a:pt x="567" y="284"/>
                      <a:pt x="567" y="284"/>
                      <a:pt x="567" y="284"/>
                    </a:cubicBezTo>
                    <a:cubicBezTo>
                      <a:pt x="578" y="284"/>
                      <a:pt x="588" y="294"/>
                      <a:pt x="599" y="294"/>
                    </a:cubicBezTo>
                    <a:cubicBezTo>
                      <a:pt x="630" y="294"/>
                      <a:pt x="662" y="263"/>
                      <a:pt x="672" y="232"/>
                    </a:cubicBezTo>
                    <a:cubicBezTo>
                      <a:pt x="683" y="190"/>
                      <a:pt x="662" y="148"/>
                      <a:pt x="620" y="137"/>
                    </a:cubicBezTo>
                    <a:cubicBezTo>
                      <a:pt x="242" y="11"/>
                      <a:pt x="242" y="11"/>
                      <a:pt x="242" y="11"/>
                    </a:cubicBezTo>
                    <a:lnTo>
                      <a:pt x="242" y="11"/>
                    </a:lnTo>
                    <a:lnTo>
                      <a:pt x="231" y="11"/>
                    </a:lnTo>
                    <a:lnTo>
                      <a:pt x="231" y="11"/>
                    </a:lnTo>
                    <a:lnTo>
                      <a:pt x="231" y="11"/>
                    </a:lnTo>
                    <a:lnTo>
                      <a:pt x="220" y="11"/>
                    </a:lnTo>
                    <a:lnTo>
                      <a:pt x="220" y="11"/>
                    </a:lnTo>
                    <a:lnTo>
                      <a:pt x="220" y="11"/>
                    </a:lnTo>
                    <a:lnTo>
                      <a:pt x="210" y="11"/>
                    </a:lnTo>
                    <a:lnTo>
                      <a:pt x="210" y="11"/>
                    </a:lnTo>
                    <a:lnTo>
                      <a:pt x="210" y="11"/>
                    </a:lnTo>
                    <a:lnTo>
                      <a:pt x="210" y="11"/>
                    </a:lnTo>
                    <a:cubicBezTo>
                      <a:pt x="200" y="11"/>
                      <a:pt x="200" y="11"/>
                      <a:pt x="200" y="11"/>
                    </a:cubicBezTo>
                    <a:lnTo>
                      <a:pt x="200" y="11"/>
                    </a:lnTo>
                    <a:cubicBezTo>
                      <a:pt x="200" y="11"/>
                      <a:pt x="200" y="11"/>
                      <a:pt x="189" y="11"/>
                    </a:cubicBezTo>
                    <a:lnTo>
                      <a:pt x="189" y="11"/>
                    </a:lnTo>
                    <a:lnTo>
                      <a:pt x="189" y="11"/>
                    </a:lnTo>
                    <a:cubicBezTo>
                      <a:pt x="168" y="21"/>
                      <a:pt x="147" y="42"/>
                      <a:pt x="136" y="74"/>
                    </a:cubicBezTo>
                    <a:cubicBezTo>
                      <a:pt x="21" y="442"/>
                      <a:pt x="21" y="442"/>
                      <a:pt x="21" y="442"/>
                    </a:cubicBezTo>
                    <a:cubicBezTo>
                      <a:pt x="0" y="484"/>
                      <a:pt x="32" y="536"/>
                      <a:pt x="74" y="546"/>
                    </a:cubicBezTo>
                    <a:cubicBezTo>
                      <a:pt x="74" y="546"/>
                      <a:pt x="84" y="546"/>
                      <a:pt x="94" y="546"/>
                    </a:cubicBezTo>
                    <a:cubicBezTo>
                      <a:pt x="126" y="546"/>
                      <a:pt x="158" y="526"/>
                      <a:pt x="168" y="494"/>
                    </a:cubicBezTo>
                    <a:cubicBezTo>
                      <a:pt x="220" y="326"/>
                      <a:pt x="220" y="326"/>
                      <a:pt x="220" y="326"/>
                    </a:cubicBezTo>
                    <a:cubicBezTo>
                      <a:pt x="284" y="442"/>
                      <a:pt x="368" y="536"/>
                      <a:pt x="462" y="610"/>
                    </a:cubicBezTo>
                    <a:cubicBezTo>
                      <a:pt x="630" y="746"/>
                      <a:pt x="830" y="820"/>
                      <a:pt x="1050" y="820"/>
                    </a:cubicBezTo>
                    <a:cubicBezTo>
                      <a:pt x="1481" y="820"/>
                      <a:pt x="1849" y="526"/>
                      <a:pt x="1964" y="105"/>
                    </a:cubicBezTo>
                    <a:cubicBezTo>
                      <a:pt x="1975" y="63"/>
                      <a:pt x="1943" y="21"/>
                      <a:pt x="1901" y="11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48" name="Freeform 304">
                <a:extLst>
                  <a:ext uri="{FF2B5EF4-FFF2-40B4-BE49-F238E27FC236}">
                    <a16:creationId xmlns:a16="http://schemas.microsoft.com/office/drawing/2014/main" id="{6114ED9A-64A2-EB44-937B-74B9C25602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40301" y="11520432"/>
                <a:ext cx="878118" cy="569020"/>
              </a:xfrm>
              <a:custGeom>
                <a:avLst/>
                <a:gdLst>
                  <a:gd name="T0" fmla="*/ 1050 w 1104"/>
                  <a:gd name="T1" fmla="*/ 714 h 715"/>
                  <a:gd name="T2" fmla="*/ 1050 w 1104"/>
                  <a:gd name="T3" fmla="*/ 714 h 715"/>
                  <a:gd name="T4" fmla="*/ 52 w 1104"/>
                  <a:gd name="T5" fmla="*/ 714 h 715"/>
                  <a:gd name="T6" fmla="*/ 0 w 1104"/>
                  <a:gd name="T7" fmla="*/ 662 h 715"/>
                  <a:gd name="T8" fmla="*/ 0 w 1104"/>
                  <a:gd name="T9" fmla="*/ 53 h 715"/>
                  <a:gd name="T10" fmla="*/ 52 w 1104"/>
                  <a:gd name="T11" fmla="*/ 0 h 715"/>
                  <a:gd name="T12" fmla="*/ 1050 w 1104"/>
                  <a:gd name="T13" fmla="*/ 0 h 715"/>
                  <a:gd name="T14" fmla="*/ 1103 w 1104"/>
                  <a:gd name="T15" fmla="*/ 53 h 715"/>
                  <a:gd name="T16" fmla="*/ 1103 w 1104"/>
                  <a:gd name="T17" fmla="*/ 662 h 715"/>
                  <a:gd name="T18" fmla="*/ 1050 w 1104"/>
                  <a:gd name="T19" fmla="*/ 714 h 715"/>
                  <a:gd name="T20" fmla="*/ 73 w 1104"/>
                  <a:gd name="T21" fmla="*/ 641 h 715"/>
                  <a:gd name="T22" fmla="*/ 73 w 1104"/>
                  <a:gd name="T23" fmla="*/ 641 h 715"/>
                  <a:gd name="T24" fmla="*/ 1029 w 1104"/>
                  <a:gd name="T25" fmla="*/ 641 h 715"/>
                  <a:gd name="T26" fmla="*/ 1029 w 1104"/>
                  <a:gd name="T27" fmla="*/ 74 h 715"/>
                  <a:gd name="T28" fmla="*/ 73 w 1104"/>
                  <a:gd name="T29" fmla="*/ 74 h 715"/>
                  <a:gd name="T30" fmla="*/ 73 w 1104"/>
                  <a:gd name="T31" fmla="*/ 641 h 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04" h="715">
                    <a:moveTo>
                      <a:pt x="1050" y="714"/>
                    </a:moveTo>
                    <a:lnTo>
                      <a:pt x="1050" y="714"/>
                    </a:lnTo>
                    <a:cubicBezTo>
                      <a:pt x="52" y="714"/>
                      <a:pt x="52" y="714"/>
                      <a:pt x="52" y="714"/>
                    </a:cubicBezTo>
                    <a:cubicBezTo>
                      <a:pt x="21" y="714"/>
                      <a:pt x="0" y="683"/>
                      <a:pt x="0" y="66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21"/>
                      <a:pt x="21" y="0"/>
                      <a:pt x="52" y="0"/>
                    </a:cubicBezTo>
                    <a:cubicBezTo>
                      <a:pt x="1050" y="0"/>
                      <a:pt x="1050" y="0"/>
                      <a:pt x="1050" y="0"/>
                    </a:cubicBezTo>
                    <a:cubicBezTo>
                      <a:pt x="1082" y="0"/>
                      <a:pt x="1103" y="21"/>
                      <a:pt x="1103" y="53"/>
                    </a:cubicBezTo>
                    <a:cubicBezTo>
                      <a:pt x="1103" y="662"/>
                      <a:pt x="1103" y="662"/>
                      <a:pt x="1103" y="662"/>
                    </a:cubicBezTo>
                    <a:cubicBezTo>
                      <a:pt x="1103" y="683"/>
                      <a:pt x="1082" y="714"/>
                      <a:pt x="1050" y="714"/>
                    </a:cubicBezTo>
                    <a:close/>
                    <a:moveTo>
                      <a:pt x="73" y="641"/>
                    </a:moveTo>
                    <a:lnTo>
                      <a:pt x="73" y="641"/>
                    </a:lnTo>
                    <a:cubicBezTo>
                      <a:pt x="1029" y="641"/>
                      <a:pt x="1029" y="641"/>
                      <a:pt x="1029" y="641"/>
                    </a:cubicBezTo>
                    <a:cubicBezTo>
                      <a:pt x="1029" y="74"/>
                      <a:pt x="1029" y="74"/>
                      <a:pt x="1029" y="74"/>
                    </a:cubicBezTo>
                    <a:cubicBezTo>
                      <a:pt x="73" y="74"/>
                      <a:pt x="73" y="74"/>
                      <a:pt x="73" y="74"/>
                    </a:cubicBezTo>
                    <a:lnTo>
                      <a:pt x="73" y="641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49" name="Freeform 305">
                <a:extLst>
                  <a:ext uri="{FF2B5EF4-FFF2-40B4-BE49-F238E27FC236}">
                    <a16:creationId xmlns:a16="http://schemas.microsoft.com/office/drawing/2014/main" id="{062803A4-4092-7E41-B4C9-192A48BD36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38438" y="12179676"/>
                <a:ext cx="1081844" cy="59710"/>
              </a:xfrm>
              <a:custGeom>
                <a:avLst/>
                <a:gdLst>
                  <a:gd name="T0" fmla="*/ 1323 w 1356"/>
                  <a:gd name="T1" fmla="*/ 74 h 75"/>
                  <a:gd name="T2" fmla="*/ 1323 w 1356"/>
                  <a:gd name="T3" fmla="*/ 74 h 75"/>
                  <a:gd name="T4" fmla="*/ 31 w 1356"/>
                  <a:gd name="T5" fmla="*/ 74 h 75"/>
                  <a:gd name="T6" fmla="*/ 0 w 1356"/>
                  <a:gd name="T7" fmla="*/ 32 h 75"/>
                  <a:gd name="T8" fmla="*/ 31 w 1356"/>
                  <a:gd name="T9" fmla="*/ 0 h 75"/>
                  <a:gd name="T10" fmla="*/ 1323 w 1356"/>
                  <a:gd name="T11" fmla="*/ 0 h 75"/>
                  <a:gd name="T12" fmla="*/ 1355 w 1356"/>
                  <a:gd name="T13" fmla="*/ 32 h 75"/>
                  <a:gd name="T14" fmla="*/ 1323 w 1356"/>
                  <a:gd name="T15" fmla="*/ 7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75">
                    <a:moveTo>
                      <a:pt x="1323" y="74"/>
                    </a:moveTo>
                    <a:lnTo>
                      <a:pt x="1323" y="74"/>
                    </a:lnTo>
                    <a:cubicBezTo>
                      <a:pt x="31" y="74"/>
                      <a:pt x="31" y="74"/>
                      <a:pt x="31" y="74"/>
                    </a:cubicBezTo>
                    <a:cubicBezTo>
                      <a:pt x="10" y="74"/>
                      <a:pt x="0" y="53"/>
                      <a:pt x="0" y="32"/>
                    </a:cubicBezTo>
                    <a:cubicBezTo>
                      <a:pt x="0" y="11"/>
                      <a:pt x="10" y="0"/>
                      <a:pt x="31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344" y="0"/>
                      <a:pt x="1355" y="11"/>
                      <a:pt x="1355" y="32"/>
                    </a:cubicBezTo>
                    <a:cubicBezTo>
                      <a:pt x="1355" y="53"/>
                      <a:pt x="1344" y="74"/>
                      <a:pt x="1323" y="74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0323EE72-9FE9-4F41-86E3-A7E751F09AB1}"/>
                </a:ext>
              </a:extLst>
            </p:cNvPr>
            <p:cNvSpPr txBox="1"/>
            <p:nvPr/>
          </p:nvSpPr>
          <p:spPr>
            <a:xfrm>
              <a:off x="16284338" y="586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E0FC1E26-64C4-CB43-832C-949A63C16879}"/>
                </a:ext>
              </a:extLst>
            </p:cNvPr>
            <p:cNvSpPr/>
            <p:nvPr/>
          </p:nvSpPr>
          <p:spPr>
            <a:xfrm>
              <a:off x="16260892" y="6498831"/>
              <a:ext cx="474686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49A016A7-15B7-3849-9208-C695C8F4CBAA}"/>
                </a:ext>
              </a:extLst>
            </p:cNvPr>
            <p:cNvSpPr txBox="1"/>
            <p:nvPr/>
          </p:nvSpPr>
          <p:spPr>
            <a:xfrm>
              <a:off x="16284338" y="8467019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6" name="Rectangle 56">
              <a:extLst>
                <a:ext uri="{FF2B5EF4-FFF2-40B4-BE49-F238E27FC236}">
                  <a16:creationId xmlns:a16="http://schemas.microsoft.com/office/drawing/2014/main" id="{4E4E48AF-1640-E04E-B9F8-9E3688460A53}"/>
                </a:ext>
              </a:extLst>
            </p:cNvPr>
            <p:cNvSpPr/>
            <p:nvPr/>
          </p:nvSpPr>
          <p:spPr>
            <a:xfrm>
              <a:off x="16260892" y="9105820"/>
              <a:ext cx="474686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9883BC4C-A380-E745-84A6-A1C30567089D}"/>
                </a:ext>
              </a:extLst>
            </p:cNvPr>
            <p:cNvSpPr txBox="1"/>
            <p:nvPr/>
          </p:nvSpPr>
          <p:spPr>
            <a:xfrm>
              <a:off x="16284338" y="1107311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9" name="Rectangle 56">
              <a:extLst>
                <a:ext uri="{FF2B5EF4-FFF2-40B4-BE49-F238E27FC236}">
                  <a16:creationId xmlns:a16="http://schemas.microsoft.com/office/drawing/2014/main" id="{ACB03541-7506-A34E-8C96-39FDF8CB2C04}"/>
                </a:ext>
              </a:extLst>
            </p:cNvPr>
            <p:cNvSpPr/>
            <p:nvPr/>
          </p:nvSpPr>
          <p:spPr>
            <a:xfrm>
              <a:off x="16260892" y="11711917"/>
              <a:ext cx="474686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Freeform 325">
            <a:extLst>
              <a:ext uri="{FF2B5EF4-FFF2-40B4-BE49-F238E27FC236}">
                <a16:creationId xmlns:a16="http://schemas.microsoft.com/office/drawing/2014/main" id="{1C4F4464-501D-D64F-A37B-7978844A4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5098" y="4357833"/>
            <a:ext cx="5729166" cy="3316641"/>
          </a:xfrm>
          <a:custGeom>
            <a:avLst/>
            <a:gdLst>
              <a:gd name="T0" fmla="*/ 3786 w 5478"/>
              <a:gd name="T1" fmla="*/ 3171 h 3172"/>
              <a:gd name="T2" fmla="*/ 3786 w 5478"/>
              <a:gd name="T3" fmla="*/ 3171 h 3172"/>
              <a:gd name="T4" fmla="*/ 1301 w 5478"/>
              <a:gd name="T5" fmla="*/ 3171 h 3172"/>
              <a:gd name="T6" fmla="*/ 189 w 5478"/>
              <a:gd name="T7" fmla="*/ 2602 h 3172"/>
              <a:gd name="T8" fmla="*/ 199 w 5478"/>
              <a:gd name="T9" fmla="*/ 1519 h 3172"/>
              <a:gd name="T10" fmla="*/ 687 w 5478"/>
              <a:gd name="T11" fmla="*/ 1057 h 3172"/>
              <a:gd name="T12" fmla="*/ 1491 w 5478"/>
              <a:gd name="T13" fmla="*/ 886 h 3172"/>
              <a:gd name="T14" fmla="*/ 1816 w 5478"/>
              <a:gd name="T15" fmla="*/ 931 h 3172"/>
              <a:gd name="T16" fmla="*/ 3036 w 5478"/>
              <a:gd name="T17" fmla="*/ 0 h 3172"/>
              <a:gd name="T18" fmla="*/ 4003 w 5478"/>
              <a:gd name="T19" fmla="*/ 452 h 3172"/>
              <a:gd name="T20" fmla="*/ 4139 w 5478"/>
              <a:gd name="T21" fmla="*/ 452 h 3172"/>
              <a:gd name="T22" fmla="*/ 5133 w 5478"/>
              <a:gd name="T23" fmla="*/ 858 h 3172"/>
              <a:gd name="T24" fmla="*/ 5468 w 5478"/>
              <a:gd name="T25" fmla="*/ 1744 h 3172"/>
              <a:gd name="T26" fmla="*/ 5043 w 5478"/>
              <a:gd name="T27" fmla="*/ 2729 h 3172"/>
              <a:gd name="T28" fmla="*/ 3786 w 5478"/>
              <a:gd name="T29" fmla="*/ 3171 h 3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78" h="3172">
                <a:moveTo>
                  <a:pt x="3786" y="3171"/>
                </a:moveTo>
                <a:lnTo>
                  <a:pt x="3786" y="3171"/>
                </a:lnTo>
                <a:cubicBezTo>
                  <a:pt x="1301" y="3171"/>
                  <a:pt x="1301" y="3171"/>
                  <a:pt x="1301" y="3171"/>
                </a:cubicBezTo>
                <a:cubicBezTo>
                  <a:pt x="804" y="3171"/>
                  <a:pt x="397" y="2964"/>
                  <a:pt x="189" y="2602"/>
                </a:cubicBezTo>
                <a:cubicBezTo>
                  <a:pt x="0" y="2269"/>
                  <a:pt x="0" y="1853"/>
                  <a:pt x="199" y="1519"/>
                </a:cubicBezTo>
                <a:cubicBezTo>
                  <a:pt x="307" y="1328"/>
                  <a:pt x="479" y="1166"/>
                  <a:pt x="687" y="1057"/>
                </a:cubicBezTo>
                <a:cubicBezTo>
                  <a:pt x="922" y="940"/>
                  <a:pt x="1193" y="886"/>
                  <a:pt x="1491" y="886"/>
                </a:cubicBezTo>
                <a:cubicBezTo>
                  <a:pt x="1609" y="886"/>
                  <a:pt x="1717" y="904"/>
                  <a:pt x="1816" y="931"/>
                </a:cubicBezTo>
                <a:cubicBezTo>
                  <a:pt x="1961" y="388"/>
                  <a:pt x="2458" y="0"/>
                  <a:pt x="3036" y="0"/>
                </a:cubicBezTo>
                <a:cubicBezTo>
                  <a:pt x="3407" y="0"/>
                  <a:pt x="3768" y="171"/>
                  <a:pt x="4003" y="452"/>
                </a:cubicBezTo>
                <a:cubicBezTo>
                  <a:pt x="4048" y="452"/>
                  <a:pt x="4094" y="452"/>
                  <a:pt x="4139" y="452"/>
                </a:cubicBezTo>
                <a:cubicBezTo>
                  <a:pt x="4546" y="452"/>
                  <a:pt x="4889" y="596"/>
                  <a:pt x="5133" y="858"/>
                </a:cubicBezTo>
                <a:cubicBezTo>
                  <a:pt x="5350" y="1094"/>
                  <a:pt x="5477" y="1410"/>
                  <a:pt x="5468" y="1744"/>
                </a:cubicBezTo>
                <a:cubicBezTo>
                  <a:pt x="5468" y="2115"/>
                  <a:pt x="5314" y="2467"/>
                  <a:pt x="5043" y="2729"/>
                </a:cubicBezTo>
                <a:cubicBezTo>
                  <a:pt x="4735" y="3018"/>
                  <a:pt x="4302" y="3171"/>
                  <a:pt x="3786" y="31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Line 326">
            <a:extLst>
              <a:ext uri="{FF2B5EF4-FFF2-40B4-BE49-F238E27FC236}">
                <a16:creationId xmlns:a16="http://schemas.microsoft.com/office/drawing/2014/main" id="{342C0ECC-7287-0A40-9EAD-EE42B6DDD7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48134" y="7692925"/>
            <a:ext cx="4611" cy="332126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3" name="Freeform 327">
            <a:extLst>
              <a:ext uri="{FF2B5EF4-FFF2-40B4-BE49-F238E27FC236}">
                <a16:creationId xmlns:a16="http://schemas.microsoft.com/office/drawing/2014/main" id="{E60C9664-C4E1-BA4E-8EF1-9BD4293F6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149" y="8025051"/>
            <a:ext cx="15660644" cy="1180891"/>
          </a:xfrm>
          <a:custGeom>
            <a:avLst/>
            <a:gdLst>
              <a:gd name="T0" fmla="*/ 0 w 14970"/>
              <a:gd name="T1" fmla="*/ 1049 h 1131"/>
              <a:gd name="T2" fmla="*/ 0 w 14970"/>
              <a:gd name="T3" fmla="*/ 0 h 1131"/>
              <a:gd name="T4" fmla="*/ 14969 w 14970"/>
              <a:gd name="T5" fmla="*/ 0 h 1131"/>
              <a:gd name="T6" fmla="*/ 14969 w 14970"/>
              <a:gd name="T7" fmla="*/ 1130 h 1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70" h="1131">
                <a:moveTo>
                  <a:pt x="0" y="1049"/>
                </a:moveTo>
                <a:lnTo>
                  <a:pt x="0" y="0"/>
                </a:lnTo>
                <a:lnTo>
                  <a:pt x="14969" y="0"/>
                </a:lnTo>
                <a:lnTo>
                  <a:pt x="14969" y="1130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4" name="Line 328">
            <a:extLst>
              <a:ext uri="{FF2B5EF4-FFF2-40B4-BE49-F238E27FC236}">
                <a16:creationId xmlns:a16="http://schemas.microsoft.com/office/drawing/2014/main" id="{3F3E0340-F6B7-C149-B596-EBB570B79E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32816" y="8025051"/>
            <a:ext cx="4611" cy="1097859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5" name="Line 329">
            <a:extLst>
              <a:ext uri="{FF2B5EF4-FFF2-40B4-BE49-F238E27FC236}">
                <a16:creationId xmlns:a16="http://schemas.microsoft.com/office/drawing/2014/main" id="{0B7C0275-05D2-5B4D-B064-46F93B4EF609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1804" y="8025051"/>
            <a:ext cx="4614" cy="1097859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6" name="Freeform 330">
            <a:extLst>
              <a:ext uri="{FF2B5EF4-FFF2-40B4-BE49-F238E27FC236}">
                <a16:creationId xmlns:a16="http://schemas.microsoft.com/office/drawing/2014/main" id="{0EECD412-0A41-754F-B618-244F1A252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1007" y="8532465"/>
            <a:ext cx="3205933" cy="1854368"/>
          </a:xfrm>
          <a:custGeom>
            <a:avLst/>
            <a:gdLst>
              <a:gd name="T0" fmla="*/ 2115 w 3065"/>
              <a:gd name="T1" fmla="*/ 1772 h 1773"/>
              <a:gd name="T2" fmla="*/ 2115 w 3065"/>
              <a:gd name="T3" fmla="*/ 1772 h 1773"/>
              <a:gd name="T4" fmla="*/ 732 w 3065"/>
              <a:gd name="T5" fmla="*/ 1772 h 1773"/>
              <a:gd name="T6" fmla="*/ 108 w 3065"/>
              <a:gd name="T7" fmla="*/ 1455 h 1773"/>
              <a:gd name="T8" fmla="*/ 108 w 3065"/>
              <a:gd name="T9" fmla="*/ 850 h 1773"/>
              <a:gd name="T10" fmla="*/ 388 w 3065"/>
              <a:gd name="T11" fmla="*/ 597 h 1773"/>
              <a:gd name="T12" fmla="*/ 841 w 3065"/>
              <a:gd name="T13" fmla="*/ 497 h 1773"/>
              <a:gd name="T14" fmla="*/ 1021 w 3065"/>
              <a:gd name="T15" fmla="*/ 515 h 1773"/>
              <a:gd name="T16" fmla="*/ 1699 w 3065"/>
              <a:gd name="T17" fmla="*/ 0 h 1773"/>
              <a:gd name="T18" fmla="*/ 2242 w 3065"/>
              <a:gd name="T19" fmla="*/ 253 h 1773"/>
              <a:gd name="T20" fmla="*/ 2323 w 3065"/>
              <a:gd name="T21" fmla="*/ 253 h 1773"/>
              <a:gd name="T22" fmla="*/ 2874 w 3065"/>
              <a:gd name="T23" fmla="*/ 479 h 1773"/>
              <a:gd name="T24" fmla="*/ 3064 w 3065"/>
              <a:gd name="T25" fmla="*/ 976 h 1773"/>
              <a:gd name="T26" fmla="*/ 2820 w 3065"/>
              <a:gd name="T27" fmla="*/ 1528 h 1773"/>
              <a:gd name="T28" fmla="*/ 2115 w 3065"/>
              <a:gd name="T29" fmla="*/ 1772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65" h="1773">
                <a:moveTo>
                  <a:pt x="2115" y="1772"/>
                </a:moveTo>
                <a:lnTo>
                  <a:pt x="2115" y="1772"/>
                </a:lnTo>
                <a:cubicBezTo>
                  <a:pt x="732" y="1772"/>
                  <a:pt x="732" y="1772"/>
                  <a:pt x="732" y="1772"/>
                </a:cubicBezTo>
                <a:cubicBezTo>
                  <a:pt x="452" y="1772"/>
                  <a:pt x="226" y="1654"/>
                  <a:pt x="108" y="1455"/>
                </a:cubicBezTo>
                <a:cubicBezTo>
                  <a:pt x="0" y="1266"/>
                  <a:pt x="0" y="1040"/>
                  <a:pt x="108" y="850"/>
                </a:cubicBezTo>
                <a:cubicBezTo>
                  <a:pt x="171" y="741"/>
                  <a:pt x="271" y="651"/>
                  <a:pt x="388" y="597"/>
                </a:cubicBezTo>
                <a:cubicBezTo>
                  <a:pt x="515" y="525"/>
                  <a:pt x="669" y="497"/>
                  <a:pt x="841" y="497"/>
                </a:cubicBezTo>
                <a:cubicBezTo>
                  <a:pt x="895" y="497"/>
                  <a:pt x="958" y="506"/>
                  <a:pt x="1021" y="515"/>
                </a:cubicBezTo>
                <a:cubicBezTo>
                  <a:pt x="1103" y="217"/>
                  <a:pt x="1374" y="0"/>
                  <a:pt x="1699" y="0"/>
                </a:cubicBezTo>
                <a:cubicBezTo>
                  <a:pt x="1907" y="0"/>
                  <a:pt x="2106" y="91"/>
                  <a:pt x="2242" y="253"/>
                </a:cubicBezTo>
                <a:cubicBezTo>
                  <a:pt x="2269" y="253"/>
                  <a:pt x="2296" y="253"/>
                  <a:pt x="2323" y="253"/>
                </a:cubicBezTo>
                <a:cubicBezTo>
                  <a:pt x="2549" y="253"/>
                  <a:pt x="2739" y="334"/>
                  <a:pt x="2874" y="479"/>
                </a:cubicBezTo>
                <a:cubicBezTo>
                  <a:pt x="3001" y="606"/>
                  <a:pt x="3064" y="787"/>
                  <a:pt x="3064" y="976"/>
                </a:cubicBezTo>
                <a:cubicBezTo>
                  <a:pt x="3064" y="1184"/>
                  <a:pt x="2974" y="1383"/>
                  <a:pt x="2820" y="1528"/>
                </a:cubicBezTo>
                <a:cubicBezTo>
                  <a:pt x="2649" y="1690"/>
                  <a:pt x="2404" y="1772"/>
                  <a:pt x="2115" y="17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31">
            <a:extLst>
              <a:ext uri="{FF2B5EF4-FFF2-40B4-BE49-F238E27FC236}">
                <a16:creationId xmlns:a16="http://schemas.microsoft.com/office/drawing/2014/main" id="{29118051-1898-944E-BE6D-4B2217DF3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5082" y="8532465"/>
            <a:ext cx="3205933" cy="1854368"/>
          </a:xfrm>
          <a:custGeom>
            <a:avLst/>
            <a:gdLst>
              <a:gd name="T0" fmla="*/ 2124 w 3065"/>
              <a:gd name="T1" fmla="*/ 1772 h 1773"/>
              <a:gd name="T2" fmla="*/ 2124 w 3065"/>
              <a:gd name="T3" fmla="*/ 1772 h 1773"/>
              <a:gd name="T4" fmla="*/ 732 w 3065"/>
              <a:gd name="T5" fmla="*/ 1772 h 1773"/>
              <a:gd name="T6" fmla="*/ 108 w 3065"/>
              <a:gd name="T7" fmla="*/ 1455 h 1773"/>
              <a:gd name="T8" fmla="*/ 117 w 3065"/>
              <a:gd name="T9" fmla="*/ 850 h 1773"/>
              <a:gd name="T10" fmla="*/ 389 w 3065"/>
              <a:gd name="T11" fmla="*/ 597 h 1773"/>
              <a:gd name="T12" fmla="*/ 840 w 3065"/>
              <a:gd name="T13" fmla="*/ 497 h 1773"/>
              <a:gd name="T14" fmla="*/ 1021 w 3065"/>
              <a:gd name="T15" fmla="*/ 515 h 1773"/>
              <a:gd name="T16" fmla="*/ 1699 w 3065"/>
              <a:gd name="T17" fmla="*/ 0 h 1773"/>
              <a:gd name="T18" fmla="*/ 2251 w 3065"/>
              <a:gd name="T19" fmla="*/ 253 h 1773"/>
              <a:gd name="T20" fmla="*/ 2323 w 3065"/>
              <a:gd name="T21" fmla="*/ 253 h 1773"/>
              <a:gd name="T22" fmla="*/ 2874 w 3065"/>
              <a:gd name="T23" fmla="*/ 479 h 1773"/>
              <a:gd name="T24" fmla="*/ 3064 w 3065"/>
              <a:gd name="T25" fmla="*/ 976 h 1773"/>
              <a:gd name="T26" fmla="*/ 2829 w 3065"/>
              <a:gd name="T27" fmla="*/ 1528 h 1773"/>
              <a:gd name="T28" fmla="*/ 2124 w 3065"/>
              <a:gd name="T29" fmla="*/ 1772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65" h="1773">
                <a:moveTo>
                  <a:pt x="2124" y="1772"/>
                </a:moveTo>
                <a:lnTo>
                  <a:pt x="2124" y="1772"/>
                </a:lnTo>
                <a:cubicBezTo>
                  <a:pt x="732" y="1772"/>
                  <a:pt x="732" y="1772"/>
                  <a:pt x="732" y="1772"/>
                </a:cubicBezTo>
                <a:cubicBezTo>
                  <a:pt x="452" y="1772"/>
                  <a:pt x="226" y="1654"/>
                  <a:pt x="108" y="1455"/>
                </a:cubicBezTo>
                <a:cubicBezTo>
                  <a:pt x="0" y="1266"/>
                  <a:pt x="9" y="1040"/>
                  <a:pt x="117" y="850"/>
                </a:cubicBezTo>
                <a:cubicBezTo>
                  <a:pt x="181" y="741"/>
                  <a:pt x="271" y="651"/>
                  <a:pt x="389" y="597"/>
                </a:cubicBezTo>
                <a:cubicBezTo>
                  <a:pt x="515" y="525"/>
                  <a:pt x="669" y="497"/>
                  <a:pt x="840" y="497"/>
                </a:cubicBezTo>
                <a:cubicBezTo>
                  <a:pt x="904" y="497"/>
                  <a:pt x="967" y="506"/>
                  <a:pt x="1021" y="515"/>
                </a:cubicBezTo>
                <a:cubicBezTo>
                  <a:pt x="1103" y="217"/>
                  <a:pt x="1383" y="0"/>
                  <a:pt x="1699" y="0"/>
                </a:cubicBezTo>
                <a:cubicBezTo>
                  <a:pt x="1916" y="0"/>
                  <a:pt x="2115" y="91"/>
                  <a:pt x="2251" y="253"/>
                </a:cubicBezTo>
                <a:cubicBezTo>
                  <a:pt x="2269" y="253"/>
                  <a:pt x="2296" y="253"/>
                  <a:pt x="2323" y="253"/>
                </a:cubicBezTo>
                <a:cubicBezTo>
                  <a:pt x="2549" y="253"/>
                  <a:pt x="2739" y="334"/>
                  <a:pt x="2874" y="479"/>
                </a:cubicBezTo>
                <a:cubicBezTo>
                  <a:pt x="3001" y="606"/>
                  <a:pt x="3064" y="787"/>
                  <a:pt x="3064" y="976"/>
                </a:cubicBezTo>
                <a:cubicBezTo>
                  <a:pt x="3064" y="1184"/>
                  <a:pt x="2983" y="1383"/>
                  <a:pt x="2829" y="1528"/>
                </a:cubicBezTo>
                <a:cubicBezTo>
                  <a:pt x="2657" y="1690"/>
                  <a:pt x="2414" y="1772"/>
                  <a:pt x="2124" y="17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32">
            <a:extLst>
              <a:ext uri="{FF2B5EF4-FFF2-40B4-BE49-F238E27FC236}">
                <a16:creationId xmlns:a16="http://schemas.microsoft.com/office/drawing/2014/main" id="{2D68797A-2F4C-184F-9561-0D2302294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3768" y="8532465"/>
            <a:ext cx="3205936" cy="1854368"/>
          </a:xfrm>
          <a:custGeom>
            <a:avLst/>
            <a:gdLst>
              <a:gd name="T0" fmla="*/ 2115 w 3065"/>
              <a:gd name="T1" fmla="*/ 1772 h 1773"/>
              <a:gd name="T2" fmla="*/ 2115 w 3065"/>
              <a:gd name="T3" fmla="*/ 1772 h 1773"/>
              <a:gd name="T4" fmla="*/ 732 w 3065"/>
              <a:gd name="T5" fmla="*/ 1772 h 1773"/>
              <a:gd name="T6" fmla="*/ 108 w 3065"/>
              <a:gd name="T7" fmla="*/ 1455 h 1773"/>
              <a:gd name="T8" fmla="*/ 108 w 3065"/>
              <a:gd name="T9" fmla="*/ 850 h 1773"/>
              <a:gd name="T10" fmla="*/ 388 w 3065"/>
              <a:gd name="T11" fmla="*/ 597 h 1773"/>
              <a:gd name="T12" fmla="*/ 841 w 3065"/>
              <a:gd name="T13" fmla="*/ 497 h 1773"/>
              <a:gd name="T14" fmla="*/ 1012 w 3065"/>
              <a:gd name="T15" fmla="*/ 515 h 1773"/>
              <a:gd name="T16" fmla="*/ 1699 w 3065"/>
              <a:gd name="T17" fmla="*/ 0 h 1773"/>
              <a:gd name="T18" fmla="*/ 2242 w 3065"/>
              <a:gd name="T19" fmla="*/ 253 h 1773"/>
              <a:gd name="T20" fmla="*/ 2323 w 3065"/>
              <a:gd name="T21" fmla="*/ 253 h 1773"/>
              <a:gd name="T22" fmla="*/ 2874 w 3065"/>
              <a:gd name="T23" fmla="*/ 479 h 1773"/>
              <a:gd name="T24" fmla="*/ 3064 w 3065"/>
              <a:gd name="T25" fmla="*/ 976 h 1773"/>
              <a:gd name="T26" fmla="*/ 2820 w 3065"/>
              <a:gd name="T27" fmla="*/ 1528 h 1773"/>
              <a:gd name="T28" fmla="*/ 2115 w 3065"/>
              <a:gd name="T29" fmla="*/ 1772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65" h="1773">
                <a:moveTo>
                  <a:pt x="2115" y="1772"/>
                </a:moveTo>
                <a:lnTo>
                  <a:pt x="2115" y="1772"/>
                </a:lnTo>
                <a:cubicBezTo>
                  <a:pt x="732" y="1772"/>
                  <a:pt x="732" y="1772"/>
                  <a:pt x="732" y="1772"/>
                </a:cubicBezTo>
                <a:cubicBezTo>
                  <a:pt x="452" y="1772"/>
                  <a:pt x="226" y="1654"/>
                  <a:pt x="108" y="1455"/>
                </a:cubicBezTo>
                <a:cubicBezTo>
                  <a:pt x="0" y="1266"/>
                  <a:pt x="0" y="1040"/>
                  <a:pt x="108" y="850"/>
                </a:cubicBezTo>
                <a:cubicBezTo>
                  <a:pt x="171" y="741"/>
                  <a:pt x="271" y="651"/>
                  <a:pt x="388" y="597"/>
                </a:cubicBezTo>
                <a:cubicBezTo>
                  <a:pt x="515" y="525"/>
                  <a:pt x="669" y="497"/>
                  <a:pt x="841" y="497"/>
                </a:cubicBezTo>
                <a:cubicBezTo>
                  <a:pt x="895" y="497"/>
                  <a:pt x="958" y="506"/>
                  <a:pt x="1012" y="515"/>
                </a:cubicBezTo>
                <a:cubicBezTo>
                  <a:pt x="1103" y="217"/>
                  <a:pt x="1374" y="0"/>
                  <a:pt x="1699" y="0"/>
                </a:cubicBezTo>
                <a:cubicBezTo>
                  <a:pt x="1907" y="0"/>
                  <a:pt x="2106" y="91"/>
                  <a:pt x="2242" y="253"/>
                </a:cubicBezTo>
                <a:cubicBezTo>
                  <a:pt x="2269" y="253"/>
                  <a:pt x="2296" y="253"/>
                  <a:pt x="2323" y="253"/>
                </a:cubicBezTo>
                <a:cubicBezTo>
                  <a:pt x="2549" y="253"/>
                  <a:pt x="2739" y="334"/>
                  <a:pt x="2874" y="479"/>
                </a:cubicBezTo>
                <a:cubicBezTo>
                  <a:pt x="3001" y="606"/>
                  <a:pt x="3064" y="787"/>
                  <a:pt x="3064" y="976"/>
                </a:cubicBezTo>
                <a:cubicBezTo>
                  <a:pt x="3064" y="1184"/>
                  <a:pt x="2974" y="1383"/>
                  <a:pt x="2820" y="1528"/>
                </a:cubicBezTo>
                <a:cubicBezTo>
                  <a:pt x="2649" y="1690"/>
                  <a:pt x="2404" y="1772"/>
                  <a:pt x="2115" y="17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33">
            <a:extLst>
              <a:ext uri="{FF2B5EF4-FFF2-40B4-BE49-F238E27FC236}">
                <a16:creationId xmlns:a16="http://schemas.microsoft.com/office/drawing/2014/main" id="{4EBF605D-FB44-FD4D-9C5D-3207D4982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3231" y="8532465"/>
            <a:ext cx="3205933" cy="1854368"/>
          </a:xfrm>
          <a:custGeom>
            <a:avLst/>
            <a:gdLst>
              <a:gd name="T0" fmla="*/ 2124 w 3065"/>
              <a:gd name="T1" fmla="*/ 1772 h 1773"/>
              <a:gd name="T2" fmla="*/ 2124 w 3065"/>
              <a:gd name="T3" fmla="*/ 1772 h 1773"/>
              <a:gd name="T4" fmla="*/ 732 w 3065"/>
              <a:gd name="T5" fmla="*/ 1772 h 1773"/>
              <a:gd name="T6" fmla="*/ 108 w 3065"/>
              <a:gd name="T7" fmla="*/ 1455 h 1773"/>
              <a:gd name="T8" fmla="*/ 117 w 3065"/>
              <a:gd name="T9" fmla="*/ 850 h 1773"/>
              <a:gd name="T10" fmla="*/ 388 w 3065"/>
              <a:gd name="T11" fmla="*/ 597 h 1773"/>
              <a:gd name="T12" fmla="*/ 840 w 3065"/>
              <a:gd name="T13" fmla="*/ 497 h 1773"/>
              <a:gd name="T14" fmla="*/ 1021 w 3065"/>
              <a:gd name="T15" fmla="*/ 515 h 1773"/>
              <a:gd name="T16" fmla="*/ 1699 w 3065"/>
              <a:gd name="T17" fmla="*/ 0 h 1773"/>
              <a:gd name="T18" fmla="*/ 2242 w 3065"/>
              <a:gd name="T19" fmla="*/ 253 h 1773"/>
              <a:gd name="T20" fmla="*/ 2323 w 3065"/>
              <a:gd name="T21" fmla="*/ 253 h 1773"/>
              <a:gd name="T22" fmla="*/ 2874 w 3065"/>
              <a:gd name="T23" fmla="*/ 479 h 1773"/>
              <a:gd name="T24" fmla="*/ 3064 w 3065"/>
              <a:gd name="T25" fmla="*/ 976 h 1773"/>
              <a:gd name="T26" fmla="*/ 2829 w 3065"/>
              <a:gd name="T27" fmla="*/ 1528 h 1773"/>
              <a:gd name="T28" fmla="*/ 2124 w 3065"/>
              <a:gd name="T29" fmla="*/ 1772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65" h="1773">
                <a:moveTo>
                  <a:pt x="2124" y="1772"/>
                </a:moveTo>
                <a:lnTo>
                  <a:pt x="2124" y="1772"/>
                </a:lnTo>
                <a:cubicBezTo>
                  <a:pt x="732" y="1772"/>
                  <a:pt x="732" y="1772"/>
                  <a:pt x="732" y="1772"/>
                </a:cubicBezTo>
                <a:cubicBezTo>
                  <a:pt x="452" y="1772"/>
                  <a:pt x="226" y="1654"/>
                  <a:pt x="108" y="1455"/>
                </a:cubicBezTo>
                <a:cubicBezTo>
                  <a:pt x="0" y="1266"/>
                  <a:pt x="9" y="1040"/>
                  <a:pt x="117" y="850"/>
                </a:cubicBezTo>
                <a:cubicBezTo>
                  <a:pt x="181" y="741"/>
                  <a:pt x="271" y="651"/>
                  <a:pt x="388" y="597"/>
                </a:cubicBezTo>
                <a:cubicBezTo>
                  <a:pt x="515" y="525"/>
                  <a:pt x="669" y="497"/>
                  <a:pt x="840" y="497"/>
                </a:cubicBezTo>
                <a:cubicBezTo>
                  <a:pt x="904" y="497"/>
                  <a:pt x="967" y="506"/>
                  <a:pt x="1021" y="515"/>
                </a:cubicBezTo>
                <a:cubicBezTo>
                  <a:pt x="1103" y="217"/>
                  <a:pt x="1383" y="0"/>
                  <a:pt x="1699" y="0"/>
                </a:cubicBezTo>
                <a:cubicBezTo>
                  <a:pt x="1916" y="0"/>
                  <a:pt x="2115" y="91"/>
                  <a:pt x="2242" y="253"/>
                </a:cubicBezTo>
                <a:cubicBezTo>
                  <a:pt x="2269" y="253"/>
                  <a:pt x="2296" y="253"/>
                  <a:pt x="2323" y="253"/>
                </a:cubicBezTo>
                <a:cubicBezTo>
                  <a:pt x="2549" y="253"/>
                  <a:pt x="2739" y="334"/>
                  <a:pt x="2874" y="479"/>
                </a:cubicBezTo>
                <a:cubicBezTo>
                  <a:pt x="3001" y="606"/>
                  <a:pt x="3064" y="787"/>
                  <a:pt x="3064" y="976"/>
                </a:cubicBezTo>
                <a:cubicBezTo>
                  <a:pt x="3064" y="1184"/>
                  <a:pt x="2983" y="1383"/>
                  <a:pt x="2829" y="1528"/>
                </a:cubicBezTo>
                <a:cubicBezTo>
                  <a:pt x="2657" y="1690"/>
                  <a:pt x="2413" y="1772"/>
                  <a:pt x="2124" y="177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34">
            <a:extLst>
              <a:ext uri="{FF2B5EF4-FFF2-40B4-BE49-F238E27FC236}">
                <a16:creationId xmlns:a16="http://schemas.microsoft.com/office/drawing/2014/main" id="{7A618E17-A04B-2E40-8FAA-48104EEB6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9541" y="9242844"/>
            <a:ext cx="567383" cy="811862"/>
          </a:xfrm>
          <a:custGeom>
            <a:avLst/>
            <a:gdLst>
              <a:gd name="T0" fmla="*/ 497 w 544"/>
              <a:gd name="T1" fmla="*/ 777 h 778"/>
              <a:gd name="T2" fmla="*/ 497 w 544"/>
              <a:gd name="T3" fmla="*/ 777 h 778"/>
              <a:gd name="T4" fmla="*/ 45 w 544"/>
              <a:gd name="T5" fmla="*/ 777 h 778"/>
              <a:gd name="T6" fmla="*/ 0 w 544"/>
              <a:gd name="T7" fmla="*/ 732 h 778"/>
              <a:gd name="T8" fmla="*/ 0 w 544"/>
              <a:gd name="T9" fmla="*/ 45 h 778"/>
              <a:gd name="T10" fmla="*/ 45 w 544"/>
              <a:gd name="T11" fmla="*/ 0 h 778"/>
              <a:gd name="T12" fmla="*/ 497 w 544"/>
              <a:gd name="T13" fmla="*/ 0 h 778"/>
              <a:gd name="T14" fmla="*/ 543 w 544"/>
              <a:gd name="T15" fmla="*/ 45 h 778"/>
              <a:gd name="T16" fmla="*/ 543 w 544"/>
              <a:gd name="T17" fmla="*/ 732 h 778"/>
              <a:gd name="T18" fmla="*/ 497 w 544"/>
              <a:gd name="T19" fmla="*/ 777 h 778"/>
              <a:gd name="T20" fmla="*/ 63 w 544"/>
              <a:gd name="T21" fmla="*/ 714 h 778"/>
              <a:gd name="T22" fmla="*/ 63 w 544"/>
              <a:gd name="T23" fmla="*/ 714 h 778"/>
              <a:gd name="T24" fmla="*/ 479 w 544"/>
              <a:gd name="T25" fmla="*/ 714 h 778"/>
              <a:gd name="T26" fmla="*/ 479 w 544"/>
              <a:gd name="T27" fmla="*/ 63 h 778"/>
              <a:gd name="T28" fmla="*/ 63 w 544"/>
              <a:gd name="T29" fmla="*/ 63 h 778"/>
              <a:gd name="T30" fmla="*/ 63 w 544"/>
              <a:gd name="T31" fmla="*/ 714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44" h="778">
                <a:moveTo>
                  <a:pt x="497" y="777"/>
                </a:moveTo>
                <a:lnTo>
                  <a:pt x="497" y="777"/>
                </a:lnTo>
                <a:cubicBezTo>
                  <a:pt x="45" y="777"/>
                  <a:pt x="45" y="777"/>
                  <a:pt x="45" y="777"/>
                </a:cubicBezTo>
                <a:cubicBezTo>
                  <a:pt x="18" y="777"/>
                  <a:pt x="0" y="759"/>
                  <a:pt x="0" y="732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497" y="0"/>
                  <a:pt x="497" y="0"/>
                  <a:pt x="497" y="0"/>
                </a:cubicBezTo>
                <a:cubicBezTo>
                  <a:pt x="525" y="0"/>
                  <a:pt x="543" y="18"/>
                  <a:pt x="543" y="45"/>
                </a:cubicBezTo>
                <a:cubicBezTo>
                  <a:pt x="543" y="732"/>
                  <a:pt x="543" y="732"/>
                  <a:pt x="543" y="732"/>
                </a:cubicBezTo>
                <a:cubicBezTo>
                  <a:pt x="543" y="759"/>
                  <a:pt x="525" y="777"/>
                  <a:pt x="497" y="777"/>
                </a:cubicBezTo>
                <a:close/>
                <a:moveTo>
                  <a:pt x="63" y="714"/>
                </a:moveTo>
                <a:lnTo>
                  <a:pt x="63" y="714"/>
                </a:lnTo>
                <a:cubicBezTo>
                  <a:pt x="479" y="714"/>
                  <a:pt x="479" y="714"/>
                  <a:pt x="479" y="714"/>
                </a:cubicBezTo>
                <a:cubicBezTo>
                  <a:pt x="479" y="63"/>
                  <a:pt x="479" y="63"/>
                  <a:pt x="479" y="63"/>
                </a:cubicBezTo>
                <a:cubicBezTo>
                  <a:pt x="63" y="63"/>
                  <a:pt x="63" y="63"/>
                  <a:pt x="63" y="63"/>
                </a:cubicBezTo>
                <a:lnTo>
                  <a:pt x="63" y="71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35">
            <a:extLst>
              <a:ext uri="{FF2B5EF4-FFF2-40B4-BE49-F238E27FC236}">
                <a16:creationId xmlns:a16="http://schemas.microsoft.com/office/drawing/2014/main" id="{970772A4-09F4-5C40-933C-8B08D47B1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541" y="9122910"/>
            <a:ext cx="558154" cy="793411"/>
          </a:xfrm>
          <a:custGeom>
            <a:avLst/>
            <a:gdLst>
              <a:gd name="T0" fmla="*/ 497 w 534"/>
              <a:gd name="T1" fmla="*/ 759 h 760"/>
              <a:gd name="T2" fmla="*/ 497 w 534"/>
              <a:gd name="T3" fmla="*/ 759 h 760"/>
              <a:gd name="T4" fmla="*/ 470 w 534"/>
              <a:gd name="T5" fmla="*/ 732 h 760"/>
              <a:gd name="T6" fmla="*/ 470 w 534"/>
              <a:gd name="T7" fmla="*/ 63 h 760"/>
              <a:gd name="T8" fmla="*/ 36 w 534"/>
              <a:gd name="T9" fmla="*/ 63 h 760"/>
              <a:gd name="T10" fmla="*/ 0 w 534"/>
              <a:gd name="T11" fmla="*/ 27 h 760"/>
              <a:gd name="T12" fmla="*/ 36 w 534"/>
              <a:gd name="T13" fmla="*/ 0 h 760"/>
              <a:gd name="T14" fmla="*/ 488 w 534"/>
              <a:gd name="T15" fmla="*/ 0 h 760"/>
              <a:gd name="T16" fmla="*/ 533 w 534"/>
              <a:gd name="T17" fmla="*/ 45 h 760"/>
              <a:gd name="T18" fmla="*/ 533 w 534"/>
              <a:gd name="T19" fmla="*/ 732 h 760"/>
              <a:gd name="T20" fmla="*/ 497 w 534"/>
              <a:gd name="T21" fmla="*/ 759 h 760"/>
              <a:gd name="T22" fmla="*/ 488 w 534"/>
              <a:gd name="T23" fmla="*/ 63 h 760"/>
              <a:gd name="T24" fmla="*/ 488 w 534"/>
              <a:gd name="T25" fmla="*/ 63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4" h="760">
                <a:moveTo>
                  <a:pt x="497" y="759"/>
                </a:moveTo>
                <a:lnTo>
                  <a:pt x="497" y="759"/>
                </a:lnTo>
                <a:cubicBezTo>
                  <a:pt x="479" y="759"/>
                  <a:pt x="470" y="750"/>
                  <a:pt x="470" y="732"/>
                </a:cubicBezTo>
                <a:cubicBezTo>
                  <a:pt x="470" y="63"/>
                  <a:pt x="470" y="63"/>
                  <a:pt x="470" y="63"/>
                </a:cubicBez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45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488" y="0"/>
                  <a:pt x="488" y="0"/>
                  <a:pt x="488" y="0"/>
                </a:cubicBezTo>
                <a:cubicBezTo>
                  <a:pt x="506" y="0"/>
                  <a:pt x="533" y="18"/>
                  <a:pt x="533" y="45"/>
                </a:cubicBezTo>
                <a:cubicBezTo>
                  <a:pt x="533" y="732"/>
                  <a:pt x="533" y="732"/>
                  <a:pt x="533" y="732"/>
                </a:cubicBezTo>
                <a:cubicBezTo>
                  <a:pt x="533" y="750"/>
                  <a:pt x="515" y="759"/>
                  <a:pt x="497" y="759"/>
                </a:cubicBezTo>
                <a:close/>
                <a:moveTo>
                  <a:pt x="488" y="63"/>
                </a:moveTo>
                <a:lnTo>
                  <a:pt x="488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36">
            <a:extLst>
              <a:ext uri="{FF2B5EF4-FFF2-40B4-BE49-F238E27FC236}">
                <a16:creationId xmlns:a16="http://schemas.microsoft.com/office/drawing/2014/main" id="{22672B97-2D7B-294E-8CF1-0A1C849A8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6581" y="9441199"/>
            <a:ext cx="295223" cy="295223"/>
          </a:xfrm>
          <a:custGeom>
            <a:avLst/>
            <a:gdLst>
              <a:gd name="T0" fmla="*/ 136 w 281"/>
              <a:gd name="T1" fmla="*/ 280 h 281"/>
              <a:gd name="T2" fmla="*/ 136 w 281"/>
              <a:gd name="T3" fmla="*/ 280 h 281"/>
              <a:gd name="T4" fmla="*/ 0 w 281"/>
              <a:gd name="T5" fmla="*/ 144 h 281"/>
              <a:gd name="T6" fmla="*/ 136 w 281"/>
              <a:gd name="T7" fmla="*/ 0 h 281"/>
              <a:gd name="T8" fmla="*/ 280 w 281"/>
              <a:gd name="T9" fmla="*/ 144 h 281"/>
              <a:gd name="T10" fmla="*/ 136 w 281"/>
              <a:gd name="T11" fmla="*/ 280 h 281"/>
              <a:gd name="T12" fmla="*/ 136 w 281"/>
              <a:gd name="T13" fmla="*/ 63 h 281"/>
              <a:gd name="T14" fmla="*/ 136 w 281"/>
              <a:gd name="T15" fmla="*/ 63 h 281"/>
              <a:gd name="T16" fmla="*/ 63 w 281"/>
              <a:gd name="T17" fmla="*/ 144 h 281"/>
              <a:gd name="T18" fmla="*/ 136 w 281"/>
              <a:gd name="T19" fmla="*/ 217 h 281"/>
              <a:gd name="T20" fmla="*/ 217 w 281"/>
              <a:gd name="T21" fmla="*/ 144 h 281"/>
              <a:gd name="T22" fmla="*/ 136 w 281"/>
              <a:gd name="T23" fmla="*/ 63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" h="281">
                <a:moveTo>
                  <a:pt x="136" y="280"/>
                </a:moveTo>
                <a:lnTo>
                  <a:pt x="136" y="280"/>
                </a:lnTo>
                <a:cubicBezTo>
                  <a:pt x="63" y="280"/>
                  <a:pt x="0" y="217"/>
                  <a:pt x="0" y="144"/>
                </a:cubicBezTo>
                <a:cubicBezTo>
                  <a:pt x="0" y="63"/>
                  <a:pt x="63" y="0"/>
                  <a:pt x="136" y="0"/>
                </a:cubicBezTo>
                <a:cubicBezTo>
                  <a:pt x="217" y="0"/>
                  <a:pt x="280" y="63"/>
                  <a:pt x="280" y="144"/>
                </a:cubicBezTo>
                <a:cubicBezTo>
                  <a:pt x="280" y="217"/>
                  <a:pt x="217" y="280"/>
                  <a:pt x="136" y="280"/>
                </a:cubicBezTo>
                <a:close/>
                <a:moveTo>
                  <a:pt x="136" y="63"/>
                </a:moveTo>
                <a:lnTo>
                  <a:pt x="136" y="63"/>
                </a:lnTo>
                <a:cubicBezTo>
                  <a:pt x="100" y="63"/>
                  <a:pt x="63" y="99"/>
                  <a:pt x="63" y="144"/>
                </a:cubicBezTo>
                <a:cubicBezTo>
                  <a:pt x="63" y="181"/>
                  <a:pt x="100" y="217"/>
                  <a:pt x="136" y="217"/>
                </a:cubicBezTo>
                <a:cubicBezTo>
                  <a:pt x="181" y="217"/>
                  <a:pt x="217" y="181"/>
                  <a:pt x="217" y="144"/>
                </a:cubicBezTo>
                <a:cubicBezTo>
                  <a:pt x="217" y="99"/>
                  <a:pt x="181" y="63"/>
                  <a:pt x="136" y="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37">
            <a:extLst>
              <a:ext uri="{FF2B5EF4-FFF2-40B4-BE49-F238E27FC236}">
                <a16:creationId xmlns:a16="http://schemas.microsoft.com/office/drawing/2014/main" id="{7CCF80D0-A5BA-B041-A793-CA27C9E3A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6779" y="9081396"/>
            <a:ext cx="1014828" cy="1010214"/>
          </a:xfrm>
          <a:custGeom>
            <a:avLst/>
            <a:gdLst>
              <a:gd name="T0" fmla="*/ 561 w 969"/>
              <a:gd name="T1" fmla="*/ 966 h 967"/>
              <a:gd name="T2" fmla="*/ 371 w 969"/>
              <a:gd name="T3" fmla="*/ 930 h 967"/>
              <a:gd name="T4" fmla="*/ 335 w 969"/>
              <a:gd name="T5" fmla="*/ 786 h 967"/>
              <a:gd name="T6" fmla="*/ 199 w 969"/>
              <a:gd name="T7" fmla="*/ 876 h 967"/>
              <a:gd name="T8" fmla="*/ 91 w 969"/>
              <a:gd name="T9" fmla="*/ 723 h 967"/>
              <a:gd name="T10" fmla="*/ 163 w 969"/>
              <a:gd name="T11" fmla="*/ 596 h 967"/>
              <a:gd name="T12" fmla="*/ 0 w 969"/>
              <a:gd name="T13" fmla="*/ 560 h 967"/>
              <a:gd name="T14" fmla="*/ 37 w 969"/>
              <a:gd name="T15" fmla="*/ 379 h 967"/>
              <a:gd name="T16" fmla="*/ 172 w 969"/>
              <a:gd name="T17" fmla="*/ 325 h 967"/>
              <a:gd name="T18" fmla="*/ 91 w 969"/>
              <a:gd name="T19" fmla="*/ 198 h 967"/>
              <a:gd name="T20" fmla="*/ 245 w 969"/>
              <a:gd name="T21" fmla="*/ 90 h 967"/>
              <a:gd name="T22" fmla="*/ 371 w 969"/>
              <a:gd name="T23" fmla="*/ 153 h 967"/>
              <a:gd name="T24" fmla="*/ 407 w 969"/>
              <a:gd name="T25" fmla="*/ 0 h 967"/>
              <a:gd name="T26" fmla="*/ 588 w 969"/>
              <a:gd name="T27" fmla="*/ 36 h 967"/>
              <a:gd name="T28" fmla="*/ 642 w 969"/>
              <a:gd name="T29" fmla="*/ 171 h 967"/>
              <a:gd name="T30" fmla="*/ 769 w 969"/>
              <a:gd name="T31" fmla="*/ 90 h 967"/>
              <a:gd name="T32" fmla="*/ 877 w 969"/>
              <a:gd name="T33" fmla="*/ 243 h 967"/>
              <a:gd name="T34" fmla="*/ 805 w 969"/>
              <a:gd name="T35" fmla="*/ 370 h 967"/>
              <a:gd name="T36" fmla="*/ 968 w 969"/>
              <a:gd name="T37" fmla="*/ 406 h 967"/>
              <a:gd name="T38" fmla="*/ 932 w 969"/>
              <a:gd name="T39" fmla="*/ 587 h 967"/>
              <a:gd name="T40" fmla="*/ 787 w 969"/>
              <a:gd name="T41" fmla="*/ 632 h 967"/>
              <a:gd name="T42" fmla="*/ 877 w 969"/>
              <a:gd name="T43" fmla="*/ 768 h 967"/>
              <a:gd name="T44" fmla="*/ 724 w 969"/>
              <a:gd name="T45" fmla="*/ 876 h 967"/>
              <a:gd name="T46" fmla="*/ 588 w 969"/>
              <a:gd name="T47" fmla="*/ 795 h 967"/>
              <a:gd name="T48" fmla="*/ 561 w 969"/>
              <a:gd name="T49" fmla="*/ 966 h 967"/>
              <a:gd name="T50" fmla="*/ 434 w 969"/>
              <a:gd name="T51" fmla="*/ 903 h 967"/>
              <a:gd name="T52" fmla="*/ 534 w 969"/>
              <a:gd name="T53" fmla="*/ 777 h 967"/>
              <a:gd name="T54" fmla="*/ 615 w 969"/>
              <a:gd name="T55" fmla="*/ 713 h 967"/>
              <a:gd name="T56" fmla="*/ 751 w 969"/>
              <a:gd name="T57" fmla="*/ 813 h 967"/>
              <a:gd name="T58" fmla="*/ 724 w 969"/>
              <a:gd name="T59" fmla="*/ 659 h 967"/>
              <a:gd name="T60" fmla="*/ 751 w 969"/>
              <a:gd name="T61" fmla="*/ 551 h 967"/>
              <a:gd name="T62" fmla="*/ 904 w 969"/>
              <a:gd name="T63" fmla="*/ 533 h 967"/>
              <a:gd name="T64" fmla="*/ 787 w 969"/>
              <a:gd name="T65" fmla="*/ 433 h 967"/>
              <a:gd name="T66" fmla="*/ 724 w 969"/>
              <a:gd name="T67" fmla="*/ 334 h 967"/>
              <a:gd name="T68" fmla="*/ 814 w 969"/>
              <a:gd name="T69" fmla="*/ 216 h 967"/>
              <a:gd name="T70" fmla="*/ 669 w 969"/>
              <a:gd name="T71" fmla="*/ 234 h 967"/>
              <a:gd name="T72" fmla="*/ 552 w 969"/>
              <a:gd name="T73" fmla="*/ 207 h 967"/>
              <a:gd name="T74" fmla="*/ 525 w 969"/>
              <a:gd name="T75" fmla="*/ 63 h 967"/>
              <a:gd name="T76" fmla="*/ 434 w 969"/>
              <a:gd name="T77" fmla="*/ 171 h 967"/>
              <a:gd name="T78" fmla="*/ 335 w 969"/>
              <a:gd name="T79" fmla="*/ 234 h 967"/>
              <a:gd name="T80" fmla="*/ 217 w 969"/>
              <a:gd name="T81" fmla="*/ 153 h 967"/>
              <a:gd name="T82" fmla="*/ 236 w 969"/>
              <a:gd name="T83" fmla="*/ 298 h 967"/>
              <a:gd name="T84" fmla="*/ 208 w 969"/>
              <a:gd name="T85" fmla="*/ 415 h 967"/>
              <a:gd name="T86" fmla="*/ 64 w 969"/>
              <a:gd name="T87" fmla="*/ 433 h 967"/>
              <a:gd name="T88" fmla="*/ 181 w 969"/>
              <a:gd name="T89" fmla="*/ 533 h 967"/>
              <a:gd name="T90" fmla="*/ 245 w 969"/>
              <a:gd name="T91" fmla="*/ 623 h 967"/>
              <a:gd name="T92" fmla="*/ 154 w 969"/>
              <a:gd name="T93" fmla="*/ 750 h 967"/>
              <a:gd name="T94" fmla="*/ 308 w 969"/>
              <a:gd name="T95" fmla="*/ 723 h 967"/>
              <a:gd name="T96" fmla="*/ 416 w 969"/>
              <a:gd name="T97" fmla="*/ 741 h 967"/>
              <a:gd name="T98" fmla="*/ 434 w 969"/>
              <a:gd name="T99" fmla="*/ 903 h 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69" h="967">
                <a:moveTo>
                  <a:pt x="561" y="966"/>
                </a:moveTo>
                <a:lnTo>
                  <a:pt x="561" y="966"/>
                </a:lnTo>
                <a:cubicBezTo>
                  <a:pt x="407" y="966"/>
                  <a:pt x="407" y="966"/>
                  <a:pt x="407" y="966"/>
                </a:cubicBezTo>
                <a:cubicBezTo>
                  <a:pt x="389" y="966"/>
                  <a:pt x="371" y="949"/>
                  <a:pt x="371" y="930"/>
                </a:cubicBezTo>
                <a:cubicBezTo>
                  <a:pt x="371" y="795"/>
                  <a:pt x="371" y="795"/>
                  <a:pt x="371" y="795"/>
                </a:cubicBezTo>
                <a:cubicBezTo>
                  <a:pt x="362" y="795"/>
                  <a:pt x="353" y="786"/>
                  <a:pt x="335" y="786"/>
                </a:cubicBezTo>
                <a:cubicBezTo>
                  <a:pt x="245" y="876"/>
                  <a:pt x="245" y="876"/>
                  <a:pt x="245" y="876"/>
                </a:cubicBezTo>
                <a:cubicBezTo>
                  <a:pt x="227" y="894"/>
                  <a:pt x="208" y="894"/>
                  <a:pt x="199" y="876"/>
                </a:cubicBezTo>
                <a:cubicBezTo>
                  <a:pt x="91" y="768"/>
                  <a:pt x="91" y="768"/>
                  <a:pt x="91" y="768"/>
                </a:cubicBezTo>
                <a:cubicBezTo>
                  <a:pt x="73" y="759"/>
                  <a:pt x="73" y="741"/>
                  <a:pt x="91" y="723"/>
                </a:cubicBezTo>
                <a:cubicBezTo>
                  <a:pt x="181" y="632"/>
                  <a:pt x="181" y="632"/>
                  <a:pt x="181" y="632"/>
                </a:cubicBezTo>
                <a:cubicBezTo>
                  <a:pt x="172" y="623"/>
                  <a:pt x="163" y="605"/>
                  <a:pt x="163" y="596"/>
                </a:cubicBezTo>
                <a:cubicBezTo>
                  <a:pt x="37" y="596"/>
                  <a:pt x="37" y="596"/>
                  <a:pt x="37" y="596"/>
                </a:cubicBezTo>
                <a:cubicBezTo>
                  <a:pt x="19" y="596"/>
                  <a:pt x="0" y="578"/>
                  <a:pt x="0" y="560"/>
                </a:cubicBezTo>
                <a:cubicBezTo>
                  <a:pt x="0" y="406"/>
                  <a:pt x="0" y="406"/>
                  <a:pt x="0" y="406"/>
                </a:cubicBezTo>
                <a:cubicBezTo>
                  <a:pt x="0" y="388"/>
                  <a:pt x="19" y="379"/>
                  <a:pt x="37" y="379"/>
                </a:cubicBezTo>
                <a:cubicBezTo>
                  <a:pt x="154" y="370"/>
                  <a:pt x="154" y="370"/>
                  <a:pt x="154" y="370"/>
                </a:cubicBezTo>
                <a:cubicBezTo>
                  <a:pt x="163" y="361"/>
                  <a:pt x="163" y="343"/>
                  <a:pt x="172" y="325"/>
                </a:cubicBezTo>
                <a:cubicBezTo>
                  <a:pt x="91" y="243"/>
                  <a:pt x="91" y="243"/>
                  <a:pt x="91" y="243"/>
                </a:cubicBezTo>
                <a:cubicBezTo>
                  <a:pt x="73" y="234"/>
                  <a:pt x="73" y="207"/>
                  <a:pt x="91" y="198"/>
                </a:cubicBezTo>
                <a:cubicBezTo>
                  <a:pt x="199" y="90"/>
                  <a:pt x="199" y="90"/>
                  <a:pt x="199" y="90"/>
                </a:cubicBezTo>
                <a:cubicBezTo>
                  <a:pt x="208" y="81"/>
                  <a:pt x="227" y="81"/>
                  <a:pt x="245" y="90"/>
                </a:cubicBezTo>
                <a:cubicBezTo>
                  <a:pt x="326" y="171"/>
                  <a:pt x="326" y="171"/>
                  <a:pt x="326" y="171"/>
                </a:cubicBezTo>
                <a:cubicBezTo>
                  <a:pt x="344" y="162"/>
                  <a:pt x="353" y="153"/>
                  <a:pt x="371" y="153"/>
                </a:cubicBezTo>
                <a:cubicBezTo>
                  <a:pt x="371" y="36"/>
                  <a:pt x="371" y="36"/>
                  <a:pt x="371" y="36"/>
                </a:cubicBezTo>
                <a:cubicBezTo>
                  <a:pt x="371" y="17"/>
                  <a:pt x="389" y="0"/>
                  <a:pt x="407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9" y="0"/>
                  <a:pt x="588" y="17"/>
                  <a:pt x="588" y="36"/>
                </a:cubicBezTo>
                <a:cubicBezTo>
                  <a:pt x="588" y="153"/>
                  <a:pt x="588" y="153"/>
                  <a:pt x="588" y="153"/>
                </a:cubicBezTo>
                <a:cubicBezTo>
                  <a:pt x="606" y="153"/>
                  <a:pt x="624" y="162"/>
                  <a:pt x="642" y="171"/>
                </a:cubicBezTo>
                <a:cubicBezTo>
                  <a:pt x="724" y="90"/>
                  <a:pt x="724" y="90"/>
                  <a:pt x="724" y="90"/>
                </a:cubicBezTo>
                <a:cubicBezTo>
                  <a:pt x="733" y="72"/>
                  <a:pt x="760" y="72"/>
                  <a:pt x="769" y="90"/>
                </a:cubicBezTo>
                <a:cubicBezTo>
                  <a:pt x="877" y="198"/>
                  <a:pt x="877" y="198"/>
                  <a:pt x="877" y="198"/>
                </a:cubicBezTo>
                <a:cubicBezTo>
                  <a:pt x="886" y="207"/>
                  <a:pt x="886" y="225"/>
                  <a:pt x="877" y="243"/>
                </a:cubicBezTo>
                <a:cubicBezTo>
                  <a:pt x="796" y="325"/>
                  <a:pt x="796" y="325"/>
                  <a:pt x="796" y="325"/>
                </a:cubicBezTo>
                <a:cubicBezTo>
                  <a:pt x="796" y="343"/>
                  <a:pt x="805" y="361"/>
                  <a:pt x="805" y="370"/>
                </a:cubicBezTo>
                <a:cubicBezTo>
                  <a:pt x="932" y="370"/>
                  <a:pt x="932" y="370"/>
                  <a:pt x="932" y="370"/>
                </a:cubicBezTo>
                <a:cubicBezTo>
                  <a:pt x="950" y="370"/>
                  <a:pt x="968" y="388"/>
                  <a:pt x="968" y="406"/>
                </a:cubicBezTo>
                <a:cubicBezTo>
                  <a:pt x="968" y="560"/>
                  <a:pt x="968" y="560"/>
                  <a:pt x="968" y="560"/>
                </a:cubicBezTo>
                <a:cubicBezTo>
                  <a:pt x="968" y="578"/>
                  <a:pt x="950" y="587"/>
                  <a:pt x="932" y="587"/>
                </a:cubicBezTo>
                <a:cubicBezTo>
                  <a:pt x="805" y="596"/>
                  <a:pt x="805" y="596"/>
                  <a:pt x="805" y="596"/>
                </a:cubicBezTo>
                <a:cubicBezTo>
                  <a:pt x="796" y="605"/>
                  <a:pt x="796" y="614"/>
                  <a:pt x="787" y="632"/>
                </a:cubicBezTo>
                <a:cubicBezTo>
                  <a:pt x="877" y="723"/>
                  <a:pt x="877" y="723"/>
                  <a:pt x="877" y="723"/>
                </a:cubicBezTo>
                <a:cubicBezTo>
                  <a:pt x="886" y="741"/>
                  <a:pt x="886" y="759"/>
                  <a:pt x="877" y="768"/>
                </a:cubicBezTo>
                <a:cubicBezTo>
                  <a:pt x="769" y="876"/>
                  <a:pt x="769" y="876"/>
                  <a:pt x="769" y="876"/>
                </a:cubicBezTo>
                <a:cubicBezTo>
                  <a:pt x="760" y="885"/>
                  <a:pt x="733" y="894"/>
                  <a:pt x="724" y="876"/>
                </a:cubicBezTo>
                <a:cubicBezTo>
                  <a:pt x="633" y="786"/>
                  <a:pt x="633" y="786"/>
                  <a:pt x="633" y="786"/>
                </a:cubicBezTo>
                <a:cubicBezTo>
                  <a:pt x="615" y="786"/>
                  <a:pt x="606" y="795"/>
                  <a:pt x="588" y="795"/>
                </a:cubicBezTo>
                <a:cubicBezTo>
                  <a:pt x="588" y="930"/>
                  <a:pt x="588" y="930"/>
                  <a:pt x="588" y="930"/>
                </a:cubicBezTo>
                <a:cubicBezTo>
                  <a:pt x="588" y="949"/>
                  <a:pt x="579" y="966"/>
                  <a:pt x="561" y="966"/>
                </a:cubicBezTo>
                <a:close/>
                <a:moveTo>
                  <a:pt x="434" y="903"/>
                </a:moveTo>
                <a:lnTo>
                  <a:pt x="434" y="903"/>
                </a:lnTo>
                <a:cubicBezTo>
                  <a:pt x="534" y="903"/>
                  <a:pt x="534" y="903"/>
                  <a:pt x="534" y="903"/>
                </a:cubicBezTo>
                <a:cubicBezTo>
                  <a:pt x="534" y="777"/>
                  <a:pt x="534" y="777"/>
                  <a:pt x="534" y="777"/>
                </a:cubicBezTo>
                <a:cubicBezTo>
                  <a:pt x="534" y="759"/>
                  <a:pt x="543" y="750"/>
                  <a:pt x="552" y="741"/>
                </a:cubicBezTo>
                <a:cubicBezTo>
                  <a:pt x="579" y="741"/>
                  <a:pt x="597" y="732"/>
                  <a:pt x="615" y="713"/>
                </a:cubicBezTo>
                <a:cubicBezTo>
                  <a:pt x="633" y="713"/>
                  <a:pt x="642" y="713"/>
                  <a:pt x="660" y="723"/>
                </a:cubicBezTo>
                <a:cubicBezTo>
                  <a:pt x="751" y="813"/>
                  <a:pt x="751" y="813"/>
                  <a:pt x="751" y="813"/>
                </a:cubicBezTo>
                <a:cubicBezTo>
                  <a:pt x="814" y="750"/>
                  <a:pt x="814" y="750"/>
                  <a:pt x="814" y="750"/>
                </a:cubicBezTo>
                <a:cubicBezTo>
                  <a:pt x="724" y="659"/>
                  <a:pt x="724" y="659"/>
                  <a:pt x="724" y="659"/>
                </a:cubicBezTo>
                <a:cubicBezTo>
                  <a:pt x="715" y="650"/>
                  <a:pt x="715" y="632"/>
                  <a:pt x="724" y="623"/>
                </a:cubicBezTo>
                <a:cubicBezTo>
                  <a:pt x="733" y="596"/>
                  <a:pt x="742" y="578"/>
                  <a:pt x="751" y="551"/>
                </a:cubicBezTo>
                <a:cubicBezTo>
                  <a:pt x="751" y="542"/>
                  <a:pt x="769" y="533"/>
                  <a:pt x="778" y="533"/>
                </a:cubicBezTo>
                <a:cubicBezTo>
                  <a:pt x="904" y="533"/>
                  <a:pt x="904" y="533"/>
                  <a:pt x="904" y="533"/>
                </a:cubicBezTo>
                <a:cubicBezTo>
                  <a:pt x="904" y="433"/>
                  <a:pt x="904" y="433"/>
                  <a:pt x="904" y="433"/>
                </a:cubicBezTo>
                <a:cubicBezTo>
                  <a:pt x="787" y="433"/>
                  <a:pt x="787" y="433"/>
                  <a:pt x="787" y="433"/>
                </a:cubicBezTo>
                <a:cubicBezTo>
                  <a:pt x="769" y="433"/>
                  <a:pt x="760" y="424"/>
                  <a:pt x="751" y="415"/>
                </a:cubicBezTo>
                <a:cubicBezTo>
                  <a:pt x="751" y="388"/>
                  <a:pt x="742" y="361"/>
                  <a:pt x="724" y="334"/>
                </a:cubicBezTo>
                <a:cubicBezTo>
                  <a:pt x="724" y="325"/>
                  <a:pt x="724" y="307"/>
                  <a:pt x="733" y="298"/>
                </a:cubicBezTo>
                <a:cubicBezTo>
                  <a:pt x="814" y="216"/>
                  <a:pt x="814" y="216"/>
                  <a:pt x="814" y="216"/>
                </a:cubicBezTo>
                <a:cubicBezTo>
                  <a:pt x="742" y="153"/>
                  <a:pt x="742" y="153"/>
                  <a:pt x="742" y="153"/>
                </a:cubicBezTo>
                <a:cubicBezTo>
                  <a:pt x="669" y="234"/>
                  <a:pt x="669" y="234"/>
                  <a:pt x="669" y="234"/>
                </a:cubicBezTo>
                <a:cubicBezTo>
                  <a:pt x="660" y="243"/>
                  <a:pt x="642" y="243"/>
                  <a:pt x="633" y="234"/>
                </a:cubicBezTo>
                <a:cubicBezTo>
                  <a:pt x="606" y="225"/>
                  <a:pt x="579" y="207"/>
                  <a:pt x="552" y="207"/>
                </a:cubicBezTo>
                <a:cubicBezTo>
                  <a:pt x="543" y="198"/>
                  <a:pt x="525" y="189"/>
                  <a:pt x="525" y="171"/>
                </a:cubicBezTo>
                <a:cubicBezTo>
                  <a:pt x="525" y="63"/>
                  <a:pt x="525" y="63"/>
                  <a:pt x="525" y="63"/>
                </a:cubicBezTo>
                <a:cubicBezTo>
                  <a:pt x="434" y="63"/>
                  <a:pt x="434" y="63"/>
                  <a:pt x="434" y="63"/>
                </a:cubicBezTo>
                <a:cubicBezTo>
                  <a:pt x="434" y="171"/>
                  <a:pt x="434" y="171"/>
                  <a:pt x="434" y="171"/>
                </a:cubicBezTo>
                <a:cubicBezTo>
                  <a:pt x="434" y="189"/>
                  <a:pt x="425" y="198"/>
                  <a:pt x="416" y="207"/>
                </a:cubicBezTo>
                <a:cubicBezTo>
                  <a:pt x="389" y="207"/>
                  <a:pt x="362" y="225"/>
                  <a:pt x="335" y="234"/>
                </a:cubicBezTo>
                <a:cubicBezTo>
                  <a:pt x="326" y="243"/>
                  <a:pt x="308" y="243"/>
                  <a:pt x="299" y="234"/>
                </a:cubicBezTo>
                <a:cubicBezTo>
                  <a:pt x="217" y="153"/>
                  <a:pt x="217" y="153"/>
                  <a:pt x="217" y="153"/>
                </a:cubicBezTo>
                <a:cubicBezTo>
                  <a:pt x="154" y="216"/>
                  <a:pt x="154" y="216"/>
                  <a:pt x="154" y="216"/>
                </a:cubicBezTo>
                <a:cubicBezTo>
                  <a:pt x="236" y="298"/>
                  <a:pt x="236" y="298"/>
                  <a:pt x="236" y="298"/>
                </a:cubicBezTo>
                <a:cubicBezTo>
                  <a:pt x="245" y="307"/>
                  <a:pt x="245" y="325"/>
                  <a:pt x="236" y="334"/>
                </a:cubicBezTo>
                <a:cubicBezTo>
                  <a:pt x="227" y="361"/>
                  <a:pt x="217" y="388"/>
                  <a:pt x="208" y="415"/>
                </a:cubicBezTo>
                <a:cubicBezTo>
                  <a:pt x="208" y="424"/>
                  <a:pt x="190" y="433"/>
                  <a:pt x="181" y="433"/>
                </a:cubicBezTo>
                <a:cubicBezTo>
                  <a:pt x="64" y="433"/>
                  <a:pt x="64" y="433"/>
                  <a:pt x="64" y="433"/>
                </a:cubicBezTo>
                <a:cubicBezTo>
                  <a:pt x="64" y="533"/>
                  <a:pt x="64" y="533"/>
                  <a:pt x="64" y="533"/>
                </a:cubicBezTo>
                <a:cubicBezTo>
                  <a:pt x="181" y="533"/>
                  <a:pt x="181" y="533"/>
                  <a:pt x="181" y="533"/>
                </a:cubicBezTo>
                <a:cubicBezTo>
                  <a:pt x="199" y="533"/>
                  <a:pt x="208" y="542"/>
                  <a:pt x="217" y="551"/>
                </a:cubicBezTo>
                <a:cubicBezTo>
                  <a:pt x="227" y="578"/>
                  <a:pt x="236" y="596"/>
                  <a:pt x="245" y="623"/>
                </a:cubicBezTo>
                <a:cubicBezTo>
                  <a:pt x="253" y="632"/>
                  <a:pt x="253" y="650"/>
                  <a:pt x="245" y="659"/>
                </a:cubicBezTo>
                <a:cubicBezTo>
                  <a:pt x="154" y="750"/>
                  <a:pt x="154" y="750"/>
                  <a:pt x="154" y="750"/>
                </a:cubicBezTo>
                <a:cubicBezTo>
                  <a:pt x="217" y="813"/>
                  <a:pt x="217" y="813"/>
                  <a:pt x="217" y="813"/>
                </a:cubicBezTo>
                <a:cubicBezTo>
                  <a:pt x="308" y="723"/>
                  <a:pt x="308" y="723"/>
                  <a:pt x="308" y="723"/>
                </a:cubicBezTo>
                <a:cubicBezTo>
                  <a:pt x="317" y="713"/>
                  <a:pt x="335" y="713"/>
                  <a:pt x="344" y="713"/>
                </a:cubicBezTo>
                <a:cubicBezTo>
                  <a:pt x="371" y="732"/>
                  <a:pt x="389" y="741"/>
                  <a:pt x="416" y="741"/>
                </a:cubicBezTo>
                <a:cubicBezTo>
                  <a:pt x="425" y="750"/>
                  <a:pt x="434" y="759"/>
                  <a:pt x="434" y="777"/>
                </a:cubicBezTo>
                <a:lnTo>
                  <a:pt x="434" y="9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38">
            <a:extLst>
              <a:ext uri="{FF2B5EF4-FFF2-40B4-BE49-F238E27FC236}">
                <a16:creationId xmlns:a16="http://schemas.microsoft.com/office/drawing/2014/main" id="{1910F084-B193-C949-8966-A2C0F6539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6411" y="9026042"/>
            <a:ext cx="821088" cy="1125537"/>
          </a:xfrm>
          <a:custGeom>
            <a:avLst/>
            <a:gdLst>
              <a:gd name="T0" fmla="*/ 741 w 787"/>
              <a:gd name="T1" fmla="*/ 109 h 1077"/>
              <a:gd name="T2" fmla="*/ 741 w 787"/>
              <a:gd name="T3" fmla="*/ 109 h 1077"/>
              <a:gd name="T4" fmla="*/ 578 w 787"/>
              <a:gd name="T5" fmla="*/ 109 h 1077"/>
              <a:gd name="T6" fmla="*/ 515 w 787"/>
              <a:gd name="T7" fmla="*/ 36 h 1077"/>
              <a:gd name="T8" fmla="*/ 388 w 787"/>
              <a:gd name="T9" fmla="*/ 0 h 1077"/>
              <a:gd name="T10" fmla="*/ 271 w 787"/>
              <a:gd name="T11" fmla="*/ 36 h 1077"/>
              <a:gd name="T12" fmla="*/ 208 w 787"/>
              <a:gd name="T13" fmla="*/ 109 h 1077"/>
              <a:gd name="T14" fmla="*/ 45 w 787"/>
              <a:gd name="T15" fmla="*/ 109 h 1077"/>
              <a:gd name="T16" fmla="*/ 0 w 787"/>
              <a:gd name="T17" fmla="*/ 172 h 1077"/>
              <a:gd name="T18" fmla="*/ 0 w 787"/>
              <a:gd name="T19" fmla="*/ 1040 h 1077"/>
              <a:gd name="T20" fmla="*/ 27 w 787"/>
              <a:gd name="T21" fmla="*/ 1076 h 1077"/>
              <a:gd name="T22" fmla="*/ 750 w 787"/>
              <a:gd name="T23" fmla="*/ 1076 h 1077"/>
              <a:gd name="T24" fmla="*/ 786 w 787"/>
              <a:gd name="T25" fmla="*/ 1040 h 1077"/>
              <a:gd name="T26" fmla="*/ 786 w 787"/>
              <a:gd name="T27" fmla="*/ 172 h 1077"/>
              <a:gd name="T28" fmla="*/ 741 w 787"/>
              <a:gd name="T29" fmla="*/ 109 h 1077"/>
              <a:gd name="T30" fmla="*/ 253 w 787"/>
              <a:gd name="T31" fmla="*/ 154 h 1077"/>
              <a:gd name="T32" fmla="*/ 253 w 787"/>
              <a:gd name="T33" fmla="*/ 154 h 1077"/>
              <a:gd name="T34" fmla="*/ 307 w 787"/>
              <a:gd name="T35" fmla="*/ 91 h 1077"/>
              <a:gd name="T36" fmla="*/ 388 w 787"/>
              <a:gd name="T37" fmla="*/ 63 h 1077"/>
              <a:gd name="T38" fmla="*/ 479 w 787"/>
              <a:gd name="T39" fmla="*/ 91 h 1077"/>
              <a:gd name="T40" fmla="*/ 524 w 787"/>
              <a:gd name="T41" fmla="*/ 154 h 1077"/>
              <a:gd name="T42" fmla="*/ 524 w 787"/>
              <a:gd name="T43" fmla="*/ 208 h 1077"/>
              <a:gd name="T44" fmla="*/ 253 w 787"/>
              <a:gd name="T45" fmla="*/ 208 h 1077"/>
              <a:gd name="T46" fmla="*/ 253 w 787"/>
              <a:gd name="T47" fmla="*/ 154 h 1077"/>
              <a:gd name="T48" fmla="*/ 162 w 787"/>
              <a:gd name="T49" fmla="*/ 172 h 1077"/>
              <a:gd name="T50" fmla="*/ 162 w 787"/>
              <a:gd name="T51" fmla="*/ 172 h 1077"/>
              <a:gd name="T52" fmla="*/ 190 w 787"/>
              <a:gd name="T53" fmla="*/ 172 h 1077"/>
              <a:gd name="T54" fmla="*/ 190 w 787"/>
              <a:gd name="T55" fmla="*/ 235 h 1077"/>
              <a:gd name="T56" fmla="*/ 226 w 787"/>
              <a:gd name="T57" fmla="*/ 271 h 1077"/>
              <a:gd name="T58" fmla="*/ 551 w 787"/>
              <a:gd name="T59" fmla="*/ 271 h 1077"/>
              <a:gd name="T60" fmla="*/ 587 w 787"/>
              <a:gd name="T61" fmla="*/ 235 h 1077"/>
              <a:gd name="T62" fmla="*/ 587 w 787"/>
              <a:gd name="T63" fmla="*/ 172 h 1077"/>
              <a:gd name="T64" fmla="*/ 624 w 787"/>
              <a:gd name="T65" fmla="*/ 172 h 1077"/>
              <a:gd name="T66" fmla="*/ 624 w 787"/>
              <a:gd name="T67" fmla="*/ 904 h 1077"/>
              <a:gd name="T68" fmla="*/ 162 w 787"/>
              <a:gd name="T69" fmla="*/ 904 h 1077"/>
              <a:gd name="T70" fmla="*/ 162 w 787"/>
              <a:gd name="T71" fmla="*/ 172 h 1077"/>
              <a:gd name="T72" fmla="*/ 723 w 787"/>
              <a:gd name="T73" fmla="*/ 1013 h 1077"/>
              <a:gd name="T74" fmla="*/ 723 w 787"/>
              <a:gd name="T75" fmla="*/ 1013 h 1077"/>
              <a:gd name="T76" fmla="*/ 63 w 787"/>
              <a:gd name="T77" fmla="*/ 1013 h 1077"/>
              <a:gd name="T78" fmla="*/ 63 w 787"/>
              <a:gd name="T79" fmla="*/ 172 h 1077"/>
              <a:gd name="T80" fmla="*/ 99 w 787"/>
              <a:gd name="T81" fmla="*/ 172 h 1077"/>
              <a:gd name="T82" fmla="*/ 99 w 787"/>
              <a:gd name="T83" fmla="*/ 940 h 1077"/>
              <a:gd name="T84" fmla="*/ 126 w 787"/>
              <a:gd name="T85" fmla="*/ 967 h 1077"/>
              <a:gd name="T86" fmla="*/ 651 w 787"/>
              <a:gd name="T87" fmla="*/ 967 h 1077"/>
              <a:gd name="T88" fmla="*/ 687 w 787"/>
              <a:gd name="T89" fmla="*/ 940 h 1077"/>
              <a:gd name="T90" fmla="*/ 687 w 787"/>
              <a:gd name="T91" fmla="*/ 172 h 1077"/>
              <a:gd name="T92" fmla="*/ 723 w 787"/>
              <a:gd name="T93" fmla="*/ 172 h 1077"/>
              <a:gd name="T94" fmla="*/ 723 w 787"/>
              <a:gd name="T95" fmla="*/ 1013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87" h="1077">
                <a:moveTo>
                  <a:pt x="741" y="109"/>
                </a:moveTo>
                <a:lnTo>
                  <a:pt x="741" y="109"/>
                </a:lnTo>
                <a:cubicBezTo>
                  <a:pt x="578" y="109"/>
                  <a:pt x="578" y="109"/>
                  <a:pt x="578" y="109"/>
                </a:cubicBezTo>
                <a:cubicBezTo>
                  <a:pt x="560" y="81"/>
                  <a:pt x="542" y="55"/>
                  <a:pt x="515" y="36"/>
                </a:cubicBezTo>
                <a:cubicBezTo>
                  <a:pt x="479" y="18"/>
                  <a:pt x="434" y="0"/>
                  <a:pt x="388" y="0"/>
                </a:cubicBezTo>
                <a:cubicBezTo>
                  <a:pt x="352" y="0"/>
                  <a:pt x="307" y="18"/>
                  <a:pt x="271" y="36"/>
                </a:cubicBezTo>
                <a:cubicBezTo>
                  <a:pt x="244" y="55"/>
                  <a:pt x="217" y="81"/>
                  <a:pt x="208" y="109"/>
                </a:cubicBezTo>
                <a:cubicBezTo>
                  <a:pt x="45" y="109"/>
                  <a:pt x="45" y="109"/>
                  <a:pt x="45" y="109"/>
                </a:cubicBezTo>
                <a:cubicBezTo>
                  <a:pt x="18" y="109"/>
                  <a:pt x="0" y="136"/>
                  <a:pt x="0" y="172"/>
                </a:cubicBezTo>
                <a:cubicBezTo>
                  <a:pt x="0" y="1040"/>
                  <a:pt x="0" y="1040"/>
                  <a:pt x="0" y="1040"/>
                </a:cubicBezTo>
                <a:cubicBezTo>
                  <a:pt x="0" y="1058"/>
                  <a:pt x="9" y="1076"/>
                  <a:pt x="27" y="1076"/>
                </a:cubicBezTo>
                <a:cubicBezTo>
                  <a:pt x="750" y="1076"/>
                  <a:pt x="750" y="1076"/>
                  <a:pt x="750" y="1076"/>
                </a:cubicBezTo>
                <a:cubicBezTo>
                  <a:pt x="768" y="1076"/>
                  <a:pt x="786" y="1058"/>
                  <a:pt x="786" y="1040"/>
                </a:cubicBezTo>
                <a:cubicBezTo>
                  <a:pt x="786" y="172"/>
                  <a:pt x="786" y="172"/>
                  <a:pt x="786" y="172"/>
                </a:cubicBezTo>
                <a:cubicBezTo>
                  <a:pt x="786" y="136"/>
                  <a:pt x="768" y="109"/>
                  <a:pt x="741" y="109"/>
                </a:cubicBezTo>
                <a:close/>
                <a:moveTo>
                  <a:pt x="253" y="154"/>
                </a:moveTo>
                <a:lnTo>
                  <a:pt x="253" y="154"/>
                </a:lnTo>
                <a:cubicBezTo>
                  <a:pt x="262" y="127"/>
                  <a:pt x="280" y="109"/>
                  <a:pt x="307" y="91"/>
                </a:cubicBezTo>
                <a:cubicBezTo>
                  <a:pt x="334" y="72"/>
                  <a:pt x="362" y="63"/>
                  <a:pt x="388" y="63"/>
                </a:cubicBezTo>
                <a:cubicBezTo>
                  <a:pt x="425" y="63"/>
                  <a:pt x="452" y="72"/>
                  <a:pt x="479" y="91"/>
                </a:cubicBezTo>
                <a:cubicBezTo>
                  <a:pt x="497" y="109"/>
                  <a:pt x="515" y="127"/>
                  <a:pt x="524" y="154"/>
                </a:cubicBezTo>
                <a:cubicBezTo>
                  <a:pt x="524" y="208"/>
                  <a:pt x="524" y="208"/>
                  <a:pt x="524" y="208"/>
                </a:cubicBezTo>
                <a:cubicBezTo>
                  <a:pt x="253" y="208"/>
                  <a:pt x="253" y="208"/>
                  <a:pt x="253" y="208"/>
                </a:cubicBezTo>
                <a:lnTo>
                  <a:pt x="253" y="154"/>
                </a:lnTo>
                <a:close/>
                <a:moveTo>
                  <a:pt x="162" y="172"/>
                </a:moveTo>
                <a:lnTo>
                  <a:pt x="162" y="172"/>
                </a:lnTo>
                <a:cubicBezTo>
                  <a:pt x="190" y="172"/>
                  <a:pt x="190" y="172"/>
                  <a:pt x="190" y="172"/>
                </a:cubicBezTo>
                <a:cubicBezTo>
                  <a:pt x="190" y="235"/>
                  <a:pt x="190" y="235"/>
                  <a:pt x="190" y="235"/>
                </a:cubicBezTo>
                <a:cubicBezTo>
                  <a:pt x="190" y="253"/>
                  <a:pt x="208" y="271"/>
                  <a:pt x="226" y="271"/>
                </a:cubicBezTo>
                <a:cubicBezTo>
                  <a:pt x="551" y="271"/>
                  <a:pt x="551" y="271"/>
                  <a:pt x="551" y="271"/>
                </a:cubicBezTo>
                <a:cubicBezTo>
                  <a:pt x="569" y="271"/>
                  <a:pt x="587" y="253"/>
                  <a:pt x="587" y="235"/>
                </a:cubicBezTo>
                <a:cubicBezTo>
                  <a:pt x="587" y="172"/>
                  <a:pt x="587" y="172"/>
                  <a:pt x="587" y="172"/>
                </a:cubicBezTo>
                <a:cubicBezTo>
                  <a:pt x="624" y="172"/>
                  <a:pt x="624" y="172"/>
                  <a:pt x="624" y="172"/>
                </a:cubicBezTo>
                <a:cubicBezTo>
                  <a:pt x="624" y="904"/>
                  <a:pt x="624" y="904"/>
                  <a:pt x="624" y="904"/>
                </a:cubicBezTo>
                <a:cubicBezTo>
                  <a:pt x="162" y="904"/>
                  <a:pt x="162" y="904"/>
                  <a:pt x="162" y="904"/>
                </a:cubicBezTo>
                <a:lnTo>
                  <a:pt x="162" y="172"/>
                </a:lnTo>
                <a:close/>
                <a:moveTo>
                  <a:pt x="723" y="1013"/>
                </a:moveTo>
                <a:lnTo>
                  <a:pt x="723" y="1013"/>
                </a:lnTo>
                <a:cubicBezTo>
                  <a:pt x="63" y="1013"/>
                  <a:pt x="63" y="1013"/>
                  <a:pt x="63" y="1013"/>
                </a:cubicBezTo>
                <a:cubicBezTo>
                  <a:pt x="63" y="172"/>
                  <a:pt x="63" y="172"/>
                  <a:pt x="63" y="172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99" y="940"/>
                  <a:pt x="99" y="940"/>
                  <a:pt x="99" y="940"/>
                </a:cubicBezTo>
                <a:cubicBezTo>
                  <a:pt x="99" y="949"/>
                  <a:pt x="108" y="967"/>
                  <a:pt x="126" y="967"/>
                </a:cubicBezTo>
                <a:cubicBezTo>
                  <a:pt x="651" y="967"/>
                  <a:pt x="651" y="967"/>
                  <a:pt x="651" y="967"/>
                </a:cubicBezTo>
                <a:cubicBezTo>
                  <a:pt x="669" y="967"/>
                  <a:pt x="687" y="949"/>
                  <a:pt x="687" y="940"/>
                </a:cubicBezTo>
                <a:cubicBezTo>
                  <a:pt x="687" y="172"/>
                  <a:pt x="687" y="172"/>
                  <a:pt x="687" y="172"/>
                </a:cubicBezTo>
                <a:cubicBezTo>
                  <a:pt x="723" y="172"/>
                  <a:pt x="723" y="172"/>
                  <a:pt x="723" y="172"/>
                </a:cubicBezTo>
                <a:lnTo>
                  <a:pt x="723" y="101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39">
            <a:extLst>
              <a:ext uri="{FF2B5EF4-FFF2-40B4-BE49-F238E27FC236}">
                <a16:creationId xmlns:a16="http://schemas.microsoft.com/office/drawing/2014/main" id="{E5DABF2C-586D-3947-803C-FDB57B89E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0119" y="9385844"/>
            <a:ext cx="304448" cy="69191"/>
          </a:xfrm>
          <a:custGeom>
            <a:avLst/>
            <a:gdLst>
              <a:gd name="T0" fmla="*/ 36 w 290"/>
              <a:gd name="T1" fmla="*/ 63 h 64"/>
              <a:gd name="T2" fmla="*/ 36 w 290"/>
              <a:gd name="T3" fmla="*/ 63 h 64"/>
              <a:gd name="T4" fmla="*/ 262 w 290"/>
              <a:gd name="T5" fmla="*/ 63 h 64"/>
              <a:gd name="T6" fmla="*/ 289 w 290"/>
              <a:gd name="T7" fmla="*/ 36 h 64"/>
              <a:gd name="T8" fmla="*/ 262 w 290"/>
              <a:gd name="T9" fmla="*/ 0 h 64"/>
              <a:gd name="T10" fmla="*/ 36 w 290"/>
              <a:gd name="T11" fmla="*/ 0 h 64"/>
              <a:gd name="T12" fmla="*/ 0 w 290"/>
              <a:gd name="T13" fmla="*/ 36 h 64"/>
              <a:gd name="T14" fmla="*/ 36 w 290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0" h="64">
                <a:moveTo>
                  <a:pt x="36" y="63"/>
                </a:moveTo>
                <a:lnTo>
                  <a:pt x="36" y="63"/>
                </a:lnTo>
                <a:cubicBezTo>
                  <a:pt x="262" y="63"/>
                  <a:pt x="262" y="63"/>
                  <a:pt x="262" y="63"/>
                </a:cubicBezTo>
                <a:cubicBezTo>
                  <a:pt x="280" y="63"/>
                  <a:pt x="289" y="45"/>
                  <a:pt x="289" y="36"/>
                </a:cubicBezTo>
                <a:cubicBezTo>
                  <a:pt x="289" y="18"/>
                  <a:pt x="280" y="0"/>
                  <a:pt x="262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45"/>
                  <a:pt x="18" y="63"/>
                  <a:pt x="36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40">
            <a:extLst>
              <a:ext uri="{FF2B5EF4-FFF2-40B4-BE49-F238E27FC236}">
                <a16:creationId xmlns:a16="http://schemas.microsoft.com/office/drawing/2014/main" id="{6B82E101-74F0-5D4F-ABCE-FD9D0C75C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0119" y="9565744"/>
            <a:ext cx="304448" cy="69194"/>
          </a:xfrm>
          <a:custGeom>
            <a:avLst/>
            <a:gdLst>
              <a:gd name="T0" fmla="*/ 36 w 290"/>
              <a:gd name="T1" fmla="*/ 64 h 65"/>
              <a:gd name="T2" fmla="*/ 36 w 290"/>
              <a:gd name="T3" fmla="*/ 64 h 65"/>
              <a:gd name="T4" fmla="*/ 262 w 290"/>
              <a:gd name="T5" fmla="*/ 64 h 65"/>
              <a:gd name="T6" fmla="*/ 289 w 290"/>
              <a:gd name="T7" fmla="*/ 27 h 65"/>
              <a:gd name="T8" fmla="*/ 262 w 290"/>
              <a:gd name="T9" fmla="*/ 0 h 65"/>
              <a:gd name="T10" fmla="*/ 36 w 290"/>
              <a:gd name="T11" fmla="*/ 0 h 65"/>
              <a:gd name="T12" fmla="*/ 0 w 290"/>
              <a:gd name="T13" fmla="*/ 27 h 65"/>
              <a:gd name="T14" fmla="*/ 36 w 290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0" h="65">
                <a:moveTo>
                  <a:pt x="36" y="64"/>
                </a:moveTo>
                <a:lnTo>
                  <a:pt x="36" y="64"/>
                </a:lnTo>
                <a:cubicBezTo>
                  <a:pt x="262" y="64"/>
                  <a:pt x="262" y="64"/>
                  <a:pt x="262" y="64"/>
                </a:cubicBezTo>
                <a:cubicBezTo>
                  <a:pt x="280" y="64"/>
                  <a:pt x="289" y="46"/>
                  <a:pt x="289" y="27"/>
                </a:cubicBezTo>
                <a:cubicBezTo>
                  <a:pt x="289" y="10"/>
                  <a:pt x="280" y="0"/>
                  <a:pt x="262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0"/>
                  <a:pt x="0" y="27"/>
                </a:cubicBezTo>
                <a:cubicBezTo>
                  <a:pt x="0" y="46"/>
                  <a:pt x="18" y="64"/>
                  <a:pt x="36" y="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41">
            <a:extLst>
              <a:ext uri="{FF2B5EF4-FFF2-40B4-BE49-F238E27FC236}">
                <a16:creationId xmlns:a16="http://schemas.microsoft.com/office/drawing/2014/main" id="{7A393AF8-EC10-9149-A23F-4609B7E3F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0119" y="9745647"/>
            <a:ext cx="304448" cy="69191"/>
          </a:xfrm>
          <a:custGeom>
            <a:avLst/>
            <a:gdLst>
              <a:gd name="T0" fmla="*/ 36 w 290"/>
              <a:gd name="T1" fmla="*/ 63 h 64"/>
              <a:gd name="T2" fmla="*/ 36 w 290"/>
              <a:gd name="T3" fmla="*/ 63 h 64"/>
              <a:gd name="T4" fmla="*/ 262 w 290"/>
              <a:gd name="T5" fmla="*/ 63 h 64"/>
              <a:gd name="T6" fmla="*/ 289 w 290"/>
              <a:gd name="T7" fmla="*/ 27 h 64"/>
              <a:gd name="T8" fmla="*/ 262 w 290"/>
              <a:gd name="T9" fmla="*/ 0 h 64"/>
              <a:gd name="T10" fmla="*/ 36 w 290"/>
              <a:gd name="T11" fmla="*/ 0 h 64"/>
              <a:gd name="T12" fmla="*/ 0 w 290"/>
              <a:gd name="T13" fmla="*/ 27 h 64"/>
              <a:gd name="T14" fmla="*/ 36 w 290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0" h="64">
                <a:moveTo>
                  <a:pt x="36" y="63"/>
                </a:moveTo>
                <a:lnTo>
                  <a:pt x="36" y="63"/>
                </a:lnTo>
                <a:cubicBezTo>
                  <a:pt x="262" y="63"/>
                  <a:pt x="262" y="63"/>
                  <a:pt x="262" y="63"/>
                </a:cubicBezTo>
                <a:cubicBezTo>
                  <a:pt x="280" y="63"/>
                  <a:pt x="289" y="45"/>
                  <a:pt x="289" y="27"/>
                </a:cubicBezTo>
                <a:cubicBezTo>
                  <a:pt x="289" y="9"/>
                  <a:pt x="280" y="0"/>
                  <a:pt x="262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45"/>
                  <a:pt x="18" y="63"/>
                  <a:pt x="36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42">
            <a:extLst>
              <a:ext uri="{FF2B5EF4-FFF2-40B4-BE49-F238E27FC236}">
                <a16:creationId xmlns:a16="http://schemas.microsoft.com/office/drawing/2014/main" id="{06A90762-D8B7-2045-B0A0-F607C0C4C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5433" y="9150587"/>
            <a:ext cx="890282" cy="881057"/>
          </a:xfrm>
          <a:custGeom>
            <a:avLst/>
            <a:gdLst>
              <a:gd name="T0" fmla="*/ 795 w 850"/>
              <a:gd name="T1" fmla="*/ 0 h 841"/>
              <a:gd name="T2" fmla="*/ 0 w 850"/>
              <a:gd name="T3" fmla="*/ 45 h 841"/>
              <a:gd name="T4" fmla="*/ 54 w 850"/>
              <a:gd name="T5" fmla="*/ 840 h 841"/>
              <a:gd name="T6" fmla="*/ 849 w 850"/>
              <a:gd name="T7" fmla="*/ 795 h 841"/>
              <a:gd name="T8" fmla="*/ 795 w 850"/>
              <a:gd name="T9" fmla="*/ 0 h 841"/>
              <a:gd name="T10" fmla="*/ 786 w 850"/>
              <a:gd name="T11" fmla="*/ 54 h 841"/>
              <a:gd name="T12" fmla="*/ 650 w 850"/>
              <a:gd name="T13" fmla="*/ 407 h 841"/>
              <a:gd name="T14" fmla="*/ 624 w 850"/>
              <a:gd name="T15" fmla="*/ 388 h 841"/>
              <a:gd name="T16" fmla="*/ 624 w 850"/>
              <a:gd name="T17" fmla="*/ 388 h 841"/>
              <a:gd name="T18" fmla="*/ 596 w 850"/>
              <a:gd name="T19" fmla="*/ 407 h 841"/>
              <a:gd name="T20" fmla="*/ 253 w 850"/>
              <a:gd name="T21" fmla="*/ 208 h 841"/>
              <a:gd name="T22" fmla="*/ 253 w 850"/>
              <a:gd name="T23" fmla="*/ 208 h 841"/>
              <a:gd name="T24" fmla="*/ 253 w 850"/>
              <a:gd name="T25" fmla="*/ 208 h 841"/>
              <a:gd name="T26" fmla="*/ 253 w 850"/>
              <a:gd name="T27" fmla="*/ 199 h 841"/>
              <a:gd name="T28" fmla="*/ 244 w 850"/>
              <a:gd name="T29" fmla="*/ 199 h 841"/>
              <a:gd name="T30" fmla="*/ 244 w 850"/>
              <a:gd name="T31" fmla="*/ 199 h 841"/>
              <a:gd name="T32" fmla="*/ 244 w 850"/>
              <a:gd name="T33" fmla="*/ 199 h 841"/>
              <a:gd name="T34" fmla="*/ 244 w 850"/>
              <a:gd name="T35" fmla="*/ 199 h 841"/>
              <a:gd name="T36" fmla="*/ 235 w 850"/>
              <a:gd name="T37" fmla="*/ 199 h 841"/>
              <a:gd name="T38" fmla="*/ 235 w 850"/>
              <a:gd name="T39" fmla="*/ 199 h 841"/>
              <a:gd name="T40" fmla="*/ 235 w 850"/>
              <a:gd name="T41" fmla="*/ 190 h 841"/>
              <a:gd name="T42" fmla="*/ 226 w 850"/>
              <a:gd name="T43" fmla="*/ 190 h 841"/>
              <a:gd name="T44" fmla="*/ 226 w 850"/>
              <a:gd name="T45" fmla="*/ 190 h 841"/>
              <a:gd name="T46" fmla="*/ 226 w 850"/>
              <a:gd name="T47" fmla="*/ 190 h 841"/>
              <a:gd name="T48" fmla="*/ 217 w 850"/>
              <a:gd name="T49" fmla="*/ 199 h 841"/>
              <a:gd name="T50" fmla="*/ 217 w 850"/>
              <a:gd name="T51" fmla="*/ 199 h 841"/>
              <a:gd name="T52" fmla="*/ 217 w 850"/>
              <a:gd name="T53" fmla="*/ 199 h 841"/>
              <a:gd name="T54" fmla="*/ 208 w 850"/>
              <a:gd name="T55" fmla="*/ 199 h 841"/>
              <a:gd name="T56" fmla="*/ 208 w 850"/>
              <a:gd name="T57" fmla="*/ 199 h 841"/>
              <a:gd name="T58" fmla="*/ 208 w 850"/>
              <a:gd name="T59" fmla="*/ 199 h 841"/>
              <a:gd name="T60" fmla="*/ 208 w 850"/>
              <a:gd name="T61" fmla="*/ 199 h 841"/>
              <a:gd name="T62" fmla="*/ 199 w 850"/>
              <a:gd name="T63" fmla="*/ 208 h 841"/>
              <a:gd name="T64" fmla="*/ 199 w 850"/>
              <a:gd name="T65" fmla="*/ 208 h 841"/>
              <a:gd name="T66" fmla="*/ 199 w 850"/>
              <a:gd name="T67" fmla="*/ 208 h 841"/>
              <a:gd name="T68" fmla="*/ 63 w 850"/>
              <a:gd name="T69" fmla="*/ 54 h 841"/>
              <a:gd name="T70" fmla="*/ 63 w 850"/>
              <a:gd name="T71" fmla="*/ 578 h 841"/>
              <a:gd name="T72" fmla="*/ 63 w 850"/>
              <a:gd name="T73" fmla="*/ 578 h 841"/>
              <a:gd name="T74" fmla="*/ 506 w 850"/>
              <a:gd name="T75" fmla="*/ 786 h 841"/>
              <a:gd name="T76" fmla="*/ 63 w 850"/>
              <a:gd name="T77" fmla="*/ 578 h 841"/>
              <a:gd name="T78" fmla="*/ 578 w 850"/>
              <a:gd name="T79" fmla="*/ 786 h 841"/>
              <a:gd name="T80" fmla="*/ 497 w 850"/>
              <a:gd name="T81" fmla="*/ 632 h 841"/>
              <a:gd name="T82" fmla="*/ 786 w 850"/>
              <a:gd name="T83" fmla="*/ 678 h 841"/>
              <a:gd name="T84" fmla="*/ 578 w 850"/>
              <a:gd name="T85" fmla="*/ 786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50" h="841">
                <a:moveTo>
                  <a:pt x="795" y="0"/>
                </a:moveTo>
                <a:lnTo>
                  <a:pt x="795" y="0"/>
                </a:lnTo>
                <a:cubicBezTo>
                  <a:pt x="54" y="0"/>
                  <a:pt x="54" y="0"/>
                  <a:pt x="54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795"/>
                  <a:pt x="0" y="795"/>
                  <a:pt x="0" y="795"/>
                </a:cubicBezTo>
                <a:cubicBezTo>
                  <a:pt x="0" y="822"/>
                  <a:pt x="18" y="840"/>
                  <a:pt x="54" y="840"/>
                </a:cubicBezTo>
                <a:cubicBezTo>
                  <a:pt x="795" y="840"/>
                  <a:pt x="795" y="840"/>
                  <a:pt x="795" y="840"/>
                </a:cubicBezTo>
                <a:cubicBezTo>
                  <a:pt x="822" y="840"/>
                  <a:pt x="849" y="822"/>
                  <a:pt x="849" y="795"/>
                </a:cubicBezTo>
                <a:cubicBezTo>
                  <a:pt x="849" y="45"/>
                  <a:pt x="849" y="45"/>
                  <a:pt x="849" y="45"/>
                </a:cubicBezTo>
                <a:cubicBezTo>
                  <a:pt x="849" y="18"/>
                  <a:pt x="822" y="0"/>
                  <a:pt x="795" y="0"/>
                </a:cubicBezTo>
                <a:close/>
                <a:moveTo>
                  <a:pt x="786" y="54"/>
                </a:moveTo>
                <a:lnTo>
                  <a:pt x="786" y="54"/>
                </a:lnTo>
                <a:cubicBezTo>
                  <a:pt x="786" y="578"/>
                  <a:pt x="786" y="578"/>
                  <a:pt x="786" y="578"/>
                </a:cubicBezTo>
                <a:cubicBezTo>
                  <a:pt x="650" y="407"/>
                  <a:pt x="650" y="407"/>
                  <a:pt x="650" y="407"/>
                </a:cubicBezTo>
                <a:cubicBezTo>
                  <a:pt x="650" y="397"/>
                  <a:pt x="642" y="397"/>
                  <a:pt x="642" y="397"/>
                </a:cubicBezTo>
                <a:cubicBezTo>
                  <a:pt x="633" y="388"/>
                  <a:pt x="633" y="388"/>
                  <a:pt x="624" y="388"/>
                </a:cubicBezTo>
                <a:lnTo>
                  <a:pt x="624" y="388"/>
                </a:lnTo>
                <a:lnTo>
                  <a:pt x="624" y="388"/>
                </a:lnTo>
                <a:cubicBezTo>
                  <a:pt x="614" y="388"/>
                  <a:pt x="605" y="388"/>
                  <a:pt x="605" y="397"/>
                </a:cubicBezTo>
                <a:cubicBezTo>
                  <a:pt x="596" y="397"/>
                  <a:pt x="596" y="397"/>
                  <a:pt x="596" y="407"/>
                </a:cubicBezTo>
                <a:cubicBezTo>
                  <a:pt x="461" y="578"/>
                  <a:pt x="461" y="578"/>
                  <a:pt x="461" y="578"/>
                </a:cubicBezTo>
                <a:cubicBezTo>
                  <a:pt x="253" y="208"/>
                  <a:pt x="253" y="208"/>
                  <a:pt x="253" y="208"/>
                </a:cubicBezTo>
                <a:lnTo>
                  <a:pt x="253" y="208"/>
                </a:lnTo>
                <a:lnTo>
                  <a:pt x="253" y="208"/>
                </a:lnTo>
                <a:lnTo>
                  <a:pt x="253" y="208"/>
                </a:lnTo>
                <a:lnTo>
                  <a:pt x="253" y="208"/>
                </a:lnTo>
                <a:lnTo>
                  <a:pt x="253" y="208"/>
                </a:lnTo>
                <a:cubicBezTo>
                  <a:pt x="253" y="199"/>
                  <a:pt x="253" y="199"/>
                  <a:pt x="253" y="199"/>
                </a:cubicBezTo>
                <a:cubicBezTo>
                  <a:pt x="244" y="199"/>
                  <a:pt x="244" y="199"/>
                  <a:pt x="244" y="199"/>
                </a:cubicBezTo>
                <a:lnTo>
                  <a:pt x="244" y="199"/>
                </a:lnTo>
                <a:lnTo>
                  <a:pt x="244" y="199"/>
                </a:lnTo>
                <a:lnTo>
                  <a:pt x="244" y="199"/>
                </a:lnTo>
                <a:lnTo>
                  <a:pt x="244" y="199"/>
                </a:lnTo>
                <a:lnTo>
                  <a:pt x="244" y="199"/>
                </a:lnTo>
                <a:lnTo>
                  <a:pt x="244" y="199"/>
                </a:lnTo>
                <a:lnTo>
                  <a:pt x="244" y="199"/>
                </a:lnTo>
                <a:cubicBezTo>
                  <a:pt x="235" y="199"/>
                  <a:pt x="235" y="199"/>
                  <a:pt x="235" y="199"/>
                </a:cubicBezTo>
                <a:lnTo>
                  <a:pt x="235" y="199"/>
                </a:lnTo>
                <a:lnTo>
                  <a:pt x="235" y="199"/>
                </a:lnTo>
                <a:lnTo>
                  <a:pt x="235" y="199"/>
                </a:lnTo>
                <a:cubicBezTo>
                  <a:pt x="235" y="190"/>
                  <a:pt x="235" y="190"/>
                  <a:pt x="235" y="190"/>
                </a:cubicBezTo>
                <a:lnTo>
                  <a:pt x="235" y="190"/>
                </a:lnTo>
                <a:lnTo>
                  <a:pt x="226" y="190"/>
                </a:lnTo>
                <a:lnTo>
                  <a:pt x="226" y="190"/>
                </a:lnTo>
                <a:lnTo>
                  <a:pt x="226" y="190"/>
                </a:lnTo>
                <a:lnTo>
                  <a:pt x="226" y="190"/>
                </a:lnTo>
                <a:lnTo>
                  <a:pt x="226" y="190"/>
                </a:lnTo>
                <a:lnTo>
                  <a:pt x="226" y="190"/>
                </a:lnTo>
                <a:lnTo>
                  <a:pt x="217" y="190"/>
                </a:lnTo>
                <a:cubicBezTo>
                  <a:pt x="217" y="190"/>
                  <a:pt x="217" y="190"/>
                  <a:pt x="217" y="199"/>
                </a:cubicBezTo>
                <a:lnTo>
                  <a:pt x="217" y="199"/>
                </a:lnTo>
                <a:lnTo>
                  <a:pt x="217" y="199"/>
                </a:lnTo>
                <a:lnTo>
                  <a:pt x="217" y="199"/>
                </a:lnTo>
                <a:lnTo>
                  <a:pt x="217" y="199"/>
                </a:lnTo>
                <a:lnTo>
                  <a:pt x="208" y="199"/>
                </a:lnTo>
                <a:lnTo>
                  <a:pt x="208" y="199"/>
                </a:lnTo>
                <a:lnTo>
                  <a:pt x="208" y="199"/>
                </a:lnTo>
                <a:lnTo>
                  <a:pt x="208" y="199"/>
                </a:lnTo>
                <a:lnTo>
                  <a:pt x="208" y="199"/>
                </a:lnTo>
                <a:lnTo>
                  <a:pt x="208" y="199"/>
                </a:lnTo>
                <a:lnTo>
                  <a:pt x="208" y="199"/>
                </a:lnTo>
                <a:lnTo>
                  <a:pt x="208" y="199"/>
                </a:lnTo>
                <a:cubicBezTo>
                  <a:pt x="208" y="199"/>
                  <a:pt x="208" y="199"/>
                  <a:pt x="208" y="208"/>
                </a:cubicBezTo>
                <a:cubicBezTo>
                  <a:pt x="199" y="208"/>
                  <a:pt x="199" y="208"/>
                  <a:pt x="199" y="208"/>
                </a:cubicBezTo>
                <a:lnTo>
                  <a:pt x="199" y="208"/>
                </a:lnTo>
                <a:lnTo>
                  <a:pt x="199" y="208"/>
                </a:lnTo>
                <a:lnTo>
                  <a:pt x="199" y="208"/>
                </a:lnTo>
                <a:lnTo>
                  <a:pt x="199" y="208"/>
                </a:lnTo>
                <a:cubicBezTo>
                  <a:pt x="63" y="452"/>
                  <a:pt x="63" y="452"/>
                  <a:pt x="63" y="452"/>
                </a:cubicBezTo>
                <a:cubicBezTo>
                  <a:pt x="63" y="54"/>
                  <a:pt x="63" y="54"/>
                  <a:pt x="63" y="54"/>
                </a:cubicBezTo>
                <a:lnTo>
                  <a:pt x="786" y="54"/>
                </a:lnTo>
                <a:close/>
                <a:moveTo>
                  <a:pt x="63" y="578"/>
                </a:moveTo>
                <a:lnTo>
                  <a:pt x="63" y="578"/>
                </a:lnTo>
                <a:lnTo>
                  <a:pt x="63" y="578"/>
                </a:lnTo>
                <a:cubicBezTo>
                  <a:pt x="226" y="289"/>
                  <a:pt x="226" y="289"/>
                  <a:pt x="226" y="289"/>
                </a:cubicBezTo>
                <a:cubicBezTo>
                  <a:pt x="506" y="786"/>
                  <a:pt x="506" y="786"/>
                  <a:pt x="506" y="786"/>
                </a:cubicBezTo>
                <a:cubicBezTo>
                  <a:pt x="63" y="786"/>
                  <a:pt x="63" y="786"/>
                  <a:pt x="63" y="786"/>
                </a:cubicBezTo>
                <a:lnTo>
                  <a:pt x="63" y="578"/>
                </a:lnTo>
                <a:close/>
                <a:moveTo>
                  <a:pt x="578" y="786"/>
                </a:moveTo>
                <a:lnTo>
                  <a:pt x="578" y="786"/>
                </a:lnTo>
                <a:lnTo>
                  <a:pt x="578" y="786"/>
                </a:lnTo>
                <a:cubicBezTo>
                  <a:pt x="497" y="632"/>
                  <a:pt x="497" y="632"/>
                  <a:pt x="497" y="632"/>
                </a:cubicBezTo>
                <a:cubicBezTo>
                  <a:pt x="624" y="470"/>
                  <a:pt x="624" y="470"/>
                  <a:pt x="624" y="470"/>
                </a:cubicBezTo>
                <a:cubicBezTo>
                  <a:pt x="786" y="678"/>
                  <a:pt x="786" y="678"/>
                  <a:pt x="786" y="678"/>
                </a:cubicBezTo>
                <a:cubicBezTo>
                  <a:pt x="786" y="786"/>
                  <a:pt x="786" y="786"/>
                  <a:pt x="786" y="786"/>
                </a:cubicBezTo>
                <a:lnTo>
                  <a:pt x="578" y="78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43">
            <a:extLst>
              <a:ext uri="{FF2B5EF4-FFF2-40B4-BE49-F238E27FC236}">
                <a16:creationId xmlns:a16="http://schemas.microsoft.com/office/drawing/2014/main" id="{7AC8BB54-D724-9147-9B53-49AE8F3C3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6687" y="9242844"/>
            <a:ext cx="267546" cy="267546"/>
          </a:xfrm>
          <a:custGeom>
            <a:avLst/>
            <a:gdLst>
              <a:gd name="T0" fmla="*/ 127 w 254"/>
              <a:gd name="T1" fmla="*/ 253 h 254"/>
              <a:gd name="T2" fmla="*/ 127 w 254"/>
              <a:gd name="T3" fmla="*/ 253 h 254"/>
              <a:gd name="T4" fmla="*/ 253 w 254"/>
              <a:gd name="T5" fmla="*/ 127 h 254"/>
              <a:gd name="T6" fmla="*/ 127 w 254"/>
              <a:gd name="T7" fmla="*/ 0 h 254"/>
              <a:gd name="T8" fmla="*/ 0 w 254"/>
              <a:gd name="T9" fmla="*/ 127 h 254"/>
              <a:gd name="T10" fmla="*/ 127 w 254"/>
              <a:gd name="T11" fmla="*/ 253 h 254"/>
              <a:gd name="T12" fmla="*/ 127 w 254"/>
              <a:gd name="T13" fmla="*/ 63 h 254"/>
              <a:gd name="T14" fmla="*/ 127 w 254"/>
              <a:gd name="T15" fmla="*/ 63 h 254"/>
              <a:gd name="T16" fmla="*/ 190 w 254"/>
              <a:gd name="T17" fmla="*/ 127 h 254"/>
              <a:gd name="T18" fmla="*/ 127 w 254"/>
              <a:gd name="T19" fmla="*/ 190 h 254"/>
              <a:gd name="T20" fmla="*/ 63 w 254"/>
              <a:gd name="T21" fmla="*/ 127 h 254"/>
              <a:gd name="T22" fmla="*/ 127 w 254"/>
              <a:gd name="T23" fmla="*/ 6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4" h="254">
                <a:moveTo>
                  <a:pt x="127" y="253"/>
                </a:moveTo>
                <a:lnTo>
                  <a:pt x="127" y="253"/>
                </a:lnTo>
                <a:cubicBezTo>
                  <a:pt x="199" y="253"/>
                  <a:pt x="253" y="199"/>
                  <a:pt x="253" y="127"/>
                </a:cubicBezTo>
                <a:cubicBezTo>
                  <a:pt x="253" y="54"/>
                  <a:pt x="199" y="0"/>
                  <a:pt x="127" y="0"/>
                </a:cubicBezTo>
                <a:cubicBezTo>
                  <a:pt x="54" y="0"/>
                  <a:pt x="0" y="54"/>
                  <a:pt x="0" y="127"/>
                </a:cubicBezTo>
                <a:cubicBezTo>
                  <a:pt x="0" y="199"/>
                  <a:pt x="54" y="253"/>
                  <a:pt x="127" y="253"/>
                </a:cubicBezTo>
                <a:close/>
                <a:moveTo>
                  <a:pt x="127" y="63"/>
                </a:moveTo>
                <a:lnTo>
                  <a:pt x="127" y="63"/>
                </a:lnTo>
                <a:cubicBezTo>
                  <a:pt x="163" y="63"/>
                  <a:pt x="190" y="90"/>
                  <a:pt x="190" y="127"/>
                </a:cubicBezTo>
                <a:cubicBezTo>
                  <a:pt x="190" y="163"/>
                  <a:pt x="163" y="190"/>
                  <a:pt x="127" y="190"/>
                </a:cubicBezTo>
                <a:cubicBezTo>
                  <a:pt x="90" y="190"/>
                  <a:pt x="63" y="163"/>
                  <a:pt x="63" y="127"/>
                </a:cubicBezTo>
                <a:cubicBezTo>
                  <a:pt x="63" y="90"/>
                  <a:pt x="90" y="63"/>
                  <a:pt x="127" y="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44">
            <a:extLst>
              <a:ext uri="{FF2B5EF4-FFF2-40B4-BE49-F238E27FC236}">
                <a16:creationId xmlns:a16="http://schemas.microsoft.com/office/drawing/2014/main" id="{AA0238AD-1159-1243-A62C-B2A526A1E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5397" y="5630981"/>
            <a:ext cx="1250085" cy="954859"/>
          </a:xfrm>
          <a:custGeom>
            <a:avLst/>
            <a:gdLst>
              <a:gd name="T0" fmla="*/ 1138 w 1193"/>
              <a:gd name="T1" fmla="*/ 913 h 914"/>
              <a:gd name="T2" fmla="*/ 1138 w 1193"/>
              <a:gd name="T3" fmla="*/ 913 h 914"/>
              <a:gd name="T4" fmla="*/ 63 w 1193"/>
              <a:gd name="T5" fmla="*/ 913 h 914"/>
              <a:gd name="T6" fmla="*/ 0 w 1193"/>
              <a:gd name="T7" fmla="*/ 850 h 914"/>
              <a:gd name="T8" fmla="*/ 0 w 1193"/>
              <a:gd name="T9" fmla="*/ 63 h 914"/>
              <a:gd name="T10" fmla="*/ 63 w 1193"/>
              <a:gd name="T11" fmla="*/ 0 h 914"/>
              <a:gd name="T12" fmla="*/ 452 w 1193"/>
              <a:gd name="T13" fmla="*/ 0 h 914"/>
              <a:gd name="T14" fmla="*/ 488 w 1193"/>
              <a:gd name="T15" fmla="*/ 18 h 914"/>
              <a:gd name="T16" fmla="*/ 615 w 1193"/>
              <a:gd name="T17" fmla="*/ 136 h 914"/>
              <a:gd name="T18" fmla="*/ 1138 w 1193"/>
              <a:gd name="T19" fmla="*/ 136 h 914"/>
              <a:gd name="T20" fmla="*/ 1192 w 1193"/>
              <a:gd name="T21" fmla="*/ 199 h 914"/>
              <a:gd name="T22" fmla="*/ 1192 w 1193"/>
              <a:gd name="T23" fmla="*/ 850 h 914"/>
              <a:gd name="T24" fmla="*/ 1138 w 1193"/>
              <a:gd name="T25" fmla="*/ 913 h 914"/>
              <a:gd name="T26" fmla="*/ 81 w 1193"/>
              <a:gd name="T27" fmla="*/ 832 h 914"/>
              <a:gd name="T28" fmla="*/ 81 w 1193"/>
              <a:gd name="T29" fmla="*/ 832 h 914"/>
              <a:gd name="T30" fmla="*/ 1120 w 1193"/>
              <a:gd name="T31" fmla="*/ 832 h 914"/>
              <a:gd name="T32" fmla="*/ 1120 w 1193"/>
              <a:gd name="T33" fmla="*/ 217 h 914"/>
              <a:gd name="T34" fmla="*/ 606 w 1193"/>
              <a:gd name="T35" fmla="*/ 217 h 914"/>
              <a:gd name="T36" fmla="*/ 570 w 1193"/>
              <a:gd name="T37" fmla="*/ 199 h 914"/>
              <a:gd name="T38" fmla="*/ 443 w 1193"/>
              <a:gd name="T39" fmla="*/ 72 h 914"/>
              <a:gd name="T40" fmla="*/ 81 w 1193"/>
              <a:gd name="T41" fmla="*/ 72 h 914"/>
              <a:gd name="T42" fmla="*/ 81 w 1193"/>
              <a:gd name="T43" fmla="*/ 832 h 914"/>
              <a:gd name="T44" fmla="*/ 624 w 1193"/>
              <a:gd name="T45" fmla="*/ 145 h 914"/>
              <a:gd name="T46" fmla="*/ 624 w 1193"/>
              <a:gd name="T47" fmla="*/ 145 h 914"/>
              <a:gd name="T48" fmla="*/ 452 w 1193"/>
              <a:gd name="T49" fmla="*/ 72 h 914"/>
              <a:gd name="T50" fmla="*/ 452 w 1193"/>
              <a:gd name="T51" fmla="*/ 72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93" h="914">
                <a:moveTo>
                  <a:pt x="1138" y="913"/>
                </a:moveTo>
                <a:lnTo>
                  <a:pt x="1138" y="913"/>
                </a:lnTo>
                <a:cubicBezTo>
                  <a:pt x="63" y="913"/>
                  <a:pt x="63" y="913"/>
                  <a:pt x="63" y="913"/>
                </a:cubicBezTo>
                <a:cubicBezTo>
                  <a:pt x="27" y="913"/>
                  <a:pt x="0" y="886"/>
                  <a:pt x="0" y="850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452" y="0"/>
                  <a:pt x="452" y="0"/>
                  <a:pt x="452" y="0"/>
                </a:cubicBezTo>
                <a:cubicBezTo>
                  <a:pt x="470" y="0"/>
                  <a:pt x="479" y="9"/>
                  <a:pt x="488" y="18"/>
                </a:cubicBezTo>
                <a:cubicBezTo>
                  <a:pt x="615" y="136"/>
                  <a:pt x="615" y="136"/>
                  <a:pt x="615" y="136"/>
                </a:cubicBezTo>
                <a:cubicBezTo>
                  <a:pt x="1138" y="136"/>
                  <a:pt x="1138" y="136"/>
                  <a:pt x="1138" y="136"/>
                </a:cubicBezTo>
                <a:cubicBezTo>
                  <a:pt x="1165" y="136"/>
                  <a:pt x="1192" y="163"/>
                  <a:pt x="1192" y="199"/>
                </a:cubicBezTo>
                <a:cubicBezTo>
                  <a:pt x="1192" y="850"/>
                  <a:pt x="1192" y="850"/>
                  <a:pt x="1192" y="850"/>
                </a:cubicBezTo>
                <a:cubicBezTo>
                  <a:pt x="1192" y="886"/>
                  <a:pt x="1165" y="913"/>
                  <a:pt x="1138" y="913"/>
                </a:cubicBezTo>
                <a:close/>
                <a:moveTo>
                  <a:pt x="81" y="832"/>
                </a:moveTo>
                <a:lnTo>
                  <a:pt x="81" y="832"/>
                </a:lnTo>
                <a:cubicBezTo>
                  <a:pt x="1120" y="832"/>
                  <a:pt x="1120" y="832"/>
                  <a:pt x="1120" y="832"/>
                </a:cubicBezTo>
                <a:cubicBezTo>
                  <a:pt x="1120" y="217"/>
                  <a:pt x="1120" y="217"/>
                  <a:pt x="1120" y="217"/>
                </a:cubicBezTo>
                <a:cubicBezTo>
                  <a:pt x="606" y="217"/>
                  <a:pt x="606" y="217"/>
                  <a:pt x="606" y="217"/>
                </a:cubicBezTo>
                <a:cubicBezTo>
                  <a:pt x="588" y="217"/>
                  <a:pt x="579" y="208"/>
                  <a:pt x="570" y="199"/>
                </a:cubicBezTo>
                <a:cubicBezTo>
                  <a:pt x="443" y="72"/>
                  <a:pt x="443" y="72"/>
                  <a:pt x="443" y="72"/>
                </a:cubicBezTo>
                <a:cubicBezTo>
                  <a:pt x="81" y="72"/>
                  <a:pt x="81" y="72"/>
                  <a:pt x="81" y="72"/>
                </a:cubicBezTo>
                <a:lnTo>
                  <a:pt x="81" y="832"/>
                </a:lnTo>
                <a:close/>
                <a:moveTo>
                  <a:pt x="624" y="145"/>
                </a:moveTo>
                <a:lnTo>
                  <a:pt x="624" y="145"/>
                </a:lnTo>
                <a:close/>
                <a:moveTo>
                  <a:pt x="452" y="72"/>
                </a:moveTo>
                <a:lnTo>
                  <a:pt x="452" y="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45">
            <a:extLst>
              <a:ext uri="{FF2B5EF4-FFF2-40B4-BE49-F238E27FC236}">
                <a16:creationId xmlns:a16="http://schemas.microsoft.com/office/drawing/2014/main" id="{68B1749E-3810-A04C-BE4E-8CED1EFE5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8134" y="5630981"/>
            <a:ext cx="622734" cy="78417"/>
          </a:xfrm>
          <a:custGeom>
            <a:avLst/>
            <a:gdLst>
              <a:gd name="T0" fmla="*/ 559 w 596"/>
              <a:gd name="T1" fmla="*/ 72 h 73"/>
              <a:gd name="T2" fmla="*/ 559 w 596"/>
              <a:gd name="T3" fmla="*/ 72 h 73"/>
              <a:gd name="T4" fmla="*/ 36 w 596"/>
              <a:gd name="T5" fmla="*/ 72 h 73"/>
              <a:gd name="T6" fmla="*/ 0 w 596"/>
              <a:gd name="T7" fmla="*/ 36 h 73"/>
              <a:gd name="T8" fmla="*/ 36 w 596"/>
              <a:gd name="T9" fmla="*/ 0 h 73"/>
              <a:gd name="T10" fmla="*/ 559 w 596"/>
              <a:gd name="T11" fmla="*/ 0 h 73"/>
              <a:gd name="T12" fmla="*/ 595 w 596"/>
              <a:gd name="T13" fmla="*/ 36 h 73"/>
              <a:gd name="T14" fmla="*/ 559 w 596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6" h="73">
                <a:moveTo>
                  <a:pt x="559" y="72"/>
                </a:moveTo>
                <a:lnTo>
                  <a:pt x="559" y="72"/>
                </a:lnTo>
                <a:cubicBezTo>
                  <a:pt x="36" y="72"/>
                  <a:pt x="36" y="72"/>
                  <a:pt x="36" y="72"/>
                </a:cubicBezTo>
                <a:cubicBezTo>
                  <a:pt x="18" y="72"/>
                  <a:pt x="0" y="63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577" y="0"/>
                  <a:pt x="595" y="18"/>
                  <a:pt x="595" y="36"/>
                </a:cubicBezTo>
                <a:cubicBezTo>
                  <a:pt x="595" y="63"/>
                  <a:pt x="577" y="72"/>
                  <a:pt x="559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1" name="CuadroTexto 760">
            <a:extLst>
              <a:ext uri="{FF2B5EF4-FFF2-40B4-BE49-F238E27FC236}">
                <a16:creationId xmlns:a16="http://schemas.microsoft.com/office/drawing/2014/main" id="{F053F7C2-D0D9-414D-95D9-A359ACA8A498}"/>
              </a:ext>
            </a:extLst>
          </p:cNvPr>
          <p:cNvSpPr txBox="1"/>
          <p:nvPr/>
        </p:nvSpPr>
        <p:spPr>
          <a:xfrm>
            <a:off x="6812195" y="846586"/>
            <a:ext cx="107532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Computer Infographics</a:t>
            </a:r>
          </a:p>
        </p:txBody>
      </p:sp>
      <p:sp>
        <p:nvSpPr>
          <p:cNvPr id="762" name="CuadroTexto 761">
            <a:extLst>
              <a:ext uri="{FF2B5EF4-FFF2-40B4-BE49-F238E27FC236}">
                <a16:creationId xmlns:a16="http://schemas.microsoft.com/office/drawing/2014/main" id="{5BF21C35-077F-4643-B79A-DCAA189C0F4E}"/>
              </a:ext>
            </a:extLst>
          </p:cNvPr>
          <p:cNvSpPr txBox="1"/>
          <p:nvPr/>
        </p:nvSpPr>
        <p:spPr>
          <a:xfrm>
            <a:off x="2451398" y="236201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8E5CD75-D9E7-0141-A5F3-57532E23C0EB}"/>
              </a:ext>
            </a:extLst>
          </p:cNvPr>
          <p:cNvGrpSpPr/>
          <p:nvPr/>
        </p:nvGrpSpPr>
        <p:grpSpPr>
          <a:xfrm>
            <a:off x="2043930" y="10759890"/>
            <a:ext cx="4518438" cy="1592908"/>
            <a:chOff x="1795277" y="4756924"/>
            <a:chExt cx="4518438" cy="1592908"/>
          </a:xfrm>
        </p:grpSpPr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CCB6F193-AA4F-6049-B599-F29264F5C1D6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9" name="Rectangle 56">
              <a:extLst>
                <a:ext uri="{FF2B5EF4-FFF2-40B4-BE49-F238E27FC236}">
                  <a16:creationId xmlns:a16="http://schemas.microsoft.com/office/drawing/2014/main" id="{884D7C9B-6CA7-4548-A4EF-921C1474A532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5E94A3D-E77E-254F-B821-60BBF84C65B0}"/>
              </a:ext>
            </a:extLst>
          </p:cNvPr>
          <p:cNvGrpSpPr/>
          <p:nvPr/>
        </p:nvGrpSpPr>
        <p:grpSpPr>
          <a:xfrm>
            <a:off x="7290899" y="10759890"/>
            <a:ext cx="4518438" cy="1592908"/>
            <a:chOff x="1795277" y="4756924"/>
            <a:chExt cx="4518438" cy="1592908"/>
          </a:xfrm>
        </p:grpSpPr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E70A616A-5542-0047-8B13-9A0B338065FB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2" name="Rectangle 56">
              <a:extLst>
                <a:ext uri="{FF2B5EF4-FFF2-40B4-BE49-F238E27FC236}">
                  <a16:creationId xmlns:a16="http://schemas.microsoft.com/office/drawing/2014/main" id="{30B78F64-075B-904F-A1BD-D958F437779A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DE5C4AB-5D09-DA42-8480-33DE18C29C7E}"/>
              </a:ext>
            </a:extLst>
          </p:cNvPr>
          <p:cNvGrpSpPr/>
          <p:nvPr/>
        </p:nvGrpSpPr>
        <p:grpSpPr>
          <a:xfrm>
            <a:off x="12537867" y="10759890"/>
            <a:ext cx="4518438" cy="1592908"/>
            <a:chOff x="1795277" y="4756924"/>
            <a:chExt cx="4518438" cy="1592908"/>
          </a:xfrm>
        </p:grpSpPr>
        <p:sp>
          <p:nvSpPr>
            <p:cNvPr id="44" name="CuadroTexto 395">
              <a:extLst>
                <a:ext uri="{FF2B5EF4-FFF2-40B4-BE49-F238E27FC236}">
                  <a16:creationId xmlns:a16="http://schemas.microsoft.com/office/drawing/2014/main" id="{82D48746-3E4D-9948-8293-732C9C72F846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5" name="Rectangle 56">
              <a:extLst>
                <a:ext uri="{FF2B5EF4-FFF2-40B4-BE49-F238E27FC236}">
                  <a16:creationId xmlns:a16="http://schemas.microsoft.com/office/drawing/2014/main" id="{025575B5-6A0A-3643-A36A-AAD3F6780458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FC55084-BD63-B34C-BEE5-75F82B762042}"/>
              </a:ext>
            </a:extLst>
          </p:cNvPr>
          <p:cNvGrpSpPr/>
          <p:nvPr/>
        </p:nvGrpSpPr>
        <p:grpSpPr>
          <a:xfrm>
            <a:off x="17704574" y="10759890"/>
            <a:ext cx="4518438" cy="1592908"/>
            <a:chOff x="1795277" y="4756924"/>
            <a:chExt cx="4518438" cy="1592908"/>
          </a:xfrm>
        </p:grpSpPr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C9457009-BE5F-794D-AB3D-62D4DCC9E504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8" name="Rectangle 56">
              <a:extLst>
                <a:ext uri="{FF2B5EF4-FFF2-40B4-BE49-F238E27FC236}">
                  <a16:creationId xmlns:a16="http://schemas.microsoft.com/office/drawing/2014/main" id="{D35883DD-DE53-ED4A-BC74-A628E89E644C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1">
            <a:extLst>
              <a:ext uri="{FF2B5EF4-FFF2-40B4-BE49-F238E27FC236}">
                <a16:creationId xmlns:a16="http://schemas.microsoft.com/office/drawing/2014/main" id="{3413DCE6-B445-414D-9794-C93A200E0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080" y="4459352"/>
            <a:ext cx="7986482" cy="7986485"/>
          </a:xfrm>
          <a:custGeom>
            <a:avLst/>
            <a:gdLst>
              <a:gd name="T0" fmla="*/ 7819 w 7820"/>
              <a:gd name="T1" fmla="*/ 3904 h 7820"/>
              <a:gd name="T2" fmla="*/ 7819 w 7820"/>
              <a:gd name="T3" fmla="*/ 3904 h 7820"/>
              <a:gd name="T4" fmla="*/ 3905 w 7820"/>
              <a:gd name="T5" fmla="*/ 7819 h 7820"/>
              <a:gd name="T6" fmla="*/ 0 w 7820"/>
              <a:gd name="T7" fmla="*/ 3904 h 7820"/>
              <a:gd name="T8" fmla="*/ 3905 w 7820"/>
              <a:gd name="T9" fmla="*/ 0 h 7820"/>
              <a:gd name="T10" fmla="*/ 7819 w 7820"/>
              <a:gd name="T11" fmla="*/ 3904 h 7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20" h="7820">
                <a:moveTo>
                  <a:pt x="7819" y="3904"/>
                </a:moveTo>
                <a:lnTo>
                  <a:pt x="7819" y="3904"/>
                </a:lnTo>
                <a:cubicBezTo>
                  <a:pt x="7819" y="6065"/>
                  <a:pt x="6065" y="7819"/>
                  <a:pt x="3905" y="7819"/>
                </a:cubicBezTo>
                <a:cubicBezTo>
                  <a:pt x="1754" y="7819"/>
                  <a:pt x="0" y="6065"/>
                  <a:pt x="0" y="3904"/>
                </a:cubicBezTo>
                <a:cubicBezTo>
                  <a:pt x="0" y="1754"/>
                  <a:pt x="1754" y="0"/>
                  <a:pt x="3905" y="0"/>
                </a:cubicBezTo>
                <a:cubicBezTo>
                  <a:pt x="6065" y="0"/>
                  <a:pt x="7819" y="1754"/>
                  <a:pt x="7819" y="3904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28">
            <a:extLst>
              <a:ext uri="{FF2B5EF4-FFF2-40B4-BE49-F238E27FC236}">
                <a16:creationId xmlns:a16="http://schemas.microsoft.com/office/drawing/2014/main" id="{3185C700-BCEB-084B-A649-26473B237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2519" y="6693585"/>
            <a:ext cx="4099098" cy="1117117"/>
          </a:xfrm>
          <a:custGeom>
            <a:avLst/>
            <a:gdLst>
              <a:gd name="T0" fmla="*/ 3786 w 4013"/>
              <a:gd name="T1" fmla="*/ 1093 h 1094"/>
              <a:gd name="T2" fmla="*/ 3786 w 4013"/>
              <a:gd name="T3" fmla="*/ 1093 h 1094"/>
              <a:gd name="T4" fmla="*/ 226 w 4013"/>
              <a:gd name="T5" fmla="*/ 1093 h 1094"/>
              <a:gd name="T6" fmla="*/ 0 w 4013"/>
              <a:gd name="T7" fmla="*/ 867 h 1094"/>
              <a:gd name="T8" fmla="*/ 0 w 4013"/>
              <a:gd name="T9" fmla="*/ 225 h 1094"/>
              <a:gd name="T10" fmla="*/ 226 w 4013"/>
              <a:gd name="T11" fmla="*/ 0 h 1094"/>
              <a:gd name="T12" fmla="*/ 3786 w 4013"/>
              <a:gd name="T13" fmla="*/ 0 h 1094"/>
              <a:gd name="T14" fmla="*/ 4012 w 4013"/>
              <a:gd name="T15" fmla="*/ 225 h 1094"/>
              <a:gd name="T16" fmla="*/ 4012 w 4013"/>
              <a:gd name="T17" fmla="*/ 867 h 1094"/>
              <a:gd name="T18" fmla="*/ 3786 w 4013"/>
              <a:gd name="T19" fmla="*/ 1093 h 1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13" h="1094">
                <a:moveTo>
                  <a:pt x="3786" y="1093"/>
                </a:moveTo>
                <a:lnTo>
                  <a:pt x="3786" y="1093"/>
                </a:lnTo>
                <a:cubicBezTo>
                  <a:pt x="226" y="1093"/>
                  <a:pt x="226" y="1093"/>
                  <a:pt x="226" y="1093"/>
                </a:cubicBezTo>
                <a:cubicBezTo>
                  <a:pt x="99" y="1093"/>
                  <a:pt x="0" y="993"/>
                  <a:pt x="0" y="867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99"/>
                  <a:pt x="99" y="0"/>
                  <a:pt x="226" y="0"/>
                </a:cubicBezTo>
                <a:cubicBezTo>
                  <a:pt x="3786" y="0"/>
                  <a:pt x="3786" y="0"/>
                  <a:pt x="3786" y="0"/>
                </a:cubicBezTo>
                <a:cubicBezTo>
                  <a:pt x="3913" y="0"/>
                  <a:pt x="4012" y="99"/>
                  <a:pt x="4012" y="225"/>
                </a:cubicBezTo>
                <a:cubicBezTo>
                  <a:pt x="4012" y="867"/>
                  <a:pt x="4012" y="867"/>
                  <a:pt x="4012" y="867"/>
                </a:cubicBezTo>
                <a:cubicBezTo>
                  <a:pt x="4012" y="993"/>
                  <a:pt x="3913" y="1093"/>
                  <a:pt x="3786" y="10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29">
            <a:extLst>
              <a:ext uri="{FF2B5EF4-FFF2-40B4-BE49-F238E27FC236}">
                <a16:creationId xmlns:a16="http://schemas.microsoft.com/office/drawing/2014/main" id="{74C0342C-4E0D-7D4B-A889-116F02C25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9905" y="7053946"/>
            <a:ext cx="396396" cy="396396"/>
          </a:xfrm>
          <a:custGeom>
            <a:avLst/>
            <a:gdLst>
              <a:gd name="T0" fmla="*/ 389 w 390"/>
              <a:gd name="T1" fmla="*/ 198 h 389"/>
              <a:gd name="T2" fmla="*/ 389 w 390"/>
              <a:gd name="T3" fmla="*/ 198 h 389"/>
              <a:gd name="T4" fmla="*/ 199 w 390"/>
              <a:gd name="T5" fmla="*/ 388 h 389"/>
              <a:gd name="T6" fmla="*/ 0 w 390"/>
              <a:gd name="T7" fmla="*/ 198 h 389"/>
              <a:gd name="T8" fmla="*/ 199 w 390"/>
              <a:gd name="T9" fmla="*/ 0 h 389"/>
              <a:gd name="T10" fmla="*/ 389 w 390"/>
              <a:gd name="T11" fmla="*/ 198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0" h="389">
                <a:moveTo>
                  <a:pt x="389" y="198"/>
                </a:moveTo>
                <a:lnTo>
                  <a:pt x="389" y="198"/>
                </a:lnTo>
                <a:cubicBezTo>
                  <a:pt x="389" y="307"/>
                  <a:pt x="308" y="388"/>
                  <a:pt x="199" y="388"/>
                </a:cubicBezTo>
                <a:cubicBezTo>
                  <a:pt x="91" y="388"/>
                  <a:pt x="0" y="307"/>
                  <a:pt x="0" y="198"/>
                </a:cubicBezTo>
                <a:cubicBezTo>
                  <a:pt x="0" y="90"/>
                  <a:pt x="91" y="0"/>
                  <a:pt x="199" y="0"/>
                </a:cubicBezTo>
                <a:cubicBezTo>
                  <a:pt x="308" y="0"/>
                  <a:pt x="389" y="90"/>
                  <a:pt x="389" y="1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30">
            <a:extLst>
              <a:ext uri="{FF2B5EF4-FFF2-40B4-BE49-F238E27FC236}">
                <a16:creationId xmlns:a16="http://schemas.microsoft.com/office/drawing/2014/main" id="{9A1DC585-1077-404B-AEAE-D58739CEC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8014" y="7207099"/>
            <a:ext cx="2824325" cy="85587"/>
          </a:xfrm>
          <a:custGeom>
            <a:avLst/>
            <a:gdLst>
              <a:gd name="T0" fmla="*/ 2729 w 2766"/>
              <a:gd name="T1" fmla="*/ 81 h 82"/>
              <a:gd name="T2" fmla="*/ 2729 w 2766"/>
              <a:gd name="T3" fmla="*/ 81 h 82"/>
              <a:gd name="T4" fmla="*/ 36 w 2766"/>
              <a:gd name="T5" fmla="*/ 81 h 82"/>
              <a:gd name="T6" fmla="*/ 0 w 2766"/>
              <a:gd name="T7" fmla="*/ 45 h 82"/>
              <a:gd name="T8" fmla="*/ 0 w 2766"/>
              <a:gd name="T9" fmla="*/ 45 h 82"/>
              <a:gd name="T10" fmla="*/ 36 w 2766"/>
              <a:gd name="T11" fmla="*/ 0 h 82"/>
              <a:gd name="T12" fmla="*/ 2729 w 2766"/>
              <a:gd name="T13" fmla="*/ 0 h 82"/>
              <a:gd name="T14" fmla="*/ 2765 w 2766"/>
              <a:gd name="T15" fmla="*/ 45 h 82"/>
              <a:gd name="T16" fmla="*/ 2765 w 2766"/>
              <a:gd name="T17" fmla="*/ 45 h 82"/>
              <a:gd name="T18" fmla="*/ 2729 w 2766"/>
              <a:gd name="T1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66" h="82">
                <a:moveTo>
                  <a:pt x="2729" y="81"/>
                </a:moveTo>
                <a:lnTo>
                  <a:pt x="2729" y="81"/>
                </a:lnTo>
                <a:cubicBezTo>
                  <a:pt x="36" y="81"/>
                  <a:pt x="36" y="81"/>
                  <a:pt x="36" y="81"/>
                </a:cubicBezTo>
                <a:cubicBezTo>
                  <a:pt x="18" y="81"/>
                  <a:pt x="0" y="63"/>
                  <a:pt x="0" y="45"/>
                </a:cubicBezTo>
                <a:lnTo>
                  <a:pt x="0" y="45"/>
                </a:lnTo>
                <a:cubicBezTo>
                  <a:pt x="0" y="18"/>
                  <a:pt x="18" y="0"/>
                  <a:pt x="36" y="0"/>
                </a:cubicBezTo>
                <a:cubicBezTo>
                  <a:pt x="2729" y="0"/>
                  <a:pt x="2729" y="0"/>
                  <a:pt x="2729" y="0"/>
                </a:cubicBezTo>
                <a:cubicBezTo>
                  <a:pt x="2747" y="0"/>
                  <a:pt x="2765" y="18"/>
                  <a:pt x="2765" y="45"/>
                </a:cubicBezTo>
                <a:lnTo>
                  <a:pt x="2765" y="45"/>
                </a:lnTo>
                <a:cubicBezTo>
                  <a:pt x="2765" y="63"/>
                  <a:pt x="2747" y="81"/>
                  <a:pt x="2729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31">
            <a:extLst>
              <a:ext uri="{FF2B5EF4-FFF2-40B4-BE49-F238E27FC236}">
                <a16:creationId xmlns:a16="http://schemas.microsoft.com/office/drawing/2014/main" id="{545DFF21-5368-C549-83A2-AC6FA2975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3690" y="6864757"/>
            <a:ext cx="211713" cy="67569"/>
          </a:xfrm>
          <a:custGeom>
            <a:avLst/>
            <a:gdLst>
              <a:gd name="T0" fmla="*/ 181 w 209"/>
              <a:gd name="T1" fmla="*/ 63 h 64"/>
              <a:gd name="T2" fmla="*/ 181 w 209"/>
              <a:gd name="T3" fmla="*/ 63 h 64"/>
              <a:gd name="T4" fmla="*/ 36 w 209"/>
              <a:gd name="T5" fmla="*/ 63 h 64"/>
              <a:gd name="T6" fmla="*/ 0 w 209"/>
              <a:gd name="T7" fmla="*/ 36 h 64"/>
              <a:gd name="T8" fmla="*/ 0 w 209"/>
              <a:gd name="T9" fmla="*/ 36 h 64"/>
              <a:gd name="T10" fmla="*/ 36 w 209"/>
              <a:gd name="T11" fmla="*/ 0 h 64"/>
              <a:gd name="T12" fmla="*/ 181 w 209"/>
              <a:gd name="T13" fmla="*/ 0 h 64"/>
              <a:gd name="T14" fmla="*/ 208 w 209"/>
              <a:gd name="T15" fmla="*/ 36 h 64"/>
              <a:gd name="T16" fmla="*/ 208 w 209"/>
              <a:gd name="T17" fmla="*/ 36 h 64"/>
              <a:gd name="T18" fmla="*/ 181 w 209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9" h="64">
                <a:moveTo>
                  <a:pt x="181" y="63"/>
                </a:moveTo>
                <a:lnTo>
                  <a:pt x="181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54"/>
                  <a:pt x="0" y="36"/>
                </a:cubicBezTo>
                <a:lnTo>
                  <a:pt x="0" y="36"/>
                </a:lnTo>
                <a:cubicBezTo>
                  <a:pt x="0" y="18"/>
                  <a:pt x="18" y="0"/>
                  <a:pt x="36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99" y="0"/>
                  <a:pt x="208" y="18"/>
                  <a:pt x="208" y="36"/>
                </a:cubicBezTo>
                <a:lnTo>
                  <a:pt x="208" y="36"/>
                </a:lnTo>
                <a:cubicBezTo>
                  <a:pt x="208" y="54"/>
                  <a:pt x="199" y="63"/>
                  <a:pt x="181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32">
            <a:extLst>
              <a:ext uri="{FF2B5EF4-FFF2-40B4-BE49-F238E27FC236}">
                <a16:creationId xmlns:a16="http://schemas.microsoft.com/office/drawing/2014/main" id="{40A8A169-00AD-D64C-A9F8-027428394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3690" y="7117009"/>
            <a:ext cx="211713" cy="67569"/>
          </a:xfrm>
          <a:custGeom>
            <a:avLst/>
            <a:gdLst>
              <a:gd name="T0" fmla="*/ 181 w 209"/>
              <a:gd name="T1" fmla="*/ 63 h 64"/>
              <a:gd name="T2" fmla="*/ 181 w 209"/>
              <a:gd name="T3" fmla="*/ 63 h 64"/>
              <a:gd name="T4" fmla="*/ 36 w 209"/>
              <a:gd name="T5" fmla="*/ 63 h 64"/>
              <a:gd name="T6" fmla="*/ 0 w 209"/>
              <a:gd name="T7" fmla="*/ 27 h 64"/>
              <a:gd name="T8" fmla="*/ 0 w 209"/>
              <a:gd name="T9" fmla="*/ 27 h 64"/>
              <a:gd name="T10" fmla="*/ 36 w 209"/>
              <a:gd name="T11" fmla="*/ 0 h 64"/>
              <a:gd name="T12" fmla="*/ 181 w 209"/>
              <a:gd name="T13" fmla="*/ 0 h 64"/>
              <a:gd name="T14" fmla="*/ 208 w 209"/>
              <a:gd name="T15" fmla="*/ 27 h 64"/>
              <a:gd name="T16" fmla="*/ 208 w 209"/>
              <a:gd name="T17" fmla="*/ 27 h 64"/>
              <a:gd name="T18" fmla="*/ 181 w 209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9" h="64">
                <a:moveTo>
                  <a:pt x="181" y="63"/>
                </a:moveTo>
                <a:lnTo>
                  <a:pt x="181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45"/>
                  <a:pt x="0" y="27"/>
                </a:cubicBezTo>
                <a:lnTo>
                  <a:pt x="0" y="27"/>
                </a:lnTo>
                <a:cubicBezTo>
                  <a:pt x="0" y="18"/>
                  <a:pt x="18" y="0"/>
                  <a:pt x="36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99" y="0"/>
                  <a:pt x="208" y="18"/>
                  <a:pt x="208" y="27"/>
                </a:cubicBezTo>
                <a:lnTo>
                  <a:pt x="208" y="27"/>
                </a:lnTo>
                <a:cubicBezTo>
                  <a:pt x="208" y="45"/>
                  <a:pt x="199" y="63"/>
                  <a:pt x="181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33">
            <a:extLst>
              <a:ext uri="{FF2B5EF4-FFF2-40B4-BE49-F238E27FC236}">
                <a16:creationId xmlns:a16="http://schemas.microsoft.com/office/drawing/2014/main" id="{AF350071-C708-5A4A-B4C0-56E2576D6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3690" y="7364758"/>
            <a:ext cx="211713" cy="67566"/>
          </a:xfrm>
          <a:custGeom>
            <a:avLst/>
            <a:gdLst>
              <a:gd name="T0" fmla="*/ 181 w 209"/>
              <a:gd name="T1" fmla="*/ 63 h 64"/>
              <a:gd name="T2" fmla="*/ 181 w 209"/>
              <a:gd name="T3" fmla="*/ 63 h 64"/>
              <a:gd name="T4" fmla="*/ 36 w 209"/>
              <a:gd name="T5" fmla="*/ 63 h 64"/>
              <a:gd name="T6" fmla="*/ 0 w 209"/>
              <a:gd name="T7" fmla="*/ 27 h 64"/>
              <a:gd name="T8" fmla="*/ 0 w 209"/>
              <a:gd name="T9" fmla="*/ 27 h 64"/>
              <a:gd name="T10" fmla="*/ 36 w 209"/>
              <a:gd name="T11" fmla="*/ 0 h 64"/>
              <a:gd name="T12" fmla="*/ 181 w 209"/>
              <a:gd name="T13" fmla="*/ 0 h 64"/>
              <a:gd name="T14" fmla="*/ 208 w 209"/>
              <a:gd name="T15" fmla="*/ 27 h 64"/>
              <a:gd name="T16" fmla="*/ 208 w 209"/>
              <a:gd name="T17" fmla="*/ 27 h 64"/>
              <a:gd name="T18" fmla="*/ 181 w 209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9" h="64">
                <a:moveTo>
                  <a:pt x="181" y="63"/>
                </a:moveTo>
                <a:lnTo>
                  <a:pt x="181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18" y="0"/>
                  <a:pt x="36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99" y="0"/>
                  <a:pt x="208" y="9"/>
                  <a:pt x="208" y="27"/>
                </a:cubicBezTo>
                <a:lnTo>
                  <a:pt x="208" y="27"/>
                </a:lnTo>
                <a:cubicBezTo>
                  <a:pt x="208" y="45"/>
                  <a:pt x="199" y="63"/>
                  <a:pt x="181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34">
            <a:extLst>
              <a:ext uri="{FF2B5EF4-FFF2-40B4-BE49-F238E27FC236}">
                <a16:creationId xmlns:a16="http://schemas.microsoft.com/office/drawing/2014/main" id="{736202A7-8A4E-F045-A875-904A3F031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3690" y="7603495"/>
            <a:ext cx="211713" cy="67569"/>
          </a:xfrm>
          <a:custGeom>
            <a:avLst/>
            <a:gdLst>
              <a:gd name="T0" fmla="*/ 181 w 209"/>
              <a:gd name="T1" fmla="*/ 63 h 64"/>
              <a:gd name="T2" fmla="*/ 181 w 209"/>
              <a:gd name="T3" fmla="*/ 63 h 64"/>
              <a:gd name="T4" fmla="*/ 36 w 209"/>
              <a:gd name="T5" fmla="*/ 63 h 64"/>
              <a:gd name="T6" fmla="*/ 0 w 209"/>
              <a:gd name="T7" fmla="*/ 36 h 64"/>
              <a:gd name="T8" fmla="*/ 0 w 209"/>
              <a:gd name="T9" fmla="*/ 36 h 64"/>
              <a:gd name="T10" fmla="*/ 36 w 209"/>
              <a:gd name="T11" fmla="*/ 0 h 64"/>
              <a:gd name="T12" fmla="*/ 181 w 209"/>
              <a:gd name="T13" fmla="*/ 0 h 64"/>
              <a:gd name="T14" fmla="*/ 208 w 209"/>
              <a:gd name="T15" fmla="*/ 36 h 64"/>
              <a:gd name="T16" fmla="*/ 208 w 209"/>
              <a:gd name="T17" fmla="*/ 36 h 64"/>
              <a:gd name="T18" fmla="*/ 181 w 209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9" h="64">
                <a:moveTo>
                  <a:pt x="181" y="63"/>
                </a:moveTo>
                <a:lnTo>
                  <a:pt x="181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54"/>
                  <a:pt x="0" y="36"/>
                </a:cubicBezTo>
                <a:lnTo>
                  <a:pt x="0" y="36"/>
                </a:lnTo>
                <a:cubicBezTo>
                  <a:pt x="0" y="18"/>
                  <a:pt x="18" y="0"/>
                  <a:pt x="36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99" y="0"/>
                  <a:pt x="208" y="18"/>
                  <a:pt x="208" y="36"/>
                </a:cubicBezTo>
                <a:lnTo>
                  <a:pt x="208" y="36"/>
                </a:lnTo>
                <a:cubicBezTo>
                  <a:pt x="208" y="54"/>
                  <a:pt x="199" y="63"/>
                  <a:pt x="181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35">
            <a:extLst>
              <a:ext uri="{FF2B5EF4-FFF2-40B4-BE49-F238E27FC236}">
                <a16:creationId xmlns:a16="http://schemas.microsoft.com/office/drawing/2014/main" id="{A9E8DEAB-C2FD-6643-A3C6-A54B67130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6392" y="6846739"/>
            <a:ext cx="85587" cy="85587"/>
          </a:xfrm>
          <a:custGeom>
            <a:avLst/>
            <a:gdLst>
              <a:gd name="T0" fmla="*/ 82 w 83"/>
              <a:gd name="T1" fmla="*/ 45 h 82"/>
              <a:gd name="T2" fmla="*/ 82 w 83"/>
              <a:gd name="T3" fmla="*/ 45 h 82"/>
              <a:gd name="T4" fmla="*/ 46 w 83"/>
              <a:gd name="T5" fmla="*/ 81 h 82"/>
              <a:gd name="T6" fmla="*/ 0 w 83"/>
              <a:gd name="T7" fmla="*/ 45 h 82"/>
              <a:gd name="T8" fmla="*/ 46 w 83"/>
              <a:gd name="T9" fmla="*/ 0 h 82"/>
              <a:gd name="T10" fmla="*/ 82 w 83"/>
              <a:gd name="T11" fmla="*/ 45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2">
                <a:moveTo>
                  <a:pt x="82" y="45"/>
                </a:moveTo>
                <a:lnTo>
                  <a:pt x="82" y="45"/>
                </a:lnTo>
                <a:cubicBezTo>
                  <a:pt x="82" y="63"/>
                  <a:pt x="63" y="81"/>
                  <a:pt x="46" y="81"/>
                </a:cubicBezTo>
                <a:cubicBezTo>
                  <a:pt x="18" y="81"/>
                  <a:pt x="0" y="63"/>
                  <a:pt x="0" y="45"/>
                </a:cubicBezTo>
                <a:cubicBezTo>
                  <a:pt x="0" y="18"/>
                  <a:pt x="18" y="0"/>
                  <a:pt x="46" y="0"/>
                </a:cubicBezTo>
                <a:cubicBezTo>
                  <a:pt x="63" y="0"/>
                  <a:pt x="82" y="18"/>
                  <a:pt x="82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36">
            <a:extLst>
              <a:ext uri="{FF2B5EF4-FFF2-40B4-BE49-F238E27FC236}">
                <a16:creationId xmlns:a16="http://schemas.microsoft.com/office/drawing/2014/main" id="{7CC26348-1198-2E4B-BFF2-97B042603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6392" y="7031425"/>
            <a:ext cx="85587" cy="85584"/>
          </a:xfrm>
          <a:custGeom>
            <a:avLst/>
            <a:gdLst>
              <a:gd name="T0" fmla="*/ 82 w 83"/>
              <a:gd name="T1" fmla="*/ 46 h 83"/>
              <a:gd name="T2" fmla="*/ 82 w 83"/>
              <a:gd name="T3" fmla="*/ 46 h 83"/>
              <a:gd name="T4" fmla="*/ 46 w 83"/>
              <a:gd name="T5" fmla="*/ 82 h 83"/>
              <a:gd name="T6" fmla="*/ 0 w 83"/>
              <a:gd name="T7" fmla="*/ 46 h 83"/>
              <a:gd name="T8" fmla="*/ 46 w 83"/>
              <a:gd name="T9" fmla="*/ 0 h 83"/>
              <a:gd name="T10" fmla="*/ 82 w 83"/>
              <a:gd name="T11" fmla="*/ 46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3">
                <a:moveTo>
                  <a:pt x="82" y="46"/>
                </a:moveTo>
                <a:lnTo>
                  <a:pt x="82" y="46"/>
                </a:lnTo>
                <a:cubicBezTo>
                  <a:pt x="82" y="64"/>
                  <a:pt x="63" y="82"/>
                  <a:pt x="46" y="82"/>
                </a:cubicBezTo>
                <a:cubicBezTo>
                  <a:pt x="18" y="82"/>
                  <a:pt x="0" y="64"/>
                  <a:pt x="0" y="46"/>
                </a:cubicBezTo>
                <a:cubicBezTo>
                  <a:pt x="0" y="19"/>
                  <a:pt x="18" y="0"/>
                  <a:pt x="46" y="0"/>
                </a:cubicBezTo>
                <a:cubicBezTo>
                  <a:pt x="63" y="0"/>
                  <a:pt x="82" y="19"/>
                  <a:pt x="82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37">
            <a:extLst>
              <a:ext uri="{FF2B5EF4-FFF2-40B4-BE49-F238E27FC236}">
                <a16:creationId xmlns:a16="http://schemas.microsoft.com/office/drawing/2014/main" id="{8A5B5DB3-7B98-1845-9504-F9F0DB3D1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6392" y="7216108"/>
            <a:ext cx="85587" cy="85587"/>
          </a:xfrm>
          <a:custGeom>
            <a:avLst/>
            <a:gdLst>
              <a:gd name="T0" fmla="*/ 82 w 83"/>
              <a:gd name="T1" fmla="*/ 36 h 83"/>
              <a:gd name="T2" fmla="*/ 82 w 83"/>
              <a:gd name="T3" fmla="*/ 36 h 83"/>
              <a:gd name="T4" fmla="*/ 46 w 83"/>
              <a:gd name="T5" fmla="*/ 82 h 83"/>
              <a:gd name="T6" fmla="*/ 0 w 83"/>
              <a:gd name="T7" fmla="*/ 36 h 83"/>
              <a:gd name="T8" fmla="*/ 46 w 83"/>
              <a:gd name="T9" fmla="*/ 0 h 83"/>
              <a:gd name="T10" fmla="*/ 82 w 83"/>
              <a:gd name="T11" fmla="*/ 36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3">
                <a:moveTo>
                  <a:pt x="82" y="36"/>
                </a:moveTo>
                <a:lnTo>
                  <a:pt x="82" y="36"/>
                </a:lnTo>
                <a:cubicBezTo>
                  <a:pt x="82" y="63"/>
                  <a:pt x="63" y="82"/>
                  <a:pt x="46" y="82"/>
                </a:cubicBezTo>
                <a:cubicBezTo>
                  <a:pt x="18" y="82"/>
                  <a:pt x="0" y="63"/>
                  <a:pt x="0" y="36"/>
                </a:cubicBezTo>
                <a:cubicBezTo>
                  <a:pt x="0" y="18"/>
                  <a:pt x="18" y="0"/>
                  <a:pt x="46" y="0"/>
                </a:cubicBezTo>
                <a:cubicBezTo>
                  <a:pt x="63" y="0"/>
                  <a:pt x="82" y="18"/>
                  <a:pt x="82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38">
            <a:extLst>
              <a:ext uri="{FF2B5EF4-FFF2-40B4-BE49-F238E27FC236}">
                <a16:creationId xmlns:a16="http://schemas.microsoft.com/office/drawing/2014/main" id="{38BBE87D-922E-9A40-ADA2-A50690D43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6392" y="7400794"/>
            <a:ext cx="85587" cy="85584"/>
          </a:xfrm>
          <a:custGeom>
            <a:avLst/>
            <a:gdLst>
              <a:gd name="T0" fmla="*/ 82 w 83"/>
              <a:gd name="T1" fmla="*/ 36 h 82"/>
              <a:gd name="T2" fmla="*/ 82 w 83"/>
              <a:gd name="T3" fmla="*/ 36 h 82"/>
              <a:gd name="T4" fmla="*/ 46 w 83"/>
              <a:gd name="T5" fmla="*/ 81 h 82"/>
              <a:gd name="T6" fmla="*/ 0 w 83"/>
              <a:gd name="T7" fmla="*/ 36 h 82"/>
              <a:gd name="T8" fmla="*/ 46 w 83"/>
              <a:gd name="T9" fmla="*/ 0 h 82"/>
              <a:gd name="T10" fmla="*/ 82 w 83"/>
              <a:gd name="T11" fmla="*/ 36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2">
                <a:moveTo>
                  <a:pt x="82" y="36"/>
                </a:moveTo>
                <a:lnTo>
                  <a:pt x="82" y="36"/>
                </a:lnTo>
                <a:cubicBezTo>
                  <a:pt x="82" y="63"/>
                  <a:pt x="63" y="81"/>
                  <a:pt x="46" y="81"/>
                </a:cubicBezTo>
                <a:cubicBezTo>
                  <a:pt x="18" y="81"/>
                  <a:pt x="0" y="63"/>
                  <a:pt x="0" y="36"/>
                </a:cubicBezTo>
                <a:cubicBezTo>
                  <a:pt x="0" y="18"/>
                  <a:pt x="18" y="0"/>
                  <a:pt x="46" y="0"/>
                </a:cubicBezTo>
                <a:cubicBezTo>
                  <a:pt x="63" y="0"/>
                  <a:pt x="82" y="18"/>
                  <a:pt x="82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39">
            <a:extLst>
              <a:ext uri="{FF2B5EF4-FFF2-40B4-BE49-F238E27FC236}">
                <a16:creationId xmlns:a16="http://schemas.microsoft.com/office/drawing/2014/main" id="{CF15B8ED-7416-5748-9100-E39A1E59D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6392" y="7576468"/>
            <a:ext cx="85587" cy="94596"/>
          </a:xfrm>
          <a:custGeom>
            <a:avLst/>
            <a:gdLst>
              <a:gd name="T0" fmla="*/ 82 w 83"/>
              <a:gd name="T1" fmla="*/ 45 h 91"/>
              <a:gd name="T2" fmla="*/ 82 w 83"/>
              <a:gd name="T3" fmla="*/ 45 h 91"/>
              <a:gd name="T4" fmla="*/ 46 w 83"/>
              <a:gd name="T5" fmla="*/ 90 h 91"/>
              <a:gd name="T6" fmla="*/ 0 w 83"/>
              <a:gd name="T7" fmla="*/ 45 h 91"/>
              <a:gd name="T8" fmla="*/ 46 w 83"/>
              <a:gd name="T9" fmla="*/ 0 h 91"/>
              <a:gd name="T10" fmla="*/ 82 w 83"/>
              <a:gd name="T11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91">
                <a:moveTo>
                  <a:pt x="82" y="45"/>
                </a:moveTo>
                <a:lnTo>
                  <a:pt x="82" y="45"/>
                </a:lnTo>
                <a:cubicBezTo>
                  <a:pt x="82" y="72"/>
                  <a:pt x="63" y="90"/>
                  <a:pt x="46" y="90"/>
                </a:cubicBezTo>
                <a:cubicBezTo>
                  <a:pt x="18" y="90"/>
                  <a:pt x="0" y="72"/>
                  <a:pt x="0" y="45"/>
                </a:cubicBezTo>
                <a:cubicBezTo>
                  <a:pt x="0" y="18"/>
                  <a:pt x="18" y="0"/>
                  <a:pt x="46" y="0"/>
                </a:cubicBezTo>
                <a:cubicBezTo>
                  <a:pt x="63" y="0"/>
                  <a:pt x="82" y="18"/>
                  <a:pt x="82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40">
            <a:extLst>
              <a:ext uri="{FF2B5EF4-FFF2-40B4-BE49-F238E27FC236}">
                <a16:creationId xmlns:a16="http://schemas.microsoft.com/office/drawing/2014/main" id="{A859FB17-9814-DD4D-BBB5-6BD0FFA67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2519" y="7882774"/>
            <a:ext cx="4099098" cy="1126126"/>
          </a:xfrm>
          <a:custGeom>
            <a:avLst/>
            <a:gdLst>
              <a:gd name="T0" fmla="*/ 3786 w 4013"/>
              <a:gd name="T1" fmla="*/ 1103 h 1104"/>
              <a:gd name="T2" fmla="*/ 3786 w 4013"/>
              <a:gd name="T3" fmla="*/ 1103 h 1104"/>
              <a:gd name="T4" fmla="*/ 226 w 4013"/>
              <a:gd name="T5" fmla="*/ 1103 h 1104"/>
              <a:gd name="T6" fmla="*/ 0 w 4013"/>
              <a:gd name="T7" fmla="*/ 868 h 1104"/>
              <a:gd name="T8" fmla="*/ 0 w 4013"/>
              <a:gd name="T9" fmla="*/ 235 h 1104"/>
              <a:gd name="T10" fmla="*/ 226 w 4013"/>
              <a:gd name="T11" fmla="*/ 0 h 1104"/>
              <a:gd name="T12" fmla="*/ 3786 w 4013"/>
              <a:gd name="T13" fmla="*/ 0 h 1104"/>
              <a:gd name="T14" fmla="*/ 4012 w 4013"/>
              <a:gd name="T15" fmla="*/ 235 h 1104"/>
              <a:gd name="T16" fmla="*/ 4012 w 4013"/>
              <a:gd name="T17" fmla="*/ 868 h 1104"/>
              <a:gd name="T18" fmla="*/ 3786 w 4013"/>
              <a:gd name="T19" fmla="*/ 1103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13" h="1104">
                <a:moveTo>
                  <a:pt x="3786" y="1103"/>
                </a:moveTo>
                <a:lnTo>
                  <a:pt x="3786" y="1103"/>
                </a:lnTo>
                <a:cubicBezTo>
                  <a:pt x="226" y="1103"/>
                  <a:pt x="226" y="1103"/>
                  <a:pt x="226" y="1103"/>
                </a:cubicBezTo>
                <a:cubicBezTo>
                  <a:pt x="99" y="1103"/>
                  <a:pt x="0" y="994"/>
                  <a:pt x="0" y="868"/>
                </a:cubicBezTo>
                <a:cubicBezTo>
                  <a:pt x="0" y="235"/>
                  <a:pt x="0" y="235"/>
                  <a:pt x="0" y="235"/>
                </a:cubicBezTo>
                <a:cubicBezTo>
                  <a:pt x="0" y="108"/>
                  <a:pt x="99" y="0"/>
                  <a:pt x="226" y="0"/>
                </a:cubicBezTo>
                <a:cubicBezTo>
                  <a:pt x="3786" y="0"/>
                  <a:pt x="3786" y="0"/>
                  <a:pt x="3786" y="0"/>
                </a:cubicBezTo>
                <a:cubicBezTo>
                  <a:pt x="3913" y="0"/>
                  <a:pt x="4012" y="108"/>
                  <a:pt x="4012" y="235"/>
                </a:cubicBezTo>
                <a:cubicBezTo>
                  <a:pt x="4012" y="868"/>
                  <a:pt x="4012" y="868"/>
                  <a:pt x="4012" y="868"/>
                </a:cubicBezTo>
                <a:cubicBezTo>
                  <a:pt x="4012" y="994"/>
                  <a:pt x="3913" y="1103"/>
                  <a:pt x="3786" y="110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41">
            <a:extLst>
              <a:ext uri="{FF2B5EF4-FFF2-40B4-BE49-F238E27FC236}">
                <a16:creationId xmlns:a16="http://schemas.microsoft.com/office/drawing/2014/main" id="{C473ECCB-2FAC-8F42-9441-32C4E2998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9905" y="8243134"/>
            <a:ext cx="396396" cy="405405"/>
          </a:xfrm>
          <a:custGeom>
            <a:avLst/>
            <a:gdLst>
              <a:gd name="T0" fmla="*/ 389 w 390"/>
              <a:gd name="T1" fmla="*/ 198 h 398"/>
              <a:gd name="T2" fmla="*/ 389 w 390"/>
              <a:gd name="T3" fmla="*/ 198 h 398"/>
              <a:gd name="T4" fmla="*/ 199 w 390"/>
              <a:gd name="T5" fmla="*/ 397 h 398"/>
              <a:gd name="T6" fmla="*/ 0 w 390"/>
              <a:gd name="T7" fmla="*/ 198 h 398"/>
              <a:gd name="T8" fmla="*/ 199 w 390"/>
              <a:gd name="T9" fmla="*/ 0 h 398"/>
              <a:gd name="T10" fmla="*/ 389 w 390"/>
              <a:gd name="T11" fmla="*/ 1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0" h="398">
                <a:moveTo>
                  <a:pt x="389" y="198"/>
                </a:moveTo>
                <a:lnTo>
                  <a:pt x="389" y="198"/>
                </a:lnTo>
                <a:cubicBezTo>
                  <a:pt x="389" y="307"/>
                  <a:pt x="308" y="397"/>
                  <a:pt x="199" y="397"/>
                </a:cubicBezTo>
                <a:cubicBezTo>
                  <a:pt x="91" y="397"/>
                  <a:pt x="0" y="307"/>
                  <a:pt x="0" y="198"/>
                </a:cubicBezTo>
                <a:cubicBezTo>
                  <a:pt x="0" y="90"/>
                  <a:pt x="91" y="0"/>
                  <a:pt x="199" y="0"/>
                </a:cubicBezTo>
                <a:cubicBezTo>
                  <a:pt x="308" y="0"/>
                  <a:pt x="389" y="90"/>
                  <a:pt x="389" y="1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42">
            <a:extLst>
              <a:ext uri="{FF2B5EF4-FFF2-40B4-BE49-F238E27FC236}">
                <a16:creationId xmlns:a16="http://schemas.microsoft.com/office/drawing/2014/main" id="{FFD9A4E7-0AD3-8147-AC53-A10759110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8014" y="8409802"/>
            <a:ext cx="2824325" cy="76575"/>
          </a:xfrm>
          <a:custGeom>
            <a:avLst/>
            <a:gdLst>
              <a:gd name="T0" fmla="*/ 2729 w 2766"/>
              <a:gd name="T1" fmla="*/ 73 h 74"/>
              <a:gd name="T2" fmla="*/ 2729 w 2766"/>
              <a:gd name="T3" fmla="*/ 73 h 74"/>
              <a:gd name="T4" fmla="*/ 36 w 2766"/>
              <a:gd name="T5" fmla="*/ 73 h 74"/>
              <a:gd name="T6" fmla="*/ 0 w 2766"/>
              <a:gd name="T7" fmla="*/ 36 h 74"/>
              <a:gd name="T8" fmla="*/ 0 w 2766"/>
              <a:gd name="T9" fmla="*/ 36 h 74"/>
              <a:gd name="T10" fmla="*/ 36 w 2766"/>
              <a:gd name="T11" fmla="*/ 0 h 74"/>
              <a:gd name="T12" fmla="*/ 2729 w 2766"/>
              <a:gd name="T13" fmla="*/ 0 h 74"/>
              <a:gd name="T14" fmla="*/ 2765 w 2766"/>
              <a:gd name="T15" fmla="*/ 36 h 74"/>
              <a:gd name="T16" fmla="*/ 2765 w 2766"/>
              <a:gd name="T17" fmla="*/ 36 h 74"/>
              <a:gd name="T18" fmla="*/ 2729 w 2766"/>
              <a:gd name="T19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66" h="74">
                <a:moveTo>
                  <a:pt x="2729" y="73"/>
                </a:moveTo>
                <a:lnTo>
                  <a:pt x="2729" y="73"/>
                </a:lnTo>
                <a:cubicBezTo>
                  <a:pt x="36" y="73"/>
                  <a:pt x="36" y="73"/>
                  <a:pt x="36" y="73"/>
                </a:cubicBezTo>
                <a:cubicBezTo>
                  <a:pt x="18" y="73"/>
                  <a:pt x="0" y="55"/>
                  <a:pt x="0" y="36"/>
                </a:cubicBezTo>
                <a:lnTo>
                  <a:pt x="0" y="36"/>
                </a:lnTo>
                <a:cubicBezTo>
                  <a:pt x="0" y="9"/>
                  <a:pt x="18" y="0"/>
                  <a:pt x="36" y="0"/>
                </a:cubicBezTo>
                <a:cubicBezTo>
                  <a:pt x="2729" y="0"/>
                  <a:pt x="2729" y="0"/>
                  <a:pt x="2729" y="0"/>
                </a:cubicBezTo>
                <a:cubicBezTo>
                  <a:pt x="2747" y="0"/>
                  <a:pt x="2765" y="9"/>
                  <a:pt x="2765" y="36"/>
                </a:cubicBezTo>
                <a:lnTo>
                  <a:pt x="2765" y="36"/>
                </a:lnTo>
                <a:cubicBezTo>
                  <a:pt x="2765" y="55"/>
                  <a:pt x="2747" y="73"/>
                  <a:pt x="2729" y="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43">
            <a:extLst>
              <a:ext uri="{FF2B5EF4-FFF2-40B4-BE49-F238E27FC236}">
                <a16:creationId xmlns:a16="http://schemas.microsoft.com/office/drawing/2014/main" id="{30EAF8AD-806E-6347-94A7-D121304B8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3690" y="8058451"/>
            <a:ext cx="211713" cy="76575"/>
          </a:xfrm>
          <a:custGeom>
            <a:avLst/>
            <a:gdLst>
              <a:gd name="T0" fmla="*/ 181 w 209"/>
              <a:gd name="T1" fmla="*/ 72 h 73"/>
              <a:gd name="T2" fmla="*/ 181 w 209"/>
              <a:gd name="T3" fmla="*/ 72 h 73"/>
              <a:gd name="T4" fmla="*/ 36 w 209"/>
              <a:gd name="T5" fmla="*/ 72 h 73"/>
              <a:gd name="T6" fmla="*/ 0 w 209"/>
              <a:gd name="T7" fmla="*/ 36 h 73"/>
              <a:gd name="T8" fmla="*/ 0 w 209"/>
              <a:gd name="T9" fmla="*/ 36 h 73"/>
              <a:gd name="T10" fmla="*/ 36 w 209"/>
              <a:gd name="T11" fmla="*/ 0 h 73"/>
              <a:gd name="T12" fmla="*/ 181 w 209"/>
              <a:gd name="T13" fmla="*/ 0 h 73"/>
              <a:gd name="T14" fmla="*/ 208 w 209"/>
              <a:gd name="T15" fmla="*/ 36 h 73"/>
              <a:gd name="T16" fmla="*/ 208 w 209"/>
              <a:gd name="T17" fmla="*/ 36 h 73"/>
              <a:gd name="T18" fmla="*/ 181 w 209"/>
              <a:gd name="T1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9" h="73">
                <a:moveTo>
                  <a:pt x="181" y="72"/>
                </a:moveTo>
                <a:lnTo>
                  <a:pt x="181" y="72"/>
                </a:lnTo>
                <a:cubicBezTo>
                  <a:pt x="36" y="72"/>
                  <a:pt x="36" y="72"/>
                  <a:pt x="36" y="72"/>
                </a:cubicBezTo>
                <a:cubicBezTo>
                  <a:pt x="18" y="72"/>
                  <a:pt x="0" y="54"/>
                  <a:pt x="0" y="36"/>
                </a:cubicBezTo>
                <a:lnTo>
                  <a:pt x="0" y="36"/>
                </a:lnTo>
                <a:cubicBezTo>
                  <a:pt x="0" y="18"/>
                  <a:pt x="18" y="0"/>
                  <a:pt x="36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99" y="0"/>
                  <a:pt x="208" y="18"/>
                  <a:pt x="208" y="36"/>
                </a:cubicBezTo>
                <a:lnTo>
                  <a:pt x="208" y="36"/>
                </a:lnTo>
                <a:cubicBezTo>
                  <a:pt x="208" y="54"/>
                  <a:pt x="199" y="72"/>
                  <a:pt x="181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44">
            <a:extLst>
              <a:ext uri="{FF2B5EF4-FFF2-40B4-BE49-F238E27FC236}">
                <a16:creationId xmlns:a16="http://schemas.microsoft.com/office/drawing/2014/main" id="{2A9AC301-31CC-8E47-B27C-7A9578144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3690" y="8306197"/>
            <a:ext cx="211713" cy="67569"/>
          </a:xfrm>
          <a:custGeom>
            <a:avLst/>
            <a:gdLst>
              <a:gd name="T0" fmla="*/ 181 w 209"/>
              <a:gd name="T1" fmla="*/ 63 h 64"/>
              <a:gd name="T2" fmla="*/ 181 w 209"/>
              <a:gd name="T3" fmla="*/ 63 h 64"/>
              <a:gd name="T4" fmla="*/ 36 w 209"/>
              <a:gd name="T5" fmla="*/ 63 h 64"/>
              <a:gd name="T6" fmla="*/ 0 w 209"/>
              <a:gd name="T7" fmla="*/ 36 h 64"/>
              <a:gd name="T8" fmla="*/ 0 w 209"/>
              <a:gd name="T9" fmla="*/ 36 h 64"/>
              <a:gd name="T10" fmla="*/ 36 w 209"/>
              <a:gd name="T11" fmla="*/ 0 h 64"/>
              <a:gd name="T12" fmla="*/ 181 w 209"/>
              <a:gd name="T13" fmla="*/ 0 h 64"/>
              <a:gd name="T14" fmla="*/ 208 w 209"/>
              <a:gd name="T15" fmla="*/ 36 h 64"/>
              <a:gd name="T16" fmla="*/ 208 w 209"/>
              <a:gd name="T17" fmla="*/ 36 h 64"/>
              <a:gd name="T18" fmla="*/ 181 w 209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9" h="64">
                <a:moveTo>
                  <a:pt x="181" y="63"/>
                </a:moveTo>
                <a:lnTo>
                  <a:pt x="181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54"/>
                  <a:pt x="0" y="36"/>
                </a:cubicBezTo>
                <a:lnTo>
                  <a:pt x="0" y="36"/>
                </a:lnTo>
                <a:cubicBezTo>
                  <a:pt x="0" y="18"/>
                  <a:pt x="18" y="0"/>
                  <a:pt x="36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99" y="0"/>
                  <a:pt x="208" y="18"/>
                  <a:pt x="208" y="36"/>
                </a:cubicBezTo>
                <a:lnTo>
                  <a:pt x="208" y="36"/>
                </a:lnTo>
                <a:cubicBezTo>
                  <a:pt x="208" y="54"/>
                  <a:pt x="199" y="63"/>
                  <a:pt x="181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45">
            <a:extLst>
              <a:ext uri="{FF2B5EF4-FFF2-40B4-BE49-F238E27FC236}">
                <a16:creationId xmlns:a16="http://schemas.microsoft.com/office/drawing/2014/main" id="{12F494C5-0341-F24C-A868-A69FF13C4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3690" y="8558450"/>
            <a:ext cx="211713" cy="67569"/>
          </a:xfrm>
          <a:custGeom>
            <a:avLst/>
            <a:gdLst>
              <a:gd name="T0" fmla="*/ 181 w 209"/>
              <a:gd name="T1" fmla="*/ 63 h 64"/>
              <a:gd name="T2" fmla="*/ 181 w 209"/>
              <a:gd name="T3" fmla="*/ 63 h 64"/>
              <a:gd name="T4" fmla="*/ 36 w 209"/>
              <a:gd name="T5" fmla="*/ 63 h 64"/>
              <a:gd name="T6" fmla="*/ 0 w 209"/>
              <a:gd name="T7" fmla="*/ 27 h 64"/>
              <a:gd name="T8" fmla="*/ 0 w 209"/>
              <a:gd name="T9" fmla="*/ 27 h 64"/>
              <a:gd name="T10" fmla="*/ 36 w 209"/>
              <a:gd name="T11" fmla="*/ 0 h 64"/>
              <a:gd name="T12" fmla="*/ 181 w 209"/>
              <a:gd name="T13" fmla="*/ 0 h 64"/>
              <a:gd name="T14" fmla="*/ 208 w 209"/>
              <a:gd name="T15" fmla="*/ 27 h 64"/>
              <a:gd name="T16" fmla="*/ 208 w 209"/>
              <a:gd name="T17" fmla="*/ 27 h 64"/>
              <a:gd name="T18" fmla="*/ 181 w 209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9" h="64">
                <a:moveTo>
                  <a:pt x="181" y="63"/>
                </a:moveTo>
                <a:lnTo>
                  <a:pt x="181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18" y="0"/>
                  <a:pt x="36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99" y="0"/>
                  <a:pt x="208" y="9"/>
                  <a:pt x="208" y="27"/>
                </a:cubicBezTo>
                <a:lnTo>
                  <a:pt x="208" y="27"/>
                </a:lnTo>
                <a:cubicBezTo>
                  <a:pt x="208" y="45"/>
                  <a:pt x="199" y="63"/>
                  <a:pt x="181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46">
            <a:extLst>
              <a:ext uri="{FF2B5EF4-FFF2-40B4-BE49-F238E27FC236}">
                <a16:creationId xmlns:a16="http://schemas.microsoft.com/office/drawing/2014/main" id="{6BCB17D3-E719-ED4E-A96A-A09EAA0F9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3690" y="8797190"/>
            <a:ext cx="211713" cy="67566"/>
          </a:xfrm>
          <a:custGeom>
            <a:avLst/>
            <a:gdLst>
              <a:gd name="T0" fmla="*/ 181 w 209"/>
              <a:gd name="T1" fmla="*/ 63 h 64"/>
              <a:gd name="T2" fmla="*/ 181 w 209"/>
              <a:gd name="T3" fmla="*/ 63 h 64"/>
              <a:gd name="T4" fmla="*/ 36 w 209"/>
              <a:gd name="T5" fmla="*/ 63 h 64"/>
              <a:gd name="T6" fmla="*/ 0 w 209"/>
              <a:gd name="T7" fmla="*/ 36 h 64"/>
              <a:gd name="T8" fmla="*/ 0 w 209"/>
              <a:gd name="T9" fmla="*/ 36 h 64"/>
              <a:gd name="T10" fmla="*/ 36 w 209"/>
              <a:gd name="T11" fmla="*/ 0 h 64"/>
              <a:gd name="T12" fmla="*/ 181 w 209"/>
              <a:gd name="T13" fmla="*/ 0 h 64"/>
              <a:gd name="T14" fmla="*/ 208 w 209"/>
              <a:gd name="T15" fmla="*/ 36 h 64"/>
              <a:gd name="T16" fmla="*/ 208 w 209"/>
              <a:gd name="T17" fmla="*/ 36 h 64"/>
              <a:gd name="T18" fmla="*/ 181 w 209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9" h="64">
                <a:moveTo>
                  <a:pt x="181" y="63"/>
                </a:moveTo>
                <a:lnTo>
                  <a:pt x="181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54"/>
                  <a:pt x="0" y="36"/>
                </a:cubicBezTo>
                <a:lnTo>
                  <a:pt x="0" y="36"/>
                </a:lnTo>
                <a:cubicBezTo>
                  <a:pt x="0" y="18"/>
                  <a:pt x="18" y="0"/>
                  <a:pt x="36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99" y="0"/>
                  <a:pt x="208" y="18"/>
                  <a:pt x="208" y="36"/>
                </a:cubicBezTo>
                <a:lnTo>
                  <a:pt x="208" y="36"/>
                </a:lnTo>
                <a:cubicBezTo>
                  <a:pt x="208" y="54"/>
                  <a:pt x="199" y="63"/>
                  <a:pt x="181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47">
            <a:extLst>
              <a:ext uri="{FF2B5EF4-FFF2-40B4-BE49-F238E27FC236}">
                <a16:creationId xmlns:a16="http://schemas.microsoft.com/office/drawing/2014/main" id="{744740B1-9C3A-C547-A601-98E20DCAA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6392" y="8040433"/>
            <a:ext cx="85587" cy="85584"/>
          </a:xfrm>
          <a:custGeom>
            <a:avLst/>
            <a:gdLst>
              <a:gd name="T0" fmla="*/ 82 w 83"/>
              <a:gd name="T1" fmla="*/ 45 h 82"/>
              <a:gd name="T2" fmla="*/ 82 w 83"/>
              <a:gd name="T3" fmla="*/ 45 h 82"/>
              <a:gd name="T4" fmla="*/ 46 w 83"/>
              <a:gd name="T5" fmla="*/ 81 h 82"/>
              <a:gd name="T6" fmla="*/ 0 w 83"/>
              <a:gd name="T7" fmla="*/ 45 h 82"/>
              <a:gd name="T8" fmla="*/ 46 w 83"/>
              <a:gd name="T9" fmla="*/ 0 h 82"/>
              <a:gd name="T10" fmla="*/ 82 w 83"/>
              <a:gd name="T11" fmla="*/ 45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2">
                <a:moveTo>
                  <a:pt x="82" y="45"/>
                </a:moveTo>
                <a:lnTo>
                  <a:pt x="82" y="45"/>
                </a:lnTo>
                <a:cubicBezTo>
                  <a:pt x="82" y="63"/>
                  <a:pt x="63" y="81"/>
                  <a:pt x="46" y="81"/>
                </a:cubicBezTo>
                <a:cubicBezTo>
                  <a:pt x="18" y="81"/>
                  <a:pt x="0" y="63"/>
                  <a:pt x="0" y="45"/>
                </a:cubicBezTo>
                <a:cubicBezTo>
                  <a:pt x="0" y="18"/>
                  <a:pt x="18" y="0"/>
                  <a:pt x="46" y="0"/>
                </a:cubicBezTo>
                <a:cubicBezTo>
                  <a:pt x="63" y="0"/>
                  <a:pt x="82" y="18"/>
                  <a:pt x="82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48">
            <a:extLst>
              <a:ext uri="{FF2B5EF4-FFF2-40B4-BE49-F238E27FC236}">
                <a16:creationId xmlns:a16="http://schemas.microsoft.com/office/drawing/2014/main" id="{36A6E4D7-A00C-A746-A01B-31F6FDE2B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6392" y="8225116"/>
            <a:ext cx="85587" cy="85587"/>
          </a:xfrm>
          <a:custGeom>
            <a:avLst/>
            <a:gdLst>
              <a:gd name="T0" fmla="*/ 82 w 83"/>
              <a:gd name="T1" fmla="*/ 45 h 82"/>
              <a:gd name="T2" fmla="*/ 82 w 83"/>
              <a:gd name="T3" fmla="*/ 45 h 82"/>
              <a:gd name="T4" fmla="*/ 46 w 83"/>
              <a:gd name="T5" fmla="*/ 81 h 82"/>
              <a:gd name="T6" fmla="*/ 0 w 83"/>
              <a:gd name="T7" fmla="*/ 45 h 82"/>
              <a:gd name="T8" fmla="*/ 46 w 83"/>
              <a:gd name="T9" fmla="*/ 0 h 82"/>
              <a:gd name="T10" fmla="*/ 82 w 83"/>
              <a:gd name="T11" fmla="*/ 45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2">
                <a:moveTo>
                  <a:pt x="82" y="45"/>
                </a:moveTo>
                <a:lnTo>
                  <a:pt x="82" y="45"/>
                </a:lnTo>
                <a:cubicBezTo>
                  <a:pt x="82" y="63"/>
                  <a:pt x="63" y="81"/>
                  <a:pt x="46" y="81"/>
                </a:cubicBezTo>
                <a:cubicBezTo>
                  <a:pt x="18" y="81"/>
                  <a:pt x="0" y="63"/>
                  <a:pt x="0" y="45"/>
                </a:cubicBezTo>
                <a:cubicBezTo>
                  <a:pt x="0" y="18"/>
                  <a:pt x="18" y="0"/>
                  <a:pt x="46" y="0"/>
                </a:cubicBezTo>
                <a:cubicBezTo>
                  <a:pt x="63" y="0"/>
                  <a:pt x="82" y="18"/>
                  <a:pt x="82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49">
            <a:extLst>
              <a:ext uri="{FF2B5EF4-FFF2-40B4-BE49-F238E27FC236}">
                <a16:creationId xmlns:a16="http://schemas.microsoft.com/office/drawing/2014/main" id="{8402E9F7-8370-974A-A779-3D0835154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6392" y="8409802"/>
            <a:ext cx="85587" cy="85584"/>
          </a:xfrm>
          <a:custGeom>
            <a:avLst/>
            <a:gdLst>
              <a:gd name="T0" fmla="*/ 82 w 83"/>
              <a:gd name="T1" fmla="*/ 36 h 83"/>
              <a:gd name="T2" fmla="*/ 82 w 83"/>
              <a:gd name="T3" fmla="*/ 36 h 83"/>
              <a:gd name="T4" fmla="*/ 46 w 83"/>
              <a:gd name="T5" fmla="*/ 82 h 83"/>
              <a:gd name="T6" fmla="*/ 0 w 83"/>
              <a:gd name="T7" fmla="*/ 36 h 83"/>
              <a:gd name="T8" fmla="*/ 46 w 83"/>
              <a:gd name="T9" fmla="*/ 0 h 83"/>
              <a:gd name="T10" fmla="*/ 82 w 83"/>
              <a:gd name="T11" fmla="*/ 36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3">
                <a:moveTo>
                  <a:pt x="82" y="36"/>
                </a:moveTo>
                <a:lnTo>
                  <a:pt x="82" y="36"/>
                </a:lnTo>
                <a:cubicBezTo>
                  <a:pt x="82" y="64"/>
                  <a:pt x="63" y="82"/>
                  <a:pt x="46" y="82"/>
                </a:cubicBezTo>
                <a:cubicBezTo>
                  <a:pt x="18" y="82"/>
                  <a:pt x="0" y="64"/>
                  <a:pt x="0" y="36"/>
                </a:cubicBezTo>
                <a:cubicBezTo>
                  <a:pt x="0" y="18"/>
                  <a:pt x="18" y="0"/>
                  <a:pt x="46" y="0"/>
                </a:cubicBezTo>
                <a:cubicBezTo>
                  <a:pt x="63" y="0"/>
                  <a:pt x="82" y="18"/>
                  <a:pt x="82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50">
            <a:extLst>
              <a:ext uri="{FF2B5EF4-FFF2-40B4-BE49-F238E27FC236}">
                <a16:creationId xmlns:a16="http://schemas.microsoft.com/office/drawing/2014/main" id="{D63BC7C0-C135-844E-B5E2-6827B8AF1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6392" y="8594486"/>
            <a:ext cx="85587" cy="85587"/>
          </a:xfrm>
          <a:custGeom>
            <a:avLst/>
            <a:gdLst>
              <a:gd name="T0" fmla="*/ 82 w 83"/>
              <a:gd name="T1" fmla="*/ 36 h 83"/>
              <a:gd name="T2" fmla="*/ 82 w 83"/>
              <a:gd name="T3" fmla="*/ 36 h 83"/>
              <a:gd name="T4" fmla="*/ 46 w 83"/>
              <a:gd name="T5" fmla="*/ 82 h 83"/>
              <a:gd name="T6" fmla="*/ 0 w 83"/>
              <a:gd name="T7" fmla="*/ 36 h 83"/>
              <a:gd name="T8" fmla="*/ 46 w 83"/>
              <a:gd name="T9" fmla="*/ 0 h 83"/>
              <a:gd name="T10" fmla="*/ 82 w 83"/>
              <a:gd name="T11" fmla="*/ 36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3">
                <a:moveTo>
                  <a:pt x="82" y="36"/>
                </a:moveTo>
                <a:lnTo>
                  <a:pt x="82" y="36"/>
                </a:lnTo>
                <a:cubicBezTo>
                  <a:pt x="82" y="63"/>
                  <a:pt x="63" y="82"/>
                  <a:pt x="46" y="82"/>
                </a:cubicBezTo>
                <a:cubicBezTo>
                  <a:pt x="18" y="82"/>
                  <a:pt x="0" y="63"/>
                  <a:pt x="0" y="36"/>
                </a:cubicBezTo>
                <a:cubicBezTo>
                  <a:pt x="0" y="18"/>
                  <a:pt x="18" y="0"/>
                  <a:pt x="46" y="0"/>
                </a:cubicBezTo>
                <a:cubicBezTo>
                  <a:pt x="63" y="0"/>
                  <a:pt x="82" y="18"/>
                  <a:pt x="82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51">
            <a:extLst>
              <a:ext uri="{FF2B5EF4-FFF2-40B4-BE49-F238E27FC236}">
                <a16:creationId xmlns:a16="http://schemas.microsoft.com/office/drawing/2014/main" id="{53086064-7578-BE42-991A-3021AE754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6392" y="8770163"/>
            <a:ext cx="85587" cy="94593"/>
          </a:xfrm>
          <a:custGeom>
            <a:avLst/>
            <a:gdLst>
              <a:gd name="T0" fmla="*/ 82 w 83"/>
              <a:gd name="T1" fmla="*/ 45 h 91"/>
              <a:gd name="T2" fmla="*/ 82 w 83"/>
              <a:gd name="T3" fmla="*/ 45 h 91"/>
              <a:gd name="T4" fmla="*/ 46 w 83"/>
              <a:gd name="T5" fmla="*/ 90 h 91"/>
              <a:gd name="T6" fmla="*/ 0 w 83"/>
              <a:gd name="T7" fmla="*/ 45 h 91"/>
              <a:gd name="T8" fmla="*/ 46 w 83"/>
              <a:gd name="T9" fmla="*/ 0 h 91"/>
              <a:gd name="T10" fmla="*/ 82 w 83"/>
              <a:gd name="T11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91">
                <a:moveTo>
                  <a:pt x="82" y="45"/>
                </a:moveTo>
                <a:lnTo>
                  <a:pt x="82" y="45"/>
                </a:lnTo>
                <a:cubicBezTo>
                  <a:pt x="82" y="72"/>
                  <a:pt x="63" y="90"/>
                  <a:pt x="46" y="90"/>
                </a:cubicBezTo>
                <a:cubicBezTo>
                  <a:pt x="18" y="90"/>
                  <a:pt x="0" y="72"/>
                  <a:pt x="0" y="45"/>
                </a:cubicBezTo>
                <a:cubicBezTo>
                  <a:pt x="0" y="27"/>
                  <a:pt x="18" y="0"/>
                  <a:pt x="46" y="0"/>
                </a:cubicBezTo>
                <a:cubicBezTo>
                  <a:pt x="63" y="0"/>
                  <a:pt x="82" y="27"/>
                  <a:pt x="82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52">
            <a:extLst>
              <a:ext uri="{FF2B5EF4-FFF2-40B4-BE49-F238E27FC236}">
                <a16:creationId xmlns:a16="http://schemas.microsoft.com/office/drawing/2014/main" id="{30D5DCD1-C24B-2C40-956C-FD136690F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2519" y="9071963"/>
            <a:ext cx="4099098" cy="1126126"/>
          </a:xfrm>
          <a:custGeom>
            <a:avLst/>
            <a:gdLst>
              <a:gd name="T0" fmla="*/ 3786 w 4013"/>
              <a:gd name="T1" fmla="*/ 1103 h 1104"/>
              <a:gd name="T2" fmla="*/ 3786 w 4013"/>
              <a:gd name="T3" fmla="*/ 1103 h 1104"/>
              <a:gd name="T4" fmla="*/ 226 w 4013"/>
              <a:gd name="T5" fmla="*/ 1103 h 1104"/>
              <a:gd name="T6" fmla="*/ 0 w 4013"/>
              <a:gd name="T7" fmla="*/ 868 h 1104"/>
              <a:gd name="T8" fmla="*/ 0 w 4013"/>
              <a:gd name="T9" fmla="*/ 235 h 1104"/>
              <a:gd name="T10" fmla="*/ 226 w 4013"/>
              <a:gd name="T11" fmla="*/ 0 h 1104"/>
              <a:gd name="T12" fmla="*/ 3786 w 4013"/>
              <a:gd name="T13" fmla="*/ 0 h 1104"/>
              <a:gd name="T14" fmla="*/ 4012 w 4013"/>
              <a:gd name="T15" fmla="*/ 235 h 1104"/>
              <a:gd name="T16" fmla="*/ 4012 w 4013"/>
              <a:gd name="T17" fmla="*/ 868 h 1104"/>
              <a:gd name="T18" fmla="*/ 3786 w 4013"/>
              <a:gd name="T19" fmla="*/ 1103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13" h="1104">
                <a:moveTo>
                  <a:pt x="3786" y="1103"/>
                </a:moveTo>
                <a:lnTo>
                  <a:pt x="3786" y="1103"/>
                </a:lnTo>
                <a:cubicBezTo>
                  <a:pt x="226" y="1103"/>
                  <a:pt x="226" y="1103"/>
                  <a:pt x="226" y="1103"/>
                </a:cubicBezTo>
                <a:cubicBezTo>
                  <a:pt x="99" y="1103"/>
                  <a:pt x="0" y="995"/>
                  <a:pt x="0" y="868"/>
                </a:cubicBezTo>
                <a:cubicBezTo>
                  <a:pt x="0" y="235"/>
                  <a:pt x="0" y="235"/>
                  <a:pt x="0" y="235"/>
                </a:cubicBezTo>
                <a:cubicBezTo>
                  <a:pt x="0" y="109"/>
                  <a:pt x="99" y="0"/>
                  <a:pt x="226" y="0"/>
                </a:cubicBezTo>
                <a:cubicBezTo>
                  <a:pt x="3786" y="0"/>
                  <a:pt x="3786" y="0"/>
                  <a:pt x="3786" y="0"/>
                </a:cubicBezTo>
                <a:cubicBezTo>
                  <a:pt x="3913" y="0"/>
                  <a:pt x="4012" y="109"/>
                  <a:pt x="4012" y="235"/>
                </a:cubicBezTo>
                <a:cubicBezTo>
                  <a:pt x="4012" y="868"/>
                  <a:pt x="4012" y="868"/>
                  <a:pt x="4012" y="868"/>
                </a:cubicBezTo>
                <a:cubicBezTo>
                  <a:pt x="4012" y="995"/>
                  <a:pt x="3913" y="1103"/>
                  <a:pt x="3786" y="110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53">
            <a:extLst>
              <a:ext uri="{FF2B5EF4-FFF2-40B4-BE49-F238E27FC236}">
                <a16:creationId xmlns:a16="http://schemas.microsoft.com/office/drawing/2014/main" id="{7CE2A843-8E17-4C4E-8B0B-7A4EBC84E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9905" y="9432323"/>
            <a:ext cx="396396" cy="405405"/>
          </a:xfrm>
          <a:custGeom>
            <a:avLst/>
            <a:gdLst>
              <a:gd name="T0" fmla="*/ 389 w 390"/>
              <a:gd name="T1" fmla="*/ 199 h 398"/>
              <a:gd name="T2" fmla="*/ 389 w 390"/>
              <a:gd name="T3" fmla="*/ 199 h 398"/>
              <a:gd name="T4" fmla="*/ 199 w 390"/>
              <a:gd name="T5" fmla="*/ 397 h 398"/>
              <a:gd name="T6" fmla="*/ 0 w 390"/>
              <a:gd name="T7" fmla="*/ 199 h 398"/>
              <a:gd name="T8" fmla="*/ 199 w 390"/>
              <a:gd name="T9" fmla="*/ 0 h 398"/>
              <a:gd name="T10" fmla="*/ 389 w 390"/>
              <a:gd name="T11" fmla="*/ 199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0" h="398">
                <a:moveTo>
                  <a:pt x="389" y="199"/>
                </a:moveTo>
                <a:lnTo>
                  <a:pt x="389" y="199"/>
                </a:lnTo>
                <a:cubicBezTo>
                  <a:pt x="389" y="307"/>
                  <a:pt x="308" y="397"/>
                  <a:pt x="199" y="397"/>
                </a:cubicBezTo>
                <a:cubicBezTo>
                  <a:pt x="91" y="397"/>
                  <a:pt x="0" y="307"/>
                  <a:pt x="0" y="199"/>
                </a:cubicBezTo>
                <a:cubicBezTo>
                  <a:pt x="0" y="90"/>
                  <a:pt x="91" y="0"/>
                  <a:pt x="199" y="0"/>
                </a:cubicBezTo>
                <a:cubicBezTo>
                  <a:pt x="308" y="0"/>
                  <a:pt x="389" y="90"/>
                  <a:pt x="389" y="1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54">
            <a:extLst>
              <a:ext uri="{FF2B5EF4-FFF2-40B4-BE49-F238E27FC236}">
                <a16:creationId xmlns:a16="http://schemas.microsoft.com/office/drawing/2014/main" id="{39E111C8-E146-CF4A-B184-A732E76C5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8014" y="9598991"/>
            <a:ext cx="2824325" cy="76575"/>
          </a:xfrm>
          <a:custGeom>
            <a:avLst/>
            <a:gdLst>
              <a:gd name="T0" fmla="*/ 2729 w 2766"/>
              <a:gd name="T1" fmla="*/ 72 h 73"/>
              <a:gd name="T2" fmla="*/ 2729 w 2766"/>
              <a:gd name="T3" fmla="*/ 72 h 73"/>
              <a:gd name="T4" fmla="*/ 36 w 2766"/>
              <a:gd name="T5" fmla="*/ 72 h 73"/>
              <a:gd name="T6" fmla="*/ 0 w 2766"/>
              <a:gd name="T7" fmla="*/ 36 h 73"/>
              <a:gd name="T8" fmla="*/ 0 w 2766"/>
              <a:gd name="T9" fmla="*/ 36 h 73"/>
              <a:gd name="T10" fmla="*/ 36 w 2766"/>
              <a:gd name="T11" fmla="*/ 0 h 73"/>
              <a:gd name="T12" fmla="*/ 2729 w 2766"/>
              <a:gd name="T13" fmla="*/ 0 h 73"/>
              <a:gd name="T14" fmla="*/ 2765 w 2766"/>
              <a:gd name="T15" fmla="*/ 36 h 73"/>
              <a:gd name="T16" fmla="*/ 2765 w 2766"/>
              <a:gd name="T17" fmla="*/ 36 h 73"/>
              <a:gd name="T18" fmla="*/ 2729 w 2766"/>
              <a:gd name="T1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66" h="73">
                <a:moveTo>
                  <a:pt x="2729" y="72"/>
                </a:moveTo>
                <a:lnTo>
                  <a:pt x="2729" y="72"/>
                </a:lnTo>
                <a:cubicBezTo>
                  <a:pt x="36" y="72"/>
                  <a:pt x="36" y="72"/>
                  <a:pt x="36" y="72"/>
                </a:cubicBezTo>
                <a:cubicBezTo>
                  <a:pt x="18" y="72"/>
                  <a:pt x="0" y="54"/>
                  <a:pt x="0" y="36"/>
                </a:cubicBezTo>
                <a:lnTo>
                  <a:pt x="0" y="36"/>
                </a:lnTo>
                <a:cubicBezTo>
                  <a:pt x="0" y="17"/>
                  <a:pt x="18" y="0"/>
                  <a:pt x="36" y="0"/>
                </a:cubicBezTo>
                <a:cubicBezTo>
                  <a:pt x="2729" y="0"/>
                  <a:pt x="2729" y="0"/>
                  <a:pt x="2729" y="0"/>
                </a:cubicBezTo>
                <a:cubicBezTo>
                  <a:pt x="2747" y="0"/>
                  <a:pt x="2765" y="17"/>
                  <a:pt x="2765" y="36"/>
                </a:cubicBezTo>
                <a:lnTo>
                  <a:pt x="2765" y="36"/>
                </a:lnTo>
                <a:cubicBezTo>
                  <a:pt x="2765" y="54"/>
                  <a:pt x="2747" y="72"/>
                  <a:pt x="2729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55">
            <a:extLst>
              <a:ext uri="{FF2B5EF4-FFF2-40B4-BE49-F238E27FC236}">
                <a16:creationId xmlns:a16="http://schemas.microsoft.com/office/drawing/2014/main" id="{F6249B0A-2D27-C24B-89DC-7BF88D63E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3690" y="9247640"/>
            <a:ext cx="211713" cy="76575"/>
          </a:xfrm>
          <a:custGeom>
            <a:avLst/>
            <a:gdLst>
              <a:gd name="T0" fmla="*/ 181 w 209"/>
              <a:gd name="T1" fmla="*/ 72 h 73"/>
              <a:gd name="T2" fmla="*/ 181 w 209"/>
              <a:gd name="T3" fmla="*/ 72 h 73"/>
              <a:gd name="T4" fmla="*/ 36 w 209"/>
              <a:gd name="T5" fmla="*/ 72 h 73"/>
              <a:gd name="T6" fmla="*/ 0 w 209"/>
              <a:gd name="T7" fmla="*/ 36 h 73"/>
              <a:gd name="T8" fmla="*/ 0 w 209"/>
              <a:gd name="T9" fmla="*/ 36 h 73"/>
              <a:gd name="T10" fmla="*/ 36 w 209"/>
              <a:gd name="T11" fmla="*/ 0 h 73"/>
              <a:gd name="T12" fmla="*/ 181 w 209"/>
              <a:gd name="T13" fmla="*/ 0 h 73"/>
              <a:gd name="T14" fmla="*/ 208 w 209"/>
              <a:gd name="T15" fmla="*/ 36 h 73"/>
              <a:gd name="T16" fmla="*/ 208 w 209"/>
              <a:gd name="T17" fmla="*/ 36 h 73"/>
              <a:gd name="T18" fmla="*/ 181 w 209"/>
              <a:gd name="T1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9" h="73">
                <a:moveTo>
                  <a:pt x="181" y="72"/>
                </a:moveTo>
                <a:lnTo>
                  <a:pt x="181" y="72"/>
                </a:lnTo>
                <a:cubicBezTo>
                  <a:pt x="36" y="72"/>
                  <a:pt x="36" y="72"/>
                  <a:pt x="36" y="72"/>
                </a:cubicBezTo>
                <a:cubicBezTo>
                  <a:pt x="18" y="72"/>
                  <a:pt x="0" y="54"/>
                  <a:pt x="0" y="36"/>
                </a:cubicBezTo>
                <a:lnTo>
                  <a:pt x="0" y="36"/>
                </a:lnTo>
                <a:cubicBezTo>
                  <a:pt x="0" y="18"/>
                  <a:pt x="18" y="0"/>
                  <a:pt x="36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99" y="0"/>
                  <a:pt x="208" y="18"/>
                  <a:pt x="208" y="36"/>
                </a:cubicBezTo>
                <a:lnTo>
                  <a:pt x="208" y="36"/>
                </a:lnTo>
                <a:cubicBezTo>
                  <a:pt x="208" y="54"/>
                  <a:pt x="199" y="72"/>
                  <a:pt x="181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56">
            <a:extLst>
              <a:ext uri="{FF2B5EF4-FFF2-40B4-BE49-F238E27FC236}">
                <a16:creationId xmlns:a16="http://schemas.microsoft.com/office/drawing/2014/main" id="{7EC4C1CF-F508-7F49-A306-D23B46E85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3690" y="9499892"/>
            <a:ext cx="211713" cy="67566"/>
          </a:xfrm>
          <a:custGeom>
            <a:avLst/>
            <a:gdLst>
              <a:gd name="T0" fmla="*/ 181 w 209"/>
              <a:gd name="T1" fmla="*/ 63 h 64"/>
              <a:gd name="T2" fmla="*/ 181 w 209"/>
              <a:gd name="T3" fmla="*/ 63 h 64"/>
              <a:gd name="T4" fmla="*/ 36 w 209"/>
              <a:gd name="T5" fmla="*/ 63 h 64"/>
              <a:gd name="T6" fmla="*/ 0 w 209"/>
              <a:gd name="T7" fmla="*/ 36 h 64"/>
              <a:gd name="T8" fmla="*/ 0 w 209"/>
              <a:gd name="T9" fmla="*/ 36 h 64"/>
              <a:gd name="T10" fmla="*/ 36 w 209"/>
              <a:gd name="T11" fmla="*/ 0 h 64"/>
              <a:gd name="T12" fmla="*/ 181 w 209"/>
              <a:gd name="T13" fmla="*/ 0 h 64"/>
              <a:gd name="T14" fmla="*/ 208 w 209"/>
              <a:gd name="T15" fmla="*/ 36 h 64"/>
              <a:gd name="T16" fmla="*/ 208 w 209"/>
              <a:gd name="T17" fmla="*/ 36 h 64"/>
              <a:gd name="T18" fmla="*/ 181 w 209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9" h="64">
                <a:moveTo>
                  <a:pt x="181" y="63"/>
                </a:moveTo>
                <a:lnTo>
                  <a:pt x="181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54"/>
                  <a:pt x="0" y="36"/>
                </a:cubicBezTo>
                <a:lnTo>
                  <a:pt x="0" y="36"/>
                </a:lnTo>
                <a:cubicBezTo>
                  <a:pt x="0" y="18"/>
                  <a:pt x="18" y="0"/>
                  <a:pt x="36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99" y="0"/>
                  <a:pt x="208" y="18"/>
                  <a:pt x="208" y="36"/>
                </a:cubicBezTo>
                <a:lnTo>
                  <a:pt x="208" y="36"/>
                </a:lnTo>
                <a:cubicBezTo>
                  <a:pt x="208" y="54"/>
                  <a:pt x="199" y="63"/>
                  <a:pt x="181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57">
            <a:extLst>
              <a:ext uri="{FF2B5EF4-FFF2-40B4-BE49-F238E27FC236}">
                <a16:creationId xmlns:a16="http://schemas.microsoft.com/office/drawing/2014/main" id="{4D064B06-2DC7-1043-A51C-33349FA88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3690" y="9747638"/>
            <a:ext cx="211713" cy="67569"/>
          </a:xfrm>
          <a:custGeom>
            <a:avLst/>
            <a:gdLst>
              <a:gd name="T0" fmla="*/ 181 w 209"/>
              <a:gd name="T1" fmla="*/ 64 h 65"/>
              <a:gd name="T2" fmla="*/ 181 w 209"/>
              <a:gd name="T3" fmla="*/ 64 h 65"/>
              <a:gd name="T4" fmla="*/ 36 w 209"/>
              <a:gd name="T5" fmla="*/ 64 h 65"/>
              <a:gd name="T6" fmla="*/ 0 w 209"/>
              <a:gd name="T7" fmla="*/ 27 h 65"/>
              <a:gd name="T8" fmla="*/ 0 w 209"/>
              <a:gd name="T9" fmla="*/ 27 h 65"/>
              <a:gd name="T10" fmla="*/ 36 w 209"/>
              <a:gd name="T11" fmla="*/ 0 h 65"/>
              <a:gd name="T12" fmla="*/ 181 w 209"/>
              <a:gd name="T13" fmla="*/ 0 h 65"/>
              <a:gd name="T14" fmla="*/ 208 w 209"/>
              <a:gd name="T15" fmla="*/ 27 h 65"/>
              <a:gd name="T16" fmla="*/ 208 w 209"/>
              <a:gd name="T17" fmla="*/ 27 h 65"/>
              <a:gd name="T18" fmla="*/ 181 w 209"/>
              <a:gd name="T1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9" h="65">
                <a:moveTo>
                  <a:pt x="181" y="64"/>
                </a:moveTo>
                <a:lnTo>
                  <a:pt x="181" y="64"/>
                </a:lnTo>
                <a:cubicBezTo>
                  <a:pt x="36" y="64"/>
                  <a:pt x="36" y="64"/>
                  <a:pt x="36" y="64"/>
                </a:cubicBezTo>
                <a:cubicBezTo>
                  <a:pt x="18" y="64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18" y="0"/>
                  <a:pt x="36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99" y="0"/>
                  <a:pt x="208" y="9"/>
                  <a:pt x="208" y="27"/>
                </a:cubicBezTo>
                <a:lnTo>
                  <a:pt x="208" y="27"/>
                </a:lnTo>
                <a:cubicBezTo>
                  <a:pt x="208" y="45"/>
                  <a:pt x="199" y="64"/>
                  <a:pt x="181" y="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58">
            <a:extLst>
              <a:ext uri="{FF2B5EF4-FFF2-40B4-BE49-F238E27FC236}">
                <a16:creationId xmlns:a16="http://schemas.microsoft.com/office/drawing/2014/main" id="{E974A5A4-B99E-1E42-B69D-A71085F5A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3690" y="9986378"/>
            <a:ext cx="211713" cy="67566"/>
          </a:xfrm>
          <a:custGeom>
            <a:avLst/>
            <a:gdLst>
              <a:gd name="T0" fmla="*/ 181 w 209"/>
              <a:gd name="T1" fmla="*/ 63 h 64"/>
              <a:gd name="T2" fmla="*/ 181 w 209"/>
              <a:gd name="T3" fmla="*/ 63 h 64"/>
              <a:gd name="T4" fmla="*/ 36 w 209"/>
              <a:gd name="T5" fmla="*/ 63 h 64"/>
              <a:gd name="T6" fmla="*/ 0 w 209"/>
              <a:gd name="T7" fmla="*/ 36 h 64"/>
              <a:gd name="T8" fmla="*/ 0 w 209"/>
              <a:gd name="T9" fmla="*/ 36 h 64"/>
              <a:gd name="T10" fmla="*/ 36 w 209"/>
              <a:gd name="T11" fmla="*/ 0 h 64"/>
              <a:gd name="T12" fmla="*/ 181 w 209"/>
              <a:gd name="T13" fmla="*/ 0 h 64"/>
              <a:gd name="T14" fmla="*/ 208 w 209"/>
              <a:gd name="T15" fmla="*/ 36 h 64"/>
              <a:gd name="T16" fmla="*/ 208 w 209"/>
              <a:gd name="T17" fmla="*/ 36 h 64"/>
              <a:gd name="T18" fmla="*/ 181 w 209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9" h="64">
                <a:moveTo>
                  <a:pt x="181" y="63"/>
                </a:moveTo>
                <a:lnTo>
                  <a:pt x="181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54"/>
                  <a:pt x="0" y="36"/>
                </a:cubicBezTo>
                <a:lnTo>
                  <a:pt x="0" y="36"/>
                </a:lnTo>
                <a:cubicBezTo>
                  <a:pt x="0" y="18"/>
                  <a:pt x="18" y="0"/>
                  <a:pt x="36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99" y="0"/>
                  <a:pt x="208" y="18"/>
                  <a:pt x="208" y="36"/>
                </a:cubicBezTo>
                <a:lnTo>
                  <a:pt x="208" y="36"/>
                </a:lnTo>
                <a:cubicBezTo>
                  <a:pt x="208" y="54"/>
                  <a:pt x="199" y="63"/>
                  <a:pt x="181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59">
            <a:extLst>
              <a:ext uri="{FF2B5EF4-FFF2-40B4-BE49-F238E27FC236}">
                <a16:creationId xmlns:a16="http://schemas.microsoft.com/office/drawing/2014/main" id="{51537B39-FCD8-354F-BA28-75135EA66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6392" y="9229622"/>
            <a:ext cx="85587" cy="94593"/>
          </a:xfrm>
          <a:custGeom>
            <a:avLst/>
            <a:gdLst>
              <a:gd name="T0" fmla="*/ 82 w 83"/>
              <a:gd name="T1" fmla="*/ 45 h 91"/>
              <a:gd name="T2" fmla="*/ 82 w 83"/>
              <a:gd name="T3" fmla="*/ 45 h 91"/>
              <a:gd name="T4" fmla="*/ 46 w 83"/>
              <a:gd name="T5" fmla="*/ 90 h 91"/>
              <a:gd name="T6" fmla="*/ 0 w 83"/>
              <a:gd name="T7" fmla="*/ 45 h 91"/>
              <a:gd name="T8" fmla="*/ 46 w 83"/>
              <a:gd name="T9" fmla="*/ 0 h 91"/>
              <a:gd name="T10" fmla="*/ 82 w 83"/>
              <a:gd name="T11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91">
                <a:moveTo>
                  <a:pt x="82" y="45"/>
                </a:moveTo>
                <a:lnTo>
                  <a:pt x="82" y="45"/>
                </a:lnTo>
                <a:cubicBezTo>
                  <a:pt x="82" y="72"/>
                  <a:pt x="63" y="90"/>
                  <a:pt x="46" y="90"/>
                </a:cubicBezTo>
                <a:cubicBezTo>
                  <a:pt x="18" y="90"/>
                  <a:pt x="0" y="72"/>
                  <a:pt x="0" y="45"/>
                </a:cubicBezTo>
                <a:cubicBezTo>
                  <a:pt x="0" y="18"/>
                  <a:pt x="18" y="0"/>
                  <a:pt x="46" y="0"/>
                </a:cubicBezTo>
                <a:cubicBezTo>
                  <a:pt x="63" y="0"/>
                  <a:pt x="82" y="18"/>
                  <a:pt x="82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60">
            <a:extLst>
              <a:ext uri="{FF2B5EF4-FFF2-40B4-BE49-F238E27FC236}">
                <a16:creationId xmlns:a16="http://schemas.microsoft.com/office/drawing/2014/main" id="{BEE9BA04-C4C3-3C4B-943B-F2B81A420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6392" y="9414305"/>
            <a:ext cx="85587" cy="85587"/>
          </a:xfrm>
          <a:custGeom>
            <a:avLst/>
            <a:gdLst>
              <a:gd name="T0" fmla="*/ 82 w 83"/>
              <a:gd name="T1" fmla="*/ 45 h 82"/>
              <a:gd name="T2" fmla="*/ 82 w 83"/>
              <a:gd name="T3" fmla="*/ 45 h 82"/>
              <a:gd name="T4" fmla="*/ 46 w 83"/>
              <a:gd name="T5" fmla="*/ 81 h 82"/>
              <a:gd name="T6" fmla="*/ 0 w 83"/>
              <a:gd name="T7" fmla="*/ 45 h 82"/>
              <a:gd name="T8" fmla="*/ 46 w 83"/>
              <a:gd name="T9" fmla="*/ 0 h 82"/>
              <a:gd name="T10" fmla="*/ 82 w 83"/>
              <a:gd name="T11" fmla="*/ 45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2">
                <a:moveTo>
                  <a:pt x="82" y="45"/>
                </a:moveTo>
                <a:lnTo>
                  <a:pt x="82" y="45"/>
                </a:lnTo>
                <a:cubicBezTo>
                  <a:pt x="82" y="63"/>
                  <a:pt x="63" y="81"/>
                  <a:pt x="46" y="81"/>
                </a:cubicBezTo>
                <a:cubicBezTo>
                  <a:pt x="18" y="81"/>
                  <a:pt x="0" y="63"/>
                  <a:pt x="0" y="45"/>
                </a:cubicBezTo>
                <a:cubicBezTo>
                  <a:pt x="0" y="18"/>
                  <a:pt x="18" y="0"/>
                  <a:pt x="46" y="0"/>
                </a:cubicBezTo>
                <a:cubicBezTo>
                  <a:pt x="63" y="0"/>
                  <a:pt x="82" y="18"/>
                  <a:pt x="82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61">
            <a:extLst>
              <a:ext uri="{FF2B5EF4-FFF2-40B4-BE49-F238E27FC236}">
                <a16:creationId xmlns:a16="http://schemas.microsoft.com/office/drawing/2014/main" id="{F9964CDD-9CDE-BB4D-BA7A-016F57934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6392" y="9598991"/>
            <a:ext cx="85587" cy="85584"/>
          </a:xfrm>
          <a:custGeom>
            <a:avLst/>
            <a:gdLst>
              <a:gd name="T0" fmla="*/ 82 w 83"/>
              <a:gd name="T1" fmla="*/ 45 h 82"/>
              <a:gd name="T2" fmla="*/ 82 w 83"/>
              <a:gd name="T3" fmla="*/ 45 h 82"/>
              <a:gd name="T4" fmla="*/ 46 w 83"/>
              <a:gd name="T5" fmla="*/ 81 h 82"/>
              <a:gd name="T6" fmla="*/ 0 w 83"/>
              <a:gd name="T7" fmla="*/ 45 h 82"/>
              <a:gd name="T8" fmla="*/ 46 w 83"/>
              <a:gd name="T9" fmla="*/ 0 h 82"/>
              <a:gd name="T10" fmla="*/ 82 w 83"/>
              <a:gd name="T11" fmla="*/ 45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2">
                <a:moveTo>
                  <a:pt x="82" y="45"/>
                </a:moveTo>
                <a:lnTo>
                  <a:pt x="82" y="45"/>
                </a:lnTo>
                <a:cubicBezTo>
                  <a:pt x="82" y="63"/>
                  <a:pt x="63" y="81"/>
                  <a:pt x="46" y="81"/>
                </a:cubicBezTo>
                <a:cubicBezTo>
                  <a:pt x="18" y="81"/>
                  <a:pt x="0" y="63"/>
                  <a:pt x="0" y="45"/>
                </a:cubicBezTo>
                <a:cubicBezTo>
                  <a:pt x="0" y="17"/>
                  <a:pt x="18" y="0"/>
                  <a:pt x="46" y="0"/>
                </a:cubicBezTo>
                <a:cubicBezTo>
                  <a:pt x="63" y="0"/>
                  <a:pt x="82" y="17"/>
                  <a:pt x="82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62">
            <a:extLst>
              <a:ext uri="{FF2B5EF4-FFF2-40B4-BE49-F238E27FC236}">
                <a16:creationId xmlns:a16="http://schemas.microsoft.com/office/drawing/2014/main" id="{857BE245-3E3C-2941-924A-77F4B097F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6392" y="9783674"/>
            <a:ext cx="85587" cy="85587"/>
          </a:xfrm>
          <a:custGeom>
            <a:avLst/>
            <a:gdLst>
              <a:gd name="T0" fmla="*/ 82 w 83"/>
              <a:gd name="T1" fmla="*/ 36 h 83"/>
              <a:gd name="T2" fmla="*/ 82 w 83"/>
              <a:gd name="T3" fmla="*/ 36 h 83"/>
              <a:gd name="T4" fmla="*/ 46 w 83"/>
              <a:gd name="T5" fmla="*/ 82 h 83"/>
              <a:gd name="T6" fmla="*/ 0 w 83"/>
              <a:gd name="T7" fmla="*/ 36 h 83"/>
              <a:gd name="T8" fmla="*/ 46 w 83"/>
              <a:gd name="T9" fmla="*/ 0 h 83"/>
              <a:gd name="T10" fmla="*/ 82 w 83"/>
              <a:gd name="T11" fmla="*/ 36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3">
                <a:moveTo>
                  <a:pt x="82" y="36"/>
                </a:moveTo>
                <a:lnTo>
                  <a:pt x="82" y="36"/>
                </a:lnTo>
                <a:cubicBezTo>
                  <a:pt x="82" y="64"/>
                  <a:pt x="63" y="82"/>
                  <a:pt x="46" y="82"/>
                </a:cubicBezTo>
                <a:cubicBezTo>
                  <a:pt x="18" y="82"/>
                  <a:pt x="0" y="64"/>
                  <a:pt x="0" y="36"/>
                </a:cubicBezTo>
                <a:cubicBezTo>
                  <a:pt x="0" y="18"/>
                  <a:pt x="18" y="0"/>
                  <a:pt x="46" y="0"/>
                </a:cubicBezTo>
                <a:cubicBezTo>
                  <a:pt x="63" y="0"/>
                  <a:pt x="82" y="18"/>
                  <a:pt x="82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63">
            <a:extLst>
              <a:ext uri="{FF2B5EF4-FFF2-40B4-BE49-F238E27FC236}">
                <a16:creationId xmlns:a16="http://schemas.microsoft.com/office/drawing/2014/main" id="{3BFB26A9-DFCD-0141-9197-3B0272BA3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6392" y="9968360"/>
            <a:ext cx="85587" cy="85584"/>
          </a:xfrm>
          <a:custGeom>
            <a:avLst/>
            <a:gdLst>
              <a:gd name="T0" fmla="*/ 82 w 83"/>
              <a:gd name="T1" fmla="*/ 36 h 82"/>
              <a:gd name="T2" fmla="*/ 82 w 83"/>
              <a:gd name="T3" fmla="*/ 36 h 82"/>
              <a:gd name="T4" fmla="*/ 46 w 83"/>
              <a:gd name="T5" fmla="*/ 81 h 82"/>
              <a:gd name="T6" fmla="*/ 0 w 83"/>
              <a:gd name="T7" fmla="*/ 36 h 82"/>
              <a:gd name="T8" fmla="*/ 46 w 83"/>
              <a:gd name="T9" fmla="*/ 0 h 82"/>
              <a:gd name="T10" fmla="*/ 82 w 83"/>
              <a:gd name="T11" fmla="*/ 36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2">
                <a:moveTo>
                  <a:pt x="82" y="36"/>
                </a:moveTo>
                <a:lnTo>
                  <a:pt x="82" y="36"/>
                </a:lnTo>
                <a:cubicBezTo>
                  <a:pt x="82" y="63"/>
                  <a:pt x="63" y="81"/>
                  <a:pt x="46" y="81"/>
                </a:cubicBezTo>
                <a:cubicBezTo>
                  <a:pt x="18" y="81"/>
                  <a:pt x="0" y="63"/>
                  <a:pt x="0" y="36"/>
                </a:cubicBezTo>
                <a:cubicBezTo>
                  <a:pt x="0" y="18"/>
                  <a:pt x="18" y="0"/>
                  <a:pt x="46" y="0"/>
                </a:cubicBezTo>
                <a:cubicBezTo>
                  <a:pt x="63" y="0"/>
                  <a:pt x="82" y="18"/>
                  <a:pt x="82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64">
            <a:extLst>
              <a:ext uri="{FF2B5EF4-FFF2-40B4-BE49-F238E27FC236}">
                <a16:creationId xmlns:a16="http://schemas.microsoft.com/office/drawing/2014/main" id="{6BA45C99-E3A7-DD4E-9E46-5AD0F9B39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6483" y="5445840"/>
            <a:ext cx="1581079" cy="1572070"/>
          </a:xfrm>
          <a:custGeom>
            <a:avLst/>
            <a:gdLst>
              <a:gd name="T0" fmla="*/ 1546 w 1547"/>
              <a:gd name="T1" fmla="*/ 769 h 1537"/>
              <a:gd name="T2" fmla="*/ 1546 w 1547"/>
              <a:gd name="T3" fmla="*/ 769 h 1537"/>
              <a:gd name="T4" fmla="*/ 777 w 1547"/>
              <a:gd name="T5" fmla="*/ 1536 h 1537"/>
              <a:gd name="T6" fmla="*/ 0 w 1547"/>
              <a:gd name="T7" fmla="*/ 769 h 1537"/>
              <a:gd name="T8" fmla="*/ 777 w 1547"/>
              <a:gd name="T9" fmla="*/ 0 h 1537"/>
              <a:gd name="T10" fmla="*/ 1546 w 1547"/>
              <a:gd name="T11" fmla="*/ 769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7" h="1537">
                <a:moveTo>
                  <a:pt x="1546" y="769"/>
                </a:moveTo>
                <a:lnTo>
                  <a:pt x="1546" y="769"/>
                </a:lnTo>
                <a:cubicBezTo>
                  <a:pt x="1546" y="1194"/>
                  <a:pt x="1193" y="1536"/>
                  <a:pt x="777" y="1536"/>
                </a:cubicBezTo>
                <a:cubicBezTo>
                  <a:pt x="352" y="1536"/>
                  <a:pt x="0" y="1194"/>
                  <a:pt x="0" y="769"/>
                </a:cubicBezTo>
                <a:cubicBezTo>
                  <a:pt x="0" y="344"/>
                  <a:pt x="352" y="0"/>
                  <a:pt x="777" y="0"/>
                </a:cubicBezTo>
                <a:cubicBezTo>
                  <a:pt x="1193" y="0"/>
                  <a:pt x="1546" y="344"/>
                  <a:pt x="1546" y="76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65">
            <a:extLst>
              <a:ext uri="{FF2B5EF4-FFF2-40B4-BE49-F238E27FC236}">
                <a16:creationId xmlns:a16="http://schemas.microsoft.com/office/drawing/2014/main" id="{79C4E7B8-B019-EC4E-BBDF-8A5359596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6483" y="9986378"/>
            <a:ext cx="1581079" cy="1572070"/>
          </a:xfrm>
          <a:custGeom>
            <a:avLst/>
            <a:gdLst>
              <a:gd name="T0" fmla="*/ 1546 w 1547"/>
              <a:gd name="T1" fmla="*/ 769 h 1538"/>
              <a:gd name="T2" fmla="*/ 1546 w 1547"/>
              <a:gd name="T3" fmla="*/ 769 h 1538"/>
              <a:gd name="T4" fmla="*/ 777 w 1547"/>
              <a:gd name="T5" fmla="*/ 1537 h 1538"/>
              <a:gd name="T6" fmla="*/ 0 w 1547"/>
              <a:gd name="T7" fmla="*/ 769 h 1538"/>
              <a:gd name="T8" fmla="*/ 777 w 1547"/>
              <a:gd name="T9" fmla="*/ 0 h 1538"/>
              <a:gd name="T10" fmla="*/ 1546 w 1547"/>
              <a:gd name="T11" fmla="*/ 769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7" h="1538">
                <a:moveTo>
                  <a:pt x="1546" y="769"/>
                </a:moveTo>
                <a:lnTo>
                  <a:pt x="1546" y="769"/>
                </a:lnTo>
                <a:cubicBezTo>
                  <a:pt x="1546" y="1193"/>
                  <a:pt x="1193" y="1537"/>
                  <a:pt x="777" y="1537"/>
                </a:cubicBezTo>
                <a:cubicBezTo>
                  <a:pt x="352" y="1537"/>
                  <a:pt x="0" y="1193"/>
                  <a:pt x="0" y="769"/>
                </a:cubicBezTo>
                <a:cubicBezTo>
                  <a:pt x="0" y="344"/>
                  <a:pt x="352" y="0"/>
                  <a:pt x="777" y="0"/>
                </a:cubicBezTo>
                <a:cubicBezTo>
                  <a:pt x="1193" y="0"/>
                  <a:pt x="1546" y="344"/>
                  <a:pt x="1546" y="76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66">
            <a:extLst>
              <a:ext uri="{FF2B5EF4-FFF2-40B4-BE49-F238E27FC236}">
                <a16:creationId xmlns:a16="http://schemas.microsoft.com/office/drawing/2014/main" id="{41DD0DE7-119D-A743-90BF-A65470031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080" y="5445840"/>
            <a:ext cx="1572070" cy="1572070"/>
          </a:xfrm>
          <a:custGeom>
            <a:avLst/>
            <a:gdLst>
              <a:gd name="T0" fmla="*/ 1537 w 1538"/>
              <a:gd name="T1" fmla="*/ 769 h 1537"/>
              <a:gd name="T2" fmla="*/ 1537 w 1538"/>
              <a:gd name="T3" fmla="*/ 769 h 1537"/>
              <a:gd name="T4" fmla="*/ 768 w 1538"/>
              <a:gd name="T5" fmla="*/ 1536 h 1537"/>
              <a:gd name="T6" fmla="*/ 0 w 1538"/>
              <a:gd name="T7" fmla="*/ 769 h 1537"/>
              <a:gd name="T8" fmla="*/ 768 w 1538"/>
              <a:gd name="T9" fmla="*/ 0 h 1537"/>
              <a:gd name="T10" fmla="*/ 1537 w 1538"/>
              <a:gd name="T11" fmla="*/ 769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8" h="1537">
                <a:moveTo>
                  <a:pt x="1537" y="769"/>
                </a:moveTo>
                <a:lnTo>
                  <a:pt x="1537" y="769"/>
                </a:lnTo>
                <a:cubicBezTo>
                  <a:pt x="1537" y="1194"/>
                  <a:pt x="1193" y="1536"/>
                  <a:pt x="768" y="1536"/>
                </a:cubicBezTo>
                <a:cubicBezTo>
                  <a:pt x="344" y="1536"/>
                  <a:pt x="0" y="1194"/>
                  <a:pt x="0" y="769"/>
                </a:cubicBezTo>
                <a:cubicBezTo>
                  <a:pt x="0" y="344"/>
                  <a:pt x="344" y="0"/>
                  <a:pt x="768" y="0"/>
                </a:cubicBezTo>
                <a:cubicBezTo>
                  <a:pt x="1193" y="0"/>
                  <a:pt x="1537" y="344"/>
                  <a:pt x="1537" y="76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67">
            <a:extLst>
              <a:ext uri="{FF2B5EF4-FFF2-40B4-BE49-F238E27FC236}">
                <a16:creationId xmlns:a16="http://schemas.microsoft.com/office/drawing/2014/main" id="{8C1B6D94-DA93-C54C-8459-EB847959E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080" y="9986378"/>
            <a:ext cx="1572070" cy="1572070"/>
          </a:xfrm>
          <a:custGeom>
            <a:avLst/>
            <a:gdLst>
              <a:gd name="T0" fmla="*/ 1537 w 1538"/>
              <a:gd name="T1" fmla="*/ 769 h 1538"/>
              <a:gd name="T2" fmla="*/ 1537 w 1538"/>
              <a:gd name="T3" fmla="*/ 769 h 1538"/>
              <a:gd name="T4" fmla="*/ 768 w 1538"/>
              <a:gd name="T5" fmla="*/ 1537 h 1538"/>
              <a:gd name="T6" fmla="*/ 0 w 1538"/>
              <a:gd name="T7" fmla="*/ 769 h 1538"/>
              <a:gd name="T8" fmla="*/ 768 w 1538"/>
              <a:gd name="T9" fmla="*/ 0 h 1538"/>
              <a:gd name="T10" fmla="*/ 1537 w 1538"/>
              <a:gd name="T11" fmla="*/ 769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8" h="1538">
                <a:moveTo>
                  <a:pt x="1537" y="769"/>
                </a:moveTo>
                <a:lnTo>
                  <a:pt x="1537" y="769"/>
                </a:lnTo>
                <a:cubicBezTo>
                  <a:pt x="1537" y="1193"/>
                  <a:pt x="1193" y="1537"/>
                  <a:pt x="768" y="1537"/>
                </a:cubicBezTo>
                <a:cubicBezTo>
                  <a:pt x="344" y="1537"/>
                  <a:pt x="0" y="1193"/>
                  <a:pt x="0" y="769"/>
                </a:cubicBezTo>
                <a:cubicBezTo>
                  <a:pt x="0" y="344"/>
                  <a:pt x="344" y="0"/>
                  <a:pt x="768" y="0"/>
                </a:cubicBezTo>
                <a:cubicBezTo>
                  <a:pt x="1193" y="0"/>
                  <a:pt x="1537" y="344"/>
                  <a:pt x="1537" y="76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68">
            <a:extLst>
              <a:ext uri="{FF2B5EF4-FFF2-40B4-BE49-F238E27FC236}">
                <a16:creationId xmlns:a16="http://schemas.microsoft.com/office/drawing/2014/main" id="{CAD008F0-49A5-0644-8284-04DB5172C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5404" y="5770164"/>
            <a:ext cx="923422" cy="923422"/>
          </a:xfrm>
          <a:custGeom>
            <a:avLst/>
            <a:gdLst>
              <a:gd name="T0" fmla="*/ 451 w 905"/>
              <a:gd name="T1" fmla="*/ 904 h 905"/>
              <a:gd name="T2" fmla="*/ 451 w 905"/>
              <a:gd name="T3" fmla="*/ 904 h 905"/>
              <a:gd name="T4" fmla="*/ 135 w 905"/>
              <a:gd name="T5" fmla="*/ 768 h 905"/>
              <a:gd name="T6" fmla="*/ 0 w 905"/>
              <a:gd name="T7" fmla="*/ 452 h 905"/>
              <a:gd name="T8" fmla="*/ 135 w 905"/>
              <a:gd name="T9" fmla="*/ 136 h 905"/>
              <a:gd name="T10" fmla="*/ 451 w 905"/>
              <a:gd name="T11" fmla="*/ 0 h 905"/>
              <a:gd name="T12" fmla="*/ 777 w 905"/>
              <a:gd name="T13" fmla="*/ 136 h 905"/>
              <a:gd name="T14" fmla="*/ 904 w 905"/>
              <a:gd name="T15" fmla="*/ 452 h 905"/>
              <a:gd name="T16" fmla="*/ 777 w 905"/>
              <a:gd name="T17" fmla="*/ 768 h 905"/>
              <a:gd name="T18" fmla="*/ 451 w 905"/>
              <a:gd name="T19" fmla="*/ 904 h 905"/>
              <a:gd name="T20" fmla="*/ 451 w 905"/>
              <a:gd name="T21" fmla="*/ 54 h 905"/>
              <a:gd name="T22" fmla="*/ 451 w 905"/>
              <a:gd name="T23" fmla="*/ 54 h 905"/>
              <a:gd name="T24" fmla="*/ 171 w 905"/>
              <a:gd name="T25" fmla="*/ 172 h 905"/>
              <a:gd name="T26" fmla="*/ 54 w 905"/>
              <a:gd name="T27" fmla="*/ 452 h 905"/>
              <a:gd name="T28" fmla="*/ 171 w 905"/>
              <a:gd name="T29" fmla="*/ 732 h 905"/>
              <a:gd name="T30" fmla="*/ 451 w 905"/>
              <a:gd name="T31" fmla="*/ 850 h 905"/>
              <a:gd name="T32" fmla="*/ 732 w 905"/>
              <a:gd name="T33" fmla="*/ 732 h 905"/>
              <a:gd name="T34" fmla="*/ 849 w 905"/>
              <a:gd name="T35" fmla="*/ 452 h 905"/>
              <a:gd name="T36" fmla="*/ 732 w 905"/>
              <a:gd name="T37" fmla="*/ 172 h 905"/>
              <a:gd name="T38" fmla="*/ 451 w 905"/>
              <a:gd name="T39" fmla="*/ 54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5" h="905">
                <a:moveTo>
                  <a:pt x="451" y="904"/>
                </a:moveTo>
                <a:lnTo>
                  <a:pt x="451" y="904"/>
                </a:lnTo>
                <a:cubicBezTo>
                  <a:pt x="334" y="904"/>
                  <a:pt x="217" y="859"/>
                  <a:pt x="135" y="768"/>
                </a:cubicBezTo>
                <a:cubicBezTo>
                  <a:pt x="45" y="687"/>
                  <a:pt x="0" y="570"/>
                  <a:pt x="0" y="452"/>
                </a:cubicBezTo>
                <a:cubicBezTo>
                  <a:pt x="0" y="334"/>
                  <a:pt x="45" y="217"/>
                  <a:pt x="135" y="136"/>
                </a:cubicBezTo>
                <a:cubicBezTo>
                  <a:pt x="217" y="45"/>
                  <a:pt x="334" y="0"/>
                  <a:pt x="451" y="0"/>
                </a:cubicBezTo>
                <a:cubicBezTo>
                  <a:pt x="569" y="0"/>
                  <a:pt x="687" y="45"/>
                  <a:pt x="777" y="136"/>
                </a:cubicBezTo>
                <a:cubicBezTo>
                  <a:pt x="858" y="217"/>
                  <a:pt x="904" y="334"/>
                  <a:pt x="904" y="452"/>
                </a:cubicBezTo>
                <a:cubicBezTo>
                  <a:pt x="904" y="570"/>
                  <a:pt x="858" y="687"/>
                  <a:pt x="777" y="768"/>
                </a:cubicBezTo>
                <a:cubicBezTo>
                  <a:pt x="687" y="859"/>
                  <a:pt x="569" y="904"/>
                  <a:pt x="451" y="904"/>
                </a:cubicBezTo>
                <a:close/>
                <a:moveTo>
                  <a:pt x="451" y="54"/>
                </a:moveTo>
                <a:lnTo>
                  <a:pt x="451" y="54"/>
                </a:lnTo>
                <a:cubicBezTo>
                  <a:pt x="343" y="54"/>
                  <a:pt x="244" y="99"/>
                  <a:pt x="171" y="172"/>
                </a:cubicBezTo>
                <a:cubicBezTo>
                  <a:pt x="99" y="244"/>
                  <a:pt x="54" y="344"/>
                  <a:pt x="54" y="452"/>
                </a:cubicBezTo>
                <a:cubicBezTo>
                  <a:pt x="54" y="561"/>
                  <a:pt x="99" y="660"/>
                  <a:pt x="171" y="732"/>
                </a:cubicBezTo>
                <a:cubicBezTo>
                  <a:pt x="244" y="804"/>
                  <a:pt x="343" y="850"/>
                  <a:pt x="451" y="850"/>
                </a:cubicBezTo>
                <a:cubicBezTo>
                  <a:pt x="560" y="850"/>
                  <a:pt x="659" y="804"/>
                  <a:pt x="732" y="732"/>
                </a:cubicBezTo>
                <a:cubicBezTo>
                  <a:pt x="804" y="660"/>
                  <a:pt x="849" y="561"/>
                  <a:pt x="849" y="452"/>
                </a:cubicBezTo>
                <a:cubicBezTo>
                  <a:pt x="849" y="344"/>
                  <a:pt x="804" y="244"/>
                  <a:pt x="732" y="172"/>
                </a:cubicBezTo>
                <a:cubicBezTo>
                  <a:pt x="659" y="99"/>
                  <a:pt x="560" y="54"/>
                  <a:pt x="451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69">
            <a:extLst>
              <a:ext uri="{FF2B5EF4-FFF2-40B4-BE49-F238E27FC236}">
                <a16:creationId xmlns:a16="http://schemas.microsoft.com/office/drawing/2014/main" id="{73EB8BDF-DB8E-F84C-BA10-2AFA1F90D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2159" y="5963856"/>
            <a:ext cx="472974" cy="297297"/>
          </a:xfrm>
          <a:custGeom>
            <a:avLst/>
            <a:gdLst>
              <a:gd name="T0" fmla="*/ 443 w 462"/>
              <a:gd name="T1" fmla="*/ 54 h 290"/>
              <a:gd name="T2" fmla="*/ 443 w 462"/>
              <a:gd name="T3" fmla="*/ 54 h 290"/>
              <a:gd name="T4" fmla="*/ 217 w 462"/>
              <a:gd name="T5" fmla="*/ 280 h 290"/>
              <a:gd name="T6" fmla="*/ 198 w 462"/>
              <a:gd name="T7" fmla="*/ 289 h 290"/>
              <a:gd name="T8" fmla="*/ 27 w 462"/>
              <a:gd name="T9" fmla="*/ 289 h 290"/>
              <a:gd name="T10" fmla="*/ 0 w 462"/>
              <a:gd name="T11" fmla="*/ 262 h 290"/>
              <a:gd name="T12" fmla="*/ 27 w 462"/>
              <a:gd name="T13" fmla="*/ 235 h 290"/>
              <a:gd name="T14" fmla="*/ 180 w 462"/>
              <a:gd name="T15" fmla="*/ 235 h 290"/>
              <a:gd name="T16" fmla="*/ 406 w 462"/>
              <a:gd name="T17" fmla="*/ 9 h 290"/>
              <a:gd name="T18" fmla="*/ 452 w 462"/>
              <a:gd name="T19" fmla="*/ 9 h 290"/>
              <a:gd name="T20" fmla="*/ 443 w 462"/>
              <a:gd name="T21" fmla="*/ 54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2" h="290">
                <a:moveTo>
                  <a:pt x="443" y="54"/>
                </a:moveTo>
                <a:lnTo>
                  <a:pt x="443" y="54"/>
                </a:lnTo>
                <a:cubicBezTo>
                  <a:pt x="217" y="280"/>
                  <a:pt x="217" y="280"/>
                  <a:pt x="217" y="280"/>
                </a:cubicBezTo>
                <a:cubicBezTo>
                  <a:pt x="217" y="280"/>
                  <a:pt x="208" y="289"/>
                  <a:pt x="198" y="289"/>
                </a:cubicBezTo>
                <a:cubicBezTo>
                  <a:pt x="27" y="289"/>
                  <a:pt x="27" y="289"/>
                  <a:pt x="27" y="289"/>
                </a:cubicBezTo>
                <a:cubicBezTo>
                  <a:pt x="9" y="289"/>
                  <a:pt x="0" y="280"/>
                  <a:pt x="0" y="262"/>
                </a:cubicBezTo>
                <a:cubicBezTo>
                  <a:pt x="0" y="244"/>
                  <a:pt x="9" y="235"/>
                  <a:pt x="27" y="235"/>
                </a:cubicBezTo>
                <a:cubicBezTo>
                  <a:pt x="180" y="235"/>
                  <a:pt x="180" y="235"/>
                  <a:pt x="180" y="235"/>
                </a:cubicBezTo>
                <a:cubicBezTo>
                  <a:pt x="406" y="9"/>
                  <a:pt x="406" y="9"/>
                  <a:pt x="406" y="9"/>
                </a:cubicBezTo>
                <a:cubicBezTo>
                  <a:pt x="415" y="0"/>
                  <a:pt x="434" y="0"/>
                  <a:pt x="452" y="9"/>
                </a:cubicBezTo>
                <a:cubicBezTo>
                  <a:pt x="461" y="18"/>
                  <a:pt x="461" y="36"/>
                  <a:pt x="443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370">
            <a:extLst>
              <a:ext uri="{FF2B5EF4-FFF2-40B4-BE49-F238E27FC236}">
                <a16:creationId xmlns:a16="http://schemas.microsoft.com/office/drawing/2014/main" id="{CF47993D-DC49-D844-858D-812273B60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413" y="10373766"/>
            <a:ext cx="905404" cy="220719"/>
          </a:xfrm>
          <a:custGeom>
            <a:avLst/>
            <a:gdLst>
              <a:gd name="T0" fmla="*/ 36 w 887"/>
              <a:gd name="T1" fmla="*/ 217 h 218"/>
              <a:gd name="T2" fmla="*/ 36 w 887"/>
              <a:gd name="T3" fmla="*/ 217 h 218"/>
              <a:gd name="T4" fmla="*/ 9 w 887"/>
              <a:gd name="T5" fmla="*/ 208 h 218"/>
              <a:gd name="T6" fmla="*/ 18 w 887"/>
              <a:gd name="T7" fmla="*/ 162 h 218"/>
              <a:gd name="T8" fmla="*/ 442 w 887"/>
              <a:gd name="T9" fmla="*/ 0 h 218"/>
              <a:gd name="T10" fmla="*/ 876 w 887"/>
              <a:gd name="T11" fmla="*/ 162 h 218"/>
              <a:gd name="T12" fmla="*/ 876 w 887"/>
              <a:gd name="T13" fmla="*/ 199 h 218"/>
              <a:gd name="T14" fmla="*/ 831 w 887"/>
              <a:gd name="T15" fmla="*/ 208 h 218"/>
              <a:gd name="T16" fmla="*/ 442 w 887"/>
              <a:gd name="T17" fmla="*/ 63 h 218"/>
              <a:gd name="T18" fmla="*/ 54 w 887"/>
              <a:gd name="T19" fmla="*/ 208 h 218"/>
              <a:gd name="T20" fmla="*/ 36 w 887"/>
              <a:gd name="T21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87" h="218">
                <a:moveTo>
                  <a:pt x="36" y="217"/>
                </a:moveTo>
                <a:lnTo>
                  <a:pt x="36" y="217"/>
                </a:lnTo>
                <a:cubicBezTo>
                  <a:pt x="27" y="217"/>
                  <a:pt x="18" y="217"/>
                  <a:pt x="9" y="208"/>
                </a:cubicBezTo>
                <a:cubicBezTo>
                  <a:pt x="0" y="199"/>
                  <a:pt x="0" y="181"/>
                  <a:pt x="18" y="162"/>
                </a:cubicBezTo>
                <a:cubicBezTo>
                  <a:pt x="117" y="63"/>
                  <a:pt x="280" y="0"/>
                  <a:pt x="442" y="0"/>
                </a:cubicBezTo>
                <a:cubicBezTo>
                  <a:pt x="614" y="0"/>
                  <a:pt x="768" y="63"/>
                  <a:pt x="876" y="162"/>
                </a:cubicBezTo>
                <a:cubicBezTo>
                  <a:pt x="886" y="172"/>
                  <a:pt x="886" y="190"/>
                  <a:pt x="876" y="199"/>
                </a:cubicBezTo>
                <a:cubicBezTo>
                  <a:pt x="858" y="217"/>
                  <a:pt x="840" y="217"/>
                  <a:pt x="831" y="208"/>
                </a:cubicBezTo>
                <a:cubicBezTo>
                  <a:pt x="732" y="117"/>
                  <a:pt x="596" y="63"/>
                  <a:pt x="442" y="63"/>
                </a:cubicBezTo>
                <a:cubicBezTo>
                  <a:pt x="289" y="63"/>
                  <a:pt x="153" y="117"/>
                  <a:pt x="54" y="208"/>
                </a:cubicBezTo>
                <a:cubicBezTo>
                  <a:pt x="45" y="217"/>
                  <a:pt x="45" y="217"/>
                  <a:pt x="36" y="2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71">
            <a:extLst>
              <a:ext uri="{FF2B5EF4-FFF2-40B4-BE49-F238E27FC236}">
                <a16:creationId xmlns:a16="http://schemas.microsoft.com/office/drawing/2014/main" id="{4CBC8226-49B8-D642-9B7C-B1B0E4063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5764" y="10945836"/>
            <a:ext cx="211710" cy="211713"/>
          </a:xfrm>
          <a:custGeom>
            <a:avLst/>
            <a:gdLst>
              <a:gd name="T0" fmla="*/ 99 w 209"/>
              <a:gd name="T1" fmla="*/ 64 h 209"/>
              <a:gd name="T2" fmla="*/ 99 w 209"/>
              <a:gd name="T3" fmla="*/ 64 h 209"/>
              <a:gd name="T4" fmla="*/ 145 w 209"/>
              <a:gd name="T5" fmla="*/ 109 h 209"/>
              <a:gd name="T6" fmla="*/ 99 w 209"/>
              <a:gd name="T7" fmla="*/ 154 h 209"/>
              <a:gd name="T8" fmla="*/ 54 w 209"/>
              <a:gd name="T9" fmla="*/ 109 h 209"/>
              <a:gd name="T10" fmla="*/ 99 w 209"/>
              <a:gd name="T11" fmla="*/ 64 h 209"/>
              <a:gd name="T12" fmla="*/ 99 w 209"/>
              <a:gd name="T13" fmla="*/ 0 h 209"/>
              <a:gd name="T14" fmla="*/ 99 w 209"/>
              <a:gd name="T15" fmla="*/ 0 h 209"/>
              <a:gd name="T16" fmla="*/ 0 w 209"/>
              <a:gd name="T17" fmla="*/ 109 h 209"/>
              <a:gd name="T18" fmla="*/ 99 w 209"/>
              <a:gd name="T19" fmla="*/ 208 h 209"/>
              <a:gd name="T20" fmla="*/ 208 w 209"/>
              <a:gd name="T21" fmla="*/ 109 h 209"/>
              <a:gd name="T22" fmla="*/ 99 w 209"/>
              <a:gd name="T23" fmla="*/ 0 h 209"/>
              <a:gd name="T24" fmla="*/ 99 w 209"/>
              <a:gd name="T25" fmla="*/ 64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9" h="209">
                <a:moveTo>
                  <a:pt x="99" y="64"/>
                </a:moveTo>
                <a:lnTo>
                  <a:pt x="99" y="64"/>
                </a:lnTo>
                <a:cubicBezTo>
                  <a:pt x="127" y="64"/>
                  <a:pt x="145" y="82"/>
                  <a:pt x="145" y="109"/>
                </a:cubicBezTo>
                <a:cubicBezTo>
                  <a:pt x="145" y="127"/>
                  <a:pt x="127" y="154"/>
                  <a:pt x="99" y="154"/>
                </a:cubicBezTo>
                <a:cubicBezTo>
                  <a:pt x="81" y="154"/>
                  <a:pt x="54" y="127"/>
                  <a:pt x="54" y="109"/>
                </a:cubicBezTo>
                <a:cubicBezTo>
                  <a:pt x="54" y="82"/>
                  <a:pt x="81" y="64"/>
                  <a:pt x="99" y="64"/>
                </a:cubicBezTo>
                <a:lnTo>
                  <a:pt x="99" y="0"/>
                </a:lnTo>
                <a:lnTo>
                  <a:pt x="99" y="0"/>
                </a:lnTo>
                <a:cubicBezTo>
                  <a:pt x="45" y="0"/>
                  <a:pt x="0" y="46"/>
                  <a:pt x="0" y="109"/>
                </a:cubicBezTo>
                <a:cubicBezTo>
                  <a:pt x="0" y="163"/>
                  <a:pt x="45" y="208"/>
                  <a:pt x="99" y="208"/>
                </a:cubicBezTo>
                <a:cubicBezTo>
                  <a:pt x="163" y="208"/>
                  <a:pt x="208" y="163"/>
                  <a:pt x="208" y="109"/>
                </a:cubicBezTo>
                <a:cubicBezTo>
                  <a:pt x="208" y="46"/>
                  <a:pt x="163" y="0"/>
                  <a:pt x="99" y="0"/>
                </a:cubicBezTo>
                <a:lnTo>
                  <a:pt x="99" y="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72">
            <a:extLst>
              <a:ext uri="{FF2B5EF4-FFF2-40B4-BE49-F238E27FC236}">
                <a16:creationId xmlns:a16="http://schemas.microsoft.com/office/drawing/2014/main" id="{FA43E8B3-41E3-C747-B89D-C7A662E54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4503" y="10549440"/>
            <a:ext cx="720720" cy="184686"/>
          </a:xfrm>
          <a:custGeom>
            <a:avLst/>
            <a:gdLst>
              <a:gd name="T0" fmla="*/ 36 w 706"/>
              <a:gd name="T1" fmla="*/ 180 h 181"/>
              <a:gd name="T2" fmla="*/ 36 w 706"/>
              <a:gd name="T3" fmla="*/ 180 h 181"/>
              <a:gd name="T4" fmla="*/ 9 w 706"/>
              <a:gd name="T5" fmla="*/ 171 h 181"/>
              <a:gd name="T6" fmla="*/ 18 w 706"/>
              <a:gd name="T7" fmla="*/ 126 h 181"/>
              <a:gd name="T8" fmla="*/ 352 w 706"/>
              <a:gd name="T9" fmla="*/ 0 h 181"/>
              <a:gd name="T10" fmla="*/ 687 w 706"/>
              <a:gd name="T11" fmla="*/ 126 h 181"/>
              <a:gd name="T12" fmla="*/ 687 w 706"/>
              <a:gd name="T13" fmla="*/ 162 h 181"/>
              <a:gd name="T14" fmla="*/ 651 w 706"/>
              <a:gd name="T15" fmla="*/ 162 h 181"/>
              <a:gd name="T16" fmla="*/ 352 w 706"/>
              <a:gd name="T17" fmla="*/ 54 h 181"/>
              <a:gd name="T18" fmla="*/ 54 w 706"/>
              <a:gd name="T19" fmla="*/ 171 h 181"/>
              <a:gd name="T20" fmla="*/ 36 w 706"/>
              <a:gd name="T21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06" h="181">
                <a:moveTo>
                  <a:pt x="36" y="180"/>
                </a:moveTo>
                <a:lnTo>
                  <a:pt x="36" y="180"/>
                </a:lnTo>
                <a:cubicBezTo>
                  <a:pt x="27" y="180"/>
                  <a:pt x="18" y="171"/>
                  <a:pt x="9" y="171"/>
                </a:cubicBezTo>
                <a:cubicBezTo>
                  <a:pt x="0" y="153"/>
                  <a:pt x="0" y="135"/>
                  <a:pt x="18" y="126"/>
                </a:cubicBezTo>
                <a:cubicBezTo>
                  <a:pt x="99" y="45"/>
                  <a:pt x="226" y="0"/>
                  <a:pt x="352" y="0"/>
                </a:cubicBezTo>
                <a:cubicBezTo>
                  <a:pt x="479" y="0"/>
                  <a:pt x="606" y="45"/>
                  <a:pt x="687" y="126"/>
                </a:cubicBezTo>
                <a:cubicBezTo>
                  <a:pt x="696" y="135"/>
                  <a:pt x="705" y="153"/>
                  <a:pt x="687" y="162"/>
                </a:cubicBezTo>
                <a:cubicBezTo>
                  <a:pt x="678" y="180"/>
                  <a:pt x="660" y="180"/>
                  <a:pt x="651" y="162"/>
                </a:cubicBezTo>
                <a:cubicBezTo>
                  <a:pt x="579" y="99"/>
                  <a:pt x="470" y="54"/>
                  <a:pt x="352" y="54"/>
                </a:cubicBezTo>
                <a:cubicBezTo>
                  <a:pt x="235" y="54"/>
                  <a:pt x="126" y="99"/>
                  <a:pt x="54" y="171"/>
                </a:cubicBezTo>
                <a:cubicBezTo>
                  <a:pt x="45" y="171"/>
                  <a:pt x="45" y="180"/>
                  <a:pt x="36" y="1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373">
            <a:extLst>
              <a:ext uri="{FF2B5EF4-FFF2-40B4-BE49-F238E27FC236}">
                <a16:creationId xmlns:a16="http://schemas.microsoft.com/office/drawing/2014/main" id="{1664864E-E3A6-CF44-8BD4-9357F75F8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7114" y="10725117"/>
            <a:ext cx="500001" cy="148647"/>
          </a:xfrm>
          <a:custGeom>
            <a:avLst/>
            <a:gdLst>
              <a:gd name="T0" fmla="*/ 36 w 489"/>
              <a:gd name="T1" fmla="*/ 136 h 146"/>
              <a:gd name="T2" fmla="*/ 36 w 489"/>
              <a:gd name="T3" fmla="*/ 136 h 146"/>
              <a:gd name="T4" fmla="*/ 9 w 489"/>
              <a:gd name="T5" fmla="*/ 127 h 146"/>
              <a:gd name="T6" fmla="*/ 9 w 489"/>
              <a:gd name="T7" fmla="*/ 91 h 146"/>
              <a:gd name="T8" fmla="*/ 243 w 489"/>
              <a:gd name="T9" fmla="*/ 0 h 146"/>
              <a:gd name="T10" fmla="*/ 479 w 489"/>
              <a:gd name="T11" fmla="*/ 91 h 146"/>
              <a:gd name="T12" fmla="*/ 479 w 489"/>
              <a:gd name="T13" fmla="*/ 127 h 146"/>
              <a:gd name="T14" fmla="*/ 433 w 489"/>
              <a:gd name="T15" fmla="*/ 127 h 146"/>
              <a:gd name="T16" fmla="*/ 243 w 489"/>
              <a:gd name="T17" fmla="*/ 64 h 146"/>
              <a:gd name="T18" fmla="*/ 54 w 489"/>
              <a:gd name="T19" fmla="*/ 136 h 146"/>
              <a:gd name="T20" fmla="*/ 36 w 489"/>
              <a:gd name="T21" fmla="*/ 13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9" h="146">
                <a:moveTo>
                  <a:pt x="36" y="136"/>
                </a:moveTo>
                <a:lnTo>
                  <a:pt x="36" y="136"/>
                </a:lnTo>
                <a:cubicBezTo>
                  <a:pt x="26" y="136"/>
                  <a:pt x="17" y="136"/>
                  <a:pt x="9" y="127"/>
                </a:cubicBezTo>
                <a:cubicBezTo>
                  <a:pt x="0" y="118"/>
                  <a:pt x="0" y="100"/>
                  <a:pt x="9" y="91"/>
                </a:cubicBezTo>
                <a:cubicBezTo>
                  <a:pt x="72" y="36"/>
                  <a:pt x="153" y="0"/>
                  <a:pt x="243" y="0"/>
                </a:cubicBezTo>
                <a:cubicBezTo>
                  <a:pt x="334" y="0"/>
                  <a:pt x="415" y="36"/>
                  <a:pt x="479" y="91"/>
                </a:cubicBezTo>
                <a:cubicBezTo>
                  <a:pt x="488" y="100"/>
                  <a:pt x="488" y="118"/>
                  <a:pt x="479" y="127"/>
                </a:cubicBezTo>
                <a:cubicBezTo>
                  <a:pt x="470" y="136"/>
                  <a:pt x="442" y="145"/>
                  <a:pt x="433" y="127"/>
                </a:cubicBezTo>
                <a:cubicBezTo>
                  <a:pt x="388" y="82"/>
                  <a:pt x="316" y="64"/>
                  <a:pt x="243" y="64"/>
                </a:cubicBezTo>
                <a:cubicBezTo>
                  <a:pt x="171" y="64"/>
                  <a:pt x="99" y="91"/>
                  <a:pt x="54" y="136"/>
                </a:cubicBezTo>
                <a:cubicBezTo>
                  <a:pt x="45" y="136"/>
                  <a:pt x="36" y="136"/>
                  <a:pt x="36" y="1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374">
            <a:extLst>
              <a:ext uri="{FF2B5EF4-FFF2-40B4-BE49-F238E27FC236}">
                <a16:creationId xmlns:a16="http://schemas.microsoft.com/office/drawing/2014/main" id="{14455C3B-69AC-FC47-86EE-74C8AA6A9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8824" y="10828719"/>
            <a:ext cx="387387" cy="378378"/>
          </a:xfrm>
          <a:custGeom>
            <a:avLst/>
            <a:gdLst>
              <a:gd name="T0" fmla="*/ 263 w 381"/>
              <a:gd name="T1" fmla="*/ 370 h 371"/>
              <a:gd name="T2" fmla="*/ 263 w 381"/>
              <a:gd name="T3" fmla="*/ 370 h 371"/>
              <a:gd name="T4" fmla="*/ 245 w 381"/>
              <a:gd name="T5" fmla="*/ 361 h 371"/>
              <a:gd name="T6" fmla="*/ 28 w 381"/>
              <a:gd name="T7" fmla="*/ 153 h 371"/>
              <a:gd name="T8" fmla="*/ 28 w 381"/>
              <a:gd name="T9" fmla="*/ 27 h 371"/>
              <a:gd name="T10" fmla="*/ 91 w 381"/>
              <a:gd name="T11" fmla="*/ 0 h 371"/>
              <a:gd name="T12" fmla="*/ 163 w 381"/>
              <a:gd name="T13" fmla="*/ 27 h 371"/>
              <a:gd name="T14" fmla="*/ 371 w 381"/>
              <a:gd name="T15" fmla="*/ 235 h 371"/>
              <a:gd name="T16" fmla="*/ 380 w 381"/>
              <a:gd name="T17" fmla="*/ 262 h 371"/>
              <a:gd name="T18" fmla="*/ 371 w 381"/>
              <a:gd name="T19" fmla="*/ 280 h 371"/>
              <a:gd name="T20" fmla="*/ 290 w 381"/>
              <a:gd name="T21" fmla="*/ 361 h 371"/>
              <a:gd name="T22" fmla="*/ 263 w 381"/>
              <a:gd name="T23" fmla="*/ 370 h 371"/>
              <a:gd name="T24" fmla="*/ 91 w 381"/>
              <a:gd name="T25" fmla="*/ 54 h 371"/>
              <a:gd name="T26" fmla="*/ 91 w 381"/>
              <a:gd name="T27" fmla="*/ 54 h 371"/>
              <a:gd name="T28" fmla="*/ 91 w 381"/>
              <a:gd name="T29" fmla="*/ 54 h 371"/>
              <a:gd name="T30" fmla="*/ 73 w 381"/>
              <a:gd name="T31" fmla="*/ 63 h 371"/>
              <a:gd name="T32" fmla="*/ 73 w 381"/>
              <a:gd name="T33" fmla="*/ 108 h 371"/>
              <a:gd name="T34" fmla="*/ 263 w 381"/>
              <a:gd name="T35" fmla="*/ 298 h 371"/>
              <a:gd name="T36" fmla="*/ 308 w 381"/>
              <a:gd name="T37" fmla="*/ 262 h 371"/>
              <a:gd name="T38" fmla="*/ 118 w 381"/>
              <a:gd name="T39" fmla="*/ 63 h 371"/>
              <a:gd name="T40" fmla="*/ 91 w 381"/>
              <a:gd name="T41" fmla="*/ 54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81" h="371">
                <a:moveTo>
                  <a:pt x="263" y="370"/>
                </a:moveTo>
                <a:lnTo>
                  <a:pt x="263" y="370"/>
                </a:lnTo>
                <a:cubicBezTo>
                  <a:pt x="254" y="370"/>
                  <a:pt x="254" y="370"/>
                  <a:pt x="245" y="361"/>
                </a:cubicBezTo>
                <a:cubicBezTo>
                  <a:pt x="28" y="153"/>
                  <a:pt x="28" y="153"/>
                  <a:pt x="28" y="153"/>
                </a:cubicBezTo>
                <a:cubicBezTo>
                  <a:pt x="0" y="117"/>
                  <a:pt x="0" y="63"/>
                  <a:pt x="28" y="27"/>
                </a:cubicBezTo>
                <a:cubicBezTo>
                  <a:pt x="46" y="9"/>
                  <a:pt x="73" y="0"/>
                  <a:pt x="91" y="0"/>
                </a:cubicBezTo>
                <a:cubicBezTo>
                  <a:pt x="118" y="0"/>
                  <a:pt x="145" y="9"/>
                  <a:pt x="163" y="27"/>
                </a:cubicBezTo>
                <a:cubicBezTo>
                  <a:pt x="371" y="235"/>
                  <a:pt x="371" y="235"/>
                  <a:pt x="371" y="235"/>
                </a:cubicBezTo>
                <a:cubicBezTo>
                  <a:pt x="380" y="244"/>
                  <a:pt x="380" y="253"/>
                  <a:pt x="380" y="262"/>
                </a:cubicBezTo>
                <a:cubicBezTo>
                  <a:pt x="380" y="271"/>
                  <a:pt x="380" y="271"/>
                  <a:pt x="371" y="280"/>
                </a:cubicBezTo>
                <a:cubicBezTo>
                  <a:pt x="290" y="361"/>
                  <a:pt x="290" y="361"/>
                  <a:pt x="290" y="361"/>
                </a:cubicBezTo>
                <a:cubicBezTo>
                  <a:pt x="281" y="370"/>
                  <a:pt x="272" y="370"/>
                  <a:pt x="263" y="370"/>
                </a:cubicBezTo>
                <a:close/>
                <a:moveTo>
                  <a:pt x="91" y="54"/>
                </a:moveTo>
                <a:lnTo>
                  <a:pt x="91" y="54"/>
                </a:lnTo>
                <a:lnTo>
                  <a:pt x="91" y="54"/>
                </a:lnTo>
                <a:cubicBezTo>
                  <a:pt x="91" y="54"/>
                  <a:pt x="82" y="63"/>
                  <a:pt x="73" y="63"/>
                </a:cubicBezTo>
                <a:cubicBezTo>
                  <a:pt x="64" y="81"/>
                  <a:pt x="64" y="99"/>
                  <a:pt x="73" y="108"/>
                </a:cubicBezTo>
                <a:cubicBezTo>
                  <a:pt x="263" y="298"/>
                  <a:pt x="263" y="298"/>
                  <a:pt x="263" y="298"/>
                </a:cubicBezTo>
                <a:cubicBezTo>
                  <a:pt x="308" y="262"/>
                  <a:pt x="308" y="262"/>
                  <a:pt x="308" y="262"/>
                </a:cubicBezTo>
                <a:cubicBezTo>
                  <a:pt x="118" y="63"/>
                  <a:pt x="118" y="63"/>
                  <a:pt x="118" y="63"/>
                </a:cubicBezTo>
                <a:cubicBezTo>
                  <a:pt x="109" y="63"/>
                  <a:pt x="100" y="54"/>
                  <a:pt x="91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375">
            <a:extLst>
              <a:ext uri="{FF2B5EF4-FFF2-40B4-BE49-F238E27FC236}">
                <a16:creationId xmlns:a16="http://schemas.microsoft.com/office/drawing/2014/main" id="{9300BD53-08AC-D347-8EBF-42276C935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7834" y="10337730"/>
            <a:ext cx="581079" cy="581079"/>
          </a:xfrm>
          <a:custGeom>
            <a:avLst/>
            <a:gdLst>
              <a:gd name="T0" fmla="*/ 290 w 571"/>
              <a:gd name="T1" fmla="*/ 569 h 570"/>
              <a:gd name="T2" fmla="*/ 290 w 571"/>
              <a:gd name="T3" fmla="*/ 569 h 570"/>
              <a:gd name="T4" fmla="*/ 0 w 571"/>
              <a:gd name="T5" fmla="*/ 280 h 570"/>
              <a:gd name="T6" fmla="*/ 290 w 571"/>
              <a:gd name="T7" fmla="*/ 0 h 570"/>
              <a:gd name="T8" fmla="*/ 570 w 571"/>
              <a:gd name="T9" fmla="*/ 280 h 570"/>
              <a:gd name="T10" fmla="*/ 290 w 571"/>
              <a:gd name="T11" fmla="*/ 569 h 570"/>
              <a:gd name="T12" fmla="*/ 290 w 571"/>
              <a:gd name="T13" fmla="*/ 54 h 570"/>
              <a:gd name="T14" fmla="*/ 290 w 571"/>
              <a:gd name="T15" fmla="*/ 54 h 570"/>
              <a:gd name="T16" fmla="*/ 55 w 571"/>
              <a:gd name="T17" fmla="*/ 280 h 570"/>
              <a:gd name="T18" fmla="*/ 290 w 571"/>
              <a:gd name="T19" fmla="*/ 515 h 570"/>
              <a:gd name="T20" fmla="*/ 516 w 571"/>
              <a:gd name="T21" fmla="*/ 280 h 570"/>
              <a:gd name="T22" fmla="*/ 290 w 571"/>
              <a:gd name="T23" fmla="*/ 54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71" h="570">
                <a:moveTo>
                  <a:pt x="290" y="569"/>
                </a:moveTo>
                <a:lnTo>
                  <a:pt x="290" y="569"/>
                </a:lnTo>
                <a:cubicBezTo>
                  <a:pt x="127" y="569"/>
                  <a:pt x="0" y="443"/>
                  <a:pt x="0" y="280"/>
                </a:cubicBezTo>
                <a:cubicBezTo>
                  <a:pt x="0" y="126"/>
                  <a:pt x="127" y="0"/>
                  <a:pt x="290" y="0"/>
                </a:cubicBezTo>
                <a:cubicBezTo>
                  <a:pt x="443" y="0"/>
                  <a:pt x="570" y="126"/>
                  <a:pt x="570" y="280"/>
                </a:cubicBezTo>
                <a:cubicBezTo>
                  <a:pt x="570" y="443"/>
                  <a:pt x="443" y="569"/>
                  <a:pt x="290" y="569"/>
                </a:cubicBezTo>
                <a:close/>
                <a:moveTo>
                  <a:pt x="290" y="54"/>
                </a:moveTo>
                <a:lnTo>
                  <a:pt x="290" y="54"/>
                </a:lnTo>
                <a:cubicBezTo>
                  <a:pt x="163" y="54"/>
                  <a:pt x="55" y="153"/>
                  <a:pt x="55" y="280"/>
                </a:cubicBezTo>
                <a:cubicBezTo>
                  <a:pt x="55" y="406"/>
                  <a:pt x="163" y="515"/>
                  <a:pt x="290" y="515"/>
                </a:cubicBezTo>
                <a:cubicBezTo>
                  <a:pt x="416" y="515"/>
                  <a:pt x="516" y="406"/>
                  <a:pt x="516" y="280"/>
                </a:cubicBezTo>
                <a:cubicBezTo>
                  <a:pt x="516" y="153"/>
                  <a:pt x="416" y="54"/>
                  <a:pt x="290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376">
            <a:extLst>
              <a:ext uri="{FF2B5EF4-FFF2-40B4-BE49-F238E27FC236}">
                <a16:creationId xmlns:a16="http://schemas.microsoft.com/office/drawing/2014/main" id="{2AB0C412-4CFC-2348-B8A4-F0E95B4C5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3418" y="5770164"/>
            <a:ext cx="711711" cy="923422"/>
          </a:xfrm>
          <a:custGeom>
            <a:avLst/>
            <a:gdLst>
              <a:gd name="T0" fmla="*/ 651 w 697"/>
              <a:gd name="T1" fmla="*/ 425 h 905"/>
              <a:gd name="T2" fmla="*/ 651 w 697"/>
              <a:gd name="T3" fmla="*/ 425 h 905"/>
              <a:gd name="T4" fmla="*/ 633 w 697"/>
              <a:gd name="T5" fmla="*/ 425 h 905"/>
              <a:gd name="T6" fmla="*/ 633 w 697"/>
              <a:gd name="T7" fmla="*/ 289 h 905"/>
              <a:gd name="T8" fmla="*/ 343 w 697"/>
              <a:gd name="T9" fmla="*/ 0 h 905"/>
              <a:gd name="T10" fmla="*/ 63 w 697"/>
              <a:gd name="T11" fmla="*/ 289 h 905"/>
              <a:gd name="T12" fmla="*/ 63 w 697"/>
              <a:gd name="T13" fmla="*/ 425 h 905"/>
              <a:gd name="T14" fmla="*/ 45 w 697"/>
              <a:gd name="T15" fmla="*/ 425 h 905"/>
              <a:gd name="T16" fmla="*/ 0 w 697"/>
              <a:gd name="T17" fmla="*/ 461 h 905"/>
              <a:gd name="T18" fmla="*/ 0 w 697"/>
              <a:gd name="T19" fmla="*/ 868 h 905"/>
              <a:gd name="T20" fmla="*/ 45 w 697"/>
              <a:gd name="T21" fmla="*/ 904 h 905"/>
              <a:gd name="T22" fmla="*/ 651 w 697"/>
              <a:gd name="T23" fmla="*/ 904 h 905"/>
              <a:gd name="T24" fmla="*/ 696 w 697"/>
              <a:gd name="T25" fmla="*/ 868 h 905"/>
              <a:gd name="T26" fmla="*/ 696 w 697"/>
              <a:gd name="T27" fmla="*/ 461 h 905"/>
              <a:gd name="T28" fmla="*/ 651 w 697"/>
              <a:gd name="T29" fmla="*/ 425 h 905"/>
              <a:gd name="T30" fmla="*/ 117 w 697"/>
              <a:gd name="T31" fmla="*/ 289 h 905"/>
              <a:gd name="T32" fmla="*/ 117 w 697"/>
              <a:gd name="T33" fmla="*/ 289 h 905"/>
              <a:gd name="T34" fmla="*/ 343 w 697"/>
              <a:gd name="T35" fmla="*/ 54 h 905"/>
              <a:gd name="T36" fmla="*/ 578 w 697"/>
              <a:gd name="T37" fmla="*/ 289 h 905"/>
              <a:gd name="T38" fmla="*/ 578 w 697"/>
              <a:gd name="T39" fmla="*/ 425 h 905"/>
              <a:gd name="T40" fmla="*/ 117 w 697"/>
              <a:gd name="T41" fmla="*/ 425 h 905"/>
              <a:gd name="T42" fmla="*/ 117 w 697"/>
              <a:gd name="T43" fmla="*/ 289 h 905"/>
              <a:gd name="T44" fmla="*/ 633 w 697"/>
              <a:gd name="T45" fmla="*/ 850 h 905"/>
              <a:gd name="T46" fmla="*/ 633 w 697"/>
              <a:gd name="T47" fmla="*/ 850 h 905"/>
              <a:gd name="T48" fmla="*/ 63 w 697"/>
              <a:gd name="T49" fmla="*/ 850 h 905"/>
              <a:gd name="T50" fmla="*/ 63 w 697"/>
              <a:gd name="T51" fmla="*/ 479 h 905"/>
              <a:gd name="T52" fmla="*/ 633 w 697"/>
              <a:gd name="T53" fmla="*/ 479 h 905"/>
              <a:gd name="T54" fmla="*/ 633 w 697"/>
              <a:gd name="T55" fmla="*/ 85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97" h="905">
                <a:moveTo>
                  <a:pt x="651" y="425"/>
                </a:moveTo>
                <a:lnTo>
                  <a:pt x="651" y="425"/>
                </a:lnTo>
                <a:cubicBezTo>
                  <a:pt x="633" y="425"/>
                  <a:pt x="633" y="425"/>
                  <a:pt x="633" y="425"/>
                </a:cubicBezTo>
                <a:cubicBezTo>
                  <a:pt x="633" y="289"/>
                  <a:pt x="633" y="289"/>
                  <a:pt x="633" y="289"/>
                </a:cubicBezTo>
                <a:cubicBezTo>
                  <a:pt x="633" y="127"/>
                  <a:pt x="506" y="0"/>
                  <a:pt x="343" y="0"/>
                </a:cubicBezTo>
                <a:cubicBezTo>
                  <a:pt x="190" y="0"/>
                  <a:pt x="63" y="127"/>
                  <a:pt x="63" y="289"/>
                </a:cubicBezTo>
                <a:cubicBezTo>
                  <a:pt x="63" y="425"/>
                  <a:pt x="63" y="425"/>
                  <a:pt x="63" y="425"/>
                </a:cubicBezTo>
                <a:cubicBezTo>
                  <a:pt x="45" y="425"/>
                  <a:pt x="45" y="425"/>
                  <a:pt x="45" y="425"/>
                </a:cubicBezTo>
                <a:cubicBezTo>
                  <a:pt x="18" y="425"/>
                  <a:pt x="0" y="443"/>
                  <a:pt x="0" y="461"/>
                </a:cubicBezTo>
                <a:cubicBezTo>
                  <a:pt x="0" y="868"/>
                  <a:pt x="0" y="868"/>
                  <a:pt x="0" y="868"/>
                </a:cubicBezTo>
                <a:cubicBezTo>
                  <a:pt x="0" y="886"/>
                  <a:pt x="18" y="904"/>
                  <a:pt x="45" y="904"/>
                </a:cubicBezTo>
                <a:cubicBezTo>
                  <a:pt x="651" y="904"/>
                  <a:pt x="651" y="904"/>
                  <a:pt x="651" y="904"/>
                </a:cubicBezTo>
                <a:cubicBezTo>
                  <a:pt x="678" y="904"/>
                  <a:pt x="696" y="886"/>
                  <a:pt x="696" y="868"/>
                </a:cubicBezTo>
                <a:cubicBezTo>
                  <a:pt x="696" y="461"/>
                  <a:pt x="696" y="461"/>
                  <a:pt x="696" y="461"/>
                </a:cubicBezTo>
                <a:cubicBezTo>
                  <a:pt x="696" y="443"/>
                  <a:pt x="678" y="425"/>
                  <a:pt x="651" y="425"/>
                </a:cubicBezTo>
                <a:close/>
                <a:moveTo>
                  <a:pt x="117" y="289"/>
                </a:moveTo>
                <a:lnTo>
                  <a:pt x="117" y="289"/>
                </a:lnTo>
                <a:cubicBezTo>
                  <a:pt x="117" y="163"/>
                  <a:pt x="226" y="54"/>
                  <a:pt x="343" y="54"/>
                </a:cubicBezTo>
                <a:cubicBezTo>
                  <a:pt x="470" y="54"/>
                  <a:pt x="578" y="163"/>
                  <a:pt x="578" y="289"/>
                </a:cubicBezTo>
                <a:cubicBezTo>
                  <a:pt x="578" y="425"/>
                  <a:pt x="578" y="425"/>
                  <a:pt x="578" y="425"/>
                </a:cubicBezTo>
                <a:cubicBezTo>
                  <a:pt x="117" y="425"/>
                  <a:pt x="117" y="425"/>
                  <a:pt x="117" y="425"/>
                </a:cubicBezTo>
                <a:lnTo>
                  <a:pt x="117" y="289"/>
                </a:lnTo>
                <a:close/>
                <a:moveTo>
                  <a:pt x="633" y="850"/>
                </a:moveTo>
                <a:lnTo>
                  <a:pt x="633" y="850"/>
                </a:lnTo>
                <a:cubicBezTo>
                  <a:pt x="63" y="850"/>
                  <a:pt x="63" y="850"/>
                  <a:pt x="63" y="850"/>
                </a:cubicBezTo>
                <a:cubicBezTo>
                  <a:pt x="63" y="479"/>
                  <a:pt x="63" y="479"/>
                  <a:pt x="63" y="479"/>
                </a:cubicBezTo>
                <a:cubicBezTo>
                  <a:pt x="633" y="479"/>
                  <a:pt x="633" y="479"/>
                  <a:pt x="633" y="479"/>
                </a:cubicBezTo>
                <a:lnTo>
                  <a:pt x="633" y="8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377">
            <a:extLst>
              <a:ext uri="{FF2B5EF4-FFF2-40B4-BE49-F238E27FC236}">
                <a16:creationId xmlns:a16="http://schemas.microsoft.com/office/drawing/2014/main" id="{9E7D4FEC-ACD3-AF49-BDBC-552830BCC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3420" y="6360252"/>
            <a:ext cx="67566" cy="175677"/>
          </a:xfrm>
          <a:custGeom>
            <a:avLst/>
            <a:gdLst>
              <a:gd name="T0" fmla="*/ 36 w 64"/>
              <a:gd name="T1" fmla="*/ 172 h 173"/>
              <a:gd name="T2" fmla="*/ 36 w 64"/>
              <a:gd name="T3" fmla="*/ 172 h 173"/>
              <a:gd name="T4" fmla="*/ 63 w 64"/>
              <a:gd name="T5" fmla="*/ 136 h 173"/>
              <a:gd name="T6" fmla="*/ 63 w 64"/>
              <a:gd name="T7" fmla="*/ 37 h 173"/>
              <a:gd name="T8" fmla="*/ 36 w 64"/>
              <a:gd name="T9" fmla="*/ 0 h 173"/>
              <a:gd name="T10" fmla="*/ 0 w 64"/>
              <a:gd name="T11" fmla="*/ 37 h 173"/>
              <a:gd name="T12" fmla="*/ 0 w 64"/>
              <a:gd name="T13" fmla="*/ 136 h 173"/>
              <a:gd name="T14" fmla="*/ 36 w 64"/>
              <a:gd name="T15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173">
                <a:moveTo>
                  <a:pt x="36" y="172"/>
                </a:moveTo>
                <a:lnTo>
                  <a:pt x="36" y="172"/>
                </a:lnTo>
                <a:cubicBezTo>
                  <a:pt x="45" y="172"/>
                  <a:pt x="63" y="154"/>
                  <a:pt x="63" y="136"/>
                </a:cubicBezTo>
                <a:cubicBezTo>
                  <a:pt x="63" y="37"/>
                  <a:pt x="63" y="37"/>
                  <a:pt x="63" y="37"/>
                </a:cubicBezTo>
                <a:cubicBezTo>
                  <a:pt x="63" y="19"/>
                  <a:pt x="45" y="0"/>
                  <a:pt x="36" y="0"/>
                </a:cubicBezTo>
                <a:cubicBezTo>
                  <a:pt x="18" y="0"/>
                  <a:pt x="0" y="19"/>
                  <a:pt x="0" y="37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54"/>
                  <a:pt x="18" y="172"/>
                  <a:pt x="36" y="1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CuadroTexto 462">
            <a:extLst>
              <a:ext uri="{FF2B5EF4-FFF2-40B4-BE49-F238E27FC236}">
                <a16:creationId xmlns:a16="http://schemas.microsoft.com/office/drawing/2014/main" id="{5CE0DD1A-1EDE-2245-A0A3-813F9984C9C5}"/>
              </a:ext>
            </a:extLst>
          </p:cNvPr>
          <p:cNvSpPr txBox="1"/>
          <p:nvPr/>
        </p:nvSpPr>
        <p:spPr>
          <a:xfrm>
            <a:off x="6812195" y="873480"/>
            <a:ext cx="107532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Computer Infographics</a:t>
            </a:r>
          </a:p>
        </p:txBody>
      </p:sp>
      <p:sp>
        <p:nvSpPr>
          <p:cNvPr id="464" name="CuadroTexto 463">
            <a:extLst>
              <a:ext uri="{FF2B5EF4-FFF2-40B4-BE49-F238E27FC236}">
                <a16:creationId xmlns:a16="http://schemas.microsoft.com/office/drawing/2014/main" id="{E944756C-7D3B-034D-8CD2-901AB88A0844}"/>
              </a:ext>
            </a:extLst>
          </p:cNvPr>
          <p:cNvSpPr txBox="1"/>
          <p:nvPr/>
        </p:nvSpPr>
        <p:spPr>
          <a:xfrm>
            <a:off x="2451398" y="2388905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7" name="CuadroTexto 395">
            <a:extLst>
              <a:ext uri="{FF2B5EF4-FFF2-40B4-BE49-F238E27FC236}">
                <a16:creationId xmlns:a16="http://schemas.microsoft.com/office/drawing/2014/main" id="{E2874607-DA79-F84E-A9E9-439F536C9280}"/>
              </a:ext>
            </a:extLst>
          </p:cNvPr>
          <p:cNvSpPr txBox="1"/>
          <p:nvPr/>
        </p:nvSpPr>
        <p:spPr>
          <a:xfrm>
            <a:off x="16685646" y="531983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68" name="Rectangle 56">
            <a:extLst>
              <a:ext uri="{FF2B5EF4-FFF2-40B4-BE49-F238E27FC236}">
                <a16:creationId xmlns:a16="http://schemas.microsoft.com/office/drawing/2014/main" id="{5566206F-4924-604B-9DF3-4C0C14CA09F2}"/>
              </a:ext>
            </a:extLst>
          </p:cNvPr>
          <p:cNvSpPr/>
          <p:nvPr/>
        </p:nvSpPr>
        <p:spPr>
          <a:xfrm>
            <a:off x="16657077" y="6012484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9" name="CuadroTexto 395">
            <a:extLst>
              <a:ext uri="{FF2B5EF4-FFF2-40B4-BE49-F238E27FC236}">
                <a16:creationId xmlns:a16="http://schemas.microsoft.com/office/drawing/2014/main" id="{465AF94B-2406-6C44-B241-CD5AD364BFD1}"/>
              </a:ext>
            </a:extLst>
          </p:cNvPr>
          <p:cNvSpPr txBox="1"/>
          <p:nvPr/>
        </p:nvSpPr>
        <p:spPr>
          <a:xfrm>
            <a:off x="16713596" y="996501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70" name="Rectangle 56">
            <a:extLst>
              <a:ext uri="{FF2B5EF4-FFF2-40B4-BE49-F238E27FC236}">
                <a16:creationId xmlns:a16="http://schemas.microsoft.com/office/drawing/2014/main" id="{01BE267E-BC3C-F74F-9018-A228341445B4}"/>
              </a:ext>
            </a:extLst>
          </p:cNvPr>
          <p:cNvSpPr/>
          <p:nvPr/>
        </p:nvSpPr>
        <p:spPr>
          <a:xfrm>
            <a:off x="16685027" y="10657662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1" name="CuadroTexto 395">
            <a:extLst>
              <a:ext uri="{FF2B5EF4-FFF2-40B4-BE49-F238E27FC236}">
                <a16:creationId xmlns:a16="http://schemas.microsoft.com/office/drawing/2014/main" id="{C54194DF-D5FE-8042-AE95-C6679A7F8F15}"/>
              </a:ext>
            </a:extLst>
          </p:cNvPr>
          <p:cNvSpPr txBox="1"/>
          <p:nvPr/>
        </p:nvSpPr>
        <p:spPr>
          <a:xfrm>
            <a:off x="5373881" y="535748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72" name="Rectangle 56">
            <a:extLst>
              <a:ext uri="{FF2B5EF4-FFF2-40B4-BE49-F238E27FC236}">
                <a16:creationId xmlns:a16="http://schemas.microsoft.com/office/drawing/2014/main" id="{3E99DB91-ED39-C446-B987-DC210FDF1B0E}"/>
              </a:ext>
            </a:extLst>
          </p:cNvPr>
          <p:cNvSpPr/>
          <p:nvPr/>
        </p:nvSpPr>
        <p:spPr>
          <a:xfrm>
            <a:off x="3205474" y="6050134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3" name="CuadroTexto 395">
            <a:extLst>
              <a:ext uri="{FF2B5EF4-FFF2-40B4-BE49-F238E27FC236}">
                <a16:creationId xmlns:a16="http://schemas.microsoft.com/office/drawing/2014/main" id="{28DC426E-B6F0-8740-9DB6-EE9843DC9364}"/>
              </a:ext>
            </a:extLst>
          </p:cNvPr>
          <p:cNvSpPr txBox="1"/>
          <p:nvPr/>
        </p:nvSpPr>
        <p:spPr>
          <a:xfrm>
            <a:off x="5373880" y="995485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74" name="Rectangle 56">
            <a:extLst>
              <a:ext uri="{FF2B5EF4-FFF2-40B4-BE49-F238E27FC236}">
                <a16:creationId xmlns:a16="http://schemas.microsoft.com/office/drawing/2014/main" id="{4D52E553-69E4-314E-8ACD-B5EFB23D1457}"/>
              </a:ext>
            </a:extLst>
          </p:cNvPr>
          <p:cNvSpPr/>
          <p:nvPr/>
        </p:nvSpPr>
        <p:spPr>
          <a:xfrm>
            <a:off x="3205473" y="10647507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7DB4E4D-D307-874B-84F6-B5BFBC00B023}"/>
              </a:ext>
            </a:extLst>
          </p:cNvPr>
          <p:cNvGrpSpPr/>
          <p:nvPr/>
        </p:nvGrpSpPr>
        <p:grpSpPr>
          <a:xfrm>
            <a:off x="8024980" y="4010773"/>
            <a:ext cx="6316722" cy="6211370"/>
            <a:chOff x="8250914" y="3565826"/>
            <a:chExt cx="7221708" cy="7101263"/>
          </a:xfrm>
        </p:grpSpPr>
        <p:sp>
          <p:nvSpPr>
            <p:cNvPr id="398" name="Freeform 330">
              <a:extLst>
                <a:ext uri="{FF2B5EF4-FFF2-40B4-BE49-F238E27FC236}">
                  <a16:creationId xmlns:a16="http://schemas.microsoft.com/office/drawing/2014/main" id="{C28543F2-023E-9442-9075-4E8FDF193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1285" y="3721400"/>
              <a:ext cx="3272102" cy="898324"/>
            </a:xfrm>
            <a:custGeom>
              <a:avLst/>
              <a:gdLst>
                <a:gd name="T0" fmla="*/ 2660 w 2877"/>
                <a:gd name="T1" fmla="*/ 788 h 789"/>
                <a:gd name="T2" fmla="*/ 2660 w 2877"/>
                <a:gd name="T3" fmla="*/ 788 h 789"/>
                <a:gd name="T4" fmla="*/ 216 w 2877"/>
                <a:gd name="T5" fmla="*/ 788 h 789"/>
                <a:gd name="T6" fmla="*/ 0 w 2877"/>
                <a:gd name="T7" fmla="*/ 572 h 789"/>
                <a:gd name="T8" fmla="*/ 0 w 2877"/>
                <a:gd name="T9" fmla="*/ 217 h 789"/>
                <a:gd name="T10" fmla="*/ 216 w 2877"/>
                <a:gd name="T11" fmla="*/ 0 h 789"/>
                <a:gd name="T12" fmla="*/ 2660 w 2877"/>
                <a:gd name="T13" fmla="*/ 0 h 789"/>
                <a:gd name="T14" fmla="*/ 2876 w 2877"/>
                <a:gd name="T15" fmla="*/ 217 h 789"/>
                <a:gd name="T16" fmla="*/ 2876 w 2877"/>
                <a:gd name="T17" fmla="*/ 572 h 789"/>
                <a:gd name="T18" fmla="*/ 2660 w 2877"/>
                <a:gd name="T19" fmla="*/ 788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7" h="789">
                  <a:moveTo>
                    <a:pt x="2660" y="788"/>
                  </a:moveTo>
                  <a:lnTo>
                    <a:pt x="2660" y="788"/>
                  </a:lnTo>
                  <a:cubicBezTo>
                    <a:pt x="216" y="788"/>
                    <a:pt x="216" y="788"/>
                    <a:pt x="216" y="788"/>
                  </a:cubicBezTo>
                  <a:cubicBezTo>
                    <a:pt x="95" y="788"/>
                    <a:pt x="0" y="693"/>
                    <a:pt x="0" y="572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95"/>
                    <a:pt x="95" y="0"/>
                    <a:pt x="216" y="0"/>
                  </a:cubicBezTo>
                  <a:cubicBezTo>
                    <a:pt x="2660" y="0"/>
                    <a:pt x="2660" y="0"/>
                    <a:pt x="2660" y="0"/>
                  </a:cubicBezTo>
                  <a:cubicBezTo>
                    <a:pt x="2781" y="0"/>
                    <a:pt x="2876" y="95"/>
                    <a:pt x="2876" y="217"/>
                  </a:cubicBezTo>
                  <a:cubicBezTo>
                    <a:pt x="2876" y="572"/>
                    <a:pt x="2876" y="572"/>
                    <a:pt x="2876" y="572"/>
                  </a:cubicBezTo>
                  <a:cubicBezTo>
                    <a:pt x="2876" y="693"/>
                    <a:pt x="2781" y="788"/>
                    <a:pt x="2660" y="78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9" name="Freeform 331">
              <a:extLst>
                <a:ext uri="{FF2B5EF4-FFF2-40B4-BE49-F238E27FC236}">
                  <a16:creationId xmlns:a16="http://schemas.microsoft.com/office/drawing/2014/main" id="{B316B483-5877-8543-97FA-02C1B78C6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1271" y="4007459"/>
              <a:ext cx="316168" cy="326205"/>
            </a:xfrm>
            <a:custGeom>
              <a:avLst/>
              <a:gdLst>
                <a:gd name="T0" fmla="*/ 277 w 278"/>
                <a:gd name="T1" fmla="*/ 147 h 287"/>
                <a:gd name="T2" fmla="*/ 277 w 278"/>
                <a:gd name="T3" fmla="*/ 147 h 287"/>
                <a:gd name="T4" fmla="*/ 138 w 278"/>
                <a:gd name="T5" fmla="*/ 286 h 287"/>
                <a:gd name="T6" fmla="*/ 0 w 278"/>
                <a:gd name="T7" fmla="*/ 147 h 287"/>
                <a:gd name="T8" fmla="*/ 138 w 278"/>
                <a:gd name="T9" fmla="*/ 0 h 287"/>
                <a:gd name="T10" fmla="*/ 277 w 278"/>
                <a:gd name="T11" fmla="*/ 14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87">
                  <a:moveTo>
                    <a:pt x="277" y="147"/>
                  </a:moveTo>
                  <a:lnTo>
                    <a:pt x="277" y="147"/>
                  </a:lnTo>
                  <a:cubicBezTo>
                    <a:pt x="277" y="217"/>
                    <a:pt x="216" y="286"/>
                    <a:pt x="138" y="286"/>
                  </a:cubicBezTo>
                  <a:cubicBezTo>
                    <a:pt x="60" y="286"/>
                    <a:pt x="0" y="217"/>
                    <a:pt x="0" y="147"/>
                  </a:cubicBezTo>
                  <a:cubicBezTo>
                    <a:pt x="0" y="70"/>
                    <a:pt x="60" y="0"/>
                    <a:pt x="138" y="0"/>
                  </a:cubicBezTo>
                  <a:cubicBezTo>
                    <a:pt x="216" y="0"/>
                    <a:pt x="277" y="70"/>
                    <a:pt x="277" y="14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0" name="Freeform 332">
              <a:extLst>
                <a:ext uri="{FF2B5EF4-FFF2-40B4-BE49-F238E27FC236}">
                  <a16:creationId xmlns:a16="http://schemas.microsoft.com/office/drawing/2014/main" id="{B5441287-1509-A445-80B5-3B7C40883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2733" y="4137942"/>
              <a:ext cx="2258352" cy="70260"/>
            </a:xfrm>
            <a:custGeom>
              <a:avLst/>
              <a:gdLst>
                <a:gd name="T0" fmla="*/ 1959 w 1985"/>
                <a:gd name="T1" fmla="*/ 60 h 61"/>
                <a:gd name="T2" fmla="*/ 1959 w 1985"/>
                <a:gd name="T3" fmla="*/ 60 h 61"/>
                <a:gd name="T4" fmla="*/ 26 w 1985"/>
                <a:gd name="T5" fmla="*/ 60 h 61"/>
                <a:gd name="T6" fmla="*/ 0 w 1985"/>
                <a:gd name="T7" fmla="*/ 34 h 61"/>
                <a:gd name="T8" fmla="*/ 0 w 1985"/>
                <a:gd name="T9" fmla="*/ 34 h 61"/>
                <a:gd name="T10" fmla="*/ 26 w 1985"/>
                <a:gd name="T11" fmla="*/ 0 h 61"/>
                <a:gd name="T12" fmla="*/ 1959 w 1985"/>
                <a:gd name="T13" fmla="*/ 0 h 61"/>
                <a:gd name="T14" fmla="*/ 1984 w 1985"/>
                <a:gd name="T15" fmla="*/ 34 h 61"/>
                <a:gd name="T16" fmla="*/ 1984 w 1985"/>
                <a:gd name="T17" fmla="*/ 34 h 61"/>
                <a:gd name="T18" fmla="*/ 1959 w 1985"/>
                <a:gd name="T19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5" h="61">
                  <a:moveTo>
                    <a:pt x="1959" y="60"/>
                  </a:moveTo>
                  <a:lnTo>
                    <a:pt x="1959" y="60"/>
                  </a:lnTo>
                  <a:cubicBezTo>
                    <a:pt x="26" y="60"/>
                    <a:pt x="26" y="60"/>
                    <a:pt x="26" y="60"/>
                  </a:cubicBezTo>
                  <a:cubicBezTo>
                    <a:pt x="9" y="60"/>
                    <a:pt x="0" y="43"/>
                    <a:pt x="0" y="34"/>
                  </a:cubicBezTo>
                  <a:lnTo>
                    <a:pt x="0" y="34"/>
                  </a:lnTo>
                  <a:cubicBezTo>
                    <a:pt x="0" y="17"/>
                    <a:pt x="9" y="0"/>
                    <a:pt x="26" y="0"/>
                  </a:cubicBezTo>
                  <a:cubicBezTo>
                    <a:pt x="1959" y="0"/>
                    <a:pt x="1959" y="0"/>
                    <a:pt x="1959" y="0"/>
                  </a:cubicBezTo>
                  <a:cubicBezTo>
                    <a:pt x="1967" y="0"/>
                    <a:pt x="1984" y="17"/>
                    <a:pt x="1984" y="34"/>
                  </a:cubicBezTo>
                  <a:lnTo>
                    <a:pt x="1984" y="34"/>
                  </a:lnTo>
                  <a:cubicBezTo>
                    <a:pt x="1984" y="43"/>
                    <a:pt x="1967" y="60"/>
                    <a:pt x="1959" y="6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1" name="Freeform 333">
              <a:extLst>
                <a:ext uri="{FF2B5EF4-FFF2-40B4-BE49-F238E27FC236}">
                  <a16:creationId xmlns:a16="http://schemas.microsoft.com/office/drawing/2014/main" id="{3558FF20-3E7C-5B47-AD8B-D6DC7BEA2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785" y="3871957"/>
              <a:ext cx="170631" cy="50186"/>
            </a:xfrm>
            <a:custGeom>
              <a:avLst/>
              <a:gdLst>
                <a:gd name="T0" fmla="*/ 121 w 148"/>
                <a:gd name="T1" fmla="*/ 43 h 44"/>
                <a:gd name="T2" fmla="*/ 121 w 148"/>
                <a:gd name="T3" fmla="*/ 43 h 44"/>
                <a:gd name="T4" fmla="*/ 26 w 148"/>
                <a:gd name="T5" fmla="*/ 43 h 44"/>
                <a:gd name="T6" fmla="*/ 0 w 148"/>
                <a:gd name="T7" fmla="*/ 17 h 44"/>
                <a:gd name="T8" fmla="*/ 0 w 148"/>
                <a:gd name="T9" fmla="*/ 17 h 44"/>
                <a:gd name="T10" fmla="*/ 26 w 148"/>
                <a:gd name="T11" fmla="*/ 0 h 44"/>
                <a:gd name="T12" fmla="*/ 121 w 148"/>
                <a:gd name="T13" fmla="*/ 0 h 44"/>
                <a:gd name="T14" fmla="*/ 147 w 148"/>
                <a:gd name="T15" fmla="*/ 17 h 44"/>
                <a:gd name="T16" fmla="*/ 147 w 148"/>
                <a:gd name="T17" fmla="*/ 17 h 44"/>
                <a:gd name="T18" fmla="*/ 121 w 148"/>
                <a:gd name="T19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44">
                  <a:moveTo>
                    <a:pt x="121" y="43"/>
                  </a:moveTo>
                  <a:lnTo>
                    <a:pt x="121" y="43"/>
                  </a:lnTo>
                  <a:cubicBezTo>
                    <a:pt x="26" y="43"/>
                    <a:pt x="26" y="43"/>
                    <a:pt x="26" y="43"/>
                  </a:cubicBezTo>
                  <a:cubicBezTo>
                    <a:pt x="9" y="43"/>
                    <a:pt x="0" y="34"/>
                    <a:pt x="0" y="17"/>
                  </a:cubicBezTo>
                  <a:lnTo>
                    <a:pt x="0" y="17"/>
                  </a:lnTo>
                  <a:cubicBezTo>
                    <a:pt x="0" y="9"/>
                    <a:pt x="9" y="0"/>
                    <a:pt x="26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9" y="0"/>
                    <a:pt x="147" y="9"/>
                    <a:pt x="147" y="17"/>
                  </a:cubicBezTo>
                  <a:lnTo>
                    <a:pt x="147" y="17"/>
                  </a:lnTo>
                  <a:cubicBezTo>
                    <a:pt x="147" y="34"/>
                    <a:pt x="139" y="43"/>
                    <a:pt x="121" y="4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2" name="Freeform 334">
              <a:extLst>
                <a:ext uri="{FF2B5EF4-FFF2-40B4-BE49-F238E27FC236}">
                  <a16:creationId xmlns:a16="http://schemas.microsoft.com/office/drawing/2014/main" id="{CCA090EF-9A5F-5344-B936-755FAF434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785" y="4057645"/>
              <a:ext cx="170631" cy="60223"/>
            </a:xfrm>
            <a:custGeom>
              <a:avLst/>
              <a:gdLst>
                <a:gd name="T0" fmla="*/ 121 w 148"/>
                <a:gd name="T1" fmla="*/ 53 h 54"/>
                <a:gd name="T2" fmla="*/ 121 w 148"/>
                <a:gd name="T3" fmla="*/ 53 h 54"/>
                <a:gd name="T4" fmla="*/ 26 w 148"/>
                <a:gd name="T5" fmla="*/ 53 h 54"/>
                <a:gd name="T6" fmla="*/ 0 w 148"/>
                <a:gd name="T7" fmla="*/ 27 h 54"/>
                <a:gd name="T8" fmla="*/ 0 w 148"/>
                <a:gd name="T9" fmla="*/ 27 h 54"/>
                <a:gd name="T10" fmla="*/ 26 w 148"/>
                <a:gd name="T11" fmla="*/ 0 h 54"/>
                <a:gd name="T12" fmla="*/ 121 w 148"/>
                <a:gd name="T13" fmla="*/ 0 h 54"/>
                <a:gd name="T14" fmla="*/ 147 w 148"/>
                <a:gd name="T15" fmla="*/ 27 h 54"/>
                <a:gd name="T16" fmla="*/ 147 w 148"/>
                <a:gd name="T17" fmla="*/ 27 h 54"/>
                <a:gd name="T18" fmla="*/ 121 w 148"/>
                <a:gd name="T19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54">
                  <a:moveTo>
                    <a:pt x="121" y="53"/>
                  </a:moveTo>
                  <a:lnTo>
                    <a:pt x="121" y="53"/>
                  </a:lnTo>
                  <a:cubicBezTo>
                    <a:pt x="26" y="53"/>
                    <a:pt x="26" y="53"/>
                    <a:pt x="26" y="53"/>
                  </a:cubicBezTo>
                  <a:cubicBezTo>
                    <a:pt x="9" y="53"/>
                    <a:pt x="0" y="44"/>
                    <a:pt x="0" y="27"/>
                  </a:cubicBezTo>
                  <a:lnTo>
                    <a:pt x="0" y="27"/>
                  </a:lnTo>
                  <a:cubicBezTo>
                    <a:pt x="0" y="18"/>
                    <a:pt x="9" y="0"/>
                    <a:pt x="26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9" y="0"/>
                    <a:pt x="147" y="18"/>
                    <a:pt x="147" y="27"/>
                  </a:cubicBezTo>
                  <a:lnTo>
                    <a:pt x="147" y="27"/>
                  </a:lnTo>
                  <a:cubicBezTo>
                    <a:pt x="147" y="44"/>
                    <a:pt x="139" y="53"/>
                    <a:pt x="121" y="5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3" name="Freeform 335">
              <a:extLst>
                <a:ext uri="{FF2B5EF4-FFF2-40B4-BE49-F238E27FC236}">
                  <a16:creationId xmlns:a16="http://schemas.microsoft.com/office/drawing/2014/main" id="{3C0FC8D2-5C9E-7045-8DAE-D55A424E3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785" y="4258388"/>
              <a:ext cx="170631" cy="60223"/>
            </a:xfrm>
            <a:custGeom>
              <a:avLst/>
              <a:gdLst>
                <a:gd name="T0" fmla="*/ 121 w 148"/>
                <a:gd name="T1" fmla="*/ 52 h 53"/>
                <a:gd name="T2" fmla="*/ 121 w 148"/>
                <a:gd name="T3" fmla="*/ 52 h 53"/>
                <a:gd name="T4" fmla="*/ 26 w 148"/>
                <a:gd name="T5" fmla="*/ 52 h 53"/>
                <a:gd name="T6" fmla="*/ 0 w 148"/>
                <a:gd name="T7" fmla="*/ 26 h 53"/>
                <a:gd name="T8" fmla="*/ 0 w 148"/>
                <a:gd name="T9" fmla="*/ 26 h 53"/>
                <a:gd name="T10" fmla="*/ 26 w 148"/>
                <a:gd name="T11" fmla="*/ 0 h 53"/>
                <a:gd name="T12" fmla="*/ 121 w 148"/>
                <a:gd name="T13" fmla="*/ 0 h 53"/>
                <a:gd name="T14" fmla="*/ 147 w 148"/>
                <a:gd name="T15" fmla="*/ 26 h 53"/>
                <a:gd name="T16" fmla="*/ 147 w 148"/>
                <a:gd name="T17" fmla="*/ 26 h 53"/>
                <a:gd name="T18" fmla="*/ 121 w 148"/>
                <a:gd name="T19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53">
                  <a:moveTo>
                    <a:pt x="121" y="52"/>
                  </a:moveTo>
                  <a:lnTo>
                    <a:pt x="121" y="52"/>
                  </a:lnTo>
                  <a:cubicBezTo>
                    <a:pt x="26" y="52"/>
                    <a:pt x="26" y="52"/>
                    <a:pt x="26" y="52"/>
                  </a:cubicBezTo>
                  <a:cubicBezTo>
                    <a:pt x="9" y="52"/>
                    <a:pt x="0" y="34"/>
                    <a:pt x="0" y="26"/>
                  </a:cubicBezTo>
                  <a:lnTo>
                    <a:pt x="0" y="26"/>
                  </a:lnTo>
                  <a:cubicBezTo>
                    <a:pt x="0" y="8"/>
                    <a:pt x="9" y="0"/>
                    <a:pt x="26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9" y="0"/>
                    <a:pt x="147" y="8"/>
                    <a:pt x="147" y="26"/>
                  </a:cubicBezTo>
                  <a:lnTo>
                    <a:pt x="147" y="26"/>
                  </a:lnTo>
                  <a:cubicBezTo>
                    <a:pt x="147" y="34"/>
                    <a:pt x="139" y="52"/>
                    <a:pt x="121" y="5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4" name="Freeform 336">
              <a:extLst>
                <a:ext uri="{FF2B5EF4-FFF2-40B4-BE49-F238E27FC236}">
                  <a16:creationId xmlns:a16="http://schemas.microsoft.com/office/drawing/2014/main" id="{8B799844-F97A-6D4B-BE76-87B0AF914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785" y="4454110"/>
              <a:ext cx="170631" cy="50186"/>
            </a:xfrm>
            <a:custGeom>
              <a:avLst/>
              <a:gdLst>
                <a:gd name="T0" fmla="*/ 121 w 148"/>
                <a:gd name="T1" fmla="*/ 43 h 44"/>
                <a:gd name="T2" fmla="*/ 121 w 148"/>
                <a:gd name="T3" fmla="*/ 43 h 44"/>
                <a:gd name="T4" fmla="*/ 26 w 148"/>
                <a:gd name="T5" fmla="*/ 43 h 44"/>
                <a:gd name="T6" fmla="*/ 0 w 148"/>
                <a:gd name="T7" fmla="*/ 26 h 44"/>
                <a:gd name="T8" fmla="*/ 0 w 148"/>
                <a:gd name="T9" fmla="*/ 26 h 44"/>
                <a:gd name="T10" fmla="*/ 26 w 148"/>
                <a:gd name="T11" fmla="*/ 0 h 44"/>
                <a:gd name="T12" fmla="*/ 121 w 148"/>
                <a:gd name="T13" fmla="*/ 0 h 44"/>
                <a:gd name="T14" fmla="*/ 147 w 148"/>
                <a:gd name="T15" fmla="*/ 26 h 44"/>
                <a:gd name="T16" fmla="*/ 147 w 148"/>
                <a:gd name="T17" fmla="*/ 26 h 44"/>
                <a:gd name="T18" fmla="*/ 121 w 148"/>
                <a:gd name="T19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44">
                  <a:moveTo>
                    <a:pt x="121" y="43"/>
                  </a:moveTo>
                  <a:lnTo>
                    <a:pt x="121" y="43"/>
                  </a:lnTo>
                  <a:cubicBezTo>
                    <a:pt x="26" y="43"/>
                    <a:pt x="26" y="43"/>
                    <a:pt x="26" y="43"/>
                  </a:cubicBezTo>
                  <a:cubicBezTo>
                    <a:pt x="9" y="43"/>
                    <a:pt x="0" y="35"/>
                    <a:pt x="0" y="26"/>
                  </a:cubicBezTo>
                  <a:lnTo>
                    <a:pt x="0" y="26"/>
                  </a:lnTo>
                  <a:cubicBezTo>
                    <a:pt x="0" y="9"/>
                    <a:pt x="9" y="0"/>
                    <a:pt x="26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9" y="0"/>
                    <a:pt x="147" y="9"/>
                    <a:pt x="147" y="26"/>
                  </a:cubicBezTo>
                  <a:lnTo>
                    <a:pt x="147" y="26"/>
                  </a:lnTo>
                  <a:cubicBezTo>
                    <a:pt x="147" y="35"/>
                    <a:pt x="139" y="43"/>
                    <a:pt x="121" y="4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5" name="Freeform 337">
              <a:extLst>
                <a:ext uri="{FF2B5EF4-FFF2-40B4-BE49-F238E27FC236}">
                  <a16:creationId xmlns:a16="http://schemas.microsoft.com/office/drawing/2014/main" id="{6B6D107E-0189-D94A-A8A2-A951964C7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7736" y="3851883"/>
              <a:ext cx="70260" cy="70260"/>
            </a:xfrm>
            <a:custGeom>
              <a:avLst/>
              <a:gdLst>
                <a:gd name="T0" fmla="*/ 61 w 62"/>
                <a:gd name="T1" fmla="*/ 26 h 61"/>
                <a:gd name="T2" fmla="*/ 61 w 62"/>
                <a:gd name="T3" fmla="*/ 26 h 61"/>
                <a:gd name="T4" fmla="*/ 26 w 62"/>
                <a:gd name="T5" fmla="*/ 60 h 61"/>
                <a:gd name="T6" fmla="*/ 0 w 62"/>
                <a:gd name="T7" fmla="*/ 26 h 61"/>
                <a:gd name="T8" fmla="*/ 26 w 62"/>
                <a:gd name="T9" fmla="*/ 0 h 61"/>
                <a:gd name="T10" fmla="*/ 61 w 62"/>
                <a:gd name="T11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61" y="26"/>
                  </a:moveTo>
                  <a:lnTo>
                    <a:pt x="61" y="26"/>
                  </a:lnTo>
                  <a:cubicBezTo>
                    <a:pt x="61" y="43"/>
                    <a:pt x="44" y="60"/>
                    <a:pt x="26" y="60"/>
                  </a:cubicBezTo>
                  <a:cubicBezTo>
                    <a:pt x="9" y="60"/>
                    <a:pt x="0" y="43"/>
                    <a:pt x="0" y="26"/>
                  </a:cubicBezTo>
                  <a:cubicBezTo>
                    <a:pt x="0" y="8"/>
                    <a:pt x="9" y="0"/>
                    <a:pt x="26" y="0"/>
                  </a:cubicBezTo>
                  <a:cubicBezTo>
                    <a:pt x="44" y="0"/>
                    <a:pt x="61" y="8"/>
                    <a:pt x="61" y="2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6" name="Freeform 338">
              <a:extLst>
                <a:ext uri="{FF2B5EF4-FFF2-40B4-BE49-F238E27FC236}">
                  <a16:creationId xmlns:a16="http://schemas.microsoft.com/office/drawing/2014/main" id="{35F49B10-9B90-9C4C-894C-97820CC25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7736" y="4002439"/>
              <a:ext cx="70260" cy="70260"/>
            </a:xfrm>
            <a:custGeom>
              <a:avLst/>
              <a:gdLst>
                <a:gd name="T0" fmla="*/ 61 w 62"/>
                <a:gd name="T1" fmla="*/ 25 h 61"/>
                <a:gd name="T2" fmla="*/ 61 w 62"/>
                <a:gd name="T3" fmla="*/ 25 h 61"/>
                <a:gd name="T4" fmla="*/ 26 w 62"/>
                <a:gd name="T5" fmla="*/ 60 h 61"/>
                <a:gd name="T6" fmla="*/ 0 w 62"/>
                <a:gd name="T7" fmla="*/ 25 h 61"/>
                <a:gd name="T8" fmla="*/ 26 w 62"/>
                <a:gd name="T9" fmla="*/ 0 h 61"/>
                <a:gd name="T10" fmla="*/ 61 w 62"/>
                <a:gd name="T11" fmla="*/ 2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61" y="25"/>
                  </a:moveTo>
                  <a:lnTo>
                    <a:pt x="61" y="25"/>
                  </a:lnTo>
                  <a:cubicBezTo>
                    <a:pt x="61" y="43"/>
                    <a:pt x="44" y="60"/>
                    <a:pt x="26" y="60"/>
                  </a:cubicBezTo>
                  <a:cubicBezTo>
                    <a:pt x="9" y="60"/>
                    <a:pt x="0" y="43"/>
                    <a:pt x="0" y="25"/>
                  </a:cubicBezTo>
                  <a:cubicBezTo>
                    <a:pt x="0" y="8"/>
                    <a:pt x="9" y="0"/>
                    <a:pt x="26" y="0"/>
                  </a:cubicBezTo>
                  <a:cubicBezTo>
                    <a:pt x="44" y="0"/>
                    <a:pt x="61" y="8"/>
                    <a:pt x="61" y="2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7" name="Freeform 339">
              <a:extLst>
                <a:ext uri="{FF2B5EF4-FFF2-40B4-BE49-F238E27FC236}">
                  <a16:creationId xmlns:a16="http://schemas.microsoft.com/office/drawing/2014/main" id="{940EFEB5-D65F-A44A-ACD7-F3B8DF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7736" y="4147979"/>
              <a:ext cx="70260" cy="60223"/>
            </a:xfrm>
            <a:custGeom>
              <a:avLst/>
              <a:gdLst>
                <a:gd name="T0" fmla="*/ 61 w 62"/>
                <a:gd name="T1" fmla="*/ 26 h 53"/>
                <a:gd name="T2" fmla="*/ 61 w 62"/>
                <a:gd name="T3" fmla="*/ 26 h 53"/>
                <a:gd name="T4" fmla="*/ 26 w 62"/>
                <a:gd name="T5" fmla="*/ 52 h 53"/>
                <a:gd name="T6" fmla="*/ 0 w 62"/>
                <a:gd name="T7" fmla="*/ 26 h 53"/>
                <a:gd name="T8" fmla="*/ 26 w 62"/>
                <a:gd name="T9" fmla="*/ 0 h 53"/>
                <a:gd name="T10" fmla="*/ 61 w 62"/>
                <a:gd name="T11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53">
                  <a:moveTo>
                    <a:pt x="61" y="26"/>
                  </a:moveTo>
                  <a:lnTo>
                    <a:pt x="61" y="26"/>
                  </a:lnTo>
                  <a:cubicBezTo>
                    <a:pt x="61" y="44"/>
                    <a:pt x="44" y="52"/>
                    <a:pt x="26" y="52"/>
                  </a:cubicBezTo>
                  <a:cubicBezTo>
                    <a:pt x="9" y="52"/>
                    <a:pt x="0" y="44"/>
                    <a:pt x="0" y="26"/>
                  </a:cubicBezTo>
                  <a:cubicBezTo>
                    <a:pt x="0" y="9"/>
                    <a:pt x="9" y="0"/>
                    <a:pt x="26" y="0"/>
                  </a:cubicBezTo>
                  <a:cubicBezTo>
                    <a:pt x="44" y="0"/>
                    <a:pt x="61" y="9"/>
                    <a:pt x="61" y="2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8" name="Freeform 340">
              <a:extLst>
                <a:ext uri="{FF2B5EF4-FFF2-40B4-BE49-F238E27FC236}">
                  <a16:creationId xmlns:a16="http://schemas.microsoft.com/office/drawing/2014/main" id="{A811986D-A5B9-DA40-B0F4-C957B068A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7736" y="4283479"/>
              <a:ext cx="70260" cy="70260"/>
            </a:xfrm>
            <a:custGeom>
              <a:avLst/>
              <a:gdLst>
                <a:gd name="T0" fmla="*/ 61 w 62"/>
                <a:gd name="T1" fmla="*/ 34 h 62"/>
                <a:gd name="T2" fmla="*/ 61 w 62"/>
                <a:gd name="T3" fmla="*/ 34 h 62"/>
                <a:gd name="T4" fmla="*/ 26 w 62"/>
                <a:gd name="T5" fmla="*/ 61 h 62"/>
                <a:gd name="T6" fmla="*/ 0 w 62"/>
                <a:gd name="T7" fmla="*/ 34 h 62"/>
                <a:gd name="T8" fmla="*/ 26 w 62"/>
                <a:gd name="T9" fmla="*/ 0 h 62"/>
                <a:gd name="T10" fmla="*/ 61 w 62"/>
                <a:gd name="T11" fmla="*/ 3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2">
                  <a:moveTo>
                    <a:pt x="61" y="34"/>
                  </a:moveTo>
                  <a:lnTo>
                    <a:pt x="61" y="34"/>
                  </a:lnTo>
                  <a:cubicBezTo>
                    <a:pt x="61" y="52"/>
                    <a:pt x="44" y="61"/>
                    <a:pt x="26" y="61"/>
                  </a:cubicBezTo>
                  <a:cubicBezTo>
                    <a:pt x="9" y="61"/>
                    <a:pt x="0" y="52"/>
                    <a:pt x="0" y="34"/>
                  </a:cubicBezTo>
                  <a:cubicBezTo>
                    <a:pt x="0" y="17"/>
                    <a:pt x="9" y="0"/>
                    <a:pt x="26" y="0"/>
                  </a:cubicBezTo>
                  <a:cubicBezTo>
                    <a:pt x="44" y="0"/>
                    <a:pt x="61" y="17"/>
                    <a:pt x="61" y="3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9" name="Freeform 341">
              <a:extLst>
                <a:ext uri="{FF2B5EF4-FFF2-40B4-BE49-F238E27FC236}">
                  <a16:creationId xmlns:a16="http://schemas.microsoft.com/office/drawing/2014/main" id="{4137B055-761E-F84F-A551-A2F0043D9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7736" y="4434036"/>
              <a:ext cx="70260" cy="70260"/>
            </a:xfrm>
            <a:custGeom>
              <a:avLst/>
              <a:gdLst>
                <a:gd name="T0" fmla="*/ 61 w 62"/>
                <a:gd name="T1" fmla="*/ 34 h 61"/>
                <a:gd name="T2" fmla="*/ 61 w 62"/>
                <a:gd name="T3" fmla="*/ 34 h 61"/>
                <a:gd name="T4" fmla="*/ 26 w 62"/>
                <a:gd name="T5" fmla="*/ 60 h 61"/>
                <a:gd name="T6" fmla="*/ 0 w 62"/>
                <a:gd name="T7" fmla="*/ 34 h 61"/>
                <a:gd name="T8" fmla="*/ 26 w 62"/>
                <a:gd name="T9" fmla="*/ 0 h 61"/>
                <a:gd name="T10" fmla="*/ 61 w 62"/>
                <a:gd name="T11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61" y="34"/>
                  </a:moveTo>
                  <a:lnTo>
                    <a:pt x="61" y="34"/>
                  </a:lnTo>
                  <a:cubicBezTo>
                    <a:pt x="61" y="43"/>
                    <a:pt x="44" y="60"/>
                    <a:pt x="26" y="60"/>
                  </a:cubicBezTo>
                  <a:cubicBezTo>
                    <a:pt x="9" y="60"/>
                    <a:pt x="0" y="43"/>
                    <a:pt x="0" y="34"/>
                  </a:cubicBezTo>
                  <a:cubicBezTo>
                    <a:pt x="0" y="17"/>
                    <a:pt x="9" y="0"/>
                    <a:pt x="26" y="0"/>
                  </a:cubicBezTo>
                  <a:cubicBezTo>
                    <a:pt x="44" y="0"/>
                    <a:pt x="61" y="17"/>
                    <a:pt x="61" y="3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" name="Freeform 342">
              <a:extLst>
                <a:ext uri="{FF2B5EF4-FFF2-40B4-BE49-F238E27FC236}">
                  <a16:creationId xmlns:a16="http://schemas.microsoft.com/office/drawing/2014/main" id="{6185C3AD-4201-A943-A28E-1C2712E91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1285" y="4679947"/>
              <a:ext cx="3272102" cy="888284"/>
            </a:xfrm>
            <a:custGeom>
              <a:avLst/>
              <a:gdLst>
                <a:gd name="T0" fmla="*/ 2660 w 2877"/>
                <a:gd name="T1" fmla="*/ 780 h 781"/>
                <a:gd name="T2" fmla="*/ 2660 w 2877"/>
                <a:gd name="T3" fmla="*/ 780 h 781"/>
                <a:gd name="T4" fmla="*/ 216 w 2877"/>
                <a:gd name="T5" fmla="*/ 780 h 781"/>
                <a:gd name="T6" fmla="*/ 0 w 2877"/>
                <a:gd name="T7" fmla="*/ 563 h 781"/>
                <a:gd name="T8" fmla="*/ 0 w 2877"/>
                <a:gd name="T9" fmla="*/ 217 h 781"/>
                <a:gd name="T10" fmla="*/ 216 w 2877"/>
                <a:gd name="T11" fmla="*/ 0 h 781"/>
                <a:gd name="T12" fmla="*/ 2660 w 2877"/>
                <a:gd name="T13" fmla="*/ 0 h 781"/>
                <a:gd name="T14" fmla="*/ 2876 w 2877"/>
                <a:gd name="T15" fmla="*/ 217 h 781"/>
                <a:gd name="T16" fmla="*/ 2876 w 2877"/>
                <a:gd name="T17" fmla="*/ 563 h 781"/>
                <a:gd name="T18" fmla="*/ 2660 w 2877"/>
                <a:gd name="T19" fmla="*/ 780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7" h="781">
                  <a:moveTo>
                    <a:pt x="2660" y="780"/>
                  </a:moveTo>
                  <a:lnTo>
                    <a:pt x="2660" y="780"/>
                  </a:lnTo>
                  <a:cubicBezTo>
                    <a:pt x="216" y="780"/>
                    <a:pt x="216" y="780"/>
                    <a:pt x="216" y="780"/>
                  </a:cubicBezTo>
                  <a:cubicBezTo>
                    <a:pt x="95" y="780"/>
                    <a:pt x="0" y="685"/>
                    <a:pt x="0" y="563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96"/>
                    <a:pt x="95" y="0"/>
                    <a:pt x="216" y="0"/>
                  </a:cubicBezTo>
                  <a:cubicBezTo>
                    <a:pt x="2660" y="0"/>
                    <a:pt x="2660" y="0"/>
                    <a:pt x="2660" y="0"/>
                  </a:cubicBezTo>
                  <a:cubicBezTo>
                    <a:pt x="2781" y="0"/>
                    <a:pt x="2876" y="96"/>
                    <a:pt x="2876" y="217"/>
                  </a:cubicBezTo>
                  <a:cubicBezTo>
                    <a:pt x="2876" y="563"/>
                    <a:pt x="2876" y="563"/>
                    <a:pt x="2876" y="563"/>
                  </a:cubicBezTo>
                  <a:cubicBezTo>
                    <a:pt x="2876" y="685"/>
                    <a:pt x="2781" y="780"/>
                    <a:pt x="2660" y="78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1" name="Freeform 343">
              <a:extLst>
                <a:ext uri="{FF2B5EF4-FFF2-40B4-BE49-F238E27FC236}">
                  <a16:creationId xmlns:a16="http://schemas.microsoft.com/office/drawing/2014/main" id="{43B50C8A-D9F4-8E4F-95B2-548DAA00F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1271" y="4966003"/>
              <a:ext cx="316168" cy="316171"/>
            </a:xfrm>
            <a:custGeom>
              <a:avLst/>
              <a:gdLst>
                <a:gd name="T0" fmla="*/ 277 w 278"/>
                <a:gd name="T1" fmla="*/ 139 h 279"/>
                <a:gd name="T2" fmla="*/ 277 w 278"/>
                <a:gd name="T3" fmla="*/ 139 h 279"/>
                <a:gd name="T4" fmla="*/ 138 w 278"/>
                <a:gd name="T5" fmla="*/ 278 h 279"/>
                <a:gd name="T6" fmla="*/ 0 w 278"/>
                <a:gd name="T7" fmla="*/ 139 h 279"/>
                <a:gd name="T8" fmla="*/ 138 w 278"/>
                <a:gd name="T9" fmla="*/ 0 h 279"/>
                <a:gd name="T10" fmla="*/ 277 w 278"/>
                <a:gd name="T11" fmla="*/ 13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9">
                  <a:moveTo>
                    <a:pt x="277" y="139"/>
                  </a:moveTo>
                  <a:lnTo>
                    <a:pt x="277" y="139"/>
                  </a:lnTo>
                  <a:cubicBezTo>
                    <a:pt x="277" y="217"/>
                    <a:pt x="216" y="278"/>
                    <a:pt x="138" y="278"/>
                  </a:cubicBezTo>
                  <a:cubicBezTo>
                    <a:pt x="60" y="278"/>
                    <a:pt x="0" y="217"/>
                    <a:pt x="0" y="139"/>
                  </a:cubicBezTo>
                  <a:cubicBezTo>
                    <a:pt x="0" y="61"/>
                    <a:pt x="60" y="0"/>
                    <a:pt x="138" y="0"/>
                  </a:cubicBezTo>
                  <a:cubicBezTo>
                    <a:pt x="216" y="0"/>
                    <a:pt x="277" y="61"/>
                    <a:pt x="277" y="13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2" name="Freeform 344">
              <a:extLst>
                <a:ext uri="{FF2B5EF4-FFF2-40B4-BE49-F238E27FC236}">
                  <a16:creationId xmlns:a16="http://schemas.microsoft.com/office/drawing/2014/main" id="{3F91D989-00A2-154A-B795-24E8ED118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2733" y="5091469"/>
              <a:ext cx="2258352" cy="60223"/>
            </a:xfrm>
            <a:custGeom>
              <a:avLst/>
              <a:gdLst>
                <a:gd name="T0" fmla="*/ 1959 w 1985"/>
                <a:gd name="T1" fmla="*/ 52 h 53"/>
                <a:gd name="T2" fmla="*/ 1959 w 1985"/>
                <a:gd name="T3" fmla="*/ 52 h 53"/>
                <a:gd name="T4" fmla="*/ 26 w 1985"/>
                <a:gd name="T5" fmla="*/ 52 h 53"/>
                <a:gd name="T6" fmla="*/ 0 w 1985"/>
                <a:gd name="T7" fmla="*/ 26 h 53"/>
                <a:gd name="T8" fmla="*/ 0 w 1985"/>
                <a:gd name="T9" fmla="*/ 26 h 53"/>
                <a:gd name="T10" fmla="*/ 26 w 1985"/>
                <a:gd name="T11" fmla="*/ 0 h 53"/>
                <a:gd name="T12" fmla="*/ 1959 w 1985"/>
                <a:gd name="T13" fmla="*/ 0 h 53"/>
                <a:gd name="T14" fmla="*/ 1984 w 1985"/>
                <a:gd name="T15" fmla="*/ 26 h 53"/>
                <a:gd name="T16" fmla="*/ 1984 w 1985"/>
                <a:gd name="T17" fmla="*/ 26 h 53"/>
                <a:gd name="T18" fmla="*/ 1959 w 1985"/>
                <a:gd name="T19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5" h="53">
                  <a:moveTo>
                    <a:pt x="1959" y="52"/>
                  </a:moveTo>
                  <a:lnTo>
                    <a:pt x="1959" y="52"/>
                  </a:lnTo>
                  <a:cubicBezTo>
                    <a:pt x="26" y="52"/>
                    <a:pt x="26" y="52"/>
                    <a:pt x="26" y="52"/>
                  </a:cubicBezTo>
                  <a:cubicBezTo>
                    <a:pt x="9" y="52"/>
                    <a:pt x="0" y="44"/>
                    <a:pt x="0" y="26"/>
                  </a:cubicBezTo>
                  <a:lnTo>
                    <a:pt x="0" y="26"/>
                  </a:lnTo>
                  <a:cubicBezTo>
                    <a:pt x="0" y="9"/>
                    <a:pt x="9" y="0"/>
                    <a:pt x="26" y="0"/>
                  </a:cubicBezTo>
                  <a:cubicBezTo>
                    <a:pt x="1959" y="0"/>
                    <a:pt x="1959" y="0"/>
                    <a:pt x="1959" y="0"/>
                  </a:cubicBezTo>
                  <a:cubicBezTo>
                    <a:pt x="1967" y="0"/>
                    <a:pt x="1984" y="9"/>
                    <a:pt x="1984" y="26"/>
                  </a:cubicBezTo>
                  <a:lnTo>
                    <a:pt x="1984" y="26"/>
                  </a:lnTo>
                  <a:cubicBezTo>
                    <a:pt x="1984" y="44"/>
                    <a:pt x="1967" y="52"/>
                    <a:pt x="1959" y="5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3" name="Freeform 345">
              <a:extLst>
                <a:ext uri="{FF2B5EF4-FFF2-40B4-BE49-F238E27FC236}">
                  <a16:creationId xmlns:a16="http://schemas.microsoft.com/office/drawing/2014/main" id="{C7CA653E-D2E7-F54F-B2EF-0BD1413E6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785" y="4815446"/>
              <a:ext cx="170631" cy="50186"/>
            </a:xfrm>
            <a:custGeom>
              <a:avLst/>
              <a:gdLst>
                <a:gd name="T0" fmla="*/ 121 w 148"/>
                <a:gd name="T1" fmla="*/ 44 h 45"/>
                <a:gd name="T2" fmla="*/ 121 w 148"/>
                <a:gd name="T3" fmla="*/ 44 h 45"/>
                <a:gd name="T4" fmla="*/ 26 w 148"/>
                <a:gd name="T5" fmla="*/ 44 h 45"/>
                <a:gd name="T6" fmla="*/ 0 w 148"/>
                <a:gd name="T7" fmla="*/ 27 h 45"/>
                <a:gd name="T8" fmla="*/ 0 w 148"/>
                <a:gd name="T9" fmla="*/ 27 h 45"/>
                <a:gd name="T10" fmla="*/ 26 w 148"/>
                <a:gd name="T11" fmla="*/ 0 h 45"/>
                <a:gd name="T12" fmla="*/ 121 w 148"/>
                <a:gd name="T13" fmla="*/ 0 h 45"/>
                <a:gd name="T14" fmla="*/ 147 w 148"/>
                <a:gd name="T15" fmla="*/ 27 h 45"/>
                <a:gd name="T16" fmla="*/ 147 w 148"/>
                <a:gd name="T17" fmla="*/ 27 h 45"/>
                <a:gd name="T18" fmla="*/ 121 w 148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45">
                  <a:moveTo>
                    <a:pt x="121" y="44"/>
                  </a:moveTo>
                  <a:lnTo>
                    <a:pt x="121" y="44"/>
                  </a:lnTo>
                  <a:cubicBezTo>
                    <a:pt x="26" y="44"/>
                    <a:pt x="26" y="44"/>
                    <a:pt x="26" y="44"/>
                  </a:cubicBezTo>
                  <a:cubicBezTo>
                    <a:pt x="9" y="44"/>
                    <a:pt x="0" y="35"/>
                    <a:pt x="0" y="27"/>
                  </a:cubicBezTo>
                  <a:lnTo>
                    <a:pt x="0" y="27"/>
                  </a:lnTo>
                  <a:cubicBezTo>
                    <a:pt x="0" y="9"/>
                    <a:pt x="9" y="0"/>
                    <a:pt x="26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9" y="0"/>
                    <a:pt x="147" y="9"/>
                    <a:pt x="147" y="27"/>
                  </a:cubicBezTo>
                  <a:lnTo>
                    <a:pt x="147" y="27"/>
                  </a:lnTo>
                  <a:cubicBezTo>
                    <a:pt x="147" y="35"/>
                    <a:pt x="139" y="44"/>
                    <a:pt x="121" y="4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4" name="Freeform 346">
              <a:extLst>
                <a:ext uri="{FF2B5EF4-FFF2-40B4-BE49-F238E27FC236}">
                  <a16:creationId xmlns:a16="http://schemas.microsoft.com/office/drawing/2014/main" id="{792DBAF6-0071-B240-BCBC-21AA5F3FB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785" y="5016189"/>
              <a:ext cx="170631" cy="50186"/>
            </a:xfrm>
            <a:custGeom>
              <a:avLst/>
              <a:gdLst>
                <a:gd name="T0" fmla="*/ 121 w 148"/>
                <a:gd name="T1" fmla="*/ 43 h 44"/>
                <a:gd name="T2" fmla="*/ 121 w 148"/>
                <a:gd name="T3" fmla="*/ 43 h 44"/>
                <a:gd name="T4" fmla="*/ 26 w 148"/>
                <a:gd name="T5" fmla="*/ 43 h 44"/>
                <a:gd name="T6" fmla="*/ 0 w 148"/>
                <a:gd name="T7" fmla="*/ 26 h 44"/>
                <a:gd name="T8" fmla="*/ 0 w 148"/>
                <a:gd name="T9" fmla="*/ 26 h 44"/>
                <a:gd name="T10" fmla="*/ 26 w 148"/>
                <a:gd name="T11" fmla="*/ 0 h 44"/>
                <a:gd name="T12" fmla="*/ 121 w 148"/>
                <a:gd name="T13" fmla="*/ 0 h 44"/>
                <a:gd name="T14" fmla="*/ 147 w 148"/>
                <a:gd name="T15" fmla="*/ 26 h 44"/>
                <a:gd name="T16" fmla="*/ 147 w 148"/>
                <a:gd name="T17" fmla="*/ 26 h 44"/>
                <a:gd name="T18" fmla="*/ 121 w 148"/>
                <a:gd name="T19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44">
                  <a:moveTo>
                    <a:pt x="121" y="43"/>
                  </a:moveTo>
                  <a:lnTo>
                    <a:pt x="121" y="43"/>
                  </a:lnTo>
                  <a:cubicBezTo>
                    <a:pt x="26" y="43"/>
                    <a:pt x="26" y="43"/>
                    <a:pt x="26" y="43"/>
                  </a:cubicBezTo>
                  <a:cubicBezTo>
                    <a:pt x="9" y="43"/>
                    <a:pt x="0" y="34"/>
                    <a:pt x="0" y="26"/>
                  </a:cubicBezTo>
                  <a:lnTo>
                    <a:pt x="0" y="26"/>
                  </a:lnTo>
                  <a:cubicBezTo>
                    <a:pt x="0" y="9"/>
                    <a:pt x="9" y="0"/>
                    <a:pt x="26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9" y="0"/>
                    <a:pt x="147" y="9"/>
                    <a:pt x="147" y="26"/>
                  </a:cubicBezTo>
                  <a:lnTo>
                    <a:pt x="147" y="26"/>
                  </a:lnTo>
                  <a:cubicBezTo>
                    <a:pt x="147" y="34"/>
                    <a:pt x="139" y="43"/>
                    <a:pt x="121" y="4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5" name="Freeform 347">
              <a:extLst>
                <a:ext uri="{FF2B5EF4-FFF2-40B4-BE49-F238E27FC236}">
                  <a16:creationId xmlns:a16="http://schemas.microsoft.com/office/drawing/2014/main" id="{39C5DD13-E113-1045-B3CE-06A44AB93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785" y="5211914"/>
              <a:ext cx="170631" cy="50186"/>
            </a:xfrm>
            <a:custGeom>
              <a:avLst/>
              <a:gdLst>
                <a:gd name="T0" fmla="*/ 121 w 148"/>
                <a:gd name="T1" fmla="*/ 44 h 45"/>
                <a:gd name="T2" fmla="*/ 121 w 148"/>
                <a:gd name="T3" fmla="*/ 44 h 45"/>
                <a:gd name="T4" fmla="*/ 26 w 148"/>
                <a:gd name="T5" fmla="*/ 44 h 45"/>
                <a:gd name="T6" fmla="*/ 0 w 148"/>
                <a:gd name="T7" fmla="*/ 17 h 45"/>
                <a:gd name="T8" fmla="*/ 0 w 148"/>
                <a:gd name="T9" fmla="*/ 17 h 45"/>
                <a:gd name="T10" fmla="*/ 26 w 148"/>
                <a:gd name="T11" fmla="*/ 0 h 45"/>
                <a:gd name="T12" fmla="*/ 121 w 148"/>
                <a:gd name="T13" fmla="*/ 0 h 45"/>
                <a:gd name="T14" fmla="*/ 147 w 148"/>
                <a:gd name="T15" fmla="*/ 17 h 45"/>
                <a:gd name="T16" fmla="*/ 147 w 148"/>
                <a:gd name="T17" fmla="*/ 17 h 45"/>
                <a:gd name="T18" fmla="*/ 121 w 148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45">
                  <a:moveTo>
                    <a:pt x="121" y="44"/>
                  </a:moveTo>
                  <a:lnTo>
                    <a:pt x="121" y="44"/>
                  </a:lnTo>
                  <a:cubicBezTo>
                    <a:pt x="26" y="44"/>
                    <a:pt x="26" y="44"/>
                    <a:pt x="26" y="44"/>
                  </a:cubicBezTo>
                  <a:cubicBezTo>
                    <a:pt x="9" y="44"/>
                    <a:pt x="0" y="35"/>
                    <a:pt x="0" y="17"/>
                  </a:cubicBezTo>
                  <a:lnTo>
                    <a:pt x="0" y="17"/>
                  </a:lnTo>
                  <a:cubicBezTo>
                    <a:pt x="0" y="9"/>
                    <a:pt x="9" y="0"/>
                    <a:pt x="26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9" y="0"/>
                    <a:pt x="147" y="9"/>
                    <a:pt x="147" y="17"/>
                  </a:cubicBezTo>
                  <a:lnTo>
                    <a:pt x="147" y="17"/>
                  </a:lnTo>
                  <a:cubicBezTo>
                    <a:pt x="147" y="35"/>
                    <a:pt x="139" y="44"/>
                    <a:pt x="121" y="4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6" name="Freeform 348">
              <a:extLst>
                <a:ext uri="{FF2B5EF4-FFF2-40B4-BE49-F238E27FC236}">
                  <a16:creationId xmlns:a16="http://schemas.microsoft.com/office/drawing/2014/main" id="{81BD6E6E-524F-9046-94D6-0B0EBBFA5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785" y="5407636"/>
              <a:ext cx="170631" cy="50186"/>
            </a:xfrm>
            <a:custGeom>
              <a:avLst/>
              <a:gdLst>
                <a:gd name="T0" fmla="*/ 121 w 148"/>
                <a:gd name="T1" fmla="*/ 44 h 45"/>
                <a:gd name="T2" fmla="*/ 121 w 148"/>
                <a:gd name="T3" fmla="*/ 44 h 45"/>
                <a:gd name="T4" fmla="*/ 26 w 148"/>
                <a:gd name="T5" fmla="*/ 44 h 45"/>
                <a:gd name="T6" fmla="*/ 0 w 148"/>
                <a:gd name="T7" fmla="*/ 18 h 45"/>
                <a:gd name="T8" fmla="*/ 0 w 148"/>
                <a:gd name="T9" fmla="*/ 18 h 45"/>
                <a:gd name="T10" fmla="*/ 26 w 148"/>
                <a:gd name="T11" fmla="*/ 0 h 45"/>
                <a:gd name="T12" fmla="*/ 121 w 148"/>
                <a:gd name="T13" fmla="*/ 0 h 45"/>
                <a:gd name="T14" fmla="*/ 147 w 148"/>
                <a:gd name="T15" fmla="*/ 18 h 45"/>
                <a:gd name="T16" fmla="*/ 147 w 148"/>
                <a:gd name="T17" fmla="*/ 18 h 45"/>
                <a:gd name="T18" fmla="*/ 121 w 148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45">
                  <a:moveTo>
                    <a:pt x="121" y="44"/>
                  </a:moveTo>
                  <a:lnTo>
                    <a:pt x="121" y="44"/>
                  </a:lnTo>
                  <a:cubicBezTo>
                    <a:pt x="26" y="44"/>
                    <a:pt x="26" y="44"/>
                    <a:pt x="26" y="44"/>
                  </a:cubicBezTo>
                  <a:cubicBezTo>
                    <a:pt x="9" y="44"/>
                    <a:pt x="0" y="35"/>
                    <a:pt x="0" y="18"/>
                  </a:cubicBezTo>
                  <a:lnTo>
                    <a:pt x="0" y="18"/>
                  </a:lnTo>
                  <a:cubicBezTo>
                    <a:pt x="0" y="9"/>
                    <a:pt x="9" y="0"/>
                    <a:pt x="26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9" y="0"/>
                    <a:pt x="147" y="9"/>
                    <a:pt x="147" y="18"/>
                  </a:cubicBezTo>
                  <a:lnTo>
                    <a:pt x="147" y="18"/>
                  </a:lnTo>
                  <a:cubicBezTo>
                    <a:pt x="147" y="35"/>
                    <a:pt x="139" y="44"/>
                    <a:pt x="121" y="4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7" name="Freeform 349">
              <a:extLst>
                <a:ext uri="{FF2B5EF4-FFF2-40B4-BE49-F238E27FC236}">
                  <a16:creationId xmlns:a16="http://schemas.microsoft.com/office/drawing/2014/main" id="{DAA5EFA3-A88D-EE4B-A348-55918313B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7736" y="4800392"/>
              <a:ext cx="70260" cy="70260"/>
            </a:xfrm>
            <a:custGeom>
              <a:avLst/>
              <a:gdLst>
                <a:gd name="T0" fmla="*/ 61 w 62"/>
                <a:gd name="T1" fmla="*/ 35 h 62"/>
                <a:gd name="T2" fmla="*/ 61 w 62"/>
                <a:gd name="T3" fmla="*/ 35 h 62"/>
                <a:gd name="T4" fmla="*/ 26 w 62"/>
                <a:gd name="T5" fmla="*/ 61 h 62"/>
                <a:gd name="T6" fmla="*/ 0 w 62"/>
                <a:gd name="T7" fmla="*/ 35 h 62"/>
                <a:gd name="T8" fmla="*/ 26 w 62"/>
                <a:gd name="T9" fmla="*/ 0 h 62"/>
                <a:gd name="T10" fmla="*/ 61 w 62"/>
                <a:gd name="T11" fmla="*/ 3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2">
                  <a:moveTo>
                    <a:pt x="61" y="35"/>
                  </a:moveTo>
                  <a:lnTo>
                    <a:pt x="61" y="35"/>
                  </a:lnTo>
                  <a:cubicBezTo>
                    <a:pt x="61" y="52"/>
                    <a:pt x="44" y="61"/>
                    <a:pt x="26" y="61"/>
                  </a:cubicBezTo>
                  <a:cubicBezTo>
                    <a:pt x="9" y="61"/>
                    <a:pt x="0" y="52"/>
                    <a:pt x="0" y="35"/>
                  </a:cubicBezTo>
                  <a:cubicBezTo>
                    <a:pt x="0" y="17"/>
                    <a:pt x="9" y="0"/>
                    <a:pt x="26" y="0"/>
                  </a:cubicBezTo>
                  <a:cubicBezTo>
                    <a:pt x="44" y="0"/>
                    <a:pt x="61" y="17"/>
                    <a:pt x="61" y="3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8" name="Freeform 350">
              <a:extLst>
                <a:ext uri="{FF2B5EF4-FFF2-40B4-BE49-F238E27FC236}">
                  <a16:creationId xmlns:a16="http://schemas.microsoft.com/office/drawing/2014/main" id="{5ED27C70-FEE4-7047-9F5B-867FD7A64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7736" y="4945929"/>
              <a:ext cx="70260" cy="70260"/>
            </a:xfrm>
            <a:custGeom>
              <a:avLst/>
              <a:gdLst>
                <a:gd name="T0" fmla="*/ 61 w 62"/>
                <a:gd name="T1" fmla="*/ 35 h 62"/>
                <a:gd name="T2" fmla="*/ 61 w 62"/>
                <a:gd name="T3" fmla="*/ 35 h 62"/>
                <a:gd name="T4" fmla="*/ 26 w 62"/>
                <a:gd name="T5" fmla="*/ 61 h 62"/>
                <a:gd name="T6" fmla="*/ 0 w 62"/>
                <a:gd name="T7" fmla="*/ 35 h 62"/>
                <a:gd name="T8" fmla="*/ 26 w 62"/>
                <a:gd name="T9" fmla="*/ 0 h 62"/>
                <a:gd name="T10" fmla="*/ 61 w 62"/>
                <a:gd name="T11" fmla="*/ 3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2">
                  <a:moveTo>
                    <a:pt x="61" y="35"/>
                  </a:moveTo>
                  <a:lnTo>
                    <a:pt x="61" y="35"/>
                  </a:lnTo>
                  <a:cubicBezTo>
                    <a:pt x="61" y="52"/>
                    <a:pt x="44" y="61"/>
                    <a:pt x="26" y="61"/>
                  </a:cubicBezTo>
                  <a:cubicBezTo>
                    <a:pt x="9" y="61"/>
                    <a:pt x="0" y="52"/>
                    <a:pt x="0" y="35"/>
                  </a:cubicBezTo>
                  <a:cubicBezTo>
                    <a:pt x="0" y="17"/>
                    <a:pt x="9" y="0"/>
                    <a:pt x="26" y="0"/>
                  </a:cubicBezTo>
                  <a:cubicBezTo>
                    <a:pt x="44" y="0"/>
                    <a:pt x="61" y="17"/>
                    <a:pt x="61" y="3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9" name="Freeform 351">
              <a:extLst>
                <a:ext uri="{FF2B5EF4-FFF2-40B4-BE49-F238E27FC236}">
                  <a16:creationId xmlns:a16="http://schemas.microsoft.com/office/drawing/2014/main" id="{3EBE7F96-E5F8-4F4E-9E68-3F1D947D5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7736" y="5091469"/>
              <a:ext cx="70260" cy="70260"/>
            </a:xfrm>
            <a:custGeom>
              <a:avLst/>
              <a:gdLst>
                <a:gd name="T0" fmla="*/ 61 w 62"/>
                <a:gd name="T1" fmla="*/ 26 h 62"/>
                <a:gd name="T2" fmla="*/ 61 w 62"/>
                <a:gd name="T3" fmla="*/ 26 h 62"/>
                <a:gd name="T4" fmla="*/ 26 w 62"/>
                <a:gd name="T5" fmla="*/ 61 h 62"/>
                <a:gd name="T6" fmla="*/ 0 w 62"/>
                <a:gd name="T7" fmla="*/ 26 h 62"/>
                <a:gd name="T8" fmla="*/ 26 w 62"/>
                <a:gd name="T9" fmla="*/ 0 h 62"/>
                <a:gd name="T10" fmla="*/ 61 w 62"/>
                <a:gd name="T11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2">
                  <a:moveTo>
                    <a:pt x="61" y="26"/>
                  </a:moveTo>
                  <a:lnTo>
                    <a:pt x="61" y="26"/>
                  </a:lnTo>
                  <a:cubicBezTo>
                    <a:pt x="61" y="44"/>
                    <a:pt x="44" y="61"/>
                    <a:pt x="26" y="61"/>
                  </a:cubicBezTo>
                  <a:cubicBezTo>
                    <a:pt x="9" y="61"/>
                    <a:pt x="0" y="44"/>
                    <a:pt x="0" y="26"/>
                  </a:cubicBezTo>
                  <a:cubicBezTo>
                    <a:pt x="0" y="18"/>
                    <a:pt x="9" y="0"/>
                    <a:pt x="26" y="0"/>
                  </a:cubicBezTo>
                  <a:cubicBezTo>
                    <a:pt x="44" y="0"/>
                    <a:pt x="61" y="18"/>
                    <a:pt x="61" y="2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0" name="Freeform 352">
              <a:extLst>
                <a:ext uri="{FF2B5EF4-FFF2-40B4-BE49-F238E27FC236}">
                  <a16:creationId xmlns:a16="http://schemas.microsoft.com/office/drawing/2014/main" id="{6EAA0D20-834A-B94D-9927-759ADEA20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7736" y="5242025"/>
              <a:ext cx="70260" cy="70260"/>
            </a:xfrm>
            <a:custGeom>
              <a:avLst/>
              <a:gdLst>
                <a:gd name="T0" fmla="*/ 61 w 62"/>
                <a:gd name="T1" fmla="*/ 26 h 62"/>
                <a:gd name="T2" fmla="*/ 61 w 62"/>
                <a:gd name="T3" fmla="*/ 26 h 62"/>
                <a:gd name="T4" fmla="*/ 26 w 62"/>
                <a:gd name="T5" fmla="*/ 61 h 62"/>
                <a:gd name="T6" fmla="*/ 0 w 62"/>
                <a:gd name="T7" fmla="*/ 26 h 62"/>
                <a:gd name="T8" fmla="*/ 26 w 62"/>
                <a:gd name="T9" fmla="*/ 0 h 62"/>
                <a:gd name="T10" fmla="*/ 61 w 62"/>
                <a:gd name="T11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2">
                  <a:moveTo>
                    <a:pt x="61" y="26"/>
                  </a:moveTo>
                  <a:lnTo>
                    <a:pt x="61" y="26"/>
                  </a:lnTo>
                  <a:cubicBezTo>
                    <a:pt x="61" y="43"/>
                    <a:pt x="44" y="61"/>
                    <a:pt x="26" y="61"/>
                  </a:cubicBezTo>
                  <a:cubicBezTo>
                    <a:pt x="9" y="61"/>
                    <a:pt x="0" y="43"/>
                    <a:pt x="0" y="26"/>
                  </a:cubicBezTo>
                  <a:cubicBezTo>
                    <a:pt x="0" y="9"/>
                    <a:pt x="9" y="0"/>
                    <a:pt x="26" y="0"/>
                  </a:cubicBezTo>
                  <a:cubicBezTo>
                    <a:pt x="44" y="0"/>
                    <a:pt x="61" y="9"/>
                    <a:pt x="61" y="2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1" name="Freeform 353">
              <a:extLst>
                <a:ext uri="{FF2B5EF4-FFF2-40B4-BE49-F238E27FC236}">
                  <a16:creationId xmlns:a16="http://schemas.microsoft.com/office/drawing/2014/main" id="{226A9C81-A08B-5D4C-9EC9-09F005774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7736" y="5387562"/>
              <a:ext cx="70260" cy="70260"/>
            </a:xfrm>
            <a:custGeom>
              <a:avLst/>
              <a:gdLst>
                <a:gd name="T0" fmla="*/ 61 w 62"/>
                <a:gd name="T1" fmla="*/ 26 h 62"/>
                <a:gd name="T2" fmla="*/ 61 w 62"/>
                <a:gd name="T3" fmla="*/ 26 h 62"/>
                <a:gd name="T4" fmla="*/ 26 w 62"/>
                <a:gd name="T5" fmla="*/ 61 h 62"/>
                <a:gd name="T6" fmla="*/ 0 w 62"/>
                <a:gd name="T7" fmla="*/ 26 h 62"/>
                <a:gd name="T8" fmla="*/ 26 w 62"/>
                <a:gd name="T9" fmla="*/ 0 h 62"/>
                <a:gd name="T10" fmla="*/ 61 w 62"/>
                <a:gd name="T11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2">
                  <a:moveTo>
                    <a:pt x="61" y="26"/>
                  </a:moveTo>
                  <a:lnTo>
                    <a:pt x="61" y="26"/>
                  </a:lnTo>
                  <a:cubicBezTo>
                    <a:pt x="61" y="43"/>
                    <a:pt x="44" y="61"/>
                    <a:pt x="26" y="61"/>
                  </a:cubicBezTo>
                  <a:cubicBezTo>
                    <a:pt x="9" y="61"/>
                    <a:pt x="0" y="43"/>
                    <a:pt x="0" y="26"/>
                  </a:cubicBezTo>
                  <a:cubicBezTo>
                    <a:pt x="0" y="9"/>
                    <a:pt x="9" y="0"/>
                    <a:pt x="26" y="0"/>
                  </a:cubicBezTo>
                  <a:cubicBezTo>
                    <a:pt x="44" y="0"/>
                    <a:pt x="61" y="9"/>
                    <a:pt x="61" y="2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2" name="Freeform 354">
              <a:extLst>
                <a:ext uri="{FF2B5EF4-FFF2-40B4-BE49-F238E27FC236}">
                  <a16:creationId xmlns:a16="http://schemas.microsoft.com/office/drawing/2014/main" id="{AEB5B26A-84BD-674D-B061-F10699F43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1285" y="5628453"/>
              <a:ext cx="3272102" cy="898324"/>
            </a:xfrm>
            <a:custGeom>
              <a:avLst/>
              <a:gdLst>
                <a:gd name="T0" fmla="*/ 2660 w 2877"/>
                <a:gd name="T1" fmla="*/ 788 h 789"/>
                <a:gd name="T2" fmla="*/ 2660 w 2877"/>
                <a:gd name="T3" fmla="*/ 788 h 789"/>
                <a:gd name="T4" fmla="*/ 216 w 2877"/>
                <a:gd name="T5" fmla="*/ 788 h 789"/>
                <a:gd name="T6" fmla="*/ 0 w 2877"/>
                <a:gd name="T7" fmla="*/ 572 h 789"/>
                <a:gd name="T8" fmla="*/ 0 w 2877"/>
                <a:gd name="T9" fmla="*/ 225 h 789"/>
                <a:gd name="T10" fmla="*/ 216 w 2877"/>
                <a:gd name="T11" fmla="*/ 0 h 789"/>
                <a:gd name="T12" fmla="*/ 2660 w 2877"/>
                <a:gd name="T13" fmla="*/ 0 h 789"/>
                <a:gd name="T14" fmla="*/ 2876 w 2877"/>
                <a:gd name="T15" fmla="*/ 225 h 789"/>
                <a:gd name="T16" fmla="*/ 2876 w 2877"/>
                <a:gd name="T17" fmla="*/ 572 h 789"/>
                <a:gd name="T18" fmla="*/ 2660 w 2877"/>
                <a:gd name="T19" fmla="*/ 788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7" h="789">
                  <a:moveTo>
                    <a:pt x="2660" y="788"/>
                  </a:moveTo>
                  <a:lnTo>
                    <a:pt x="2660" y="788"/>
                  </a:lnTo>
                  <a:cubicBezTo>
                    <a:pt x="216" y="788"/>
                    <a:pt x="216" y="788"/>
                    <a:pt x="216" y="788"/>
                  </a:cubicBezTo>
                  <a:cubicBezTo>
                    <a:pt x="95" y="788"/>
                    <a:pt x="0" y="693"/>
                    <a:pt x="0" y="572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104"/>
                    <a:pt x="95" y="0"/>
                    <a:pt x="216" y="0"/>
                  </a:cubicBezTo>
                  <a:cubicBezTo>
                    <a:pt x="2660" y="0"/>
                    <a:pt x="2660" y="0"/>
                    <a:pt x="2660" y="0"/>
                  </a:cubicBezTo>
                  <a:cubicBezTo>
                    <a:pt x="2781" y="0"/>
                    <a:pt x="2876" y="104"/>
                    <a:pt x="2876" y="225"/>
                  </a:cubicBezTo>
                  <a:cubicBezTo>
                    <a:pt x="2876" y="572"/>
                    <a:pt x="2876" y="572"/>
                    <a:pt x="2876" y="572"/>
                  </a:cubicBezTo>
                  <a:cubicBezTo>
                    <a:pt x="2876" y="693"/>
                    <a:pt x="2781" y="788"/>
                    <a:pt x="2660" y="78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3" name="Freeform 355">
              <a:extLst>
                <a:ext uri="{FF2B5EF4-FFF2-40B4-BE49-F238E27FC236}">
                  <a16:creationId xmlns:a16="http://schemas.microsoft.com/office/drawing/2014/main" id="{2FA56D9F-42C7-F740-B74A-B62708CF2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1271" y="5914513"/>
              <a:ext cx="316168" cy="326205"/>
            </a:xfrm>
            <a:custGeom>
              <a:avLst/>
              <a:gdLst>
                <a:gd name="T0" fmla="*/ 277 w 278"/>
                <a:gd name="T1" fmla="*/ 147 h 287"/>
                <a:gd name="T2" fmla="*/ 277 w 278"/>
                <a:gd name="T3" fmla="*/ 147 h 287"/>
                <a:gd name="T4" fmla="*/ 138 w 278"/>
                <a:gd name="T5" fmla="*/ 286 h 287"/>
                <a:gd name="T6" fmla="*/ 0 w 278"/>
                <a:gd name="T7" fmla="*/ 147 h 287"/>
                <a:gd name="T8" fmla="*/ 138 w 278"/>
                <a:gd name="T9" fmla="*/ 0 h 287"/>
                <a:gd name="T10" fmla="*/ 277 w 278"/>
                <a:gd name="T11" fmla="*/ 14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87">
                  <a:moveTo>
                    <a:pt x="277" y="147"/>
                  </a:moveTo>
                  <a:lnTo>
                    <a:pt x="277" y="147"/>
                  </a:lnTo>
                  <a:cubicBezTo>
                    <a:pt x="277" y="226"/>
                    <a:pt x="216" y="286"/>
                    <a:pt x="138" y="286"/>
                  </a:cubicBezTo>
                  <a:cubicBezTo>
                    <a:pt x="60" y="286"/>
                    <a:pt x="0" y="226"/>
                    <a:pt x="0" y="147"/>
                  </a:cubicBezTo>
                  <a:cubicBezTo>
                    <a:pt x="0" y="69"/>
                    <a:pt x="60" y="0"/>
                    <a:pt x="138" y="0"/>
                  </a:cubicBezTo>
                  <a:cubicBezTo>
                    <a:pt x="216" y="0"/>
                    <a:pt x="277" y="69"/>
                    <a:pt x="277" y="14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4" name="Freeform 356">
              <a:extLst>
                <a:ext uri="{FF2B5EF4-FFF2-40B4-BE49-F238E27FC236}">
                  <a16:creationId xmlns:a16="http://schemas.microsoft.com/office/drawing/2014/main" id="{6D1D94E7-3018-6640-9066-E72A11DAA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2733" y="6039975"/>
              <a:ext cx="2258352" cy="70260"/>
            </a:xfrm>
            <a:custGeom>
              <a:avLst/>
              <a:gdLst>
                <a:gd name="T0" fmla="*/ 1959 w 1985"/>
                <a:gd name="T1" fmla="*/ 60 h 61"/>
                <a:gd name="T2" fmla="*/ 1959 w 1985"/>
                <a:gd name="T3" fmla="*/ 60 h 61"/>
                <a:gd name="T4" fmla="*/ 26 w 1985"/>
                <a:gd name="T5" fmla="*/ 60 h 61"/>
                <a:gd name="T6" fmla="*/ 0 w 1985"/>
                <a:gd name="T7" fmla="*/ 34 h 61"/>
                <a:gd name="T8" fmla="*/ 0 w 1985"/>
                <a:gd name="T9" fmla="*/ 34 h 61"/>
                <a:gd name="T10" fmla="*/ 26 w 1985"/>
                <a:gd name="T11" fmla="*/ 0 h 61"/>
                <a:gd name="T12" fmla="*/ 1959 w 1985"/>
                <a:gd name="T13" fmla="*/ 0 h 61"/>
                <a:gd name="T14" fmla="*/ 1984 w 1985"/>
                <a:gd name="T15" fmla="*/ 34 h 61"/>
                <a:gd name="T16" fmla="*/ 1984 w 1985"/>
                <a:gd name="T17" fmla="*/ 34 h 61"/>
                <a:gd name="T18" fmla="*/ 1959 w 1985"/>
                <a:gd name="T19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5" h="61">
                  <a:moveTo>
                    <a:pt x="1959" y="60"/>
                  </a:moveTo>
                  <a:lnTo>
                    <a:pt x="1959" y="60"/>
                  </a:lnTo>
                  <a:cubicBezTo>
                    <a:pt x="26" y="60"/>
                    <a:pt x="26" y="60"/>
                    <a:pt x="26" y="60"/>
                  </a:cubicBezTo>
                  <a:cubicBezTo>
                    <a:pt x="9" y="60"/>
                    <a:pt x="0" y="43"/>
                    <a:pt x="0" y="34"/>
                  </a:cubicBezTo>
                  <a:lnTo>
                    <a:pt x="0" y="34"/>
                  </a:lnTo>
                  <a:cubicBezTo>
                    <a:pt x="0" y="17"/>
                    <a:pt x="9" y="0"/>
                    <a:pt x="26" y="0"/>
                  </a:cubicBezTo>
                  <a:cubicBezTo>
                    <a:pt x="1959" y="0"/>
                    <a:pt x="1959" y="0"/>
                    <a:pt x="1959" y="0"/>
                  </a:cubicBezTo>
                  <a:cubicBezTo>
                    <a:pt x="1967" y="0"/>
                    <a:pt x="1984" y="17"/>
                    <a:pt x="1984" y="34"/>
                  </a:cubicBezTo>
                  <a:lnTo>
                    <a:pt x="1984" y="34"/>
                  </a:lnTo>
                  <a:cubicBezTo>
                    <a:pt x="1984" y="43"/>
                    <a:pt x="1967" y="60"/>
                    <a:pt x="1959" y="6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5" name="Freeform 357">
              <a:extLst>
                <a:ext uri="{FF2B5EF4-FFF2-40B4-BE49-F238E27FC236}">
                  <a16:creationId xmlns:a16="http://schemas.microsoft.com/office/drawing/2014/main" id="{BFFE6E70-1DA4-514A-9641-609606758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785" y="5773993"/>
              <a:ext cx="170631" cy="50186"/>
            </a:xfrm>
            <a:custGeom>
              <a:avLst/>
              <a:gdLst>
                <a:gd name="T0" fmla="*/ 121 w 148"/>
                <a:gd name="T1" fmla="*/ 43 h 44"/>
                <a:gd name="T2" fmla="*/ 121 w 148"/>
                <a:gd name="T3" fmla="*/ 43 h 44"/>
                <a:gd name="T4" fmla="*/ 26 w 148"/>
                <a:gd name="T5" fmla="*/ 43 h 44"/>
                <a:gd name="T6" fmla="*/ 0 w 148"/>
                <a:gd name="T7" fmla="*/ 17 h 44"/>
                <a:gd name="T8" fmla="*/ 0 w 148"/>
                <a:gd name="T9" fmla="*/ 17 h 44"/>
                <a:gd name="T10" fmla="*/ 26 w 148"/>
                <a:gd name="T11" fmla="*/ 0 h 44"/>
                <a:gd name="T12" fmla="*/ 121 w 148"/>
                <a:gd name="T13" fmla="*/ 0 h 44"/>
                <a:gd name="T14" fmla="*/ 147 w 148"/>
                <a:gd name="T15" fmla="*/ 17 h 44"/>
                <a:gd name="T16" fmla="*/ 147 w 148"/>
                <a:gd name="T17" fmla="*/ 17 h 44"/>
                <a:gd name="T18" fmla="*/ 121 w 148"/>
                <a:gd name="T19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44">
                  <a:moveTo>
                    <a:pt x="121" y="43"/>
                  </a:moveTo>
                  <a:lnTo>
                    <a:pt x="121" y="43"/>
                  </a:lnTo>
                  <a:cubicBezTo>
                    <a:pt x="26" y="43"/>
                    <a:pt x="26" y="43"/>
                    <a:pt x="26" y="43"/>
                  </a:cubicBezTo>
                  <a:cubicBezTo>
                    <a:pt x="9" y="43"/>
                    <a:pt x="0" y="35"/>
                    <a:pt x="0" y="17"/>
                  </a:cubicBezTo>
                  <a:lnTo>
                    <a:pt x="0" y="17"/>
                  </a:lnTo>
                  <a:cubicBezTo>
                    <a:pt x="0" y="9"/>
                    <a:pt x="9" y="0"/>
                    <a:pt x="26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9" y="0"/>
                    <a:pt x="147" y="9"/>
                    <a:pt x="147" y="17"/>
                  </a:cubicBezTo>
                  <a:lnTo>
                    <a:pt x="147" y="17"/>
                  </a:lnTo>
                  <a:cubicBezTo>
                    <a:pt x="147" y="35"/>
                    <a:pt x="139" y="43"/>
                    <a:pt x="121" y="4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6" name="Freeform 358">
              <a:extLst>
                <a:ext uri="{FF2B5EF4-FFF2-40B4-BE49-F238E27FC236}">
                  <a16:creationId xmlns:a16="http://schemas.microsoft.com/office/drawing/2014/main" id="{ED6FAA46-DB38-044A-86D3-F2C9750C5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785" y="5959678"/>
              <a:ext cx="170631" cy="60223"/>
            </a:xfrm>
            <a:custGeom>
              <a:avLst/>
              <a:gdLst>
                <a:gd name="T0" fmla="*/ 121 w 148"/>
                <a:gd name="T1" fmla="*/ 53 h 54"/>
                <a:gd name="T2" fmla="*/ 121 w 148"/>
                <a:gd name="T3" fmla="*/ 53 h 54"/>
                <a:gd name="T4" fmla="*/ 26 w 148"/>
                <a:gd name="T5" fmla="*/ 53 h 54"/>
                <a:gd name="T6" fmla="*/ 0 w 148"/>
                <a:gd name="T7" fmla="*/ 26 h 54"/>
                <a:gd name="T8" fmla="*/ 0 w 148"/>
                <a:gd name="T9" fmla="*/ 26 h 54"/>
                <a:gd name="T10" fmla="*/ 26 w 148"/>
                <a:gd name="T11" fmla="*/ 0 h 54"/>
                <a:gd name="T12" fmla="*/ 121 w 148"/>
                <a:gd name="T13" fmla="*/ 0 h 54"/>
                <a:gd name="T14" fmla="*/ 147 w 148"/>
                <a:gd name="T15" fmla="*/ 26 h 54"/>
                <a:gd name="T16" fmla="*/ 147 w 148"/>
                <a:gd name="T17" fmla="*/ 26 h 54"/>
                <a:gd name="T18" fmla="*/ 121 w 148"/>
                <a:gd name="T19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54">
                  <a:moveTo>
                    <a:pt x="121" y="53"/>
                  </a:moveTo>
                  <a:lnTo>
                    <a:pt x="121" y="53"/>
                  </a:lnTo>
                  <a:cubicBezTo>
                    <a:pt x="26" y="53"/>
                    <a:pt x="26" y="53"/>
                    <a:pt x="26" y="53"/>
                  </a:cubicBezTo>
                  <a:cubicBezTo>
                    <a:pt x="9" y="53"/>
                    <a:pt x="0" y="44"/>
                    <a:pt x="0" y="26"/>
                  </a:cubicBezTo>
                  <a:lnTo>
                    <a:pt x="0" y="26"/>
                  </a:lnTo>
                  <a:cubicBezTo>
                    <a:pt x="0" y="18"/>
                    <a:pt x="9" y="0"/>
                    <a:pt x="26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9" y="0"/>
                    <a:pt x="147" y="18"/>
                    <a:pt x="147" y="26"/>
                  </a:cubicBezTo>
                  <a:lnTo>
                    <a:pt x="147" y="26"/>
                  </a:lnTo>
                  <a:cubicBezTo>
                    <a:pt x="147" y="44"/>
                    <a:pt x="139" y="53"/>
                    <a:pt x="121" y="5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7" name="Freeform 359">
              <a:extLst>
                <a:ext uri="{FF2B5EF4-FFF2-40B4-BE49-F238E27FC236}">
                  <a16:creationId xmlns:a16="http://schemas.microsoft.com/office/drawing/2014/main" id="{C28D3FC9-A21A-D24C-A7E5-031A746B7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785" y="6160421"/>
              <a:ext cx="170631" cy="60223"/>
            </a:xfrm>
            <a:custGeom>
              <a:avLst/>
              <a:gdLst>
                <a:gd name="T0" fmla="*/ 121 w 148"/>
                <a:gd name="T1" fmla="*/ 52 h 53"/>
                <a:gd name="T2" fmla="*/ 121 w 148"/>
                <a:gd name="T3" fmla="*/ 52 h 53"/>
                <a:gd name="T4" fmla="*/ 26 w 148"/>
                <a:gd name="T5" fmla="*/ 52 h 53"/>
                <a:gd name="T6" fmla="*/ 0 w 148"/>
                <a:gd name="T7" fmla="*/ 26 h 53"/>
                <a:gd name="T8" fmla="*/ 0 w 148"/>
                <a:gd name="T9" fmla="*/ 26 h 53"/>
                <a:gd name="T10" fmla="*/ 26 w 148"/>
                <a:gd name="T11" fmla="*/ 0 h 53"/>
                <a:gd name="T12" fmla="*/ 121 w 148"/>
                <a:gd name="T13" fmla="*/ 0 h 53"/>
                <a:gd name="T14" fmla="*/ 147 w 148"/>
                <a:gd name="T15" fmla="*/ 26 h 53"/>
                <a:gd name="T16" fmla="*/ 147 w 148"/>
                <a:gd name="T17" fmla="*/ 26 h 53"/>
                <a:gd name="T18" fmla="*/ 121 w 148"/>
                <a:gd name="T19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53">
                  <a:moveTo>
                    <a:pt x="121" y="52"/>
                  </a:moveTo>
                  <a:lnTo>
                    <a:pt x="121" y="52"/>
                  </a:lnTo>
                  <a:cubicBezTo>
                    <a:pt x="26" y="52"/>
                    <a:pt x="26" y="52"/>
                    <a:pt x="26" y="52"/>
                  </a:cubicBezTo>
                  <a:cubicBezTo>
                    <a:pt x="9" y="52"/>
                    <a:pt x="0" y="34"/>
                    <a:pt x="0" y="26"/>
                  </a:cubicBezTo>
                  <a:lnTo>
                    <a:pt x="0" y="26"/>
                  </a:lnTo>
                  <a:cubicBezTo>
                    <a:pt x="0" y="17"/>
                    <a:pt x="9" y="0"/>
                    <a:pt x="26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9" y="0"/>
                    <a:pt x="147" y="17"/>
                    <a:pt x="147" y="26"/>
                  </a:cubicBezTo>
                  <a:lnTo>
                    <a:pt x="147" y="26"/>
                  </a:lnTo>
                  <a:cubicBezTo>
                    <a:pt x="147" y="34"/>
                    <a:pt x="139" y="52"/>
                    <a:pt x="121" y="5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8" name="Freeform 360">
              <a:extLst>
                <a:ext uri="{FF2B5EF4-FFF2-40B4-BE49-F238E27FC236}">
                  <a16:creationId xmlns:a16="http://schemas.microsoft.com/office/drawing/2014/main" id="{46B60152-36F9-6941-9F90-C96CBB567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785" y="6356146"/>
              <a:ext cx="170631" cy="60223"/>
            </a:xfrm>
            <a:custGeom>
              <a:avLst/>
              <a:gdLst>
                <a:gd name="T0" fmla="*/ 121 w 148"/>
                <a:gd name="T1" fmla="*/ 52 h 53"/>
                <a:gd name="T2" fmla="*/ 121 w 148"/>
                <a:gd name="T3" fmla="*/ 52 h 53"/>
                <a:gd name="T4" fmla="*/ 26 w 148"/>
                <a:gd name="T5" fmla="*/ 52 h 53"/>
                <a:gd name="T6" fmla="*/ 0 w 148"/>
                <a:gd name="T7" fmla="*/ 26 h 53"/>
                <a:gd name="T8" fmla="*/ 0 w 148"/>
                <a:gd name="T9" fmla="*/ 26 h 53"/>
                <a:gd name="T10" fmla="*/ 26 w 148"/>
                <a:gd name="T11" fmla="*/ 0 h 53"/>
                <a:gd name="T12" fmla="*/ 121 w 148"/>
                <a:gd name="T13" fmla="*/ 0 h 53"/>
                <a:gd name="T14" fmla="*/ 147 w 148"/>
                <a:gd name="T15" fmla="*/ 26 h 53"/>
                <a:gd name="T16" fmla="*/ 147 w 148"/>
                <a:gd name="T17" fmla="*/ 26 h 53"/>
                <a:gd name="T18" fmla="*/ 121 w 148"/>
                <a:gd name="T19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53">
                  <a:moveTo>
                    <a:pt x="121" y="52"/>
                  </a:moveTo>
                  <a:lnTo>
                    <a:pt x="121" y="52"/>
                  </a:lnTo>
                  <a:cubicBezTo>
                    <a:pt x="26" y="52"/>
                    <a:pt x="26" y="52"/>
                    <a:pt x="26" y="52"/>
                  </a:cubicBezTo>
                  <a:cubicBezTo>
                    <a:pt x="9" y="52"/>
                    <a:pt x="0" y="35"/>
                    <a:pt x="0" y="26"/>
                  </a:cubicBezTo>
                  <a:lnTo>
                    <a:pt x="0" y="26"/>
                  </a:lnTo>
                  <a:cubicBezTo>
                    <a:pt x="0" y="9"/>
                    <a:pt x="9" y="0"/>
                    <a:pt x="26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9" y="0"/>
                    <a:pt x="147" y="9"/>
                    <a:pt x="147" y="26"/>
                  </a:cubicBezTo>
                  <a:lnTo>
                    <a:pt x="147" y="26"/>
                  </a:lnTo>
                  <a:cubicBezTo>
                    <a:pt x="147" y="35"/>
                    <a:pt x="139" y="52"/>
                    <a:pt x="121" y="5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9" name="Freeform 361">
              <a:extLst>
                <a:ext uri="{FF2B5EF4-FFF2-40B4-BE49-F238E27FC236}">
                  <a16:creationId xmlns:a16="http://schemas.microsoft.com/office/drawing/2014/main" id="{34222BA6-699A-1D4B-8730-AF1C68FB2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7736" y="5753919"/>
              <a:ext cx="70260" cy="70260"/>
            </a:xfrm>
            <a:custGeom>
              <a:avLst/>
              <a:gdLst>
                <a:gd name="T0" fmla="*/ 61 w 62"/>
                <a:gd name="T1" fmla="*/ 26 h 61"/>
                <a:gd name="T2" fmla="*/ 61 w 62"/>
                <a:gd name="T3" fmla="*/ 26 h 61"/>
                <a:gd name="T4" fmla="*/ 26 w 62"/>
                <a:gd name="T5" fmla="*/ 60 h 61"/>
                <a:gd name="T6" fmla="*/ 0 w 62"/>
                <a:gd name="T7" fmla="*/ 26 h 61"/>
                <a:gd name="T8" fmla="*/ 26 w 62"/>
                <a:gd name="T9" fmla="*/ 0 h 61"/>
                <a:gd name="T10" fmla="*/ 61 w 62"/>
                <a:gd name="T11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61" y="26"/>
                  </a:moveTo>
                  <a:lnTo>
                    <a:pt x="61" y="26"/>
                  </a:lnTo>
                  <a:cubicBezTo>
                    <a:pt x="61" y="43"/>
                    <a:pt x="44" y="60"/>
                    <a:pt x="26" y="60"/>
                  </a:cubicBezTo>
                  <a:cubicBezTo>
                    <a:pt x="9" y="60"/>
                    <a:pt x="0" y="43"/>
                    <a:pt x="0" y="26"/>
                  </a:cubicBezTo>
                  <a:cubicBezTo>
                    <a:pt x="0" y="17"/>
                    <a:pt x="9" y="0"/>
                    <a:pt x="26" y="0"/>
                  </a:cubicBezTo>
                  <a:cubicBezTo>
                    <a:pt x="44" y="0"/>
                    <a:pt x="61" y="17"/>
                    <a:pt x="61" y="2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0" name="Freeform 362">
              <a:extLst>
                <a:ext uri="{FF2B5EF4-FFF2-40B4-BE49-F238E27FC236}">
                  <a16:creationId xmlns:a16="http://schemas.microsoft.com/office/drawing/2014/main" id="{E8BF52A5-C82C-2943-AA2A-26CEC4582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7736" y="5904476"/>
              <a:ext cx="70260" cy="70260"/>
            </a:xfrm>
            <a:custGeom>
              <a:avLst/>
              <a:gdLst>
                <a:gd name="T0" fmla="*/ 61 w 62"/>
                <a:gd name="T1" fmla="*/ 26 h 61"/>
                <a:gd name="T2" fmla="*/ 61 w 62"/>
                <a:gd name="T3" fmla="*/ 26 h 61"/>
                <a:gd name="T4" fmla="*/ 26 w 62"/>
                <a:gd name="T5" fmla="*/ 60 h 61"/>
                <a:gd name="T6" fmla="*/ 0 w 62"/>
                <a:gd name="T7" fmla="*/ 26 h 61"/>
                <a:gd name="T8" fmla="*/ 26 w 62"/>
                <a:gd name="T9" fmla="*/ 0 h 61"/>
                <a:gd name="T10" fmla="*/ 61 w 62"/>
                <a:gd name="T11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61" y="26"/>
                  </a:moveTo>
                  <a:lnTo>
                    <a:pt x="61" y="26"/>
                  </a:lnTo>
                  <a:cubicBezTo>
                    <a:pt x="61" y="43"/>
                    <a:pt x="44" y="60"/>
                    <a:pt x="26" y="60"/>
                  </a:cubicBezTo>
                  <a:cubicBezTo>
                    <a:pt x="9" y="60"/>
                    <a:pt x="0" y="43"/>
                    <a:pt x="0" y="26"/>
                  </a:cubicBezTo>
                  <a:cubicBezTo>
                    <a:pt x="0" y="8"/>
                    <a:pt x="9" y="0"/>
                    <a:pt x="26" y="0"/>
                  </a:cubicBezTo>
                  <a:cubicBezTo>
                    <a:pt x="44" y="0"/>
                    <a:pt x="61" y="8"/>
                    <a:pt x="61" y="2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1" name="Freeform 363">
              <a:extLst>
                <a:ext uri="{FF2B5EF4-FFF2-40B4-BE49-F238E27FC236}">
                  <a16:creationId xmlns:a16="http://schemas.microsoft.com/office/drawing/2014/main" id="{ACD71722-C647-2F48-AA9A-5D1646830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7736" y="6050012"/>
              <a:ext cx="70260" cy="60223"/>
            </a:xfrm>
            <a:custGeom>
              <a:avLst/>
              <a:gdLst>
                <a:gd name="T0" fmla="*/ 61 w 62"/>
                <a:gd name="T1" fmla="*/ 25 h 52"/>
                <a:gd name="T2" fmla="*/ 61 w 62"/>
                <a:gd name="T3" fmla="*/ 25 h 52"/>
                <a:gd name="T4" fmla="*/ 26 w 62"/>
                <a:gd name="T5" fmla="*/ 51 h 52"/>
                <a:gd name="T6" fmla="*/ 0 w 62"/>
                <a:gd name="T7" fmla="*/ 25 h 52"/>
                <a:gd name="T8" fmla="*/ 26 w 62"/>
                <a:gd name="T9" fmla="*/ 0 h 52"/>
                <a:gd name="T10" fmla="*/ 61 w 62"/>
                <a:gd name="T11" fmla="*/ 2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52">
                  <a:moveTo>
                    <a:pt x="61" y="25"/>
                  </a:moveTo>
                  <a:lnTo>
                    <a:pt x="61" y="25"/>
                  </a:lnTo>
                  <a:cubicBezTo>
                    <a:pt x="61" y="43"/>
                    <a:pt x="44" y="51"/>
                    <a:pt x="26" y="51"/>
                  </a:cubicBezTo>
                  <a:cubicBezTo>
                    <a:pt x="9" y="51"/>
                    <a:pt x="0" y="43"/>
                    <a:pt x="0" y="25"/>
                  </a:cubicBezTo>
                  <a:cubicBezTo>
                    <a:pt x="0" y="8"/>
                    <a:pt x="9" y="0"/>
                    <a:pt x="26" y="0"/>
                  </a:cubicBezTo>
                  <a:cubicBezTo>
                    <a:pt x="44" y="0"/>
                    <a:pt x="61" y="8"/>
                    <a:pt x="61" y="2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2" name="Freeform 364">
              <a:extLst>
                <a:ext uri="{FF2B5EF4-FFF2-40B4-BE49-F238E27FC236}">
                  <a16:creationId xmlns:a16="http://schemas.microsoft.com/office/drawing/2014/main" id="{B5406066-5622-7D46-8EDB-9B48BD809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7736" y="6190532"/>
              <a:ext cx="70260" cy="70260"/>
            </a:xfrm>
            <a:custGeom>
              <a:avLst/>
              <a:gdLst>
                <a:gd name="T0" fmla="*/ 61 w 62"/>
                <a:gd name="T1" fmla="*/ 34 h 61"/>
                <a:gd name="T2" fmla="*/ 61 w 62"/>
                <a:gd name="T3" fmla="*/ 34 h 61"/>
                <a:gd name="T4" fmla="*/ 26 w 62"/>
                <a:gd name="T5" fmla="*/ 60 h 61"/>
                <a:gd name="T6" fmla="*/ 0 w 62"/>
                <a:gd name="T7" fmla="*/ 34 h 61"/>
                <a:gd name="T8" fmla="*/ 26 w 62"/>
                <a:gd name="T9" fmla="*/ 0 h 61"/>
                <a:gd name="T10" fmla="*/ 61 w 62"/>
                <a:gd name="T11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61" y="34"/>
                  </a:moveTo>
                  <a:lnTo>
                    <a:pt x="61" y="34"/>
                  </a:lnTo>
                  <a:cubicBezTo>
                    <a:pt x="61" y="52"/>
                    <a:pt x="44" y="60"/>
                    <a:pt x="26" y="60"/>
                  </a:cubicBezTo>
                  <a:cubicBezTo>
                    <a:pt x="9" y="60"/>
                    <a:pt x="0" y="52"/>
                    <a:pt x="0" y="34"/>
                  </a:cubicBezTo>
                  <a:cubicBezTo>
                    <a:pt x="0" y="17"/>
                    <a:pt x="9" y="0"/>
                    <a:pt x="26" y="0"/>
                  </a:cubicBezTo>
                  <a:cubicBezTo>
                    <a:pt x="44" y="0"/>
                    <a:pt x="61" y="17"/>
                    <a:pt x="61" y="3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3" name="Freeform 365">
              <a:extLst>
                <a:ext uri="{FF2B5EF4-FFF2-40B4-BE49-F238E27FC236}">
                  <a16:creationId xmlns:a16="http://schemas.microsoft.com/office/drawing/2014/main" id="{411F5AF6-EA3B-714B-9803-FD0E473AC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7736" y="6336072"/>
              <a:ext cx="70260" cy="70260"/>
            </a:xfrm>
            <a:custGeom>
              <a:avLst/>
              <a:gdLst>
                <a:gd name="T0" fmla="*/ 61 w 62"/>
                <a:gd name="T1" fmla="*/ 34 h 61"/>
                <a:gd name="T2" fmla="*/ 61 w 62"/>
                <a:gd name="T3" fmla="*/ 34 h 61"/>
                <a:gd name="T4" fmla="*/ 26 w 62"/>
                <a:gd name="T5" fmla="*/ 60 h 61"/>
                <a:gd name="T6" fmla="*/ 0 w 62"/>
                <a:gd name="T7" fmla="*/ 34 h 61"/>
                <a:gd name="T8" fmla="*/ 26 w 62"/>
                <a:gd name="T9" fmla="*/ 0 h 61"/>
                <a:gd name="T10" fmla="*/ 61 w 62"/>
                <a:gd name="T11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61" y="34"/>
                  </a:moveTo>
                  <a:lnTo>
                    <a:pt x="61" y="34"/>
                  </a:lnTo>
                  <a:cubicBezTo>
                    <a:pt x="61" y="52"/>
                    <a:pt x="44" y="60"/>
                    <a:pt x="26" y="60"/>
                  </a:cubicBezTo>
                  <a:cubicBezTo>
                    <a:pt x="9" y="60"/>
                    <a:pt x="0" y="52"/>
                    <a:pt x="0" y="34"/>
                  </a:cubicBezTo>
                  <a:cubicBezTo>
                    <a:pt x="0" y="17"/>
                    <a:pt x="9" y="0"/>
                    <a:pt x="26" y="0"/>
                  </a:cubicBezTo>
                  <a:cubicBezTo>
                    <a:pt x="44" y="0"/>
                    <a:pt x="61" y="17"/>
                    <a:pt x="61" y="3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4" name="Freeform 366">
              <a:extLst>
                <a:ext uri="{FF2B5EF4-FFF2-40B4-BE49-F238E27FC236}">
                  <a16:creationId xmlns:a16="http://schemas.microsoft.com/office/drawing/2014/main" id="{B64C13BC-0D9E-7E46-B077-8541ABA0B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1285" y="6602054"/>
              <a:ext cx="3272102" cy="898324"/>
            </a:xfrm>
            <a:custGeom>
              <a:avLst/>
              <a:gdLst>
                <a:gd name="T0" fmla="*/ 2660 w 2877"/>
                <a:gd name="T1" fmla="*/ 787 h 788"/>
                <a:gd name="T2" fmla="*/ 2660 w 2877"/>
                <a:gd name="T3" fmla="*/ 787 h 788"/>
                <a:gd name="T4" fmla="*/ 216 w 2877"/>
                <a:gd name="T5" fmla="*/ 787 h 788"/>
                <a:gd name="T6" fmla="*/ 0 w 2877"/>
                <a:gd name="T7" fmla="*/ 570 h 788"/>
                <a:gd name="T8" fmla="*/ 0 w 2877"/>
                <a:gd name="T9" fmla="*/ 225 h 788"/>
                <a:gd name="T10" fmla="*/ 216 w 2877"/>
                <a:gd name="T11" fmla="*/ 0 h 788"/>
                <a:gd name="T12" fmla="*/ 2660 w 2877"/>
                <a:gd name="T13" fmla="*/ 0 h 788"/>
                <a:gd name="T14" fmla="*/ 2876 w 2877"/>
                <a:gd name="T15" fmla="*/ 225 h 788"/>
                <a:gd name="T16" fmla="*/ 2876 w 2877"/>
                <a:gd name="T17" fmla="*/ 570 h 788"/>
                <a:gd name="T18" fmla="*/ 2660 w 2877"/>
                <a:gd name="T19" fmla="*/ 787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7" h="788">
                  <a:moveTo>
                    <a:pt x="2660" y="787"/>
                  </a:moveTo>
                  <a:lnTo>
                    <a:pt x="2660" y="787"/>
                  </a:lnTo>
                  <a:cubicBezTo>
                    <a:pt x="216" y="787"/>
                    <a:pt x="216" y="787"/>
                    <a:pt x="216" y="787"/>
                  </a:cubicBezTo>
                  <a:cubicBezTo>
                    <a:pt x="95" y="787"/>
                    <a:pt x="0" y="692"/>
                    <a:pt x="0" y="570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104"/>
                    <a:pt x="95" y="0"/>
                    <a:pt x="216" y="0"/>
                  </a:cubicBezTo>
                  <a:cubicBezTo>
                    <a:pt x="2660" y="0"/>
                    <a:pt x="2660" y="0"/>
                    <a:pt x="2660" y="0"/>
                  </a:cubicBezTo>
                  <a:cubicBezTo>
                    <a:pt x="2781" y="0"/>
                    <a:pt x="2876" y="104"/>
                    <a:pt x="2876" y="225"/>
                  </a:cubicBezTo>
                  <a:cubicBezTo>
                    <a:pt x="2876" y="570"/>
                    <a:pt x="2876" y="570"/>
                    <a:pt x="2876" y="570"/>
                  </a:cubicBezTo>
                  <a:cubicBezTo>
                    <a:pt x="2876" y="692"/>
                    <a:pt x="2781" y="787"/>
                    <a:pt x="2660" y="78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5" name="Freeform 367">
              <a:extLst>
                <a:ext uri="{FF2B5EF4-FFF2-40B4-BE49-F238E27FC236}">
                  <a16:creationId xmlns:a16="http://schemas.microsoft.com/office/drawing/2014/main" id="{DFB661F7-9419-8145-AF08-4920C5D33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1271" y="6898151"/>
              <a:ext cx="316168" cy="316168"/>
            </a:xfrm>
            <a:custGeom>
              <a:avLst/>
              <a:gdLst>
                <a:gd name="T0" fmla="*/ 277 w 278"/>
                <a:gd name="T1" fmla="*/ 138 h 278"/>
                <a:gd name="T2" fmla="*/ 277 w 278"/>
                <a:gd name="T3" fmla="*/ 138 h 278"/>
                <a:gd name="T4" fmla="*/ 138 w 278"/>
                <a:gd name="T5" fmla="*/ 277 h 278"/>
                <a:gd name="T6" fmla="*/ 0 w 278"/>
                <a:gd name="T7" fmla="*/ 138 h 278"/>
                <a:gd name="T8" fmla="*/ 138 w 278"/>
                <a:gd name="T9" fmla="*/ 0 h 278"/>
                <a:gd name="T10" fmla="*/ 277 w 278"/>
                <a:gd name="T11" fmla="*/ 13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277" y="138"/>
                  </a:moveTo>
                  <a:lnTo>
                    <a:pt x="277" y="138"/>
                  </a:lnTo>
                  <a:cubicBezTo>
                    <a:pt x="277" y="216"/>
                    <a:pt x="216" y="277"/>
                    <a:pt x="138" y="277"/>
                  </a:cubicBezTo>
                  <a:cubicBezTo>
                    <a:pt x="60" y="277"/>
                    <a:pt x="0" y="216"/>
                    <a:pt x="0" y="138"/>
                  </a:cubicBezTo>
                  <a:cubicBezTo>
                    <a:pt x="0" y="60"/>
                    <a:pt x="60" y="0"/>
                    <a:pt x="138" y="0"/>
                  </a:cubicBezTo>
                  <a:cubicBezTo>
                    <a:pt x="216" y="0"/>
                    <a:pt x="277" y="60"/>
                    <a:pt x="277" y="13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6" name="Freeform 368">
              <a:extLst>
                <a:ext uri="{FF2B5EF4-FFF2-40B4-BE49-F238E27FC236}">
                  <a16:creationId xmlns:a16="http://schemas.microsoft.com/office/drawing/2014/main" id="{537948EE-864E-204A-A9EC-436847547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2733" y="7023613"/>
              <a:ext cx="2258352" cy="60223"/>
            </a:xfrm>
            <a:custGeom>
              <a:avLst/>
              <a:gdLst>
                <a:gd name="T0" fmla="*/ 1959 w 1985"/>
                <a:gd name="T1" fmla="*/ 52 h 53"/>
                <a:gd name="T2" fmla="*/ 1959 w 1985"/>
                <a:gd name="T3" fmla="*/ 52 h 53"/>
                <a:gd name="T4" fmla="*/ 26 w 1985"/>
                <a:gd name="T5" fmla="*/ 52 h 53"/>
                <a:gd name="T6" fmla="*/ 0 w 1985"/>
                <a:gd name="T7" fmla="*/ 26 h 53"/>
                <a:gd name="T8" fmla="*/ 0 w 1985"/>
                <a:gd name="T9" fmla="*/ 26 h 53"/>
                <a:gd name="T10" fmla="*/ 26 w 1985"/>
                <a:gd name="T11" fmla="*/ 0 h 53"/>
                <a:gd name="T12" fmla="*/ 1959 w 1985"/>
                <a:gd name="T13" fmla="*/ 0 h 53"/>
                <a:gd name="T14" fmla="*/ 1984 w 1985"/>
                <a:gd name="T15" fmla="*/ 26 h 53"/>
                <a:gd name="T16" fmla="*/ 1984 w 1985"/>
                <a:gd name="T17" fmla="*/ 26 h 53"/>
                <a:gd name="T18" fmla="*/ 1959 w 1985"/>
                <a:gd name="T19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5" h="53">
                  <a:moveTo>
                    <a:pt x="1959" y="52"/>
                  </a:moveTo>
                  <a:lnTo>
                    <a:pt x="1959" y="52"/>
                  </a:lnTo>
                  <a:cubicBezTo>
                    <a:pt x="26" y="52"/>
                    <a:pt x="26" y="52"/>
                    <a:pt x="26" y="52"/>
                  </a:cubicBezTo>
                  <a:cubicBezTo>
                    <a:pt x="9" y="52"/>
                    <a:pt x="0" y="44"/>
                    <a:pt x="0" y="26"/>
                  </a:cubicBezTo>
                  <a:lnTo>
                    <a:pt x="0" y="26"/>
                  </a:lnTo>
                  <a:cubicBezTo>
                    <a:pt x="0" y="9"/>
                    <a:pt x="9" y="0"/>
                    <a:pt x="26" y="0"/>
                  </a:cubicBezTo>
                  <a:cubicBezTo>
                    <a:pt x="1959" y="0"/>
                    <a:pt x="1959" y="0"/>
                    <a:pt x="1959" y="0"/>
                  </a:cubicBezTo>
                  <a:cubicBezTo>
                    <a:pt x="1967" y="0"/>
                    <a:pt x="1984" y="9"/>
                    <a:pt x="1984" y="26"/>
                  </a:cubicBezTo>
                  <a:lnTo>
                    <a:pt x="1984" y="26"/>
                  </a:lnTo>
                  <a:cubicBezTo>
                    <a:pt x="1984" y="44"/>
                    <a:pt x="1967" y="52"/>
                    <a:pt x="1959" y="5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7" name="Freeform 369">
              <a:extLst>
                <a:ext uri="{FF2B5EF4-FFF2-40B4-BE49-F238E27FC236}">
                  <a16:creationId xmlns:a16="http://schemas.microsoft.com/office/drawing/2014/main" id="{65C6D5C7-75E0-BF48-8A9E-253C709F1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785" y="6747594"/>
              <a:ext cx="170631" cy="50186"/>
            </a:xfrm>
            <a:custGeom>
              <a:avLst/>
              <a:gdLst>
                <a:gd name="T0" fmla="*/ 121 w 148"/>
                <a:gd name="T1" fmla="*/ 44 h 45"/>
                <a:gd name="T2" fmla="*/ 121 w 148"/>
                <a:gd name="T3" fmla="*/ 44 h 45"/>
                <a:gd name="T4" fmla="*/ 26 w 148"/>
                <a:gd name="T5" fmla="*/ 44 h 45"/>
                <a:gd name="T6" fmla="*/ 0 w 148"/>
                <a:gd name="T7" fmla="*/ 18 h 45"/>
                <a:gd name="T8" fmla="*/ 0 w 148"/>
                <a:gd name="T9" fmla="*/ 18 h 45"/>
                <a:gd name="T10" fmla="*/ 26 w 148"/>
                <a:gd name="T11" fmla="*/ 0 h 45"/>
                <a:gd name="T12" fmla="*/ 121 w 148"/>
                <a:gd name="T13" fmla="*/ 0 h 45"/>
                <a:gd name="T14" fmla="*/ 147 w 148"/>
                <a:gd name="T15" fmla="*/ 18 h 45"/>
                <a:gd name="T16" fmla="*/ 147 w 148"/>
                <a:gd name="T17" fmla="*/ 18 h 45"/>
                <a:gd name="T18" fmla="*/ 121 w 148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45">
                  <a:moveTo>
                    <a:pt x="121" y="44"/>
                  </a:moveTo>
                  <a:lnTo>
                    <a:pt x="121" y="44"/>
                  </a:lnTo>
                  <a:cubicBezTo>
                    <a:pt x="26" y="44"/>
                    <a:pt x="26" y="44"/>
                    <a:pt x="26" y="44"/>
                  </a:cubicBezTo>
                  <a:cubicBezTo>
                    <a:pt x="9" y="44"/>
                    <a:pt x="0" y="35"/>
                    <a:pt x="0" y="18"/>
                  </a:cubicBezTo>
                  <a:lnTo>
                    <a:pt x="0" y="18"/>
                  </a:lnTo>
                  <a:cubicBezTo>
                    <a:pt x="0" y="9"/>
                    <a:pt x="9" y="0"/>
                    <a:pt x="26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9" y="0"/>
                    <a:pt x="147" y="9"/>
                    <a:pt x="147" y="18"/>
                  </a:cubicBezTo>
                  <a:lnTo>
                    <a:pt x="147" y="18"/>
                  </a:lnTo>
                  <a:cubicBezTo>
                    <a:pt x="147" y="35"/>
                    <a:pt x="139" y="44"/>
                    <a:pt x="121" y="4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8" name="Freeform 370">
              <a:extLst>
                <a:ext uri="{FF2B5EF4-FFF2-40B4-BE49-F238E27FC236}">
                  <a16:creationId xmlns:a16="http://schemas.microsoft.com/office/drawing/2014/main" id="{90C70837-ADE5-D541-8B1D-5C0409D54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785" y="6948336"/>
              <a:ext cx="170631" cy="50186"/>
            </a:xfrm>
            <a:custGeom>
              <a:avLst/>
              <a:gdLst>
                <a:gd name="T0" fmla="*/ 121 w 148"/>
                <a:gd name="T1" fmla="*/ 43 h 44"/>
                <a:gd name="T2" fmla="*/ 121 w 148"/>
                <a:gd name="T3" fmla="*/ 43 h 44"/>
                <a:gd name="T4" fmla="*/ 26 w 148"/>
                <a:gd name="T5" fmla="*/ 43 h 44"/>
                <a:gd name="T6" fmla="*/ 0 w 148"/>
                <a:gd name="T7" fmla="*/ 17 h 44"/>
                <a:gd name="T8" fmla="*/ 0 w 148"/>
                <a:gd name="T9" fmla="*/ 17 h 44"/>
                <a:gd name="T10" fmla="*/ 26 w 148"/>
                <a:gd name="T11" fmla="*/ 0 h 44"/>
                <a:gd name="T12" fmla="*/ 121 w 148"/>
                <a:gd name="T13" fmla="*/ 0 h 44"/>
                <a:gd name="T14" fmla="*/ 147 w 148"/>
                <a:gd name="T15" fmla="*/ 17 h 44"/>
                <a:gd name="T16" fmla="*/ 147 w 148"/>
                <a:gd name="T17" fmla="*/ 17 h 44"/>
                <a:gd name="T18" fmla="*/ 121 w 148"/>
                <a:gd name="T19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44">
                  <a:moveTo>
                    <a:pt x="121" y="43"/>
                  </a:moveTo>
                  <a:lnTo>
                    <a:pt x="121" y="43"/>
                  </a:lnTo>
                  <a:cubicBezTo>
                    <a:pt x="26" y="43"/>
                    <a:pt x="26" y="43"/>
                    <a:pt x="26" y="43"/>
                  </a:cubicBezTo>
                  <a:cubicBezTo>
                    <a:pt x="9" y="43"/>
                    <a:pt x="0" y="34"/>
                    <a:pt x="0" y="17"/>
                  </a:cubicBezTo>
                  <a:lnTo>
                    <a:pt x="0" y="17"/>
                  </a:lnTo>
                  <a:cubicBezTo>
                    <a:pt x="0" y="9"/>
                    <a:pt x="9" y="0"/>
                    <a:pt x="26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9" y="0"/>
                    <a:pt x="147" y="9"/>
                    <a:pt x="147" y="17"/>
                  </a:cubicBezTo>
                  <a:lnTo>
                    <a:pt x="147" y="17"/>
                  </a:lnTo>
                  <a:cubicBezTo>
                    <a:pt x="147" y="34"/>
                    <a:pt x="139" y="43"/>
                    <a:pt x="121" y="4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9" name="Freeform 371">
              <a:extLst>
                <a:ext uri="{FF2B5EF4-FFF2-40B4-BE49-F238E27FC236}">
                  <a16:creationId xmlns:a16="http://schemas.microsoft.com/office/drawing/2014/main" id="{F5100DE7-8650-444F-89E8-9EFBC21BE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785" y="7144058"/>
              <a:ext cx="170631" cy="50186"/>
            </a:xfrm>
            <a:custGeom>
              <a:avLst/>
              <a:gdLst>
                <a:gd name="T0" fmla="*/ 121 w 148"/>
                <a:gd name="T1" fmla="*/ 44 h 45"/>
                <a:gd name="T2" fmla="*/ 121 w 148"/>
                <a:gd name="T3" fmla="*/ 44 h 45"/>
                <a:gd name="T4" fmla="*/ 26 w 148"/>
                <a:gd name="T5" fmla="*/ 44 h 45"/>
                <a:gd name="T6" fmla="*/ 0 w 148"/>
                <a:gd name="T7" fmla="*/ 17 h 45"/>
                <a:gd name="T8" fmla="*/ 0 w 148"/>
                <a:gd name="T9" fmla="*/ 17 h 45"/>
                <a:gd name="T10" fmla="*/ 26 w 148"/>
                <a:gd name="T11" fmla="*/ 0 h 45"/>
                <a:gd name="T12" fmla="*/ 121 w 148"/>
                <a:gd name="T13" fmla="*/ 0 h 45"/>
                <a:gd name="T14" fmla="*/ 147 w 148"/>
                <a:gd name="T15" fmla="*/ 17 h 45"/>
                <a:gd name="T16" fmla="*/ 147 w 148"/>
                <a:gd name="T17" fmla="*/ 17 h 45"/>
                <a:gd name="T18" fmla="*/ 121 w 148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45">
                  <a:moveTo>
                    <a:pt x="121" y="44"/>
                  </a:moveTo>
                  <a:lnTo>
                    <a:pt x="121" y="44"/>
                  </a:lnTo>
                  <a:cubicBezTo>
                    <a:pt x="26" y="44"/>
                    <a:pt x="26" y="44"/>
                    <a:pt x="26" y="44"/>
                  </a:cubicBezTo>
                  <a:cubicBezTo>
                    <a:pt x="9" y="44"/>
                    <a:pt x="0" y="35"/>
                    <a:pt x="0" y="17"/>
                  </a:cubicBezTo>
                  <a:lnTo>
                    <a:pt x="0" y="17"/>
                  </a:lnTo>
                  <a:cubicBezTo>
                    <a:pt x="0" y="9"/>
                    <a:pt x="9" y="0"/>
                    <a:pt x="26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9" y="0"/>
                    <a:pt x="147" y="9"/>
                    <a:pt x="147" y="17"/>
                  </a:cubicBezTo>
                  <a:lnTo>
                    <a:pt x="147" y="17"/>
                  </a:lnTo>
                  <a:cubicBezTo>
                    <a:pt x="147" y="35"/>
                    <a:pt x="139" y="44"/>
                    <a:pt x="121" y="4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0" name="Freeform 372">
              <a:extLst>
                <a:ext uri="{FF2B5EF4-FFF2-40B4-BE49-F238E27FC236}">
                  <a16:creationId xmlns:a16="http://schemas.microsoft.com/office/drawing/2014/main" id="{0F1F8EF5-7C79-8F48-97A4-5F3C75AD8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785" y="7329747"/>
              <a:ext cx="170631" cy="60223"/>
            </a:xfrm>
            <a:custGeom>
              <a:avLst/>
              <a:gdLst>
                <a:gd name="T0" fmla="*/ 121 w 148"/>
                <a:gd name="T1" fmla="*/ 52 h 53"/>
                <a:gd name="T2" fmla="*/ 121 w 148"/>
                <a:gd name="T3" fmla="*/ 52 h 53"/>
                <a:gd name="T4" fmla="*/ 26 w 148"/>
                <a:gd name="T5" fmla="*/ 52 h 53"/>
                <a:gd name="T6" fmla="*/ 0 w 148"/>
                <a:gd name="T7" fmla="*/ 26 h 53"/>
                <a:gd name="T8" fmla="*/ 0 w 148"/>
                <a:gd name="T9" fmla="*/ 26 h 53"/>
                <a:gd name="T10" fmla="*/ 26 w 148"/>
                <a:gd name="T11" fmla="*/ 0 h 53"/>
                <a:gd name="T12" fmla="*/ 121 w 148"/>
                <a:gd name="T13" fmla="*/ 0 h 53"/>
                <a:gd name="T14" fmla="*/ 147 w 148"/>
                <a:gd name="T15" fmla="*/ 26 h 53"/>
                <a:gd name="T16" fmla="*/ 147 w 148"/>
                <a:gd name="T17" fmla="*/ 26 h 53"/>
                <a:gd name="T18" fmla="*/ 121 w 148"/>
                <a:gd name="T19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53">
                  <a:moveTo>
                    <a:pt x="121" y="52"/>
                  </a:moveTo>
                  <a:lnTo>
                    <a:pt x="121" y="52"/>
                  </a:lnTo>
                  <a:cubicBezTo>
                    <a:pt x="26" y="52"/>
                    <a:pt x="26" y="52"/>
                    <a:pt x="26" y="52"/>
                  </a:cubicBezTo>
                  <a:cubicBezTo>
                    <a:pt x="9" y="52"/>
                    <a:pt x="0" y="43"/>
                    <a:pt x="0" y="26"/>
                  </a:cubicBezTo>
                  <a:lnTo>
                    <a:pt x="0" y="26"/>
                  </a:lnTo>
                  <a:cubicBezTo>
                    <a:pt x="0" y="17"/>
                    <a:pt x="9" y="0"/>
                    <a:pt x="26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9" y="0"/>
                    <a:pt x="147" y="17"/>
                    <a:pt x="147" y="26"/>
                  </a:cubicBezTo>
                  <a:lnTo>
                    <a:pt x="147" y="26"/>
                  </a:lnTo>
                  <a:cubicBezTo>
                    <a:pt x="147" y="43"/>
                    <a:pt x="139" y="52"/>
                    <a:pt x="121" y="5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1" name="Freeform 373">
              <a:extLst>
                <a:ext uri="{FF2B5EF4-FFF2-40B4-BE49-F238E27FC236}">
                  <a16:creationId xmlns:a16="http://schemas.microsoft.com/office/drawing/2014/main" id="{167C34B5-27F4-AE4C-B4DC-14755B9E1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7736" y="6732536"/>
              <a:ext cx="70260" cy="70260"/>
            </a:xfrm>
            <a:custGeom>
              <a:avLst/>
              <a:gdLst>
                <a:gd name="T0" fmla="*/ 61 w 62"/>
                <a:gd name="T1" fmla="*/ 35 h 62"/>
                <a:gd name="T2" fmla="*/ 61 w 62"/>
                <a:gd name="T3" fmla="*/ 35 h 62"/>
                <a:gd name="T4" fmla="*/ 26 w 62"/>
                <a:gd name="T5" fmla="*/ 61 h 62"/>
                <a:gd name="T6" fmla="*/ 0 w 62"/>
                <a:gd name="T7" fmla="*/ 35 h 62"/>
                <a:gd name="T8" fmla="*/ 26 w 62"/>
                <a:gd name="T9" fmla="*/ 0 h 62"/>
                <a:gd name="T10" fmla="*/ 61 w 62"/>
                <a:gd name="T11" fmla="*/ 3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2">
                  <a:moveTo>
                    <a:pt x="61" y="35"/>
                  </a:moveTo>
                  <a:lnTo>
                    <a:pt x="61" y="35"/>
                  </a:lnTo>
                  <a:cubicBezTo>
                    <a:pt x="61" y="52"/>
                    <a:pt x="44" y="61"/>
                    <a:pt x="26" y="61"/>
                  </a:cubicBezTo>
                  <a:cubicBezTo>
                    <a:pt x="9" y="61"/>
                    <a:pt x="0" y="52"/>
                    <a:pt x="0" y="35"/>
                  </a:cubicBezTo>
                  <a:cubicBezTo>
                    <a:pt x="0" y="17"/>
                    <a:pt x="9" y="0"/>
                    <a:pt x="26" y="0"/>
                  </a:cubicBezTo>
                  <a:cubicBezTo>
                    <a:pt x="44" y="0"/>
                    <a:pt x="61" y="17"/>
                    <a:pt x="61" y="3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2" name="Freeform 374">
              <a:extLst>
                <a:ext uri="{FF2B5EF4-FFF2-40B4-BE49-F238E27FC236}">
                  <a16:creationId xmlns:a16="http://schemas.microsoft.com/office/drawing/2014/main" id="{DF9E8CEA-32BD-DE42-8077-19D4BB260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7736" y="6878076"/>
              <a:ext cx="70260" cy="70260"/>
            </a:xfrm>
            <a:custGeom>
              <a:avLst/>
              <a:gdLst>
                <a:gd name="T0" fmla="*/ 61 w 62"/>
                <a:gd name="T1" fmla="*/ 26 h 62"/>
                <a:gd name="T2" fmla="*/ 61 w 62"/>
                <a:gd name="T3" fmla="*/ 26 h 62"/>
                <a:gd name="T4" fmla="*/ 26 w 62"/>
                <a:gd name="T5" fmla="*/ 61 h 62"/>
                <a:gd name="T6" fmla="*/ 0 w 62"/>
                <a:gd name="T7" fmla="*/ 26 h 62"/>
                <a:gd name="T8" fmla="*/ 26 w 62"/>
                <a:gd name="T9" fmla="*/ 0 h 62"/>
                <a:gd name="T10" fmla="*/ 61 w 62"/>
                <a:gd name="T11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2">
                  <a:moveTo>
                    <a:pt x="61" y="26"/>
                  </a:moveTo>
                  <a:lnTo>
                    <a:pt x="61" y="26"/>
                  </a:lnTo>
                  <a:cubicBezTo>
                    <a:pt x="61" y="44"/>
                    <a:pt x="44" y="61"/>
                    <a:pt x="26" y="61"/>
                  </a:cubicBezTo>
                  <a:cubicBezTo>
                    <a:pt x="9" y="61"/>
                    <a:pt x="0" y="44"/>
                    <a:pt x="0" y="26"/>
                  </a:cubicBezTo>
                  <a:cubicBezTo>
                    <a:pt x="0" y="18"/>
                    <a:pt x="9" y="0"/>
                    <a:pt x="26" y="0"/>
                  </a:cubicBezTo>
                  <a:cubicBezTo>
                    <a:pt x="44" y="0"/>
                    <a:pt x="61" y="18"/>
                    <a:pt x="61" y="2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3" name="Freeform 375">
              <a:extLst>
                <a:ext uri="{FF2B5EF4-FFF2-40B4-BE49-F238E27FC236}">
                  <a16:creationId xmlns:a16="http://schemas.microsoft.com/office/drawing/2014/main" id="{3B827E10-1C78-1942-A121-1D000DBBB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7736" y="7023613"/>
              <a:ext cx="70260" cy="70260"/>
            </a:xfrm>
            <a:custGeom>
              <a:avLst/>
              <a:gdLst>
                <a:gd name="T0" fmla="*/ 61 w 62"/>
                <a:gd name="T1" fmla="*/ 26 h 62"/>
                <a:gd name="T2" fmla="*/ 61 w 62"/>
                <a:gd name="T3" fmla="*/ 26 h 62"/>
                <a:gd name="T4" fmla="*/ 26 w 62"/>
                <a:gd name="T5" fmla="*/ 61 h 62"/>
                <a:gd name="T6" fmla="*/ 0 w 62"/>
                <a:gd name="T7" fmla="*/ 26 h 62"/>
                <a:gd name="T8" fmla="*/ 26 w 62"/>
                <a:gd name="T9" fmla="*/ 0 h 62"/>
                <a:gd name="T10" fmla="*/ 61 w 62"/>
                <a:gd name="T11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2">
                  <a:moveTo>
                    <a:pt x="61" y="26"/>
                  </a:moveTo>
                  <a:lnTo>
                    <a:pt x="61" y="26"/>
                  </a:lnTo>
                  <a:cubicBezTo>
                    <a:pt x="61" y="44"/>
                    <a:pt x="44" y="61"/>
                    <a:pt x="26" y="61"/>
                  </a:cubicBezTo>
                  <a:cubicBezTo>
                    <a:pt x="9" y="61"/>
                    <a:pt x="0" y="44"/>
                    <a:pt x="0" y="26"/>
                  </a:cubicBezTo>
                  <a:cubicBezTo>
                    <a:pt x="0" y="9"/>
                    <a:pt x="9" y="0"/>
                    <a:pt x="26" y="0"/>
                  </a:cubicBezTo>
                  <a:cubicBezTo>
                    <a:pt x="44" y="0"/>
                    <a:pt x="61" y="9"/>
                    <a:pt x="61" y="2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4" name="Freeform 376">
              <a:extLst>
                <a:ext uri="{FF2B5EF4-FFF2-40B4-BE49-F238E27FC236}">
                  <a16:creationId xmlns:a16="http://schemas.microsoft.com/office/drawing/2014/main" id="{E9E873A2-2DF4-034E-B56E-814F2E4C4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7736" y="7174170"/>
              <a:ext cx="70260" cy="60223"/>
            </a:xfrm>
            <a:custGeom>
              <a:avLst/>
              <a:gdLst>
                <a:gd name="T0" fmla="*/ 61 w 62"/>
                <a:gd name="T1" fmla="*/ 26 h 53"/>
                <a:gd name="T2" fmla="*/ 61 w 62"/>
                <a:gd name="T3" fmla="*/ 26 h 53"/>
                <a:gd name="T4" fmla="*/ 26 w 62"/>
                <a:gd name="T5" fmla="*/ 52 h 53"/>
                <a:gd name="T6" fmla="*/ 0 w 62"/>
                <a:gd name="T7" fmla="*/ 26 h 53"/>
                <a:gd name="T8" fmla="*/ 26 w 62"/>
                <a:gd name="T9" fmla="*/ 0 h 53"/>
                <a:gd name="T10" fmla="*/ 61 w 62"/>
                <a:gd name="T11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53">
                  <a:moveTo>
                    <a:pt x="61" y="26"/>
                  </a:moveTo>
                  <a:lnTo>
                    <a:pt x="61" y="26"/>
                  </a:lnTo>
                  <a:cubicBezTo>
                    <a:pt x="61" y="43"/>
                    <a:pt x="44" y="52"/>
                    <a:pt x="26" y="52"/>
                  </a:cubicBezTo>
                  <a:cubicBezTo>
                    <a:pt x="9" y="52"/>
                    <a:pt x="0" y="43"/>
                    <a:pt x="0" y="26"/>
                  </a:cubicBezTo>
                  <a:cubicBezTo>
                    <a:pt x="0" y="9"/>
                    <a:pt x="9" y="0"/>
                    <a:pt x="26" y="0"/>
                  </a:cubicBezTo>
                  <a:cubicBezTo>
                    <a:pt x="44" y="0"/>
                    <a:pt x="61" y="9"/>
                    <a:pt x="61" y="2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5" name="Freeform 377">
              <a:extLst>
                <a:ext uri="{FF2B5EF4-FFF2-40B4-BE49-F238E27FC236}">
                  <a16:creationId xmlns:a16="http://schemas.microsoft.com/office/drawing/2014/main" id="{1CE2E9F8-1D74-A14F-A65F-92489457D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7736" y="7309673"/>
              <a:ext cx="70260" cy="70260"/>
            </a:xfrm>
            <a:custGeom>
              <a:avLst/>
              <a:gdLst>
                <a:gd name="T0" fmla="*/ 61 w 62"/>
                <a:gd name="T1" fmla="*/ 34 h 61"/>
                <a:gd name="T2" fmla="*/ 61 w 62"/>
                <a:gd name="T3" fmla="*/ 34 h 61"/>
                <a:gd name="T4" fmla="*/ 26 w 62"/>
                <a:gd name="T5" fmla="*/ 60 h 61"/>
                <a:gd name="T6" fmla="*/ 0 w 62"/>
                <a:gd name="T7" fmla="*/ 34 h 61"/>
                <a:gd name="T8" fmla="*/ 26 w 62"/>
                <a:gd name="T9" fmla="*/ 0 h 61"/>
                <a:gd name="T10" fmla="*/ 61 w 62"/>
                <a:gd name="T11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61" y="34"/>
                  </a:moveTo>
                  <a:lnTo>
                    <a:pt x="61" y="34"/>
                  </a:lnTo>
                  <a:cubicBezTo>
                    <a:pt x="61" y="51"/>
                    <a:pt x="44" y="60"/>
                    <a:pt x="26" y="60"/>
                  </a:cubicBezTo>
                  <a:cubicBezTo>
                    <a:pt x="9" y="60"/>
                    <a:pt x="0" y="51"/>
                    <a:pt x="0" y="34"/>
                  </a:cubicBezTo>
                  <a:cubicBezTo>
                    <a:pt x="0" y="17"/>
                    <a:pt x="9" y="0"/>
                    <a:pt x="26" y="0"/>
                  </a:cubicBezTo>
                  <a:cubicBezTo>
                    <a:pt x="44" y="0"/>
                    <a:pt x="61" y="17"/>
                    <a:pt x="61" y="3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6" name="Freeform 378">
              <a:extLst>
                <a:ext uri="{FF2B5EF4-FFF2-40B4-BE49-F238E27FC236}">
                  <a16:creationId xmlns:a16="http://schemas.microsoft.com/office/drawing/2014/main" id="{1923E618-B5B9-EE48-A362-FA0F9413E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1285" y="7555580"/>
              <a:ext cx="3272102" cy="898324"/>
            </a:xfrm>
            <a:custGeom>
              <a:avLst/>
              <a:gdLst>
                <a:gd name="T0" fmla="*/ 2660 w 2877"/>
                <a:gd name="T1" fmla="*/ 788 h 789"/>
                <a:gd name="T2" fmla="*/ 2660 w 2877"/>
                <a:gd name="T3" fmla="*/ 788 h 789"/>
                <a:gd name="T4" fmla="*/ 216 w 2877"/>
                <a:gd name="T5" fmla="*/ 788 h 789"/>
                <a:gd name="T6" fmla="*/ 0 w 2877"/>
                <a:gd name="T7" fmla="*/ 563 h 789"/>
                <a:gd name="T8" fmla="*/ 0 w 2877"/>
                <a:gd name="T9" fmla="*/ 217 h 789"/>
                <a:gd name="T10" fmla="*/ 216 w 2877"/>
                <a:gd name="T11" fmla="*/ 0 h 789"/>
                <a:gd name="T12" fmla="*/ 2660 w 2877"/>
                <a:gd name="T13" fmla="*/ 0 h 789"/>
                <a:gd name="T14" fmla="*/ 2876 w 2877"/>
                <a:gd name="T15" fmla="*/ 217 h 789"/>
                <a:gd name="T16" fmla="*/ 2876 w 2877"/>
                <a:gd name="T17" fmla="*/ 563 h 789"/>
                <a:gd name="T18" fmla="*/ 2660 w 2877"/>
                <a:gd name="T19" fmla="*/ 788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7" h="789">
                  <a:moveTo>
                    <a:pt x="2660" y="788"/>
                  </a:moveTo>
                  <a:lnTo>
                    <a:pt x="2660" y="788"/>
                  </a:lnTo>
                  <a:cubicBezTo>
                    <a:pt x="216" y="788"/>
                    <a:pt x="216" y="788"/>
                    <a:pt x="216" y="788"/>
                  </a:cubicBezTo>
                  <a:cubicBezTo>
                    <a:pt x="95" y="788"/>
                    <a:pt x="0" y="685"/>
                    <a:pt x="0" y="563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95"/>
                    <a:pt x="95" y="0"/>
                    <a:pt x="216" y="0"/>
                  </a:cubicBezTo>
                  <a:cubicBezTo>
                    <a:pt x="2660" y="0"/>
                    <a:pt x="2660" y="0"/>
                    <a:pt x="2660" y="0"/>
                  </a:cubicBezTo>
                  <a:cubicBezTo>
                    <a:pt x="2781" y="0"/>
                    <a:pt x="2876" y="95"/>
                    <a:pt x="2876" y="217"/>
                  </a:cubicBezTo>
                  <a:cubicBezTo>
                    <a:pt x="2876" y="563"/>
                    <a:pt x="2876" y="563"/>
                    <a:pt x="2876" y="563"/>
                  </a:cubicBezTo>
                  <a:cubicBezTo>
                    <a:pt x="2876" y="685"/>
                    <a:pt x="2781" y="788"/>
                    <a:pt x="2660" y="78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7" name="Freeform 379">
              <a:extLst>
                <a:ext uri="{FF2B5EF4-FFF2-40B4-BE49-F238E27FC236}">
                  <a16:creationId xmlns:a16="http://schemas.microsoft.com/office/drawing/2014/main" id="{0022F271-8FE9-CF4F-B83E-683AAA73B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1271" y="7841640"/>
              <a:ext cx="316168" cy="316168"/>
            </a:xfrm>
            <a:custGeom>
              <a:avLst/>
              <a:gdLst>
                <a:gd name="T0" fmla="*/ 277 w 278"/>
                <a:gd name="T1" fmla="*/ 139 h 278"/>
                <a:gd name="T2" fmla="*/ 277 w 278"/>
                <a:gd name="T3" fmla="*/ 139 h 278"/>
                <a:gd name="T4" fmla="*/ 138 w 278"/>
                <a:gd name="T5" fmla="*/ 277 h 278"/>
                <a:gd name="T6" fmla="*/ 0 w 278"/>
                <a:gd name="T7" fmla="*/ 139 h 278"/>
                <a:gd name="T8" fmla="*/ 138 w 278"/>
                <a:gd name="T9" fmla="*/ 0 h 278"/>
                <a:gd name="T10" fmla="*/ 277 w 278"/>
                <a:gd name="T11" fmla="*/ 139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277" y="139"/>
                  </a:moveTo>
                  <a:lnTo>
                    <a:pt x="277" y="139"/>
                  </a:lnTo>
                  <a:cubicBezTo>
                    <a:pt x="277" y="217"/>
                    <a:pt x="216" y="277"/>
                    <a:pt x="138" y="277"/>
                  </a:cubicBezTo>
                  <a:cubicBezTo>
                    <a:pt x="60" y="277"/>
                    <a:pt x="0" y="217"/>
                    <a:pt x="0" y="139"/>
                  </a:cubicBezTo>
                  <a:cubicBezTo>
                    <a:pt x="0" y="61"/>
                    <a:pt x="60" y="0"/>
                    <a:pt x="138" y="0"/>
                  </a:cubicBezTo>
                  <a:cubicBezTo>
                    <a:pt x="216" y="0"/>
                    <a:pt x="277" y="61"/>
                    <a:pt x="277" y="13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8" name="Freeform 380">
              <a:extLst>
                <a:ext uri="{FF2B5EF4-FFF2-40B4-BE49-F238E27FC236}">
                  <a16:creationId xmlns:a16="http://schemas.microsoft.com/office/drawing/2014/main" id="{0C0A533B-CC0A-DB41-BA0C-3C9EDCF88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2733" y="7972123"/>
              <a:ext cx="2258352" cy="70260"/>
            </a:xfrm>
            <a:custGeom>
              <a:avLst/>
              <a:gdLst>
                <a:gd name="T0" fmla="*/ 1959 w 1985"/>
                <a:gd name="T1" fmla="*/ 60 h 61"/>
                <a:gd name="T2" fmla="*/ 1959 w 1985"/>
                <a:gd name="T3" fmla="*/ 60 h 61"/>
                <a:gd name="T4" fmla="*/ 26 w 1985"/>
                <a:gd name="T5" fmla="*/ 60 h 61"/>
                <a:gd name="T6" fmla="*/ 0 w 1985"/>
                <a:gd name="T7" fmla="*/ 26 h 61"/>
                <a:gd name="T8" fmla="*/ 0 w 1985"/>
                <a:gd name="T9" fmla="*/ 26 h 61"/>
                <a:gd name="T10" fmla="*/ 26 w 1985"/>
                <a:gd name="T11" fmla="*/ 0 h 61"/>
                <a:gd name="T12" fmla="*/ 1959 w 1985"/>
                <a:gd name="T13" fmla="*/ 0 h 61"/>
                <a:gd name="T14" fmla="*/ 1984 w 1985"/>
                <a:gd name="T15" fmla="*/ 26 h 61"/>
                <a:gd name="T16" fmla="*/ 1984 w 1985"/>
                <a:gd name="T17" fmla="*/ 26 h 61"/>
                <a:gd name="T18" fmla="*/ 1959 w 1985"/>
                <a:gd name="T19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5" h="61">
                  <a:moveTo>
                    <a:pt x="1959" y="60"/>
                  </a:moveTo>
                  <a:lnTo>
                    <a:pt x="1959" y="60"/>
                  </a:lnTo>
                  <a:cubicBezTo>
                    <a:pt x="26" y="60"/>
                    <a:pt x="26" y="60"/>
                    <a:pt x="26" y="60"/>
                  </a:cubicBezTo>
                  <a:cubicBezTo>
                    <a:pt x="9" y="60"/>
                    <a:pt x="0" y="43"/>
                    <a:pt x="0" y="26"/>
                  </a:cubicBezTo>
                  <a:lnTo>
                    <a:pt x="0" y="26"/>
                  </a:lnTo>
                  <a:cubicBezTo>
                    <a:pt x="0" y="17"/>
                    <a:pt x="9" y="0"/>
                    <a:pt x="26" y="0"/>
                  </a:cubicBezTo>
                  <a:cubicBezTo>
                    <a:pt x="1959" y="0"/>
                    <a:pt x="1959" y="0"/>
                    <a:pt x="1959" y="0"/>
                  </a:cubicBezTo>
                  <a:cubicBezTo>
                    <a:pt x="1967" y="0"/>
                    <a:pt x="1984" y="17"/>
                    <a:pt x="1984" y="26"/>
                  </a:cubicBezTo>
                  <a:lnTo>
                    <a:pt x="1984" y="26"/>
                  </a:lnTo>
                  <a:cubicBezTo>
                    <a:pt x="1984" y="43"/>
                    <a:pt x="1967" y="60"/>
                    <a:pt x="1959" y="6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9" name="Freeform 381">
              <a:extLst>
                <a:ext uri="{FF2B5EF4-FFF2-40B4-BE49-F238E27FC236}">
                  <a16:creationId xmlns:a16="http://schemas.microsoft.com/office/drawing/2014/main" id="{6C39FCF2-04B3-C949-B896-FF59F6E73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785" y="7696100"/>
              <a:ext cx="170631" cy="60223"/>
            </a:xfrm>
            <a:custGeom>
              <a:avLst/>
              <a:gdLst>
                <a:gd name="T0" fmla="*/ 121 w 148"/>
                <a:gd name="T1" fmla="*/ 52 h 53"/>
                <a:gd name="T2" fmla="*/ 121 w 148"/>
                <a:gd name="T3" fmla="*/ 52 h 53"/>
                <a:gd name="T4" fmla="*/ 26 w 148"/>
                <a:gd name="T5" fmla="*/ 52 h 53"/>
                <a:gd name="T6" fmla="*/ 0 w 148"/>
                <a:gd name="T7" fmla="*/ 26 h 53"/>
                <a:gd name="T8" fmla="*/ 0 w 148"/>
                <a:gd name="T9" fmla="*/ 26 h 53"/>
                <a:gd name="T10" fmla="*/ 26 w 148"/>
                <a:gd name="T11" fmla="*/ 0 h 53"/>
                <a:gd name="T12" fmla="*/ 121 w 148"/>
                <a:gd name="T13" fmla="*/ 0 h 53"/>
                <a:gd name="T14" fmla="*/ 147 w 148"/>
                <a:gd name="T15" fmla="*/ 26 h 53"/>
                <a:gd name="T16" fmla="*/ 147 w 148"/>
                <a:gd name="T17" fmla="*/ 26 h 53"/>
                <a:gd name="T18" fmla="*/ 121 w 148"/>
                <a:gd name="T19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53">
                  <a:moveTo>
                    <a:pt x="121" y="52"/>
                  </a:moveTo>
                  <a:lnTo>
                    <a:pt x="121" y="52"/>
                  </a:lnTo>
                  <a:cubicBezTo>
                    <a:pt x="26" y="52"/>
                    <a:pt x="26" y="52"/>
                    <a:pt x="26" y="52"/>
                  </a:cubicBezTo>
                  <a:cubicBezTo>
                    <a:pt x="9" y="52"/>
                    <a:pt x="0" y="35"/>
                    <a:pt x="0" y="26"/>
                  </a:cubicBezTo>
                  <a:lnTo>
                    <a:pt x="0" y="26"/>
                  </a:lnTo>
                  <a:cubicBezTo>
                    <a:pt x="0" y="9"/>
                    <a:pt x="9" y="0"/>
                    <a:pt x="26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9" y="0"/>
                    <a:pt x="147" y="9"/>
                    <a:pt x="147" y="26"/>
                  </a:cubicBezTo>
                  <a:lnTo>
                    <a:pt x="147" y="26"/>
                  </a:lnTo>
                  <a:cubicBezTo>
                    <a:pt x="147" y="35"/>
                    <a:pt x="139" y="52"/>
                    <a:pt x="121" y="5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0" name="Freeform 382">
              <a:extLst>
                <a:ext uri="{FF2B5EF4-FFF2-40B4-BE49-F238E27FC236}">
                  <a16:creationId xmlns:a16="http://schemas.microsoft.com/office/drawing/2014/main" id="{81501E8E-B48F-7442-80D5-C77D39DA3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785" y="7891826"/>
              <a:ext cx="170631" cy="50186"/>
            </a:xfrm>
            <a:custGeom>
              <a:avLst/>
              <a:gdLst>
                <a:gd name="T0" fmla="*/ 121 w 148"/>
                <a:gd name="T1" fmla="*/ 44 h 45"/>
                <a:gd name="T2" fmla="*/ 121 w 148"/>
                <a:gd name="T3" fmla="*/ 44 h 45"/>
                <a:gd name="T4" fmla="*/ 26 w 148"/>
                <a:gd name="T5" fmla="*/ 44 h 45"/>
                <a:gd name="T6" fmla="*/ 0 w 148"/>
                <a:gd name="T7" fmla="*/ 27 h 45"/>
                <a:gd name="T8" fmla="*/ 0 w 148"/>
                <a:gd name="T9" fmla="*/ 27 h 45"/>
                <a:gd name="T10" fmla="*/ 26 w 148"/>
                <a:gd name="T11" fmla="*/ 0 h 45"/>
                <a:gd name="T12" fmla="*/ 121 w 148"/>
                <a:gd name="T13" fmla="*/ 0 h 45"/>
                <a:gd name="T14" fmla="*/ 147 w 148"/>
                <a:gd name="T15" fmla="*/ 27 h 45"/>
                <a:gd name="T16" fmla="*/ 147 w 148"/>
                <a:gd name="T17" fmla="*/ 27 h 45"/>
                <a:gd name="T18" fmla="*/ 121 w 148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45">
                  <a:moveTo>
                    <a:pt x="121" y="44"/>
                  </a:moveTo>
                  <a:lnTo>
                    <a:pt x="121" y="44"/>
                  </a:lnTo>
                  <a:cubicBezTo>
                    <a:pt x="26" y="44"/>
                    <a:pt x="26" y="44"/>
                    <a:pt x="26" y="44"/>
                  </a:cubicBezTo>
                  <a:cubicBezTo>
                    <a:pt x="9" y="44"/>
                    <a:pt x="0" y="35"/>
                    <a:pt x="0" y="27"/>
                  </a:cubicBezTo>
                  <a:lnTo>
                    <a:pt x="0" y="27"/>
                  </a:lnTo>
                  <a:cubicBezTo>
                    <a:pt x="0" y="9"/>
                    <a:pt x="9" y="0"/>
                    <a:pt x="26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9" y="0"/>
                    <a:pt x="147" y="9"/>
                    <a:pt x="147" y="27"/>
                  </a:cubicBezTo>
                  <a:lnTo>
                    <a:pt x="147" y="27"/>
                  </a:lnTo>
                  <a:cubicBezTo>
                    <a:pt x="147" y="35"/>
                    <a:pt x="139" y="44"/>
                    <a:pt x="121" y="4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1" name="Freeform 383">
              <a:extLst>
                <a:ext uri="{FF2B5EF4-FFF2-40B4-BE49-F238E27FC236}">
                  <a16:creationId xmlns:a16="http://schemas.microsoft.com/office/drawing/2014/main" id="{91445EF8-0614-BB4C-9DAD-FF0168E17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785" y="8092568"/>
              <a:ext cx="170631" cy="50186"/>
            </a:xfrm>
            <a:custGeom>
              <a:avLst/>
              <a:gdLst>
                <a:gd name="T0" fmla="*/ 121 w 148"/>
                <a:gd name="T1" fmla="*/ 43 h 44"/>
                <a:gd name="T2" fmla="*/ 121 w 148"/>
                <a:gd name="T3" fmla="*/ 43 h 44"/>
                <a:gd name="T4" fmla="*/ 26 w 148"/>
                <a:gd name="T5" fmla="*/ 43 h 44"/>
                <a:gd name="T6" fmla="*/ 0 w 148"/>
                <a:gd name="T7" fmla="*/ 26 h 44"/>
                <a:gd name="T8" fmla="*/ 0 w 148"/>
                <a:gd name="T9" fmla="*/ 26 h 44"/>
                <a:gd name="T10" fmla="*/ 26 w 148"/>
                <a:gd name="T11" fmla="*/ 0 h 44"/>
                <a:gd name="T12" fmla="*/ 121 w 148"/>
                <a:gd name="T13" fmla="*/ 0 h 44"/>
                <a:gd name="T14" fmla="*/ 147 w 148"/>
                <a:gd name="T15" fmla="*/ 26 h 44"/>
                <a:gd name="T16" fmla="*/ 147 w 148"/>
                <a:gd name="T17" fmla="*/ 26 h 44"/>
                <a:gd name="T18" fmla="*/ 121 w 148"/>
                <a:gd name="T19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44">
                  <a:moveTo>
                    <a:pt x="121" y="43"/>
                  </a:moveTo>
                  <a:lnTo>
                    <a:pt x="121" y="43"/>
                  </a:lnTo>
                  <a:cubicBezTo>
                    <a:pt x="26" y="43"/>
                    <a:pt x="26" y="43"/>
                    <a:pt x="26" y="43"/>
                  </a:cubicBezTo>
                  <a:cubicBezTo>
                    <a:pt x="9" y="43"/>
                    <a:pt x="0" y="34"/>
                    <a:pt x="0" y="26"/>
                  </a:cubicBezTo>
                  <a:lnTo>
                    <a:pt x="0" y="26"/>
                  </a:lnTo>
                  <a:cubicBezTo>
                    <a:pt x="0" y="9"/>
                    <a:pt x="9" y="0"/>
                    <a:pt x="26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9" y="0"/>
                    <a:pt x="147" y="9"/>
                    <a:pt x="147" y="26"/>
                  </a:cubicBezTo>
                  <a:lnTo>
                    <a:pt x="147" y="26"/>
                  </a:lnTo>
                  <a:cubicBezTo>
                    <a:pt x="147" y="34"/>
                    <a:pt x="139" y="43"/>
                    <a:pt x="121" y="4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2" name="Freeform 384">
              <a:extLst>
                <a:ext uri="{FF2B5EF4-FFF2-40B4-BE49-F238E27FC236}">
                  <a16:creationId xmlns:a16="http://schemas.microsoft.com/office/drawing/2014/main" id="{1129C83D-9961-B648-B0D4-9243AC72A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785" y="8288290"/>
              <a:ext cx="170631" cy="50186"/>
            </a:xfrm>
            <a:custGeom>
              <a:avLst/>
              <a:gdLst>
                <a:gd name="T0" fmla="*/ 121 w 148"/>
                <a:gd name="T1" fmla="*/ 44 h 45"/>
                <a:gd name="T2" fmla="*/ 121 w 148"/>
                <a:gd name="T3" fmla="*/ 44 h 45"/>
                <a:gd name="T4" fmla="*/ 26 w 148"/>
                <a:gd name="T5" fmla="*/ 44 h 45"/>
                <a:gd name="T6" fmla="*/ 0 w 148"/>
                <a:gd name="T7" fmla="*/ 26 h 45"/>
                <a:gd name="T8" fmla="*/ 0 w 148"/>
                <a:gd name="T9" fmla="*/ 26 h 45"/>
                <a:gd name="T10" fmla="*/ 26 w 148"/>
                <a:gd name="T11" fmla="*/ 0 h 45"/>
                <a:gd name="T12" fmla="*/ 121 w 148"/>
                <a:gd name="T13" fmla="*/ 0 h 45"/>
                <a:gd name="T14" fmla="*/ 147 w 148"/>
                <a:gd name="T15" fmla="*/ 26 h 45"/>
                <a:gd name="T16" fmla="*/ 147 w 148"/>
                <a:gd name="T17" fmla="*/ 26 h 45"/>
                <a:gd name="T18" fmla="*/ 121 w 148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45">
                  <a:moveTo>
                    <a:pt x="121" y="44"/>
                  </a:moveTo>
                  <a:lnTo>
                    <a:pt x="121" y="44"/>
                  </a:lnTo>
                  <a:cubicBezTo>
                    <a:pt x="26" y="44"/>
                    <a:pt x="26" y="44"/>
                    <a:pt x="26" y="44"/>
                  </a:cubicBezTo>
                  <a:cubicBezTo>
                    <a:pt x="9" y="44"/>
                    <a:pt x="0" y="35"/>
                    <a:pt x="0" y="26"/>
                  </a:cubicBezTo>
                  <a:lnTo>
                    <a:pt x="0" y="26"/>
                  </a:lnTo>
                  <a:cubicBezTo>
                    <a:pt x="0" y="9"/>
                    <a:pt x="9" y="0"/>
                    <a:pt x="26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9" y="0"/>
                    <a:pt x="147" y="9"/>
                    <a:pt x="147" y="26"/>
                  </a:cubicBezTo>
                  <a:lnTo>
                    <a:pt x="147" y="26"/>
                  </a:lnTo>
                  <a:cubicBezTo>
                    <a:pt x="147" y="35"/>
                    <a:pt x="139" y="44"/>
                    <a:pt x="121" y="4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3" name="Freeform 385">
              <a:extLst>
                <a:ext uri="{FF2B5EF4-FFF2-40B4-BE49-F238E27FC236}">
                  <a16:creationId xmlns:a16="http://schemas.microsoft.com/office/drawing/2014/main" id="{267F9266-ADA6-C449-B8E8-7B9145E39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7736" y="7686063"/>
              <a:ext cx="70260" cy="70260"/>
            </a:xfrm>
            <a:custGeom>
              <a:avLst/>
              <a:gdLst>
                <a:gd name="T0" fmla="*/ 61 w 62"/>
                <a:gd name="T1" fmla="*/ 26 h 61"/>
                <a:gd name="T2" fmla="*/ 61 w 62"/>
                <a:gd name="T3" fmla="*/ 26 h 61"/>
                <a:gd name="T4" fmla="*/ 26 w 62"/>
                <a:gd name="T5" fmla="*/ 60 h 61"/>
                <a:gd name="T6" fmla="*/ 0 w 62"/>
                <a:gd name="T7" fmla="*/ 26 h 61"/>
                <a:gd name="T8" fmla="*/ 26 w 62"/>
                <a:gd name="T9" fmla="*/ 0 h 61"/>
                <a:gd name="T10" fmla="*/ 61 w 62"/>
                <a:gd name="T11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61" y="26"/>
                  </a:moveTo>
                  <a:lnTo>
                    <a:pt x="61" y="26"/>
                  </a:lnTo>
                  <a:cubicBezTo>
                    <a:pt x="61" y="43"/>
                    <a:pt x="44" y="60"/>
                    <a:pt x="26" y="60"/>
                  </a:cubicBezTo>
                  <a:cubicBezTo>
                    <a:pt x="9" y="60"/>
                    <a:pt x="0" y="43"/>
                    <a:pt x="0" y="26"/>
                  </a:cubicBezTo>
                  <a:cubicBezTo>
                    <a:pt x="0" y="8"/>
                    <a:pt x="9" y="0"/>
                    <a:pt x="26" y="0"/>
                  </a:cubicBezTo>
                  <a:cubicBezTo>
                    <a:pt x="44" y="0"/>
                    <a:pt x="61" y="8"/>
                    <a:pt x="61" y="2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4" name="Freeform 386">
              <a:extLst>
                <a:ext uri="{FF2B5EF4-FFF2-40B4-BE49-F238E27FC236}">
                  <a16:creationId xmlns:a16="http://schemas.microsoft.com/office/drawing/2014/main" id="{11D0BD53-6290-6B4F-A9BE-B3117B65D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7736" y="7836620"/>
              <a:ext cx="70260" cy="60223"/>
            </a:xfrm>
            <a:custGeom>
              <a:avLst/>
              <a:gdLst>
                <a:gd name="T0" fmla="*/ 61 w 62"/>
                <a:gd name="T1" fmla="*/ 26 h 52"/>
                <a:gd name="T2" fmla="*/ 61 w 62"/>
                <a:gd name="T3" fmla="*/ 26 h 52"/>
                <a:gd name="T4" fmla="*/ 26 w 62"/>
                <a:gd name="T5" fmla="*/ 51 h 52"/>
                <a:gd name="T6" fmla="*/ 0 w 62"/>
                <a:gd name="T7" fmla="*/ 26 h 52"/>
                <a:gd name="T8" fmla="*/ 26 w 62"/>
                <a:gd name="T9" fmla="*/ 0 h 52"/>
                <a:gd name="T10" fmla="*/ 61 w 62"/>
                <a:gd name="T11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52">
                  <a:moveTo>
                    <a:pt x="61" y="26"/>
                  </a:moveTo>
                  <a:lnTo>
                    <a:pt x="61" y="26"/>
                  </a:lnTo>
                  <a:cubicBezTo>
                    <a:pt x="61" y="43"/>
                    <a:pt x="44" y="51"/>
                    <a:pt x="26" y="51"/>
                  </a:cubicBezTo>
                  <a:cubicBezTo>
                    <a:pt x="9" y="51"/>
                    <a:pt x="0" y="43"/>
                    <a:pt x="0" y="26"/>
                  </a:cubicBezTo>
                  <a:cubicBezTo>
                    <a:pt x="0" y="8"/>
                    <a:pt x="9" y="0"/>
                    <a:pt x="26" y="0"/>
                  </a:cubicBezTo>
                  <a:cubicBezTo>
                    <a:pt x="44" y="0"/>
                    <a:pt x="61" y="8"/>
                    <a:pt x="61" y="2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5" name="Freeform 387">
              <a:extLst>
                <a:ext uri="{FF2B5EF4-FFF2-40B4-BE49-F238E27FC236}">
                  <a16:creationId xmlns:a16="http://schemas.microsoft.com/office/drawing/2014/main" id="{1659BE20-51A5-CB49-957A-2FF2F8247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7736" y="7972123"/>
              <a:ext cx="70260" cy="70260"/>
            </a:xfrm>
            <a:custGeom>
              <a:avLst/>
              <a:gdLst>
                <a:gd name="T0" fmla="*/ 61 w 62"/>
                <a:gd name="T1" fmla="*/ 34 h 61"/>
                <a:gd name="T2" fmla="*/ 61 w 62"/>
                <a:gd name="T3" fmla="*/ 34 h 61"/>
                <a:gd name="T4" fmla="*/ 26 w 62"/>
                <a:gd name="T5" fmla="*/ 60 h 61"/>
                <a:gd name="T6" fmla="*/ 0 w 62"/>
                <a:gd name="T7" fmla="*/ 34 h 61"/>
                <a:gd name="T8" fmla="*/ 26 w 62"/>
                <a:gd name="T9" fmla="*/ 0 h 61"/>
                <a:gd name="T10" fmla="*/ 61 w 62"/>
                <a:gd name="T11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61" y="34"/>
                  </a:moveTo>
                  <a:lnTo>
                    <a:pt x="61" y="34"/>
                  </a:lnTo>
                  <a:cubicBezTo>
                    <a:pt x="61" y="52"/>
                    <a:pt x="44" y="60"/>
                    <a:pt x="26" y="60"/>
                  </a:cubicBezTo>
                  <a:cubicBezTo>
                    <a:pt x="9" y="60"/>
                    <a:pt x="0" y="52"/>
                    <a:pt x="0" y="34"/>
                  </a:cubicBezTo>
                  <a:cubicBezTo>
                    <a:pt x="0" y="17"/>
                    <a:pt x="9" y="0"/>
                    <a:pt x="26" y="0"/>
                  </a:cubicBezTo>
                  <a:cubicBezTo>
                    <a:pt x="44" y="0"/>
                    <a:pt x="61" y="17"/>
                    <a:pt x="61" y="3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6" name="Freeform 388">
              <a:extLst>
                <a:ext uri="{FF2B5EF4-FFF2-40B4-BE49-F238E27FC236}">
                  <a16:creationId xmlns:a16="http://schemas.microsoft.com/office/drawing/2014/main" id="{FB11751D-96A4-814B-88C4-2834D3C23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7736" y="8117659"/>
              <a:ext cx="70260" cy="70260"/>
            </a:xfrm>
            <a:custGeom>
              <a:avLst/>
              <a:gdLst>
                <a:gd name="T0" fmla="*/ 61 w 62"/>
                <a:gd name="T1" fmla="*/ 34 h 61"/>
                <a:gd name="T2" fmla="*/ 61 w 62"/>
                <a:gd name="T3" fmla="*/ 34 h 61"/>
                <a:gd name="T4" fmla="*/ 26 w 62"/>
                <a:gd name="T5" fmla="*/ 60 h 61"/>
                <a:gd name="T6" fmla="*/ 0 w 62"/>
                <a:gd name="T7" fmla="*/ 34 h 61"/>
                <a:gd name="T8" fmla="*/ 26 w 62"/>
                <a:gd name="T9" fmla="*/ 0 h 61"/>
                <a:gd name="T10" fmla="*/ 61 w 62"/>
                <a:gd name="T11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61" y="34"/>
                  </a:moveTo>
                  <a:lnTo>
                    <a:pt x="61" y="34"/>
                  </a:lnTo>
                  <a:cubicBezTo>
                    <a:pt x="61" y="43"/>
                    <a:pt x="44" y="60"/>
                    <a:pt x="26" y="60"/>
                  </a:cubicBezTo>
                  <a:cubicBezTo>
                    <a:pt x="9" y="60"/>
                    <a:pt x="0" y="43"/>
                    <a:pt x="0" y="34"/>
                  </a:cubicBezTo>
                  <a:cubicBezTo>
                    <a:pt x="0" y="17"/>
                    <a:pt x="9" y="0"/>
                    <a:pt x="26" y="0"/>
                  </a:cubicBezTo>
                  <a:cubicBezTo>
                    <a:pt x="44" y="0"/>
                    <a:pt x="61" y="17"/>
                    <a:pt x="61" y="3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7" name="Freeform 389">
              <a:extLst>
                <a:ext uri="{FF2B5EF4-FFF2-40B4-BE49-F238E27FC236}">
                  <a16:creationId xmlns:a16="http://schemas.microsoft.com/office/drawing/2014/main" id="{CB51074F-F073-1C41-8BFC-31777E6DA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7736" y="8268216"/>
              <a:ext cx="70260" cy="70260"/>
            </a:xfrm>
            <a:custGeom>
              <a:avLst/>
              <a:gdLst>
                <a:gd name="T0" fmla="*/ 61 w 62"/>
                <a:gd name="T1" fmla="*/ 26 h 62"/>
                <a:gd name="T2" fmla="*/ 61 w 62"/>
                <a:gd name="T3" fmla="*/ 26 h 62"/>
                <a:gd name="T4" fmla="*/ 26 w 62"/>
                <a:gd name="T5" fmla="*/ 61 h 62"/>
                <a:gd name="T6" fmla="*/ 0 w 62"/>
                <a:gd name="T7" fmla="*/ 26 h 62"/>
                <a:gd name="T8" fmla="*/ 26 w 62"/>
                <a:gd name="T9" fmla="*/ 0 h 62"/>
                <a:gd name="T10" fmla="*/ 61 w 62"/>
                <a:gd name="T11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2">
                  <a:moveTo>
                    <a:pt x="61" y="26"/>
                  </a:moveTo>
                  <a:lnTo>
                    <a:pt x="61" y="26"/>
                  </a:lnTo>
                  <a:cubicBezTo>
                    <a:pt x="61" y="43"/>
                    <a:pt x="44" y="61"/>
                    <a:pt x="26" y="61"/>
                  </a:cubicBezTo>
                  <a:cubicBezTo>
                    <a:pt x="9" y="61"/>
                    <a:pt x="0" y="43"/>
                    <a:pt x="0" y="26"/>
                  </a:cubicBezTo>
                  <a:cubicBezTo>
                    <a:pt x="0" y="8"/>
                    <a:pt x="9" y="0"/>
                    <a:pt x="26" y="0"/>
                  </a:cubicBezTo>
                  <a:cubicBezTo>
                    <a:pt x="44" y="0"/>
                    <a:pt x="61" y="8"/>
                    <a:pt x="61" y="2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8" name="Freeform 390">
              <a:extLst>
                <a:ext uri="{FF2B5EF4-FFF2-40B4-BE49-F238E27FC236}">
                  <a16:creationId xmlns:a16="http://schemas.microsoft.com/office/drawing/2014/main" id="{1304B25B-68AD-E343-AFA9-BE25F867B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1285" y="8504090"/>
              <a:ext cx="3272102" cy="898321"/>
            </a:xfrm>
            <a:custGeom>
              <a:avLst/>
              <a:gdLst>
                <a:gd name="T0" fmla="*/ 2660 w 2877"/>
                <a:gd name="T1" fmla="*/ 788 h 789"/>
                <a:gd name="T2" fmla="*/ 2660 w 2877"/>
                <a:gd name="T3" fmla="*/ 788 h 789"/>
                <a:gd name="T4" fmla="*/ 216 w 2877"/>
                <a:gd name="T5" fmla="*/ 788 h 789"/>
                <a:gd name="T6" fmla="*/ 0 w 2877"/>
                <a:gd name="T7" fmla="*/ 571 h 789"/>
                <a:gd name="T8" fmla="*/ 0 w 2877"/>
                <a:gd name="T9" fmla="*/ 225 h 789"/>
                <a:gd name="T10" fmla="*/ 216 w 2877"/>
                <a:gd name="T11" fmla="*/ 0 h 789"/>
                <a:gd name="T12" fmla="*/ 2660 w 2877"/>
                <a:gd name="T13" fmla="*/ 0 h 789"/>
                <a:gd name="T14" fmla="*/ 2876 w 2877"/>
                <a:gd name="T15" fmla="*/ 225 h 789"/>
                <a:gd name="T16" fmla="*/ 2876 w 2877"/>
                <a:gd name="T17" fmla="*/ 571 h 789"/>
                <a:gd name="T18" fmla="*/ 2660 w 2877"/>
                <a:gd name="T19" fmla="*/ 788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7" h="789">
                  <a:moveTo>
                    <a:pt x="2660" y="788"/>
                  </a:moveTo>
                  <a:lnTo>
                    <a:pt x="2660" y="788"/>
                  </a:lnTo>
                  <a:cubicBezTo>
                    <a:pt x="216" y="788"/>
                    <a:pt x="216" y="788"/>
                    <a:pt x="216" y="788"/>
                  </a:cubicBezTo>
                  <a:cubicBezTo>
                    <a:pt x="95" y="788"/>
                    <a:pt x="0" y="693"/>
                    <a:pt x="0" y="571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104"/>
                    <a:pt x="95" y="0"/>
                    <a:pt x="216" y="0"/>
                  </a:cubicBezTo>
                  <a:cubicBezTo>
                    <a:pt x="2660" y="0"/>
                    <a:pt x="2660" y="0"/>
                    <a:pt x="2660" y="0"/>
                  </a:cubicBezTo>
                  <a:cubicBezTo>
                    <a:pt x="2781" y="0"/>
                    <a:pt x="2876" y="104"/>
                    <a:pt x="2876" y="225"/>
                  </a:cubicBezTo>
                  <a:cubicBezTo>
                    <a:pt x="2876" y="571"/>
                    <a:pt x="2876" y="571"/>
                    <a:pt x="2876" y="571"/>
                  </a:cubicBezTo>
                  <a:cubicBezTo>
                    <a:pt x="2876" y="693"/>
                    <a:pt x="2781" y="788"/>
                    <a:pt x="2660" y="78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9" name="Freeform 391">
              <a:extLst>
                <a:ext uri="{FF2B5EF4-FFF2-40B4-BE49-F238E27FC236}">
                  <a16:creationId xmlns:a16="http://schemas.microsoft.com/office/drawing/2014/main" id="{9179CF06-ED54-3E40-875F-576C0FA0D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1271" y="8800184"/>
              <a:ext cx="316168" cy="316171"/>
            </a:xfrm>
            <a:custGeom>
              <a:avLst/>
              <a:gdLst>
                <a:gd name="T0" fmla="*/ 277 w 278"/>
                <a:gd name="T1" fmla="*/ 139 h 279"/>
                <a:gd name="T2" fmla="*/ 277 w 278"/>
                <a:gd name="T3" fmla="*/ 139 h 279"/>
                <a:gd name="T4" fmla="*/ 138 w 278"/>
                <a:gd name="T5" fmla="*/ 278 h 279"/>
                <a:gd name="T6" fmla="*/ 0 w 278"/>
                <a:gd name="T7" fmla="*/ 139 h 279"/>
                <a:gd name="T8" fmla="*/ 138 w 278"/>
                <a:gd name="T9" fmla="*/ 0 h 279"/>
                <a:gd name="T10" fmla="*/ 277 w 278"/>
                <a:gd name="T11" fmla="*/ 13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9">
                  <a:moveTo>
                    <a:pt x="277" y="139"/>
                  </a:moveTo>
                  <a:lnTo>
                    <a:pt x="277" y="139"/>
                  </a:lnTo>
                  <a:cubicBezTo>
                    <a:pt x="277" y="217"/>
                    <a:pt x="216" y="278"/>
                    <a:pt x="138" y="278"/>
                  </a:cubicBezTo>
                  <a:cubicBezTo>
                    <a:pt x="60" y="278"/>
                    <a:pt x="0" y="217"/>
                    <a:pt x="0" y="139"/>
                  </a:cubicBezTo>
                  <a:cubicBezTo>
                    <a:pt x="0" y="61"/>
                    <a:pt x="60" y="0"/>
                    <a:pt x="138" y="0"/>
                  </a:cubicBezTo>
                  <a:cubicBezTo>
                    <a:pt x="216" y="0"/>
                    <a:pt x="277" y="61"/>
                    <a:pt x="277" y="13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" name="Freeform 392">
              <a:extLst>
                <a:ext uri="{FF2B5EF4-FFF2-40B4-BE49-F238E27FC236}">
                  <a16:creationId xmlns:a16="http://schemas.microsoft.com/office/drawing/2014/main" id="{5F543951-4776-CF4F-9B87-4E8D871F7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2733" y="8925649"/>
              <a:ext cx="2258352" cy="60223"/>
            </a:xfrm>
            <a:custGeom>
              <a:avLst/>
              <a:gdLst>
                <a:gd name="T0" fmla="*/ 1959 w 1985"/>
                <a:gd name="T1" fmla="*/ 52 h 53"/>
                <a:gd name="T2" fmla="*/ 1959 w 1985"/>
                <a:gd name="T3" fmla="*/ 52 h 53"/>
                <a:gd name="T4" fmla="*/ 26 w 1985"/>
                <a:gd name="T5" fmla="*/ 52 h 53"/>
                <a:gd name="T6" fmla="*/ 0 w 1985"/>
                <a:gd name="T7" fmla="*/ 26 h 53"/>
                <a:gd name="T8" fmla="*/ 0 w 1985"/>
                <a:gd name="T9" fmla="*/ 26 h 53"/>
                <a:gd name="T10" fmla="*/ 26 w 1985"/>
                <a:gd name="T11" fmla="*/ 0 h 53"/>
                <a:gd name="T12" fmla="*/ 1959 w 1985"/>
                <a:gd name="T13" fmla="*/ 0 h 53"/>
                <a:gd name="T14" fmla="*/ 1984 w 1985"/>
                <a:gd name="T15" fmla="*/ 26 h 53"/>
                <a:gd name="T16" fmla="*/ 1984 w 1985"/>
                <a:gd name="T17" fmla="*/ 26 h 53"/>
                <a:gd name="T18" fmla="*/ 1959 w 1985"/>
                <a:gd name="T19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5" h="53">
                  <a:moveTo>
                    <a:pt x="1959" y="52"/>
                  </a:moveTo>
                  <a:lnTo>
                    <a:pt x="1959" y="52"/>
                  </a:lnTo>
                  <a:cubicBezTo>
                    <a:pt x="26" y="52"/>
                    <a:pt x="26" y="52"/>
                    <a:pt x="26" y="52"/>
                  </a:cubicBezTo>
                  <a:cubicBezTo>
                    <a:pt x="9" y="52"/>
                    <a:pt x="0" y="44"/>
                    <a:pt x="0" y="26"/>
                  </a:cubicBezTo>
                  <a:lnTo>
                    <a:pt x="0" y="26"/>
                  </a:lnTo>
                  <a:cubicBezTo>
                    <a:pt x="0" y="9"/>
                    <a:pt x="9" y="0"/>
                    <a:pt x="26" y="0"/>
                  </a:cubicBezTo>
                  <a:cubicBezTo>
                    <a:pt x="1959" y="0"/>
                    <a:pt x="1959" y="0"/>
                    <a:pt x="1959" y="0"/>
                  </a:cubicBezTo>
                  <a:cubicBezTo>
                    <a:pt x="1967" y="0"/>
                    <a:pt x="1984" y="9"/>
                    <a:pt x="1984" y="26"/>
                  </a:cubicBezTo>
                  <a:lnTo>
                    <a:pt x="1984" y="26"/>
                  </a:lnTo>
                  <a:cubicBezTo>
                    <a:pt x="1984" y="44"/>
                    <a:pt x="1967" y="52"/>
                    <a:pt x="1959" y="5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" name="Freeform 393">
              <a:extLst>
                <a:ext uri="{FF2B5EF4-FFF2-40B4-BE49-F238E27FC236}">
                  <a16:creationId xmlns:a16="http://schemas.microsoft.com/office/drawing/2014/main" id="{D34D29A5-504F-0D49-BBA6-8AFDD3467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785" y="8654647"/>
              <a:ext cx="170631" cy="50186"/>
            </a:xfrm>
            <a:custGeom>
              <a:avLst/>
              <a:gdLst>
                <a:gd name="T0" fmla="*/ 121 w 148"/>
                <a:gd name="T1" fmla="*/ 43 h 44"/>
                <a:gd name="T2" fmla="*/ 121 w 148"/>
                <a:gd name="T3" fmla="*/ 43 h 44"/>
                <a:gd name="T4" fmla="*/ 26 w 148"/>
                <a:gd name="T5" fmla="*/ 43 h 44"/>
                <a:gd name="T6" fmla="*/ 0 w 148"/>
                <a:gd name="T7" fmla="*/ 17 h 44"/>
                <a:gd name="T8" fmla="*/ 0 w 148"/>
                <a:gd name="T9" fmla="*/ 17 h 44"/>
                <a:gd name="T10" fmla="*/ 26 w 148"/>
                <a:gd name="T11" fmla="*/ 0 h 44"/>
                <a:gd name="T12" fmla="*/ 121 w 148"/>
                <a:gd name="T13" fmla="*/ 0 h 44"/>
                <a:gd name="T14" fmla="*/ 147 w 148"/>
                <a:gd name="T15" fmla="*/ 17 h 44"/>
                <a:gd name="T16" fmla="*/ 147 w 148"/>
                <a:gd name="T17" fmla="*/ 17 h 44"/>
                <a:gd name="T18" fmla="*/ 121 w 148"/>
                <a:gd name="T19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44">
                  <a:moveTo>
                    <a:pt x="121" y="43"/>
                  </a:moveTo>
                  <a:lnTo>
                    <a:pt x="121" y="43"/>
                  </a:lnTo>
                  <a:cubicBezTo>
                    <a:pt x="26" y="43"/>
                    <a:pt x="26" y="43"/>
                    <a:pt x="26" y="43"/>
                  </a:cubicBezTo>
                  <a:cubicBezTo>
                    <a:pt x="9" y="43"/>
                    <a:pt x="0" y="34"/>
                    <a:pt x="0" y="17"/>
                  </a:cubicBezTo>
                  <a:lnTo>
                    <a:pt x="0" y="17"/>
                  </a:lnTo>
                  <a:cubicBezTo>
                    <a:pt x="0" y="8"/>
                    <a:pt x="9" y="0"/>
                    <a:pt x="26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9" y="0"/>
                    <a:pt x="147" y="8"/>
                    <a:pt x="147" y="17"/>
                  </a:cubicBezTo>
                  <a:lnTo>
                    <a:pt x="147" y="17"/>
                  </a:lnTo>
                  <a:cubicBezTo>
                    <a:pt x="147" y="34"/>
                    <a:pt x="139" y="43"/>
                    <a:pt x="121" y="4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2" name="Freeform 394">
              <a:extLst>
                <a:ext uri="{FF2B5EF4-FFF2-40B4-BE49-F238E27FC236}">
                  <a16:creationId xmlns:a16="http://schemas.microsoft.com/office/drawing/2014/main" id="{973412CC-4624-4648-A2EC-15083D5FB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785" y="8850369"/>
              <a:ext cx="170631" cy="50186"/>
            </a:xfrm>
            <a:custGeom>
              <a:avLst/>
              <a:gdLst>
                <a:gd name="T0" fmla="*/ 121 w 148"/>
                <a:gd name="T1" fmla="*/ 43 h 44"/>
                <a:gd name="T2" fmla="*/ 121 w 148"/>
                <a:gd name="T3" fmla="*/ 43 h 44"/>
                <a:gd name="T4" fmla="*/ 26 w 148"/>
                <a:gd name="T5" fmla="*/ 43 h 44"/>
                <a:gd name="T6" fmla="*/ 0 w 148"/>
                <a:gd name="T7" fmla="*/ 17 h 44"/>
                <a:gd name="T8" fmla="*/ 0 w 148"/>
                <a:gd name="T9" fmla="*/ 17 h 44"/>
                <a:gd name="T10" fmla="*/ 26 w 148"/>
                <a:gd name="T11" fmla="*/ 0 h 44"/>
                <a:gd name="T12" fmla="*/ 121 w 148"/>
                <a:gd name="T13" fmla="*/ 0 h 44"/>
                <a:gd name="T14" fmla="*/ 147 w 148"/>
                <a:gd name="T15" fmla="*/ 17 h 44"/>
                <a:gd name="T16" fmla="*/ 147 w 148"/>
                <a:gd name="T17" fmla="*/ 17 h 44"/>
                <a:gd name="T18" fmla="*/ 121 w 148"/>
                <a:gd name="T19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44">
                  <a:moveTo>
                    <a:pt x="121" y="43"/>
                  </a:moveTo>
                  <a:lnTo>
                    <a:pt x="121" y="43"/>
                  </a:lnTo>
                  <a:cubicBezTo>
                    <a:pt x="26" y="43"/>
                    <a:pt x="26" y="43"/>
                    <a:pt x="26" y="43"/>
                  </a:cubicBezTo>
                  <a:cubicBezTo>
                    <a:pt x="9" y="43"/>
                    <a:pt x="0" y="35"/>
                    <a:pt x="0" y="17"/>
                  </a:cubicBezTo>
                  <a:lnTo>
                    <a:pt x="0" y="17"/>
                  </a:lnTo>
                  <a:cubicBezTo>
                    <a:pt x="0" y="9"/>
                    <a:pt x="9" y="0"/>
                    <a:pt x="26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9" y="0"/>
                    <a:pt x="147" y="9"/>
                    <a:pt x="147" y="17"/>
                  </a:cubicBezTo>
                  <a:lnTo>
                    <a:pt x="147" y="17"/>
                  </a:lnTo>
                  <a:cubicBezTo>
                    <a:pt x="147" y="35"/>
                    <a:pt x="139" y="43"/>
                    <a:pt x="121" y="4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3" name="Freeform 395">
              <a:extLst>
                <a:ext uri="{FF2B5EF4-FFF2-40B4-BE49-F238E27FC236}">
                  <a16:creationId xmlns:a16="http://schemas.microsoft.com/office/drawing/2014/main" id="{CF8D1395-F3C7-F345-B11B-DF556D4CF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785" y="9046095"/>
              <a:ext cx="170631" cy="50186"/>
            </a:xfrm>
            <a:custGeom>
              <a:avLst/>
              <a:gdLst>
                <a:gd name="T0" fmla="*/ 121 w 148"/>
                <a:gd name="T1" fmla="*/ 44 h 45"/>
                <a:gd name="T2" fmla="*/ 121 w 148"/>
                <a:gd name="T3" fmla="*/ 44 h 45"/>
                <a:gd name="T4" fmla="*/ 26 w 148"/>
                <a:gd name="T5" fmla="*/ 44 h 45"/>
                <a:gd name="T6" fmla="*/ 0 w 148"/>
                <a:gd name="T7" fmla="*/ 17 h 45"/>
                <a:gd name="T8" fmla="*/ 0 w 148"/>
                <a:gd name="T9" fmla="*/ 17 h 45"/>
                <a:gd name="T10" fmla="*/ 26 w 148"/>
                <a:gd name="T11" fmla="*/ 0 h 45"/>
                <a:gd name="T12" fmla="*/ 121 w 148"/>
                <a:gd name="T13" fmla="*/ 0 h 45"/>
                <a:gd name="T14" fmla="*/ 147 w 148"/>
                <a:gd name="T15" fmla="*/ 17 h 45"/>
                <a:gd name="T16" fmla="*/ 147 w 148"/>
                <a:gd name="T17" fmla="*/ 17 h 45"/>
                <a:gd name="T18" fmla="*/ 121 w 148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45">
                  <a:moveTo>
                    <a:pt x="121" y="44"/>
                  </a:moveTo>
                  <a:lnTo>
                    <a:pt x="121" y="44"/>
                  </a:lnTo>
                  <a:cubicBezTo>
                    <a:pt x="26" y="44"/>
                    <a:pt x="26" y="44"/>
                    <a:pt x="26" y="44"/>
                  </a:cubicBezTo>
                  <a:cubicBezTo>
                    <a:pt x="9" y="44"/>
                    <a:pt x="0" y="35"/>
                    <a:pt x="0" y="17"/>
                  </a:cubicBezTo>
                  <a:lnTo>
                    <a:pt x="0" y="17"/>
                  </a:lnTo>
                  <a:cubicBezTo>
                    <a:pt x="0" y="9"/>
                    <a:pt x="9" y="0"/>
                    <a:pt x="26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9" y="0"/>
                    <a:pt x="147" y="9"/>
                    <a:pt x="147" y="17"/>
                  </a:cubicBezTo>
                  <a:lnTo>
                    <a:pt x="147" y="17"/>
                  </a:lnTo>
                  <a:cubicBezTo>
                    <a:pt x="147" y="35"/>
                    <a:pt x="139" y="44"/>
                    <a:pt x="121" y="4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4" name="Freeform 396">
              <a:extLst>
                <a:ext uri="{FF2B5EF4-FFF2-40B4-BE49-F238E27FC236}">
                  <a16:creationId xmlns:a16="http://schemas.microsoft.com/office/drawing/2014/main" id="{3AC1219D-F92F-AA42-A660-7799DFFEA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785" y="9231780"/>
              <a:ext cx="170631" cy="60223"/>
            </a:xfrm>
            <a:custGeom>
              <a:avLst/>
              <a:gdLst>
                <a:gd name="T0" fmla="*/ 121 w 148"/>
                <a:gd name="T1" fmla="*/ 52 h 53"/>
                <a:gd name="T2" fmla="*/ 121 w 148"/>
                <a:gd name="T3" fmla="*/ 52 h 53"/>
                <a:gd name="T4" fmla="*/ 26 w 148"/>
                <a:gd name="T5" fmla="*/ 52 h 53"/>
                <a:gd name="T6" fmla="*/ 0 w 148"/>
                <a:gd name="T7" fmla="*/ 26 h 53"/>
                <a:gd name="T8" fmla="*/ 0 w 148"/>
                <a:gd name="T9" fmla="*/ 26 h 53"/>
                <a:gd name="T10" fmla="*/ 26 w 148"/>
                <a:gd name="T11" fmla="*/ 0 h 53"/>
                <a:gd name="T12" fmla="*/ 121 w 148"/>
                <a:gd name="T13" fmla="*/ 0 h 53"/>
                <a:gd name="T14" fmla="*/ 147 w 148"/>
                <a:gd name="T15" fmla="*/ 26 h 53"/>
                <a:gd name="T16" fmla="*/ 147 w 148"/>
                <a:gd name="T17" fmla="*/ 26 h 53"/>
                <a:gd name="T18" fmla="*/ 121 w 148"/>
                <a:gd name="T19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53">
                  <a:moveTo>
                    <a:pt x="121" y="52"/>
                  </a:moveTo>
                  <a:lnTo>
                    <a:pt x="121" y="52"/>
                  </a:lnTo>
                  <a:cubicBezTo>
                    <a:pt x="26" y="52"/>
                    <a:pt x="26" y="52"/>
                    <a:pt x="26" y="52"/>
                  </a:cubicBezTo>
                  <a:cubicBezTo>
                    <a:pt x="9" y="52"/>
                    <a:pt x="0" y="43"/>
                    <a:pt x="0" y="26"/>
                  </a:cubicBezTo>
                  <a:lnTo>
                    <a:pt x="0" y="26"/>
                  </a:lnTo>
                  <a:cubicBezTo>
                    <a:pt x="0" y="17"/>
                    <a:pt x="9" y="0"/>
                    <a:pt x="26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9" y="0"/>
                    <a:pt x="147" y="17"/>
                    <a:pt x="147" y="26"/>
                  </a:cubicBezTo>
                  <a:lnTo>
                    <a:pt x="147" y="26"/>
                  </a:lnTo>
                  <a:cubicBezTo>
                    <a:pt x="147" y="43"/>
                    <a:pt x="139" y="52"/>
                    <a:pt x="121" y="5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5" name="Freeform 397">
              <a:extLst>
                <a:ext uri="{FF2B5EF4-FFF2-40B4-BE49-F238E27FC236}">
                  <a16:creationId xmlns:a16="http://schemas.microsoft.com/office/drawing/2014/main" id="{FA1E892C-E4FD-FF4B-9608-A8541B0A0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7736" y="8634573"/>
              <a:ext cx="70260" cy="70260"/>
            </a:xfrm>
            <a:custGeom>
              <a:avLst/>
              <a:gdLst>
                <a:gd name="T0" fmla="*/ 61 w 62"/>
                <a:gd name="T1" fmla="*/ 35 h 62"/>
                <a:gd name="T2" fmla="*/ 61 w 62"/>
                <a:gd name="T3" fmla="*/ 35 h 62"/>
                <a:gd name="T4" fmla="*/ 26 w 62"/>
                <a:gd name="T5" fmla="*/ 61 h 62"/>
                <a:gd name="T6" fmla="*/ 0 w 62"/>
                <a:gd name="T7" fmla="*/ 35 h 62"/>
                <a:gd name="T8" fmla="*/ 26 w 62"/>
                <a:gd name="T9" fmla="*/ 0 h 62"/>
                <a:gd name="T10" fmla="*/ 61 w 62"/>
                <a:gd name="T11" fmla="*/ 3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2">
                  <a:moveTo>
                    <a:pt x="61" y="35"/>
                  </a:moveTo>
                  <a:lnTo>
                    <a:pt x="61" y="35"/>
                  </a:lnTo>
                  <a:cubicBezTo>
                    <a:pt x="61" y="52"/>
                    <a:pt x="44" y="61"/>
                    <a:pt x="26" y="61"/>
                  </a:cubicBezTo>
                  <a:cubicBezTo>
                    <a:pt x="9" y="61"/>
                    <a:pt x="0" y="52"/>
                    <a:pt x="0" y="35"/>
                  </a:cubicBezTo>
                  <a:cubicBezTo>
                    <a:pt x="0" y="18"/>
                    <a:pt x="9" y="0"/>
                    <a:pt x="26" y="0"/>
                  </a:cubicBezTo>
                  <a:cubicBezTo>
                    <a:pt x="44" y="0"/>
                    <a:pt x="61" y="18"/>
                    <a:pt x="61" y="3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6" name="Freeform 398">
              <a:extLst>
                <a:ext uri="{FF2B5EF4-FFF2-40B4-BE49-F238E27FC236}">
                  <a16:creationId xmlns:a16="http://schemas.microsoft.com/office/drawing/2014/main" id="{174A917E-8E47-3C4C-9AF9-57E15C2FC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7736" y="8780109"/>
              <a:ext cx="70260" cy="70260"/>
            </a:xfrm>
            <a:custGeom>
              <a:avLst/>
              <a:gdLst>
                <a:gd name="T0" fmla="*/ 61 w 62"/>
                <a:gd name="T1" fmla="*/ 26 h 62"/>
                <a:gd name="T2" fmla="*/ 61 w 62"/>
                <a:gd name="T3" fmla="*/ 26 h 62"/>
                <a:gd name="T4" fmla="*/ 26 w 62"/>
                <a:gd name="T5" fmla="*/ 61 h 62"/>
                <a:gd name="T6" fmla="*/ 0 w 62"/>
                <a:gd name="T7" fmla="*/ 26 h 62"/>
                <a:gd name="T8" fmla="*/ 26 w 62"/>
                <a:gd name="T9" fmla="*/ 0 h 62"/>
                <a:gd name="T10" fmla="*/ 61 w 62"/>
                <a:gd name="T11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2">
                  <a:moveTo>
                    <a:pt x="61" y="26"/>
                  </a:moveTo>
                  <a:lnTo>
                    <a:pt x="61" y="26"/>
                  </a:lnTo>
                  <a:cubicBezTo>
                    <a:pt x="61" y="44"/>
                    <a:pt x="44" y="61"/>
                    <a:pt x="26" y="61"/>
                  </a:cubicBezTo>
                  <a:cubicBezTo>
                    <a:pt x="9" y="61"/>
                    <a:pt x="0" y="44"/>
                    <a:pt x="0" y="26"/>
                  </a:cubicBezTo>
                  <a:cubicBezTo>
                    <a:pt x="0" y="17"/>
                    <a:pt x="9" y="0"/>
                    <a:pt x="26" y="0"/>
                  </a:cubicBezTo>
                  <a:cubicBezTo>
                    <a:pt x="44" y="0"/>
                    <a:pt x="61" y="17"/>
                    <a:pt x="61" y="2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7" name="Freeform 399">
              <a:extLst>
                <a:ext uri="{FF2B5EF4-FFF2-40B4-BE49-F238E27FC236}">
                  <a16:creationId xmlns:a16="http://schemas.microsoft.com/office/drawing/2014/main" id="{7712C7B8-62F1-4849-B8B6-9AEEEF85B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7736" y="8925649"/>
              <a:ext cx="70260" cy="70260"/>
            </a:xfrm>
            <a:custGeom>
              <a:avLst/>
              <a:gdLst>
                <a:gd name="T0" fmla="*/ 61 w 62"/>
                <a:gd name="T1" fmla="*/ 26 h 62"/>
                <a:gd name="T2" fmla="*/ 61 w 62"/>
                <a:gd name="T3" fmla="*/ 26 h 62"/>
                <a:gd name="T4" fmla="*/ 26 w 62"/>
                <a:gd name="T5" fmla="*/ 61 h 62"/>
                <a:gd name="T6" fmla="*/ 0 w 62"/>
                <a:gd name="T7" fmla="*/ 26 h 62"/>
                <a:gd name="T8" fmla="*/ 26 w 62"/>
                <a:gd name="T9" fmla="*/ 0 h 62"/>
                <a:gd name="T10" fmla="*/ 61 w 62"/>
                <a:gd name="T11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2">
                  <a:moveTo>
                    <a:pt x="61" y="26"/>
                  </a:moveTo>
                  <a:lnTo>
                    <a:pt x="61" y="26"/>
                  </a:lnTo>
                  <a:cubicBezTo>
                    <a:pt x="61" y="44"/>
                    <a:pt x="44" y="61"/>
                    <a:pt x="26" y="61"/>
                  </a:cubicBezTo>
                  <a:cubicBezTo>
                    <a:pt x="9" y="61"/>
                    <a:pt x="0" y="44"/>
                    <a:pt x="0" y="26"/>
                  </a:cubicBezTo>
                  <a:cubicBezTo>
                    <a:pt x="0" y="9"/>
                    <a:pt x="9" y="0"/>
                    <a:pt x="26" y="0"/>
                  </a:cubicBezTo>
                  <a:cubicBezTo>
                    <a:pt x="44" y="0"/>
                    <a:pt x="61" y="9"/>
                    <a:pt x="61" y="2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8" name="Freeform 400">
              <a:extLst>
                <a:ext uri="{FF2B5EF4-FFF2-40B4-BE49-F238E27FC236}">
                  <a16:creationId xmlns:a16="http://schemas.microsoft.com/office/drawing/2014/main" id="{798356CB-D2BC-1149-86B0-8B79F20DA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7736" y="9076206"/>
              <a:ext cx="70260" cy="60223"/>
            </a:xfrm>
            <a:custGeom>
              <a:avLst/>
              <a:gdLst>
                <a:gd name="T0" fmla="*/ 61 w 62"/>
                <a:gd name="T1" fmla="*/ 26 h 53"/>
                <a:gd name="T2" fmla="*/ 61 w 62"/>
                <a:gd name="T3" fmla="*/ 26 h 53"/>
                <a:gd name="T4" fmla="*/ 26 w 62"/>
                <a:gd name="T5" fmla="*/ 52 h 53"/>
                <a:gd name="T6" fmla="*/ 0 w 62"/>
                <a:gd name="T7" fmla="*/ 26 h 53"/>
                <a:gd name="T8" fmla="*/ 26 w 62"/>
                <a:gd name="T9" fmla="*/ 0 h 53"/>
                <a:gd name="T10" fmla="*/ 61 w 62"/>
                <a:gd name="T11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53">
                  <a:moveTo>
                    <a:pt x="61" y="26"/>
                  </a:moveTo>
                  <a:lnTo>
                    <a:pt x="61" y="26"/>
                  </a:lnTo>
                  <a:cubicBezTo>
                    <a:pt x="61" y="44"/>
                    <a:pt x="44" y="52"/>
                    <a:pt x="26" y="52"/>
                  </a:cubicBezTo>
                  <a:cubicBezTo>
                    <a:pt x="9" y="52"/>
                    <a:pt x="0" y="44"/>
                    <a:pt x="0" y="26"/>
                  </a:cubicBezTo>
                  <a:cubicBezTo>
                    <a:pt x="0" y="9"/>
                    <a:pt x="9" y="0"/>
                    <a:pt x="26" y="0"/>
                  </a:cubicBezTo>
                  <a:cubicBezTo>
                    <a:pt x="44" y="0"/>
                    <a:pt x="61" y="9"/>
                    <a:pt x="61" y="2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9" name="Freeform 401">
              <a:extLst>
                <a:ext uri="{FF2B5EF4-FFF2-40B4-BE49-F238E27FC236}">
                  <a16:creationId xmlns:a16="http://schemas.microsoft.com/office/drawing/2014/main" id="{5C4E874B-3096-E74E-8112-0F3FA7B8A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7736" y="9211706"/>
              <a:ext cx="70260" cy="70260"/>
            </a:xfrm>
            <a:custGeom>
              <a:avLst/>
              <a:gdLst>
                <a:gd name="T0" fmla="*/ 61 w 62"/>
                <a:gd name="T1" fmla="*/ 35 h 62"/>
                <a:gd name="T2" fmla="*/ 61 w 62"/>
                <a:gd name="T3" fmla="*/ 35 h 62"/>
                <a:gd name="T4" fmla="*/ 26 w 62"/>
                <a:gd name="T5" fmla="*/ 61 h 62"/>
                <a:gd name="T6" fmla="*/ 0 w 62"/>
                <a:gd name="T7" fmla="*/ 35 h 62"/>
                <a:gd name="T8" fmla="*/ 26 w 62"/>
                <a:gd name="T9" fmla="*/ 0 h 62"/>
                <a:gd name="T10" fmla="*/ 61 w 62"/>
                <a:gd name="T11" fmla="*/ 3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2">
                  <a:moveTo>
                    <a:pt x="61" y="35"/>
                  </a:moveTo>
                  <a:lnTo>
                    <a:pt x="61" y="35"/>
                  </a:lnTo>
                  <a:cubicBezTo>
                    <a:pt x="61" y="52"/>
                    <a:pt x="44" y="61"/>
                    <a:pt x="26" y="61"/>
                  </a:cubicBezTo>
                  <a:cubicBezTo>
                    <a:pt x="9" y="61"/>
                    <a:pt x="0" y="52"/>
                    <a:pt x="0" y="35"/>
                  </a:cubicBezTo>
                  <a:cubicBezTo>
                    <a:pt x="0" y="18"/>
                    <a:pt x="9" y="0"/>
                    <a:pt x="26" y="0"/>
                  </a:cubicBezTo>
                  <a:cubicBezTo>
                    <a:pt x="44" y="0"/>
                    <a:pt x="61" y="18"/>
                    <a:pt x="61" y="3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0" name="Freeform 402">
              <a:extLst>
                <a:ext uri="{FF2B5EF4-FFF2-40B4-BE49-F238E27FC236}">
                  <a16:creationId xmlns:a16="http://schemas.microsoft.com/office/drawing/2014/main" id="{9C64B052-78F2-DA45-8E0D-5C5A145F6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1285" y="9492745"/>
              <a:ext cx="3272102" cy="888287"/>
            </a:xfrm>
            <a:custGeom>
              <a:avLst/>
              <a:gdLst>
                <a:gd name="T0" fmla="*/ 2660 w 2877"/>
                <a:gd name="T1" fmla="*/ 780 h 781"/>
                <a:gd name="T2" fmla="*/ 2660 w 2877"/>
                <a:gd name="T3" fmla="*/ 780 h 781"/>
                <a:gd name="T4" fmla="*/ 216 w 2877"/>
                <a:gd name="T5" fmla="*/ 780 h 781"/>
                <a:gd name="T6" fmla="*/ 0 w 2877"/>
                <a:gd name="T7" fmla="*/ 563 h 781"/>
                <a:gd name="T8" fmla="*/ 0 w 2877"/>
                <a:gd name="T9" fmla="*/ 217 h 781"/>
                <a:gd name="T10" fmla="*/ 216 w 2877"/>
                <a:gd name="T11" fmla="*/ 0 h 781"/>
                <a:gd name="T12" fmla="*/ 2660 w 2877"/>
                <a:gd name="T13" fmla="*/ 0 h 781"/>
                <a:gd name="T14" fmla="*/ 2876 w 2877"/>
                <a:gd name="T15" fmla="*/ 217 h 781"/>
                <a:gd name="T16" fmla="*/ 2876 w 2877"/>
                <a:gd name="T17" fmla="*/ 563 h 781"/>
                <a:gd name="T18" fmla="*/ 2660 w 2877"/>
                <a:gd name="T19" fmla="*/ 780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7" h="781">
                  <a:moveTo>
                    <a:pt x="2660" y="780"/>
                  </a:moveTo>
                  <a:lnTo>
                    <a:pt x="2660" y="780"/>
                  </a:lnTo>
                  <a:cubicBezTo>
                    <a:pt x="216" y="780"/>
                    <a:pt x="216" y="780"/>
                    <a:pt x="216" y="780"/>
                  </a:cubicBezTo>
                  <a:cubicBezTo>
                    <a:pt x="95" y="780"/>
                    <a:pt x="0" y="685"/>
                    <a:pt x="0" y="563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95"/>
                    <a:pt x="95" y="0"/>
                    <a:pt x="216" y="0"/>
                  </a:cubicBezTo>
                  <a:cubicBezTo>
                    <a:pt x="2660" y="0"/>
                    <a:pt x="2660" y="0"/>
                    <a:pt x="2660" y="0"/>
                  </a:cubicBezTo>
                  <a:cubicBezTo>
                    <a:pt x="2781" y="0"/>
                    <a:pt x="2876" y="95"/>
                    <a:pt x="2876" y="217"/>
                  </a:cubicBezTo>
                  <a:cubicBezTo>
                    <a:pt x="2876" y="563"/>
                    <a:pt x="2876" y="563"/>
                    <a:pt x="2876" y="563"/>
                  </a:cubicBezTo>
                  <a:cubicBezTo>
                    <a:pt x="2876" y="685"/>
                    <a:pt x="2781" y="780"/>
                    <a:pt x="2660" y="78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" name="Freeform 403">
              <a:extLst>
                <a:ext uri="{FF2B5EF4-FFF2-40B4-BE49-F238E27FC236}">
                  <a16:creationId xmlns:a16="http://schemas.microsoft.com/office/drawing/2014/main" id="{CD6BAF25-2D2D-314C-B9FE-F558C9D9D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1271" y="9773784"/>
              <a:ext cx="316168" cy="316171"/>
            </a:xfrm>
            <a:custGeom>
              <a:avLst/>
              <a:gdLst>
                <a:gd name="T0" fmla="*/ 277 w 278"/>
                <a:gd name="T1" fmla="*/ 139 h 278"/>
                <a:gd name="T2" fmla="*/ 277 w 278"/>
                <a:gd name="T3" fmla="*/ 139 h 278"/>
                <a:gd name="T4" fmla="*/ 138 w 278"/>
                <a:gd name="T5" fmla="*/ 277 h 278"/>
                <a:gd name="T6" fmla="*/ 0 w 278"/>
                <a:gd name="T7" fmla="*/ 139 h 278"/>
                <a:gd name="T8" fmla="*/ 138 w 278"/>
                <a:gd name="T9" fmla="*/ 0 h 278"/>
                <a:gd name="T10" fmla="*/ 277 w 278"/>
                <a:gd name="T11" fmla="*/ 139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277" y="139"/>
                  </a:moveTo>
                  <a:lnTo>
                    <a:pt x="277" y="139"/>
                  </a:lnTo>
                  <a:cubicBezTo>
                    <a:pt x="277" y="217"/>
                    <a:pt x="216" y="277"/>
                    <a:pt x="138" y="277"/>
                  </a:cubicBezTo>
                  <a:cubicBezTo>
                    <a:pt x="60" y="277"/>
                    <a:pt x="0" y="217"/>
                    <a:pt x="0" y="139"/>
                  </a:cubicBezTo>
                  <a:cubicBezTo>
                    <a:pt x="0" y="61"/>
                    <a:pt x="60" y="0"/>
                    <a:pt x="138" y="0"/>
                  </a:cubicBezTo>
                  <a:cubicBezTo>
                    <a:pt x="216" y="0"/>
                    <a:pt x="277" y="61"/>
                    <a:pt x="277" y="13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2" name="Freeform 404">
              <a:extLst>
                <a:ext uri="{FF2B5EF4-FFF2-40B4-BE49-F238E27FC236}">
                  <a16:creationId xmlns:a16="http://schemas.microsoft.com/office/drawing/2014/main" id="{FF0088ED-C12B-634A-A637-FE4EECD87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2733" y="9904267"/>
              <a:ext cx="2258352" cy="60223"/>
            </a:xfrm>
            <a:custGeom>
              <a:avLst/>
              <a:gdLst>
                <a:gd name="T0" fmla="*/ 1959 w 1985"/>
                <a:gd name="T1" fmla="*/ 52 h 53"/>
                <a:gd name="T2" fmla="*/ 1959 w 1985"/>
                <a:gd name="T3" fmla="*/ 52 h 53"/>
                <a:gd name="T4" fmla="*/ 26 w 1985"/>
                <a:gd name="T5" fmla="*/ 52 h 53"/>
                <a:gd name="T6" fmla="*/ 0 w 1985"/>
                <a:gd name="T7" fmla="*/ 26 h 53"/>
                <a:gd name="T8" fmla="*/ 0 w 1985"/>
                <a:gd name="T9" fmla="*/ 26 h 53"/>
                <a:gd name="T10" fmla="*/ 26 w 1985"/>
                <a:gd name="T11" fmla="*/ 0 h 53"/>
                <a:gd name="T12" fmla="*/ 1959 w 1985"/>
                <a:gd name="T13" fmla="*/ 0 h 53"/>
                <a:gd name="T14" fmla="*/ 1984 w 1985"/>
                <a:gd name="T15" fmla="*/ 26 h 53"/>
                <a:gd name="T16" fmla="*/ 1984 w 1985"/>
                <a:gd name="T17" fmla="*/ 26 h 53"/>
                <a:gd name="T18" fmla="*/ 1959 w 1985"/>
                <a:gd name="T19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5" h="53">
                  <a:moveTo>
                    <a:pt x="1959" y="52"/>
                  </a:moveTo>
                  <a:lnTo>
                    <a:pt x="1959" y="52"/>
                  </a:lnTo>
                  <a:cubicBezTo>
                    <a:pt x="26" y="52"/>
                    <a:pt x="26" y="52"/>
                    <a:pt x="26" y="52"/>
                  </a:cubicBezTo>
                  <a:cubicBezTo>
                    <a:pt x="9" y="52"/>
                    <a:pt x="0" y="43"/>
                    <a:pt x="0" y="26"/>
                  </a:cubicBezTo>
                  <a:lnTo>
                    <a:pt x="0" y="26"/>
                  </a:lnTo>
                  <a:cubicBezTo>
                    <a:pt x="0" y="9"/>
                    <a:pt x="9" y="0"/>
                    <a:pt x="26" y="0"/>
                  </a:cubicBezTo>
                  <a:cubicBezTo>
                    <a:pt x="1959" y="0"/>
                    <a:pt x="1959" y="0"/>
                    <a:pt x="1959" y="0"/>
                  </a:cubicBezTo>
                  <a:cubicBezTo>
                    <a:pt x="1967" y="0"/>
                    <a:pt x="1984" y="9"/>
                    <a:pt x="1984" y="26"/>
                  </a:cubicBezTo>
                  <a:lnTo>
                    <a:pt x="1984" y="26"/>
                  </a:lnTo>
                  <a:cubicBezTo>
                    <a:pt x="1984" y="43"/>
                    <a:pt x="1967" y="52"/>
                    <a:pt x="1959" y="5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3" name="Freeform 405">
              <a:extLst>
                <a:ext uri="{FF2B5EF4-FFF2-40B4-BE49-F238E27FC236}">
                  <a16:creationId xmlns:a16="http://schemas.microsoft.com/office/drawing/2014/main" id="{8EE565C8-7324-5246-94C1-13448A34D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785" y="9628248"/>
              <a:ext cx="170631" cy="50186"/>
            </a:xfrm>
            <a:custGeom>
              <a:avLst/>
              <a:gdLst>
                <a:gd name="T0" fmla="*/ 121 w 148"/>
                <a:gd name="T1" fmla="*/ 44 h 45"/>
                <a:gd name="T2" fmla="*/ 121 w 148"/>
                <a:gd name="T3" fmla="*/ 44 h 45"/>
                <a:gd name="T4" fmla="*/ 26 w 148"/>
                <a:gd name="T5" fmla="*/ 44 h 45"/>
                <a:gd name="T6" fmla="*/ 0 w 148"/>
                <a:gd name="T7" fmla="*/ 26 h 45"/>
                <a:gd name="T8" fmla="*/ 0 w 148"/>
                <a:gd name="T9" fmla="*/ 26 h 45"/>
                <a:gd name="T10" fmla="*/ 26 w 148"/>
                <a:gd name="T11" fmla="*/ 0 h 45"/>
                <a:gd name="T12" fmla="*/ 121 w 148"/>
                <a:gd name="T13" fmla="*/ 0 h 45"/>
                <a:gd name="T14" fmla="*/ 147 w 148"/>
                <a:gd name="T15" fmla="*/ 26 h 45"/>
                <a:gd name="T16" fmla="*/ 147 w 148"/>
                <a:gd name="T17" fmla="*/ 26 h 45"/>
                <a:gd name="T18" fmla="*/ 121 w 148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45">
                  <a:moveTo>
                    <a:pt x="121" y="44"/>
                  </a:moveTo>
                  <a:lnTo>
                    <a:pt x="121" y="44"/>
                  </a:lnTo>
                  <a:cubicBezTo>
                    <a:pt x="26" y="44"/>
                    <a:pt x="26" y="44"/>
                    <a:pt x="26" y="44"/>
                  </a:cubicBezTo>
                  <a:cubicBezTo>
                    <a:pt x="9" y="44"/>
                    <a:pt x="0" y="35"/>
                    <a:pt x="0" y="26"/>
                  </a:cubicBezTo>
                  <a:lnTo>
                    <a:pt x="0" y="26"/>
                  </a:lnTo>
                  <a:cubicBezTo>
                    <a:pt x="0" y="9"/>
                    <a:pt x="9" y="0"/>
                    <a:pt x="26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9" y="0"/>
                    <a:pt x="147" y="9"/>
                    <a:pt x="147" y="26"/>
                  </a:cubicBezTo>
                  <a:lnTo>
                    <a:pt x="147" y="26"/>
                  </a:lnTo>
                  <a:cubicBezTo>
                    <a:pt x="147" y="35"/>
                    <a:pt x="139" y="44"/>
                    <a:pt x="121" y="4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4" name="Freeform 406">
              <a:extLst>
                <a:ext uri="{FF2B5EF4-FFF2-40B4-BE49-F238E27FC236}">
                  <a16:creationId xmlns:a16="http://schemas.microsoft.com/office/drawing/2014/main" id="{69963968-3B0D-1D4C-AAEE-0962A7336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785" y="9823970"/>
              <a:ext cx="170631" cy="50186"/>
            </a:xfrm>
            <a:custGeom>
              <a:avLst/>
              <a:gdLst>
                <a:gd name="T0" fmla="*/ 121 w 148"/>
                <a:gd name="T1" fmla="*/ 44 h 45"/>
                <a:gd name="T2" fmla="*/ 121 w 148"/>
                <a:gd name="T3" fmla="*/ 44 h 45"/>
                <a:gd name="T4" fmla="*/ 26 w 148"/>
                <a:gd name="T5" fmla="*/ 44 h 45"/>
                <a:gd name="T6" fmla="*/ 0 w 148"/>
                <a:gd name="T7" fmla="*/ 27 h 45"/>
                <a:gd name="T8" fmla="*/ 0 w 148"/>
                <a:gd name="T9" fmla="*/ 27 h 45"/>
                <a:gd name="T10" fmla="*/ 26 w 148"/>
                <a:gd name="T11" fmla="*/ 0 h 45"/>
                <a:gd name="T12" fmla="*/ 121 w 148"/>
                <a:gd name="T13" fmla="*/ 0 h 45"/>
                <a:gd name="T14" fmla="*/ 147 w 148"/>
                <a:gd name="T15" fmla="*/ 27 h 45"/>
                <a:gd name="T16" fmla="*/ 147 w 148"/>
                <a:gd name="T17" fmla="*/ 27 h 45"/>
                <a:gd name="T18" fmla="*/ 121 w 148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45">
                  <a:moveTo>
                    <a:pt x="121" y="44"/>
                  </a:moveTo>
                  <a:lnTo>
                    <a:pt x="121" y="44"/>
                  </a:lnTo>
                  <a:cubicBezTo>
                    <a:pt x="26" y="44"/>
                    <a:pt x="26" y="44"/>
                    <a:pt x="26" y="44"/>
                  </a:cubicBezTo>
                  <a:cubicBezTo>
                    <a:pt x="9" y="44"/>
                    <a:pt x="0" y="35"/>
                    <a:pt x="0" y="27"/>
                  </a:cubicBezTo>
                  <a:lnTo>
                    <a:pt x="0" y="27"/>
                  </a:lnTo>
                  <a:cubicBezTo>
                    <a:pt x="0" y="9"/>
                    <a:pt x="9" y="0"/>
                    <a:pt x="26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9" y="0"/>
                    <a:pt x="147" y="9"/>
                    <a:pt x="147" y="27"/>
                  </a:cubicBezTo>
                  <a:lnTo>
                    <a:pt x="147" y="27"/>
                  </a:lnTo>
                  <a:cubicBezTo>
                    <a:pt x="147" y="35"/>
                    <a:pt x="139" y="44"/>
                    <a:pt x="121" y="4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5" name="Freeform 407">
              <a:extLst>
                <a:ext uri="{FF2B5EF4-FFF2-40B4-BE49-F238E27FC236}">
                  <a16:creationId xmlns:a16="http://schemas.microsoft.com/office/drawing/2014/main" id="{2886E2B1-96F1-F245-9D4C-377F4B9D1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785" y="10024712"/>
              <a:ext cx="170631" cy="50186"/>
            </a:xfrm>
            <a:custGeom>
              <a:avLst/>
              <a:gdLst>
                <a:gd name="T0" fmla="*/ 121 w 148"/>
                <a:gd name="T1" fmla="*/ 43 h 44"/>
                <a:gd name="T2" fmla="*/ 121 w 148"/>
                <a:gd name="T3" fmla="*/ 43 h 44"/>
                <a:gd name="T4" fmla="*/ 26 w 148"/>
                <a:gd name="T5" fmla="*/ 43 h 44"/>
                <a:gd name="T6" fmla="*/ 0 w 148"/>
                <a:gd name="T7" fmla="*/ 17 h 44"/>
                <a:gd name="T8" fmla="*/ 0 w 148"/>
                <a:gd name="T9" fmla="*/ 17 h 44"/>
                <a:gd name="T10" fmla="*/ 26 w 148"/>
                <a:gd name="T11" fmla="*/ 0 h 44"/>
                <a:gd name="T12" fmla="*/ 121 w 148"/>
                <a:gd name="T13" fmla="*/ 0 h 44"/>
                <a:gd name="T14" fmla="*/ 147 w 148"/>
                <a:gd name="T15" fmla="*/ 17 h 44"/>
                <a:gd name="T16" fmla="*/ 147 w 148"/>
                <a:gd name="T17" fmla="*/ 17 h 44"/>
                <a:gd name="T18" fmla="*/ 121 w 148"/>
                <a:gd name="T19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44">
                  <a:moveTo>
                    <a:pt x="121" y="43"/>
                  </a:moveTo>
                  <a:lnTo>
                    <a:pt x="121" y="43"/>
                  </a:lnTo>
                  <a:cubicBezTo>
                    <a:pt x="26" y="43"/>
                    <a:pt x="26" y="43"/>
                    <a:pt x="26" y="43"/>
                  </a:cubicBezTo>
                  <a:cubicBezTo>
                    <a:pt x="9" y="43"/>
                    <a:pt x="0" y="34"/>
                    <a:pt x="0" y="17"/>
                  </a:cubicBezTo>
                  <a:lnTo>
                    <a:pt x="0" y="17"/>
                  </a:lnTo>
                  <a:cubicBezTo>
                    <a:pt x="0" y="9"/>
                    <a:pt x="9" y="0"/>
                    <a:pt x="26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9" y="0"/>
                    <a:pt x="147" y="9"/>
                    <a:pt x="147" y="17"/>
                  </a:cubicBezTo>
                  <a:lnTo>
                    <a:pt x="147" y="17"/>
                  </a:lnTo>
                  <a:cubicBezTo>
                    <a:pt x="147" y="34"/>
                    <a:pt x="139" y="43"/>
                    <a:pt x="121" y="4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6" name="Freeform 408">
              <a:extLst>
                <a:ext uri="{FF2B5EF4-FFF2-40B4-BE49-F238E27FC236}">
                  <a16:creationId xmlns:a16="http://schemas.microsoft.com/office/drawing/2014/main" id="{1856DBDD-FA74-A64C-8C15-633A70665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785" y="10220438"/>
              <a:ext cx="170631" cy="50186"/>
            </a:xfrm>
            <a:custGeom>
              <a:avLst/>
              <a:gdLst>
                <a:gd name="T0" fmla="*/ 121 w 148"/>
                <a:gd name="T1" fmla="*/ 44 h 45"/>
                <a:gd name="T2" fmla="*/ 121 w 148"/>
                <a:gd name="T3" fmla="*/ 44 h 45"/>
                <a:gd name="T4" fmla="*/ 26 w 148"/>
                <a:gd name="T5" fmla="*/ 44 h 45"/>
                <a:gd name="T6" fmla="*/ 0 w 148"/>
                <a:gd name="T7" fmla="*/ 17 h 45"/>
                <a:gd name="T8" fmla="*/ 0 w 148"/>
                <a:gd name="T9" fmla="*/ 17 h 45"/>
                <a:gd name="T10" fmla="*/ 26 w 148"/>
                <a:gd name="T11" fmla="*/ 0 h 45"/>
                <a:gd name="T12" fmla="*/ 121 w 148"/>
                <a:gd name="T13" fmla="*/ 0 h 45"/>
                <a:gd name="T14" fmla="*/ 147 w 148"/>
                <a:gd name="T15" fmla="*/ 17 h 45"/>
                <a:gd name="T16" fmla="*/ 147 w 148"/>
                <a:gd name="T17" fmla="*/ 17 h 45"/>
                <a:gd name="T18" fmla="*/ 121 w 148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45">
                  <a:moveTo>
                    <a:pt x="121" y="44"/>
                  </a:moveTo>
                  <a:lnTo>
                    <a:pt x="121" y="44"/>
                  </a:lnTo>
                  <a:cubicBezTo>
                    <a:pt x="26" y="44"/>
                    <a:pt x="26" y="44"/>
                    <a:pt x="26" y="44"/>
                  </a:cubicBezTo>
                  <a:cubicBezTo>
                    <a:pt x="9" y="44"/>
                    <a:pt x="0" y="35"/>
                    <a:pt x="0" y="17"/>
                  </a:cubicBezTo>
                  <a:lnTo>
                    <a:pt x="0" y="17"/>
                  </a:lnTo>
                  <a:cubicBezTo>
                    <a:pt x="0" y="9"/>
                    <a:pt x="9" y="0"/>
                    <a:pt x="26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9" y="0"/>
                    <a:pt x="147" y="9"/>
                    <a:pt x="147" y="17"/>
                  </a:cubicBezTo>
                  <a:lnTo>
                    <a:pt x="147" y="17"/>
                  </a:lnTo>
                  <a:cubicBezTo>
                    <a:pt x="147" y="35"/>
                    <a:pt x="139" y="44"/>
                    <a:pt x="121" y="4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7" name="Freeform 409">
              <a:extLst>
                <a:ext uri="{FF2B5EF4-FFF2-40B4-BE49-F238E27FC236}">
                  <a16:creationId xmlns:a16="http://schemas.microsoft.com/office/drawing/2014/main" id="{5C9E95D2-A3E1-7C40-860A-BA18C8941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7736" y="9608173"/>
              <a:ext cx="70260" cy="70260"/>
            </a:xfrm>
            <a:custGeom>
              <a:avLst/>
              <a:gdLst>
                <a:gd name="T0" fmla="*/ 61 w 62"/>
                <a:gd name="T1" fmla="*/ 35 h 62"/>
                <a:gd name="T2" fmla="*/ 61 w 62"/>
                <a:gd name="T3" fmla="*/ 35 h 62"/>
                <a:gd name="T4" fmla="*/ 26 w 62"/>
                <a:gd name="T5" fmla="*/ 61 h 62"/>
                <a:gd name="T6" fmla="*/ 0 w 62"/>
                <a:gd name="T7" fmla="*/ 35 h 62"/>
                <a:gd name="T8" fmla="*/ 26 w 62"/>
                <a:gd name="T9" fmla="*/ 0 h 62"/>
                <a:gd name="T10" fmla="*/ 61 w 62"/>
                <a:gd name="T11" fmla="*/ 3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2">
                  <a:moveTo>
                    <a:pt x="61" y="35"/>
                  </a:moveTo>
                  <a:lnTo>
                    <a:pt x="61" y="35"/>
                  </a:lnTo>
                  <a:cubicBezTo>
                    <a:pt x="61" y="52"/>
                    <a:pt x="44" y="61"/>
                    <a:pt x="26" y="61"/>
                  </a:cubicBezTo>
                  <a:cubicBezTo>
                    <a:pt x="9" y="61"/>
                    <a:pt x="0" y="52"/>
                    <a:pt x="0" y="35"/>
                  </a:cubicBezTo>
                  <a:cubicBezTo>
                    <a:pt x="0" y="17"/>
                    <a:pt x="9" y="0"/>
                    <a:pt x="26" y="0"/>
                  </a:cubicBezTo>
                  <a:cubicBezTo>
                    <a:pt x="44" y="0"/>
                    <a:pt x="61" y="17"/>
                    <a:pt x="61" y="3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8" name="Freeform 410">
              <a:extLst>
                <a:ext uri="{FF2B5EF4-FFF2-40B4-BE49-F238E27FC236}">
                  <a16:creationId xmlns:a16="http://schemas.microsoft.com/office/drawing/2014/main" id="{B6D33FFA-149C-FB4B-87D8-0B1AF0784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7736" y="9758730"/>
              <a:ext cx="70260" cy="70260"/>
            </a:xfrm>
            <a:custGeom>
              <a:avLst/>
              <a:gdLst>
                <a:gd name="T0" fmla="*/ 61 w 62"/>
                <a:gd name="T1" fmla="*/ 35 h 61"/>
                <a:gd name="T2" fmla="*/ 61 w 62"/>
                <a:gd name="T3" fmla="*/ 35 h 61"/>
                <a:gd name="T4" fmla="*/ 26 w 62"/>
                <a:gd name="T5" fmla="*/ 60 h 61"/>
                <a:gd name="T6" fmla="*/ 0 w 62"/>
                <a:gd name="T7" fmla="*/ 35 h 61"/>
                <a:gd name="T8" fmla="*/ 26 w 62"/>
                <a:gd name="T9" fmla="*/ 0 h 61"/>
                <a:gd name="T10" fmla="*/ 61 w 62"/>
                <a:gd name="T11" fmla="*/ 3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61" y="35"/>
                  </a:moveTo>
                  <a:lnTo>
                    <a:pt x="61" y="35"/>
                  </a:lnTo>
                  <a:cubicBezTo>
                    <a:pt x="61" y="52"/>
                    <a:pt x="44" y="60"/>
                    <a:pt x="26" y="60"/>
                  </a:cubicBezTo>
                  <a:cubicBezTo>
                    <a:pt x="9" y="60"/>
                    <a:pt x="0" y="52"/>
                    <a:pt x="0" y="35"/>
                  </a:cubicBezTo>
                  <a:cubicBezTo>
                    <a:pt x="0" y="17"/>
                    <a:pt x="9" y="0"/>
                    <a:pt x="26" y="0"/>
                  </a:cubicBezTo>
                  <a:cubicBezTo>
                    <a:pt x="44" y="0"/>
                    <a:pt x="61" y="17"/>
                    <a:pt x="61" y="3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9" name="Freeform 411">
              <a:extLst>
                <a:ext uri="{FF2B5EF4-FFF2-40B4-BE49-F238E27FC236}">
                  <a16:creationId xmlns:a16="http://schemas.microsoft.com/office/drawing/2014/main" id="{EC3ADE27-AA0F-054A-A4EE-7125D9EB2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7736" y="9904267"/>
              <a:ext cx="70260" cy="70260"/>
            </a:xfrm>
            <a:custGeom>
              <a:avLst/>
              <a:gdLst>
                <a:gd name="T0" fmla="*/ 61 w 62"/>
                <a:gd name="T1" fmla="*/ 26 h 61"/>
                <a:gd name="T2" fmla="*/ 61 w 62"/>
                <a:gd name="T3" fmla="*/ 26 h 61"/>
                <a:gd name="T4" fmla="*/ 26 w 62"/>
                <a:gd name="T5" fmla="*/ 60 h 61"/>
                <a:gd name="T6" fmla="*/ 0 w 62"/>
                <a:gd name="T7" fmla="*/ 26 h 61"/>
                <a:gd name="T8" fmla="*/ 26 w 62"/>
                <a:gd name="T9" fmla="*/ 0 h 61"/>
                <a:gd name="T10" fmla="*/ 61 w 62"/>
                <a:gd name="T11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61" y="26"/>
                  </a:moveTo>
                  <a:lnTo>
                    <a:pt x="61" y="26"/>
                  </a:lnTo>
                  <a:cubicBezTo>
                    <a:pt x="61" y="43"/>
                    <a:pt x="44" y="60"/>
                    <a:pt x="26" y="60"/>
                  </a:cubicBezTo>
                  <a:cubicBezTo>
                    <a:pt x="9" y="60"/>
                    <a:pt x="0" y="43"/>
                    <a:pt x="0" y="26"/>
                  </a:cubicBezTo>
                  <a:cubicBezTo>
                    <a:pt x="0" y="17"/>
                    <a:pt x="9" y="0"/>
                    <a:pt x="26" y="0"/>
                  </a:cubicBezTo>
                  <a:cubicBezTo>
                    <a:pt x="44" y="0"/>
                    <a:pt x="61" y="17"/>
                    <a:pt x="61" y="2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0" name="Freeform 412">
              <a:extLst>
                <a:ext uri="{FF2B5EF4-FFF2-40B4-BE49-F238E27FC236}">
                  <a16:creationId xmlns:a16="http://schemas.microsoft.com/office/drawing/2014/main" id="{F5D7DF7A-D2A7-7D41-AE38-5A8D14313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7736" y="10054824"/>
              <a:ext cx="70260" cy="70260"/>
            </a:xfrm>
            <a:custGeom>
              <a:avLst/>
              <a:gdLst>
                <a:gd name="T0" fmla="*/ 61 w 62"/>
                <a:gd name="T1" fmla="*/ 26 h 61"/>
                <a:gd name="T2" fmla="*/ 61 w 62"/>
                <a:gd name="T3" fmla="*/ 26 h 61"/>
                <a:gd name="T4" fmla="*/ 26 w 62"/>
                <a:gd name="T5" fmla="*/ 60 h 61"/>
                <a:gd name="T6" fmla="*/ 0 w 62"/>
                <a:gd name="T7" fmla="*/ 26 h 61"/>
                <a:gd name="T8" fmla="*/ 26 w 62"/>
                <a:gd name="T9" fmla="*/ 0 h 61"/>
                <a:gd name="T10" fmla="*/ 61 w 62"/>
                <a:gd name="T11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61" y="26"/>
                  </a:moveTo>
                  <a:lnTo>
                    <a:pt x="61" y="26"/>
                  </a:lnTo>
                  <a:cubicBezTo>
                    <a:pt x="61" y="43"/>
                    <a:pt x="44" y="60"/>
                    <a:pt x="26" y="60"/>
                  </a:cubicBezTo>
                  <a:cubicBezTo>
                    <a:pt x="9" y="60"/>
                    <a:pt x="0" y="43"/>
                    <a:pt x="0" y="26"/>
                  </a:cubicBezTo>
                  <a:cubicBezTo>
                    <a:pt x="0" y="8"/>
                    <a:pt x="9" y="0"/>
                    <a:pt x="26" y="0"/>
                  </a:cubicBezTo>
                  <a:cubicBezTo>
                    <a:pt x="44" y="0"/>
                    <a:pt x="61" y="8"/>
                    <a:pt x="61" y="2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1" name="Freeform 413">
              <a:extLst>
                <a:ext uri="{FF2B5EF4-FFF2-40B4-BE49-F238E27FC236}">
                  <a16:creationId xmlns:a16="http://schemas.microsoft.com/office/drawing/2014/main" id="{750C1F72-1BAB-0B4F-8158-9413426F7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7736" y="10200364"/>
              <a:ext cx="70260" cy="70260"/>
            </a:xfrm>
            <a:custGeom>
              <a:avLst/>
              <a:gdLst>
                <a:gd name="T0" fmla="*/ 61 w 62"/>
                <a:gd name="T1" fmla="*/ 26 h 62"/>
                <a:gd name="T2" fmla="*/ 61 w 62"/>
                <a:gd name="T3" fmla="*/ 26 h 62"/>
                <a:gd name="T4" fmla="*/ 26 w 62"/>
                <a:gd name="T5" fmla="*/ 61 h 62"/>
                <a:gd name="T6" fmla="*/ 0 w 62"/>
                <a:gd name="T7" fmla="*/ 26 h 62"/>
                <a:gd name="T8" fmla="*/ 26 w 62"/>
                <a:gd name="T9" fmla="*/ 0 h 62"/>
                <a:gd name="T10" fmla="*/ 61 w 62"/>
                <a:gd name="T11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2">
                  <a:moveTo>
                    <a:pt x="61" y="26"/>
                  </a:moveTo>
                  <a:lnTo>
                    <a:pt x="61" y="26"/>
                  </a:lnTo>
                  <a:cubicBezTo>
                    <a:pt x="61" y="43"/>
                    <a:pt x="44" y="61"/>
                    <a:pt x="26" y="61"/>
                  </a:cubicBezTo>
                  <a:cubicBezTo>
                    <a:pt x="9" y="61"/>
                    <a:pt x="0" y="43"/>
                    <a:pt x="0" y="26"/>
                  </a:cubicBezTo>
                  <a:cubicBezTo>
                    <a:pt x="0" y="8"/>
                    <a:pt x="9" y="0"/>
                    <a:pt x="26" y="0"/>
                  </a:cubicBezTo>
                  <a:cubicBezTo>
                    <a:pt x="44" y="0"/>
                    <a:pt x="61" y="8"/>
                    <a:pt x="61" y="2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2" name="Freeform 414">
              <a:extLst>
                <a:ext uri="{FF2B5EF4-FFF2-40B4-BE49-F238E27FC236}">
                  <a16:creationId xmlns:a16="http://schemas.microsoft.com/office/drawing/2014/main" id="{CBB2B548-81B0-EF49-9F49-D9DA82199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0914" y="3565826"/>
              <a:ext cx="3452770" cy="6960742"/>
            </a:xfrm>
            <a:custGeom>
              <a:avLst/>
              <a:gdLst>
                <a:gd name="T0" fmla="*/ 2747 w 3034"/>
                <a:gd name="T1" fmla="*/ 6116 h 6117"/>
                <a:gd name="T2" fmla="*/ 2747 w 3034"/>
                <a:gd name="T3" fmla="*/ 6116 h 6117"/>
                <a:gd name="T4" fmla="*/ 286 w 3034"/>
                <a:gd name="T5" fmla="*/ 6116 h 6117"/>
                <a:gd name="T6" fmla="*/ 0 w 3034"/>
                <a:gd name="T7" fmla="*/ 5830 h 6117"/>
                <a:gd name="T8" fmla="*/ 0 w 3034"/>
                <a:gd name="T9" fmla="*/ 286 h 6117"/>
                <a:gd name="T10" fmla="*/ 286 w 3034"/>
                <a:gd name="T11" fmla="*/ 0 h 6117"/>
                <a:gd name="T12" fmla="*/ 2747 w 3034"/>
                <a:gd name="T13" fmla="*/ 0 h 6117"/>
                <a:gd name="T14" fmla="*/ 3033 w 3034"/>
                <a:gd name="T15" fmla="*/ 286 h 6117"/>
                <a:gd name="T16" fmla="*/ 3033 w 3034"/>
                <a:gd name="T17" fmla="*/ 5830 h 6117"/>
                <a:gd name="T18" fmla="*/ 2747 w 3034"/>
                <a:gd name="T19" fmla="*/ 6116 h 6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34" h="6117">
                  <a:moveTo>
                    <a:pt x="2747" y="6116"/>
                  </a:moveTo>
                  <a:lnTo>
                    <a:pt x="2747" y="6116"/>
                  </a:lnTo>
                  <a:cubicBezTo>
                    <a:pt x="286" y="6116"/>
                    <a:pt x="286" y="6116"/>
                    <a:pt x="286" y="6116"/>
                  </a:cubicBezTo>
                  <a:cubicBezTo>
                    <a:pt x="130" y="6116"/>
                    <a:pt x="0" y="5986"/>
                    <a:pt x="0" y="5830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130"/>
                    <a:pt x="130" y="0"/>
                    <a:pt x="286" y="0"/>
                  </a:cubicBezTo>
                  <a:cubicBezTo>
                    <a:pt x="2747" y="0"/>
                    <a:pt x="2747" y="0"/>
                    <a:pt x="2747" y="0"/>
                  </a:cubicBezTo>
                  <a:cubicBezTo>
                    <a:pt x="2902" y="0"/>
                    <a:pt x="3033" y="130"/>
                    <a:pt x="3033" y="286"/>
                  </a:cubicBezTo>
                  <a:cubicBezTo>
                    <a:pt x="3033" y="5830"/>
                    <a:pt x="3033" y="5830"/>
                    <a:pt x="3033" y="5830"/>
                  </a:cubicBezTo>
                  <a:cubicBezTo>
                    <a:pt x="3033" y="5986"/>
                    <a:pt x="2902" y="6116"/>
                    <a:pt x="2747" y="6116"/>
                  </a:cubicBezTo>
                </a:path>
              </a:pathLst>
            </a:custGeom>
            <a:noFill/>
            <a:ln w="126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3" name="Freeform 415">
              <a:extLst>
                <a:ext uri="{FF2B5EF4-FFF2-40B4-BE49-F238E27FC236}">
                  <a16:creationId xmlns:a16="http://schemas.microsoft.com/office/drawing/2014/main" id="{128D013F-D74A-1448-BD27-5AAC63606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416" y="10526569"/>
              <a:ext cx="366357" cy="140520"/>
            </a:xfrm>
            <a:custGeom>
              <a:avLst/>
              <a:gdLst>
                <a:gd name="T0" fmla="*/ 278 w 322"/>
                <a:gd name="T1" fmla="*/ 121 h 122"/>
                <a:gd name="T2" fmla="*/ 278 w 322"/>
                <a:gd name="T3" fmla="*/ 121 h 122"/>
                <a:gd name="T4" fmla="*/ 44 w 322"/>
                <a:gd name="T5" fmla="*/ 121 h 122"/>
                <a:gd name="T6" fmla="*/ 0 w 322"/>
                <a:gd name="T7" fmla="*/ 78 h 122"/>
                <a:gd name="T8" fmla="*/ 0 w 322"/>
                <a:gd name="T9" fmla="*/ 43 h 122"/>
                <a:gd name="T10" fmla="*/ 44 w 322"/>
                <a:gd name="T11" fmla="*/ 0 h 122"/>
                <a:gd name="T12" fmla="*/ 278 w 322"/>
                <a:gd name="T13" fmla="*/ 0 h 122"/>
                <a:gd name="T14" fmla="*/ 321 w 322"/>
                <a:gd name="T15" fmla="*/ 43 h 122"/>
                <a:gd name="T16" fmla="*/ 321 w 322"/>
                <a:gd name="T17" fmla="*/ 78 h 122"/>
                <a:gd name="T18" fmla="*/ 278 w 322"/>
                <a:gd name="T19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2" h="122">
                  <a:moveTo>
                    <a:pt x="278" y="121"/>
                  </a:moveTo>
                  <a:lnTo>
                    <a:pt x="278" y="121"/>
                  </a:lnTo>
                  <a:cubicBezTo>
                    <a:pt x="44" y="121"/>
                    <a:pt x="44" y="121"/>
                    <a:pt x="44" y="121"/>
                  </a:cubicBezTo>
                  <a:cubicBezTo>
                    <a:pt x="18" y="121"/>
                    <a:pt x="0" y="104"/>
                    <a:pt x="0" y="7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7"/>
                    <a:pt x="18" y="0"/>
                    <a:pt x="44" y="0"/>
                  </a:cubicBezTo>
                  <a:cubicBezTo>
                    <a:pt x="278" y="0"/>
                    <a:pt x="278" y="0"/>
                    <a:pt x="278" y="0"/>
                  </a:cubicBezTo>
                  <a:cubicBezTo>
                    <a:pt x="304" y="0"/>
                    <a:pt x="321" y="17"/>
                    <a:pt x="321" y="43"/>
                  </a:cubicBezTo>
                  <a:cubicBezTo>
                    <a:pt x="321" y="78"/>
                    <a:pt x="321" y="78"/>
                    <a:pt x="321" y="78"/>
                  </a:cubicBezTo>
                  <a:cubicBezTo>
                    <a:pt x="321" y="104"/>
                    <a:pt x="304" y="121"/>
                    <a:pt x="278" y="12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4" name="Freeform 416">
              <a:extLst>
                <a:ext uri="{FF2B5EF4-FFF2-40B4-BE49-F238E27FC236}">
                  <a16:creationId xmlns:a16="http://schemas.microsoft.com/office/drawing/2014/main" id="{1D058483-4F80-DD42-BDEC-194B5B59B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1086" y="10526569"/>
              <a:ext cx="366353" cy="140520"/>
            </a:xfrm>
            <a:custGeom>
              <a:avLst/>
              <a:gdLst>
                <a:gd name="T0" fmla="*/ 278 w 322"/>
                <a:gd name="T1" fmla="*/ 121 h 122"/>
                <a:gd name="T2" fmla="*/ 278 w 322"/>
                <a:gd name="T3" fmla="*/ 121 h 122"/>
                <a:gd name="T4" fmla="*/ 44 w 322"/>
                <a:gd name="T5" fmla="*/ 121 h 122"/>
                <a:gd name="T6" fmla="*/ 0 w 322"/>
                <a:gd name="T7" fmla="*/ 78 h 122"/>
                <a:gd name="T8" fmla="*/ 0 w 322"/>
                <a:gd name="T9" fmla="*/ 43 h 122"/>
                <a:gd name="T10" fmla="*/ 44 w 322"/>
                <a:gd name="T11" fmla="*/ 0 h 122"/>
                <a:gd name="T12" fmla="*/ 278 w 322"/>
                <a:gd name="T13" fmla="*/ 0 h 122"/>
                <a:gd name="T14" fmla="*/ 321 w 322"/>
                <a:gd name="T15" fmla="*/ 43 h 122"/>
                <a:gd name="T16" fmla="*/ 321 w 322"/>
                <a:gd name="T17" fmla="*/ 78 h 122"/>
                <a:gd name="T18" fmla="*/ 278 w 322"/>
                <a:gd name="T19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2" h="122">
                  <a:moveTo>
                    <a:pt x="278" y="121"/>
                  </a:moveTo>
                  <a:lnTo>
                    <a:pt x="278" y="121"/>
                  </a:lnTo>
                  <a:cubicBezTo>
                    <a:pt x="44" y="121"/>
                    <a:pt x="44" y="121"/>
                    <a:pt x="44" y="121"/>
                  </a:cubicBezTo>
                  <a:cubicBezTo>
                    <a:pt x="18" y="121"/>
                    <a:pt x="0" y="104"/>
                    <a:pt x="0" y="7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7"/>
                    <a:pt x="18" y="0"/>
                    <a:pt x="44" y="0"/>
                  </a:cubicBezTo>
                  <a:cubicBezTo>
                    <a:pt x="278" y="0"/>
                    <a:pt x="278" y="0"/>
                    <a:pt x="278" y="0"/>
                  </a:cubicBezTo>
                  <a:cubicBezTo>
                    <a:pt x="304" y="0"/>
                    <a:pt x="321" y="17"/>
                    <a:pt x="321" y="43"/>
                  </a:cubicBezTo>
                  <a:cubicBezTo>
                    <a:pt x="321" y="78"/>
                    <a:pt x="321" y="78"/>
                    <a:pt x="321" y="78"/>
                  </a:cubicBezTo>
                  <a:cubicBezTo>
                    <a:pt x="321" y="104"/>
                    <a:pt x="304" y="121"/>
                    <a:pt x="278" y="12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5" name="Freeform 417">
              <a:extLst>
                <a:ext uri="{FF2B5EF4-FFF2-40B4-BE49-F238E27FC236}">
                  <a16:creationId xmlns:a16="http://schemas.microsoft.com/office/drawing/2014/main" id="{DB0EFC0C-25FD-B94A-A8B3-E89DC575C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5169" y="6602054"/>
              <a:ext cx="3282139" cy="898324"/>
            </a:xfrm>
            <a:custGeom>
              <a:avLst/>
              <a:gdLst>
                <a:gd name="T0" fmla="*/ 2660 w 2886"/>
                <a:gd name="T1" fmla="*/ 787 h 788"/>
                <a:gd name="T2" fmla="*/ 2660 w 2886"/>
                <a:gd name="T3" fmla="*/ 787 h 788"/>
                <a:gd name="T4" fmla="*/ 225 w 2886"/>
                <a:gd name="T5" fmla="*/ 787 h 788"/>
                <a:gd name="T6" fmla="*/ 0 w 2886"/>
                <a:gd name="T7" fmla="*/ 570 h 788"/>
                <a:gd name="T8" fmla="*/ 0 w 2886"/>
                <a:gd name="T9" fmla="*/ 225 h 788"/>
                <a:gd name="T10" fmla="*/ 225 w 2886"/>
                <a:gd name="T11" fmla="*/ 0 h 788"/>
                <a:gd name="T12" fmla="*/ 2660 w 2886"/>
                <a:gd name="T13" fmla="*/ 0 h 788"/>
                <a:gd name="T14" fmla="*/ 2885 w 2886"/>
                <a:gd name="T15" fmla="*/ 225 h 788"/>
                <a:gd name="T16" fmla="*/ 2885 w 2886"/>
                <a:gd name="T17" fmla="*/ 570 h 788"/>
                <a:gd name="T18" fmla="*/ 2660 w 2886"/>
                <a:gd name="T19" fmla="*/ 787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6" h="788">
                  <a:moveTo>
                    <a:pt x="2660" y="787"/>
                  </a:moveTo>
                  <a:lnTo>
                    <a:pt x="2660" y="787"/>
                  </a:lnTo>
                  <a:cubicBezTo>
                    <a:pt x="225" y="787"/>
                    <a:pt x="225" y="787"/>
                    <a:pt x="225" y="787"/>
                  </a:cubicBezTo>
                  <a:cubicBezTo>
                    <a:pt x="104" y="787"/>
                    <a:pt x="0" y="692"/>
                    <a:pt x="0" y="570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104"/>
                    <a:pt x="104" y="0"/>
                    <a:pt x="225" y="0"/>
                  </a:cubicBezTo>
                  <a:cubicBezTo>
                    <a:pt x="2660" y="0"/>
                    <a:pt x="2660" y="0"/>
                    <a:pt x="2660" y="0"/>
                  </a:cubicBezTo>
                  <a:cubicBezTo>
                    <a:pt x="2781" y="0"/>
                    <a:pt x="2885" y="104"/>
                    <a:pt x="2885" y="225"/>
                  </a:cubicBezTo>
                  <a:cubicBezTo>
                    <a:pt x="2885" y="570"/>
                    <a:pt x="2885" y="570"/>
                    <a:pt x="2885" y="570"/>
                  </a:cubicBezTo>
                  <a:cubicBezTo>
                    <a:pt x="2885" y="692"/>
                    <a:pt x="2781" y="787"/>
                    <a:pt x="2660" y="78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6" name="Freeform 418">
              <a:extLst>
                <a:ext uri="{FF2B5EF4-FFF2-40B4-BE49-F238E27FC236}">
                  <a16:creationId xmlns:a16="http://schemas.microsoft.com/office/drawing/2014/main" id="{7C41C82F-0E9B-F448-A307-75B363675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5192" y="6898151"/>
              <a:ext cx="316168" cy="316168"/>
            </a:xfrm>
            <a:custGeom>
              <a:avLst/>
              <a:gdLst>
                <a:gd name="T0" fmla="*/ 278 w 279"/>
                <a:gd name="T1" fmla="*/ 138 h 278"/>
                <a:gd name="T2" fmla="*/ 278 w 279"/>
                <a:gd name="T3" fmla="*/ 138 h 278"/>
                <a:gd name="T4" fmla="*/ 139 w 279"/>
                <a:gd name="T5" fmla="*/ 277 h 278"/>
                <a:gd name="T6" fmla="*/ 0 w 279"/>
                <a:gd name="T7" fmla="*/ 138 h 278"/>
                <a:gd name="T8" fmla="*/ 139 w 279"/>
                <a:gd name="T9" fmla="*/ 0 h 278"/>
                <a:gd name="T10" fmla="*/ 278 w 279"/>
                <a:gd name="T11" fmla="*/ 13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278">
                  <a:moveTo>
                    <a:pt x="278" y="138"/>
                  </a:moveTo>
                  <a:lnTo>
                    <a:pt x="278" y="138"/>
                  </a:lnTo>
                  <a:cubicBezTo>
                    <a:pt x="278" y="216"/>
                    <a:pt x="217" y="277"/>
                    <a:pt x="139" y="277"/>
                  </a:cubicBezTo>
                  <a:cubicBezTo>
                    <a:pt x="61" y="277"/>
                    <a:pt x="0" y="216"/>
                    <a:pt x="0" y="138"/>
                  </a:cubicBezTo>
                  <a:cubicBezTo>
                    <a:pt x="0" y="60"/>
                    <a:pt x="61" y="0"/>
                    <a:pt x="139" y="0"/>
                  </a:cubicBezTo>
                  <a:cubicBezTo>
                    <a:pt x="217" y="0"/>
                    <a:pt x="278" y="60"/>
                    <a:pt x="278" y="13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7" name="Freeform 419">
              <a:extLst>
                <a:ext uri="{FF2B5EF4-FFF2-40B4-BE49-F238E27FC236}">
                  <a16:creationId xmlns:a16="http://schemas.microsoft.com/office/drawing/2014/main" id="{3028F3E3-AE34-AC4A-8A22-19E1345EE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1634" y="7023613"/>
              <a:ext cx="2258352" cy="60223"/>
            </a:xfrm>
            <a:custGeom>
              <a:avLst/>
              <a:gdLst>
                <a:gd name="T0" fmla="*/ 1959 w 1986"/>
                <a:gd name="T1" fmla="*/ 52 h 53"/>
                <a:gd name="T2" fmla="*/ 1959 w 1986"/>
                <a:gd name="T3" fmla="*/ 52 h 53"/>
                <a:gd name="T4" fmla="*/ 35 w 1986"/>
                <a:gd name="T5" fmla="*/ 52 h 53"/>
                <a:gd name="T6" fmla="*/ 0 w 1986"/>
                <a:gd name="T7" fmla="*/ 26 h 53"/>
                <a:gd name="T8" fmla="*/ 0 w 1986"/>
                <a:gd name="T9" fmla="*/ 26 h 53"/>
                <a:gd name="T10" fmla="*/ 35 w 1986"/>
                <a:gd name="T11" fmla="*/ 0 h 53"/>
                <a:gd name="T12" fmla="*/ 1959 w 1986"/>
                <a:gd name="T13" fmla="*/ 0 h 53"/>
                <a:gd name="T14" fmla="*/ 1985 w 1986"/>
                <a:gd name="T15" fmla="*/ 26 h 53"/>
                <a:gd name="T16" fmla="*/ 1985 w 1986"/>
                <a:gd name="T17" fmla="*/ 26 h 53"/>
                <a:gd name="T18" fmla="*/ 1959 w 1986"/>
                <a:gd name="T19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6" h="53">
                  <a:moveTo>
                    <a:pt x="1959" y="52"/>
                  </a:moveTo>
                  <a:lnTo>
                    <a:pt x="1959" y="52"/>
                  </a:lnTo>
                  <a:cubicBezTo>
                    <a:pt x="35" y="52"/>
                    <a:pt x="35" y="52"/>
                    <a:pt x="35" y="52"/>
                  </a:cubicBezTo>
                  <a:cubicBezTo>
                    <a:pt x="18" y="52"/>
                    <a:pt x="0" y="44"/>
                    <a:pt x="0" y="26"/>
                  </a:cubicBezTo>
                  <a:lnTo>
                    <a:pt x="0" y="26"/>
                  </a:lnTo>
                  <a:cubicBezTo>
                    <a:pt x="0" y="9"/>
                    <a:pt x="18" y="0"/>
                    <a:pt x="35" y="0"/>
                  </a:cubicBezTo>
                  <a:cubicBezTo>
                    <a:pt x="1959" y="0"/>
                    <a:pt x="1959" y="0"/>
                    <a:pt x="1959" y="0"/>
                  </a:cubicBezTo>
                  <a:cubicBezTo>
                    <a:pt x="1976" y="0"/>
                    <a:pt x="1985" y="9"/>
                    <a:pt x="1985" y="26"/>
                  </a:cubicBezTo>
                  <a:lnTo>
                    <a:pt x="1985" y="26"/>
                  </a:lnTo>
                  <a:cubicBezTo>
                    <a:pt x="1985" y="44"/>
                    <a:pt x="1976" y="52"/>
                    <a:pt x="1959" y="5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8" name="Freeform 420">
              <a:extLst>
                <a:ext uri="{FF2B5EF4-FFF2-40B4-BE49-F238E27FC236}">
                  <a16:creationId xmlns:a16="http://schemas.microsoft.com/office/drawing/2014/main" id="{7235E30F-96F7-E146-AD66-55FA7F36F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726" y="6747594"/>
              <a:ext cx="170631" cy="50186"/>
            </a:xfrm>
            <a:custGeom>
              <a:avLst/>
              <a:gdLst>
                <a:gd name="T0" fmla="*/ 121 w 148"/>
                <a:gd name="T1" fmla="*/ 44 h 45"/>
                <a:gd name="T2" fmla="*/ 121 w 148"/>
                <a:gd name="T3" fmla="*/ 44 h 45"/>
                <a:gd name="T4" fmla="*/ 17 w 148"/>
                <a:gd name="T5" fmla="*/ 44 h 45"/>
                <a:gd name="T6" fmla="*/ 0 w 148"/>
                <a:gd name="T7" fmla="*/ 18 h 45"/>
                <a:gd name="T8" fmla="*/ 0 w 148"/>
                <a:gd name="T9" fmla="*/ 18 h 45"/>
                <a:gd name="T10" fmla="*/ 17 w 148"/>
                <a:gd name="T11" fmla="*/ 0 h 45"/>
                <a:gd name="T12" fmla="*/ 121 w 148"/>
                <a:gd name="T13" fmla="*/ 0 h 45"/>
                <a:gd name="T14" fmla="*/ 147 w 148"/>
                <a:gd name="T15" fmla="*/ 18 h 45"/>
                <a:gd name="T16" fmla="*/ 147 w 148"/>
                <a:gd name="T17" fmla="*/ 18 h 45"/>
                <a:gd name="T18" fmla="*/ 121 w 148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45">
                  <a:moveTo>
                    <a:pt x="121" y="44"/>
                  </a:moveTo>
                  <a:lnTo>
                    <a:pt x="121" y="44"/>
                  </a:lnTo>
                  <a:cubicBezTo>
                    <a:pt x="17" y="44"/>
                    <a:pt x="17" y="44"/>
                    <a:pt x="17" y="44"/>
                  </a:cubicBezTo>
                  <a:cubicBezTo>
                    <a:pt x="8" y="44"/>
                    <a:pt x="0" y="35"/>
                    <a:pt x="0" y="18"/>
                  </a:cubicBezTo>
                  <a:lnTo>
                    <a:pt x="0" y="18"/>
                  </a:lnTo>
                  <a:cubicBezTo>
                    <a:pt x="0" y="9"/>
                    <a:pt x="8" y="0"/>
                    <a:pt x="17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8" y="0"/>
                    <a:pt x="147" y="9"/>
                    <a:pt x="147" y="18"/>
                  </a:cubicBezTo>
                  <a:lnTo>
                    <a:pt x="147" y="18"/>
                  </a:lnTo>
                  <a:cubicBezTo>
                    <a:pt x="147" y="35"/>
                    <a:pt x="138" y="44"/>
                    <a:pt x="121" y="4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9" name="Freeform 421">
              <a:extLst>
                <a:ext uri="{FF2B5EF4-FFF2-40B4-BE49-F238E27FC236}">
                  <a16:creationId xmlns:a16="http://schemas.microsoft.com/office/drawing/2014/main" id="{54777239-8212-F943-BE3D-A3A3ADF6E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726" y="6948336"/>
              <a:ext cx="170631" cy="50186"/>
            </a:xfrm>
            <a:custGeom>
              <a:avLst/>
              <a:gdLst>
                <a:gd name="T0" fmla="*/ 121 w 148"/>
                <a:gd name="T1" fmla="*/ 43 h 44"/>
                <a:gd name="T2" fmla="*/ 121 w 148"/>
                <a:gd name="T3" fmla="*/ 43 h 44"/>
                <a:gd name="T4" fmla="*/ 17 w 148"/>
                <a:gd name="T5" fmla="*/ 43 h 44"/>
                <a:gd name="T6" fmla="*/ 0 w 148"/>
                <a:gd name="T7" fmla="*/ 17 h 44"/>
                <a:gd name="T8" fmla="*/ 0 w 148"/>
                <a:gd name="T9" fmla="*/ 17 h 44"/>
                <a:gd name="T10" fmla="*/ 17 w 148"/>
                <a:gd name="T11" fmla="*/ 0 h 44"/>
                <a:gd name="T12" fmla="*/ 121 w 148"/>
                <a:gd name="T13" fmla="*/ 0 h 44"/>
                <a:gd name="T14" fmla="*/ 147 w 148"/>
                <a:gd name="T15" fmla="*/ 17 h 44"/>
                <a:gd name="T16" fmla="*/ 147 w 148"/>
                <a:gd name="T17" fmla="*/ 17 h 44"/>
                <a:gd name="T18" fmla="*/ 121 w 148"/>
                <a:gd name="T19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44">
                  <a:moveTo>
                    <a:pt x="121" y="43"/>
                  </a:moveTo>
                  <a:lnTo>
                    <a:pt x="121" y="43"/>
                  </a:lnTo>
                  <a:cubicBezTo>
                    <a:pt x="17" y="43"/>
                    <a:pt x="17" y="43"/>
                    <a:pt x="17" y="43"/>
                  </a:cubicBezTo>
                  <a:cubicBezTo>
                    <a:pt x="8" y="43"/>
                    <a:pt x="0" y="34"/>
                    <a:pt x="0" y="17"/>
                  </a:cubicBezTo>
                  <a:lnTo>
                    <a:pt x="0" y="17"/>
                  </a:lnTo>
                  <a:cubicBezTo>
                    <a:pt x="0" y="9"/>
                    <a:pt x="8" y="0"/>
                    <a:pt x="17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8" y="0"/>
                    <a:pt x="147" y="9"/>
                    <a:pt x="147" y="17"/>
                  </a:cubicBezTo>
                  <a:lnTo>
                    <a:pt x="147" y="17"/>
                  </a:lnTo>
                  <a:cubicBezTo>
                    <a:pt x="147" y="34"/>
                    <a:pt x="138" y="43"/>
                    <a:pt x="121" y="4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2" name="Freeform 422">
              <a:extLst>
                <a:ext uri="{FF2B5EF4-FFF2-40B4-BE49-F238E27FC236}">
                  <a16:creationId xmlns:a16="http://schemas.microsoft.com/office/drawing/2014/main" id="{A421A309-3130-EF4D-B6F3-6A59ACEDE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726" y="7144058"/>
              <a:ext cx="170631" cy="50186"/>
            </a:xfrm>
            <a:custGeom>
              <a:avLst/>
              <a:gdLst>
                <a:gd name="T0" fmla="*/ 121 w 148"/>
                <a:gd name="T1" fmla="*/ 44 h 45"/>
                <a:gd name="T2" fmla="*/ 121 w 148"/>
                <a:gd name="T3" fmla="*/ 44 h 45"/>
                <a:gd name="T4" fmla="*/ 17 w 148"/>
                <a:gd name="T5" fmla="*/ 44 h 45"/>
                <a:gd name="T6" fmla="*/ 0 w 148"/>
                <a:gd name="T7" fmla="*/ 17 h 45"/>
                <a:gd name="T8" fmla="*/ 0 w 148"/>
                <a:gd name="T9" fmla="*/ 17 h 45"/>
                <a:gd name="T10" fmla="*/ 17 w 148"/>
                <a:gd name="T11" fmla="*/ 0 h 45"/>
                <a:gd name="T12" fmla="*/ 121 w 148"/>
                <a:gd name="T13" fmla="*/ 0 h 45"/>
                <a:gd name="T14" fmla="*/ 147 w 148"/>
                <a:gd name="T15" fmla="*/ 17 h 45"/>
                <a:gd name="T16" fmla="*/ 147 w 148"/>
                <a:gd name="T17" fmla="*/ 17 h 45"/>
                <a:gd name="T18" fmla="*/ 121 w 148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45">
                  <a:moveTo>
                    <a:pt x="121" y="44"/>
                  </a:moveTo>
                  <a:lnTo>
                    <a:pt x="121" y="44"/>
                  </a:lnTo>
                  <a:cubicBezTo>
                    <a:pt x="17" y="44"/>
                    <a:pt x="17" y="44"/>
                    <a:pt x="17" y="44"/>
                  </a:cubicBezTo>
                  <a:cubicBezTo>
                    <a:pt x="8" y="44"/>
                    <a:pt x="0" y="35"/>
                    <a:pt x="0" y="17"/>
                  </a:cubicBezTo>
                  <a:lnTo>
                    <a:pt x="0" y="17"/>
                  </a:lnTo>
                  <a:cubicBezTo>
                    <a:pt x="0" y="9"/>
                    <a:pt x="8" y="0"/>
                    <a:pt x="17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8" y="0"/>
                    <a:pt x="147" y="9"/>
                    <a:pt x="147" y="17"/>
                  </a:cubicBezTo>
                  <a:lnTo>
                    <a:pt x="147" y="17"/>
                  </a:lnTo>
                  <a:cubicBezTo>
                    <a:pt x="147" y="35"/>
                    <a:pt x="138" y="44"/>
                    <a:pt x="121" y="4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3" name="Freeform 423">
              <a:extLst>
                <a:ext uri="{FF2B5EF4-FFF2-40B4-BE49-F238E27FC236}">
                  <a16:creationId xmlns:a16="http://schemas.microsoft.com/office/drawing/2014/main" id="{C6F38C2F-27C2-6942-80B5-A39B40789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726" y="7329747"/>
              <a:ext cx="170631" cy="60223"/>
            </a:xfrm>
            <a:custGeom>
              <a:avLst/>
              <a:gdLst>
                <a:gd name="T0" fmla="*/ 121 w 148"/>
                <a:gd name="T1" fmla="*/ 52 h 53"/>
                <a:gd name="T2" fmla="*/ 121 w 148"/>
                <a:gd name="T3" fmla="*/ 52 h 53"/>
                <a:gd name="T4" fmla="*/ 17 w 148"/>
                <a:gd name="T5" fmla="*/ 52 h 53"/>
                <a:gd name="T6" fmla="*/ 0 w 148"/>
                <a:gd name="T7" fmla="*/ 26 h 53"/>
                <a:gd name="T8" fmla="*/ 0 w 148"/>
                <a:gd name="T9" fmla="*/ 26 h 53"/>
                <a:gd name="T10" fmla="*/ 17 w 148"/>
                <a:gd name="T11" fmla="*/ 0 h 53"/>
                <a:gd name="T12" fmla="*/ 121 w 148"/>
                <a:gd name="T13" fmla="*/ 0 h 53"/>
                <a:gd name="T14" fmla="*/ 147 w 148"/>
                <a:gd name="T15" fmla="*/ 26 h 53"/>
                <a:gd name="T16" fmla="*/ 147 w 148"/>
                <a:gd name="T17" fmla="*/ 26 h 53"/>
                <a:gd name="T18" fmla="*/ 121 w 148"/>
                <a:gd name="T19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53">
                  <a:moveTo>
                    <a:pt x="121" y="52"/>
                  </a:moveTo>
                  <a:lnTo>
                    <a:pt x="121" y="52"/>
                  </a:lnTo>
                  <a:cubicBezTo>
                    <a:pt x="17" y="52"/>
                    <a:pt x="17" y="52"/>
                    <a:pt x="17" y="52"/>
                  </a:cubicBezTo>
                  <a:cubicBezTo>
                    <a:pt x="8" y="52"/>
                    <a:pt x="0" y="43"/>
                    <a:pt x="0" y="26"/>
                  </a:cubicBezTo>
                  <a:lnTo>
                    <a:pt x="0" y="26"/>
                  </a:lnTo>
                  <a:cubicBezTo>
                    <a:pt x="0" y="17"/>
                    <a:pt x="8" y="0"/>
                    <a:pt x="17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8" y="0"/>
                    <a:pt x="147" y="17"/>
                    <a:pt x="147" y="26"/>
                  </a:cubicBezTo>
                  <a:lnTo>
                    <a:pt x="147" y="26"/>
                  </a:lnTo>
                  <a:cubicBezTo>
                    <a:pt x="147" y="43"/>
                    <a:pt x="138" y="52"/>
                    <a:pt x="121" y="5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4" name="Freeform 424">
              <a:extLst>
                <a:ext uri="{FF2B5EF4-FFF2-40B4-BE49-F238E27FC236}">
                  <a16:creationId xmlns:a16="http://schemas.microsoft.com/office/drawing/2014/main" id="{86A1F7C5-ABA3-9045-A9BD-58198A941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1619" y="6732536"/>
              <a:ext cx="70260" cy="70260"/>
            </a:xfrm>
            <a:custGeom>
              <a:avLst/>
              <a:gdLst>
                <a:gd name="T0" fmla="*/ 61 w 62"/>
                <a:gd name="T1" fmla="*/ 35 h 62"/>
                <a:gd name="T2" fmla="*/ 61 w 62"/>
                <a:gd name="T3" fmla="*/ 35 h 62"/>
                <a:gd name="T4" fmla="*/ 35 w 62"/>
                <a:gd name="T5" fmla="*/ 61 h 62"/>
                <a:gd name="T6" fmla="*/ 0 w 62"/>
                <a:gd name="T7" fmla="*/ 35 h 62"/>
                <a:gd name="T8" fmla="*/ 35 w 62"/>
                <a:gd name="T9" fmla="*/ 0 h 62"/>
                <a:gd name="T10" fmla="*/ 61 w 62"/>
                <a:gd name="T11" fmla="*/ 3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2">
                  <a:moveTo>
                    <a:pt x="61" y="35"/>
                  </a:moveTo>
                  <a:lnTo>
                    <a:pt x="61" y="35"/>
                  </a:lnTo>
                  <a:cubicBezTo>
                    <a:pt x="61" y="52"/>
                    <a:pt x="52" y="61"/>
                    <a:pt x="35" y="61"/>
                  </a:cubicBezTo>
                  <a:cubicBezTo>
                    <a:pt x="18" y="61"/>
                    <a:pt x="0" y="52"/>
                    <a:pt x="0" y="35"/>
                  </a:cubicBezTo>
                  <a:cubicBezTo>
                    <a:pt x="0" y="17"/>
                    <a:pt x="18" y="0"/>
                    <a:pt x="35" y="0"/>
                  </a:cubicBezTo>
                  <a:cubicBezTo>
                    <a:pt x="52" y="0"/>
                    <a:pt x="61" y="17"/>
                    <a:pt x="61" y="3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5" name="Freeform 425">
              <a:extLst>
                <a:ext uri="{FF2B5EF4-FFF2-40B4-BE49-F238E27FC236}">
                  <a16:creationId xmlns:a16="http://schemas.microsoft.com/office/drawing/2014/main" id="{26A4F65F-ABF3-B64B-A7BC-E43194383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1619" y="6878076"/>
              <a:ext cx="70260" cy="70260"/>
            </a:xfrm>
            <a:custGeom>
              <a:avLst/>
              <a:gdLst>
                <a:gd name="T0" fmla="*/ 61 w 62"/>
                <a:gd name="T1" fmla="*/ 26 h 62"/>
                <a:gd name="T2" fmla="*/ 61 w 62"/>
                <a:gd name="T3" fmla="*/ 26 h 62"/>
                <a:gd name="T4" fmla="*/ 35 w 62"/>
                <a:gd name="T5" fmla="*/ 61 h 62"/>
                <a:gd name="T6" fmla="*/ 0 w 62"/>
                <a:gd name="T7" fmla="*/ 26 h 62"/>
                <a:gd name="T8" fmla="*/ 35 w 62"/>
                <a:gd name="T9" fmla="*/ 0 h 62"/>
                <a:gd name="T10" fmla="*/ 61 w 62"/>
                <a:gd name="T11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2">
                  <a:moveTo>
                    <a:pt x="61" y="26"/>
                  </a:moveTo>
                  <a:lnTo>
                    <a:pt x="61" y="26"/>
                  </a:lnTo>
                  <a:cubicBezTo>
                    <a:pt x="61" y="44"/>
                    <a:pt x="52" y="61"/>
                    <a:pt x="35" y="61"/>
                  </a:cubicBezTo>
                  <a:cubicBezTo>
                    <a:pt x="18" y="61"/>
                    <a:pt x="0" y="44"/>
                    <a:pt x="0" y="26"/>
                  </a:cubicBezTo>
                  <a:cubicBezTo>
                    <a:pt x="0" y="18"/>
                    <a:pt x="18" y="0"/>
                    <a:pt x="35" y="0"/>
                  </a:cubicBezTo>
                  <a:cubicBezTo>
                    <a:pt x="52" y="0"/>
                    <a:pt x="61" y="18"/>
                    <a:pt x="61" y="2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6" name="Freeform 426">
              <a:extLst>
                <a:ext uri="{FF2B5EF4-FFF2-40B4-BE49-F238E27FC236}">
                  <a16:creationId xmlns:a16="http://schemas.microsoft.com/office/drawing/2014/main" id="{7BC8D264-3ED5-6941-9EF3-6A3646DCD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1619" y="7023613"/>
              <a:ext cx="70260" cy="70260"/>
            </a:xfrm>
            <a:custGeom>
              <a:avLst/>
              <a:gdLst>
                <a:gd name="T0" fmla="*/ 61 w 62"/>
                <a:gd name="T1" fmla="*/ 26 h 62"/>
                <a:gd name="T2" fmla="*/ 61 w 62"/>
                <a:gd name="T3" fmla="*/ 26 h 62"/>
                <a:gd name="T4" fmla="*/ 35 w 62"/>
                <a:gd name="T5" fmla="*/ 61 h 62"/>
                <a:gd name="T6" fmla="*/ 0 w 62"/>
                <a:gd name="T7" fmla="*/ 26 h 62"/>
                <a:gd name="T8" fmla="*/ 35 w 62"/>
                <a:gd name="T9" fmla="*/ 0 h 62"/>
                <a:gd name="T10" fmla="*/ 61 w 62"/>
                <a:gd name="T11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2">
                  <a:moveTo>
                    <a:pt x="61" y="26"/>
                  </a:moveTo>
                  <a:lnTo>
                    <a:pt x="61" y="26"/>
                  </a:lnTo>
                  <a:cubicBezTo>
                    <a:pt x="61" y="44"/>
                    <a:pt x="52" y="61"/>
                    <a:pt x="35" y="61"/>
                  </a:cubicBezTo>
                  <a:cubicBezTo>
                    <a:pt x="18" y="61"/>
                    <a:pt x="0" y="44"/>
                    <a:pt x="0" y="26"/>
                  </a:cubicBezTo>
                  <a:cubicBezTo>
                    <a:pt x="0" y="9"/>
                    <a:pt x="18" y="0"/>
                    <a:pt x="35" y="0"/>
                  </a:cubicBezTo>
                  <a:cubicBezTo>
                    <a:pt x="52" y="0"/>
                    <a:pt x="61" y="9"/>
                    <a:pt x="61" y="2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7" name="Freeform 427">
              <a:extLst>
                <a:ext uri="{FF2B5EF4-FFF2-40B4-BE49-F238E27FC236}">
                  <a16:creationId xmlns:a16="http://schemas.microsoft.com/office/drawing/2014/main" id="{84BA52EC-27A5-524D-9233-75D6A9E3D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1619" y="7174170"/>
              <a:ext cx="70260" cy="60223"/>
            </a:xfrm>
            <a:custGeom>
              <a:avLst/>
              <a:gdLst>
                <a:gd name="T0" fmla="*/ 61 w 62"/>
                <a:gd name="T1" fmla="*/ 26 h 53"/>
                <a:gd name="T2" fmla="*/ 61 w 62"/>
                <a:gd name="T3" fmla="*/ 26 h 53"/>
                <a:gd name="T4" fmla="*/ 35 w 62"/>
                <a:gd name="T5" fmla="*/ 52 h 53"/>
                <a:gd name="T6" fmla="*/ 0 w 62"/>
                <a:gd name="T7" fmla="*/ 26 h 53"/>
                <a:gd name="T8" fmla="*/ 35 w 62"/>
                <a:gd name="T9" fmla="*/ 0 h 53"/>
                <a:gd name="T10" fmla="*/ 61 w 62"/>
                <a:gd name="T11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53">
                  <a:moveTo>
                    <a:pt x="61" y="26"/>
                  </a:moveTo>
                  <a:lnTo>
                    <a:pt x="61" y="26"/>
                  </a:lnTo>
                  <a:cubicBezTo>
                    <a:pt x="61" y="43"/>
                    <a:pt x="52" y="52"/>
                    <a:pt x="35" y="52"/>
                  </a:cubicBezTo>
                  <a:cubicBezTo>
                    <a:pt x="18" y="52"/>
                    <a:pt x="0" y="43"/>
                    <a:pt x="0" y="26"/>
                  </a:cubicBezTo>
                  <a:cubicBezTo>
                    <a:pt x="0" y="9"/>
                    <a:pt x="18" y="0"/>
                    <a:pt x="35" y="0"/>
                  </a:cubicBezTo>
                  <a:cubicBezTo>
                    <a:pt x="52" y="0"/>
                    <a:pt x="61" y="9"/>
                    <a:pt x="61" y="2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8" name="Freeform 428">
              <a:extLst>
                <a:ext uri="{FF2B5EF4-FFF2-40B4-BE49-F238E27FC236}">
                  <a16:creationId xmlns:a16="http://schemas.microsoft.com/office/drawing/2014/main" id="{8214EEAE-531F-7D4D-99BE-244B3DBD2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1619" y="7309673"/>
              <a:ext cx="70260" cy="70260"/>
            </a:xfrm>
            <a:custGeom>
              <a:avLst/>
              <a:gdLst>
                <a:gd name="T0" fmla="*/ 61 w 62"/>
                <a:gd name="T1" fmla="*/ 34 h 61"/>
                <a:gd name="T2" fmla="*/ 61 w 62"/>
                <a:gd name="T3" fmla="*/ 34 h 61"/>
                <a:gd name="T4" fmla="*/ 35 w 62"/>
                <a:gd name="T5" fmla="*/ 60 h 61"/>
                <a:gd name="T6" fmla="*/ 0 w 62"/>
                <a:gd name="T7" fmla="*/ 34 h 61"/>
                <a:gd name="T8" fmla="*/ 35 w 62"/>
                <a:gd name="T9" fmla="*/ 0 h 61"/>
                <a:gd name="T10" fmla="*/ 61 w 62"/>
                <a:gd name="T11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61" y="34"/>
                  </a:moveTo>
                  <a:lnTo>
                    <a:pt x="61" y="34"/>
                  </a:lnTo>
                  <a:cubicBezTo>
                    <a:pt x="61" y="51"/>
                    <a:pt x="52" y="60"/>
                    <a:pt x="35" y="60"/>
                  </a:cubicBezTo>
                  <a:cubicBezTo>
                    <a:pt x="18" y="60"/>
                    <a:pt x="0" y="51"/>
                    <a:pt x="0" y="34"/>
                  </a:cubicBezTo>
                  <a:cubicBezTo>
                    <a:pt x="0" y="17"/>
                    <a:pt x="18" y="0"/>
                    <a:pt x="35" y="0"/>
                  </a:cubicBezTo>
                  <a:cubicBezTo>
                    <a:pt x="52" y="0"/>
                    <a:pt x="61" y="17"/>
                    <a:pt x="61" y="3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9" name="Freeform 429">
              <a:extLst>
                <a:ext uri="{FF2B5EF4-FFF2-40B4-BE49-F238E27FC236}">
                  <a16:creationId xmlns:a16="http://schemas.microsoft.com/office/drawing/2014/main" id="{0F3E6485-4572-AA4C-A207-25B30855B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5169" y="7555580"/>
              <a:ext cx="3282139" cy="898324"/>
            </a:xfrm>
            <a:custGeom>
              <a:avLst/>
              <a:gdLst>
                <a:gd name="T0" fmla="*/ 2660 w 2886"/>
                <a:gd name="T1" fmla="*/ 788 h 789"/>
                <a:gd name="T2" fmla="*/ 2660 w 2886"/>
                <a:gd name="T3" fmla="*/ 788 h 789"/>
                <a:gd name="T4" fmla="*/ 225 w 2886"/>
                <a:gd name="T5" fmla="*/ 788 h 789"/>
                <a:gd name="T6" fmla="*/ 0 w 2886"/>
                <a:gd name="T7" fmla="*/ 563 h 789"/>
                <a:gd name="T8" fmla="*/ 0 w 2886"/>
                <a:gd name="T9" fmla="*/ 217 h 789"/>
                <a:gd name="T10" fmla="*/ 225 w 2886"/>
                <a:gd name="T11" fmla="*/ 0 h 789"/>
                <a:gd name="T12" fmla="*/ 2660 w 2886"/>
                <a:gd name="T13" fmla="*/ 0 h 789"/>
                <a:gd name="T14" fmla="*/ 2885 w 2886"/>
                <a:gd name="T15" fmla="*/ 217 h 789"/>
                <a:gd name="T16" fmla="*/ 2885 w 2886"/>
                <a:gd name="T17" fmla="*/ 563 h 789"/>
                <a:gd name="T18" fmla="*/ 2660 w 2886"/>
                <a:gd name="T19" fmla="*/ 788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6" h="789">
                  <a:moveTo>
                    <a:pt x="2660" y="788"/>
                  </a:moveTo>
                  <a:lnTo>
                    <a:pt x="2660" y="788"/>
                  </a:lnTo>
                  <a:cubicBezTo>
                    <a:pt x="225" y="788"/>
                    <a:pt x="225" y="788"/>
                    <a:pt x="225" y="788"/>
                  </a:cubicBezTo>
                  <a:cubicBezTo>
                    <a:pt x="104" y="788"/>
                    <a:pt x="0" y="685"/>
                    <a:pt x="0" y="563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95"/>
                    <a:pt x="104" y="0"/>
                    <a:pt x="225" y="0"/>
                  </a:cubicBezTo>
                  <a:cubicBezTo>
                    <a:pt x="2660" y="0"/>
                    <a:pt x="2660" y="0"/>
                    <a:pt x="2660" y="0"/>
                  </a:cubicBezTo>
                  <a:cubicBezTo>
                    <a:pt x="2781" y="0"/>
                    <a:pt x="2885" y="95"/>
                    <a:pt x="2885" y="217"/>
                  </a:cubicBezTo>
                  <a:cubicBezTo>
                    <a:pt x="2885" y="563"/>
                    <a:pt x="2885" y="563"/>
                    <a:pt x="2885" y="563"/>
                  </a:cubicBezTo>
                  <a:cubicBezTo>
                    <a:pt x="2885" y="685"/>
                    <a:pt x="2781" y="788"/>
                    <a:pt x="2660" y="78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0" name="Freeform 430">
              <a:extLst>
                <a:ext uri="{FF2B5EF4-FFF2-40B4-BE49-F238E27FC236}">
                  <a16:creationId xmlns:a16="http://schemas.microsoft.com/office/drawing/2014/main" id="{5FD4F782-CFCB-5244-A309-F9F1C278A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5192" y="7841640"/>
              <a:ext cx="316168" cy="316168"/>
            </a:xfrm>
            <a:custGeom>
              <a:avLst/>
              <a:gdLst>
                <a:gd name="T0" fmla="*/ 278 w 279"/>
                <a:gd name="T1" fmla="*/ 139 h 278"/>
                <a:gd name="T2" fmla="*/ 278 w 279"/>
                <a:gd name="T3" fmla="*/ 139 h 278"/>
                <a:gd name="T4" fmla="*/ 139 w 279"/>
                <a:gd name="T5" fmla="*/ 277 h 278"/>
                <a:gd name="T6" fmla="*/ 0 w 279"/>
                <a:gd name="T7" fmla="*/ 139 h 278"/>
                <a:gd name="T8" fmla="*/ 139 w 279"/>
                <a:gd name="T9" fmla="*/ 0 h 278"/>
                <a:gd name="T10" fmla="*/ 278 w 279"/>
                <a:gd name="T11" fmla="*/ 139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278">
                  <a:moveTo>
                    <a:pt x="278" y="139"/>
                  </a:moveTo>
                  <a:lnTo>
                    <a:pt x="278" y="139"/>
                  </a:lnTo>
                  <a:cubicBezTo>
                    <a:pt x="278" y="217"/>
                    <a:pt x="217" y="277"/>
                    <a:pt x="139" y="277"/>
                  </a:cubicBezTo>
                  <a:cubicBezTo>
                    <a:pt x="61" y="277"/>
                    <a:pt x="0" y="217"/>
                    <a:pt x="0" y="139"/>
                  </a:cubicBezTo>
                  <a:cubicBezTo>
                    <a:pt x="0" y="61"/>
                    <a:pt x="61" y="0"/>
                    <a:pt x="139" y="0"/>
                  </a:cubicBezTo>
                  <a:cubicBezTo>
                    <a:pt x="217" y="0"/>
                    <a:pt x="278" y="61"/>
                    <a:pt x="278" y="13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1" name="Freeform 431">
              <a:extLst>
                <a:ext uri="{FF2B5EF4-FFF2-40B4-BE49-F238E27FC236}">
                  <a16:creationId xmlns:a16="http://schemas.microsoft.com/office/drawing/2014/main" id="{C2D97B9A-E391-1C45-A785-1AA5CCFC7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1634" y="7972123"/>
              <a:ext cx="2258352" cy="70260"/>
            </a:xfrm>
            <a:custGeom>
              <a:avLst/>
              <a:gdLst>
                <a:gd name="T0" fmla="*/ 1959 w 1986"/>
                <a:gd name="T1" fmla="*/ 60 h 61"/>
                <a:gd name="T2" fmla="*/ 1959 w 1986"/>
                <a:gd name="T3" fmla="*/ 60 h 61"/>
                <a:gd name="T4" fmla="*/ 35 w 1986"/>
                <a:gd name="T5" fmla="*/ 60 h 61"/>
                <a:gd name="T6" fmla="*/ 0 w 1986"/>
                <a:gd name="T7" fmla="*/ 26 h 61"/>
                <a:gd name="T8" fmla="*/ 0 w 1986"/>
                <a:gd name="T9" fmla="*/ 26 h 61"/>
                <a:gd name="T10" fmla="*/ 35 w 1986"/>
                <a:gd name="T11" fmla="*/ 0 h 61"/>
                <a:gd name="T12" fmla="*/ 1959 w 1986"/>
                <a:gd name="T13" fmla="*/ 0 h 61"/>
                <a:gd name="T14" fmla="*/ 1985 w 1986"/>
                <a:gd name="T15" fmla="*/ 26 h 61"/>
                <a:gd name="T16" fmla="*/ 1985 w 1986"/>
                <a:gd name="T17" fmla="*/ 26 h 61"/>
                <a:gd name="T18" fmla="*/ 1959 w 1986"/>
                <a:gd name="T19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6" h="61">
                  <a:moveTo>
                    <a:pt x="1959" y="60"/>
                  </a:moveTo>
                  <a:lnTo>
                    <a:pt x="1959" y="60"/>
                  </a:lnTo>
                  <a:cubicBezTo>
                    <a:pt x="35" y="60"/>
                    <a:pt x="35" y="60"/>
                    <a:pt x="35" y="60"/>
                  </a:cubicBezTo>
                  <a:cubicBezTo>
                    <a:pt x="18" y="60"/>
                    <a:pt x="0" y="43"/>
                    <a:pt x="0" y="26"/>
                  </a:cubicBezTo>
                  <a:lnTo>
                    <a:pt x="0" y="26"/>
                  </a:lnTo>
                  <a:cubicBezTo>
                    <a:pt x="0" y="17"/>
                    <a:pt x="18" y="0"/>
                    <a:pt x="35" y="0"/>
                  </a:cubicBezTo>
                  <a:cubicBezTo>
                    <a:pt x="1959" y="0"/>
                    <a:pt x="1959" y="0"/>
                    <a:pt x="1959" y="0"/>
                  </a:cubicBezTo>
                  <a:cubicBezTo>
                    <a:pt x="1976" y="0"/>
                    <a:pt x="1985" y="17"/>
                    <a:pt x="1985" y="26"/>
                  </a:cubicBezTo>
                  <a:lnTo>
                    <a:pt x="1985" y="26"/>
                  </a:lnTo>
                  <a:cubicBezTo>
                    <a:pt x="1985" y="43"/>
                    <a:pt x="1976" y="60"/>
                    <a:pt x="1959" y="6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7" name="Freeform 432">
              <a:extLst>
                <a:ext uri="{FF2B5EF4-FFF2-40B4-BE49-F238E27FC236}">
                  <a16:creationId xmlns:a16="http://schemas.microsoft.com/office/drawing/2014/main" id="{F84B970C-3975-F14C-A353-AE1E29D81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726" y="7696100"/>
              <a:ext cx="170631" cy="60223"/>
            </a:xfrm>
            <a:custGeom>
              <a:avLst/>
              <a:gdLst>
                <a:gd name="T0" fmla="*/ 121 w 148"/>
                <a:gd name="T1" fmla="*/ 52 h 53"/>
                <a:gd name="T2" fmla="*/ 121 w 148"/>
                <a:gd name="T3" fmla="*/ 52 h 53"/>
                <a:gd name="T4" fmla="*/ 17 w 148"/>
                <a:gd name="T5" fmla="*/ 52 h 53"/>
                <a:gd name="T6" fmla="*/ 0 w 148"/>
                <a:gd name="T7" fmla="*/ 26 h 53"/>
                <a:gd name="T8" fmla="*/ 0 w 148"/>
                <a:gd name="T9" fmla="*/ 26 h 53"/>
                <a:gd name="T10" fmla="*/ 17 w 148"/>
                <a:gd name="T11" fmla="*/ 0 h 53"/>
                <a:gd name="T12" fmla="*/ 121 w 148"/>
                <a:gd name="T13" fmla="*/ 0 h 53"/>
                <a:gd name="T14" fmla="*/ 147 w 148"/>
                <a:gd name="T15" fmla="*/ 26 h 53"/>
                <a:gd name="T16" fmla="*/ 147 w 148"/>
                <a:gd name="T17" fmla="*/ 26 h 53"/>
                <a:gd name="T18" fmla="*/ 121 w 148"/>
                <a:gd name="T19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53">
                  <a:moveTo>
                    <a:pt x="121" y="52"/>
                  </a:moveTo>
                  <a:lnTo>
                    <a:pt x="121" y="52"/>
                  </a:lnTo>
                  <a:cubicBezTo>
                    <a:pt x="17" y="52"/>
                    <a:pt x="17" y="52"/>
                    <a:pt x="17" y="52"/>
                  </a:cubicBezTo>
                  <a:cubicBezTo>
                    <a:pt x="8" y="52"/>
                    <a:pt x="0" y="35"/>
                    <a:pt x="0" y="26"/>
                  </a:cubicBezTo>
                  <a:lnTo>
                    <a:pt x="0" y="26"/>
                  </a:lnTo>
                  <a:cubicBezTo>
                    <a:pt x="0" y="9"/>
                    <a:pt x="8" y="0"/>
                    <a:pt x="17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8" y="0"/>
                    <a:pt x="147" y="9"/>
                    <a:pt x="147" y="26"/>
                  </a:cubicBezTo>
                  <a:lnTo>
                    <a:pt x="147" y="26"/>
                  </a:lnTo>
                  <a:cubicBezTo>
                    <a:pt x="147" y="35"/>
                    <a:pt x="138" y="52"/>
                    <a:pt x="121" y="5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8" name="Freeform 433">
              <a:extLst>
                <a:ext uri="{FF2B5EF4-FFF2-40B4-BE49-F238E27FC236}">
                  <a16:creationId xmlns:a16="http://schemas.microsoft.com/office/drawing/2014/main" id="{BA766C44-12D8-A943-A773-6CCA78565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726" y="7891826"/>
              <a:ext cx="170631" cy="50186"/>
            </a:xfrm>
            <a:custGeom>
              <a:avLst/>
              <a:gdLst>
                <a:gd name="T0" fmla="*/ 121 w 148"/>
                <a:gd name="T1" fmla="*/ 44 h 45"/>
                <a:gd name="T2" fmla="*/ 121 w 148"/>
                <a:gd name="T3" fmla="*/ 44 h 45"/>
                <a:gd name="T4" fmla="*/ 17 w 148"/>
                <a:gd name="T5" fmla="*/ 44 h 45"/>
                <a:gd name="T6" fmla="*/ 0 w 148"/>
                <a:gd name="T7" fmla="*/ 27 h 45"/>
                <a:gd name="T8" fmla="*/ 0 w 148"/>
                <a:gd name="T9" fmla="*/ 27 h 45"/>
                <a:gd name="T10" fmla="*/ 17 w 148"/>
                <a:gd name="T11" fmla="*/ 0 h 45"/>
                <a:gd name="T12" fmla="*/ 121 w 148"/>
                <a:gd name="T13" fmla="*/ 0 h 45"/>
                <a:gd name="T14" fmla="*/ 147 w 148"/>
                <a:gd name="T15" fmla="*/ 27 h 45"/>
                <a:gd name="T16" fmla="*/ 147 w 148"/>
                <a:gd name="T17" fmla="*/ 27 h 45"/>
                <a:gd name="T18" fmla="*/ 121 w 148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45">
                  <a:moveTo>
                    <a:pt x="121" y="44"/>
                  </a:moveTo>
                  <a:lnTo>
                    <a:pt x="121" y="44"/>
                  </a:lnTo>
                  <a:cubicBezTo>
                    <a:pt x="17" y="44"/>
                    <a:pt x="17" y="44"/>
                    <a:pt x="17" y="44"/>
                  </a:cubicBezTo>
                  <a:cubicBezTo>
                    <a:pt x="8" y="44"/>
                    <a:pt x="0" y="35"/>
                    <a:pt x="0" y="27"/>
                  </a:cubicBezTo>
                  <a:lnTo>
                    <a:pt x="0" y="27"/>
                  </a:lnTo>
                  <a:cubicBezTo>
                    <a:pt x="0" y="9"/>
                    <a:pt x="8" y="0"/>
                    <a:pt x="17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8" y="0"/>
                    <a:pt x="147" y="9"/>
                    <a:pt x="147" y="27"/>
                  </a:cubicBezTo>
                  <a:lnTo>
                    <a:pt x="147" y="27"/>
                  </a:lnTo>
                  <a:cubicBezTo>
                    <a:pt x="147" y="35"/>
                    <a:pt x="138" y="44"/>
                    <a:pt x="121" y="4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9" name="Freeform 434">
              <a:extLst>
                <a:ext uri="{FF2B5EF4-FFF2-40B4-BE49-F238E27FC236}">
                  <a16:creationId xmlns:a16="http://schemas.microsoft.com/office/drawing/2014/main" id="{8BBCBD14-D912-C84E-9EA8-C6B8EED92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726" y="8092568"/>
              <a:ext cx="170631" cy="50186"/>
            </a:xfrm>
            <a:custGeom>
              <a:avLst/>
              <a:gdLst>
                <a:gd name="T0" fmla="*/ 121 w 148"/>
                <a:gd name="T1" fmla="*/ 43 h 44"/>
                <a:gd name="T2" fmla="*/ 121 w 148"/>
                <a:gd name="T3" fmla="*/ 43 h 44"/>
                <a:gd name="T4" fmla="*/ 17 w 148"/>
                <a:gd name="T5" fmla="*/ 43 h 44"/>
                <a:gd name="T6" fmla="*/ 0 w 148"/>
                <a:gd name="T7" fmla="*/ 26 h 44"/>
                <a:gd name="T8" fmla="*/ 0 w 148"/>
                <a:gd name="T9" fmla="*/ 26 h 44"/>
                <a:gd name="T10" fmla="*/ 17 w 148"/>
                <a:gd name="T11" fmla="*/ 0 h 44"/>
                <a:gd name="T12" fmla="*/ 121 w 148"/>
                <a:gd name="T13" fmla="*/ 0 h 44"/>
                <a:gd name="T14" fmla="*/ 147 w 148"/>
                <a:gd name="T15" fmla="*/ 26 h 44"/>
                <a:gd name="T16" fmla="*/ 147 w 148"/>
                <a:gd name="T17" fmla="*/ 26 h 44"/>
                <a:gd name="T18" fmla="*/ 121 w 148"/>
                <a:gd name="T19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44">
                  <a:moveTo>
                    <a:pt x="121" y="43"/>
                  </a:moveTo>
                  <a:lnTo>
                    <a:pt x="121" y="43"/>
                  </a:lnTo>
                  <a:cubicBezTo>
                    <a:pt x="17" y="43"/>
                    <a:pt x="17" y="43"/>
                    <a:pt x="17" y="43"/>
                  </a:cubicBezTo>
                  <a:cubicBezTo>
                    <a:pt x="8" y="43"/>
                    <a:pt x="0" y="34"/>
                    <a:pt x="0" y="26"/>
                  </a:cubicBezTo>
                  <a:lnTo>
                    <a:pt x="0" y="26"/>
                  </a:lnTo>
                  <a:cubicBezTo>
                    <a:pt x="0" y="9"/>
                    <a:pt x="8" y="0"/>
                    <a:pt x="17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8" y="0"/>
                    <a:pt x="147" y="9"/>
                    <a:pt x="147" y="26"/>
                  </a:cubicBezTo>
                  <a:lnTo>
                    <a:pt x="147" y="26"/>
                  </a:lnTo>
                  <a:cubicBezTo>
                    <a:pt x="147" y="34"/>
                    <a:pt x="138" y="43"/>
                    <a:pt x="121" y="4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0" name="Freeform 435">
              <a:extLst>
                <a:ext uri="{FF2B5EF4-FFF2-40B4-BE49-F238E27FC236}">
                  <a16:creationId xmlns:a16="http://schemas.microsoft.com/office/drawing/2014/main" id="{85AE1295-E83D-814C-BF07-C06472D4B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726" y="8288290"/>
              <a:ext cx="170631" cy="50186"/>
            </a:xfrm>
            <a:custGeom>
              <a:avLst/>
              <a:gdLst>
                <a:gd name="T0" fmla="*/ 121 w 148"/>
                <a:gd name="T1" fmla="*/ 44 h 45"/>
                <a:gd name="T2" fmla="*/ 121 w 148"/>
                <a:gd name="T3" fmla="*/ 44 h 45"/>
                <a:gd name="T4" fmla="*/ 17 w 148"/>
                <a:gd name="T5" fmla="*/ 44 h 45"/>
                <a:gd name="T6" fmla="*/ 0 w 148"/>
                <a:gd name="T7" fmla="*/ 26 h 45"/>
                <a:gd name="T8" fmla="*/ 0 w 148"/>
                <a:gd name="T9" fmla="*/ 26 h 45"/>
                <a:gd name="T10" fmla="*/ 17 w 148"/>
                <a:gd name="T11" fmla="*/ 0 h 45"/>
                <a:gd name="T12" fmla="*/ 121 w 148"/>
                <a:gd name="T13" fmla="*/ 0 h 45"/>
                <a:gd name="T14" fmla="*/ 147 w 148"/>
                <a:gd name="T15" fmla="*/ 26 h 45"/>
                <a:gd name="T16" fmla="*/ 147 w 148"/>
                <a:gd name="T17" fmla="*/ 26 h 45"/>
                <a:gd name="T18" fmla="*/ 121 w 148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45">
                  <a:moveTo>
                    <a:pt x="121" y="44"/>
                  </a:moveTo>
                  <a:lnTo>
                    <a:pt x="121" y="44"/>
                  </a:lnTo>
                  <a:cubicBezTo>
                    <a:pt x="17" y="44"/>
                    <a:pt x="17" y="44"/>
                    <a:pt x="17" y="44"/>
                  </a:cubicBezTo>
                  <a:cubicBezTo>
                    <a:pt x="8" y="44"/>
                    <a:pt x="0" y="35"/>
                    <a:pt x="0" y="26"/>
                  </a:cubicBezTo>
                  <a:lnTo>
                    <a:pt x="0" y="26"/>
                  </a:lnTo>
                  <a:cubicBezTo>
                    <a:pt x="0" y="9"/>
                    <a:pt x="8" y="0"/>
                    <a:pt x="17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8" y="0"/>
                    <a:pt x="147" y="9"/>
                    <a:pt x="147" y="26"/>
                  </a:cubicBezTo>
                  <a:lnTo>
                    <a:pt x="147" y="26"/>
                  </a:lnTo>
                  <a:cubicBezTo>
                    <a:pt x="147" y="35"/>
                    <a:pt x="138" y="44"/>
                    <a:pt x="121" y="4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1" name="Freeform 436">
              <a:extLst>
                <a:ext uri="{FF2B5EF4-FFF2-40B4-BE49-F238E27FC236}">
                  <a16:creationId xmlns:a16="http://schemas.microsoft.com/office/drawing/2014/main" id="{FAFDCCED-0E39-6B4C-B70D-823CC38DB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1619" y="7686063"/>
              <a:ext cx="70260" cy="70260"/>
            </a:xfrm>
            <a:custGeom>
              <a:avLst/>
              <a:gdLst>
                <a:gd name="T0" fmla="*/ 61 w 62"/>
                <a:gd name="T1" fmla="*/ 26 h 61"/>
                <a:gd name="T2" fmla="*/ 61 w 62"/>
                <a:gd name="T3" fmla="*/ 26 h 61"/>
                <a:gd name="T4" fmla="*/ 35 w 62"/>
                <a:gd name="T5" fmla="*/ 60 h 61"/>
                <a:gd name="T6" fmla="*/ 0 w 62"/>
                <a:gd name="T7" fmla="*/ 26 h 61"/>
                <a:gd name="T8" fmla="*/ 35 w 62"/>
                <a:gd name="T9" fmla="*/ 0 h 61"/>
                <a:gd name="T10" fmla="*/ 61 w 62"/>
                <a:gd name="T11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61" y="26"/>
                  </a:moveTo>
                  <a:lnTo>
                    <a:pt x="61" y="26"/>
                  </a:lnTo>
                  <a:cubicBezTo>
                    <a:pt x="61" y="43"/>
                    <a:pt x="52" y="60"/>
                    <a:pt x="35" y="60"/>
                  </a:cubicBezTo>
                  <a:cubicBezTo>
                    <a:pt x="18" y="60"/>
                    <a:pt x="0" y="43"/>
                    <a:pt x="0" y="26"/>
                  </a:cubicBezTo>
                  <a:cubicBezTo>
                    <a:pt x="0" y="8"/>
                    <a:pt x="18" y="0"/>
                    <a:pt x="35" y="0"/>
                  </a:cubicBezTo>
                  <a:cubicBezTo>
                    <a:pt x="52" y="0"/>
                    <a:pt x="61" y="8"/>
                    <a:pt x="61" y="2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2" name="Freeform 437">
              <a:extLst>
                <a:ext uri="{FF2B5EF4-FFF2-40B4-BE49-F238E27FC236}">
                  <a16:creationId xmlns:a16="http://schemas.microsoft.com/office/drawing/2014/main" id="{5CC52061-1614-CC4F-B6F8-970F1C0F1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1619" y="7836620"/>
              <a:ext cx="70260" cy="60223"/>
            </a:xfrm>
            <a:custGeom>
              <a:avLst/>
              <a:gdLst>
                <a:gd name="T0" fmla="*/ 61 w 62"/>
                <a:gd name="T1" fmla="*/ 26 h 52"/>
                <a:gd name="T2" fmla="*/ 61 w 62"/>
                <a:gd name="T3" fmla="*/ 26 h 52"/>
                <a:gd name="T4" fmla="*/ 35 w 62"/>
                <a:gd name="T5" fmla="*/ 51 h 52"/>
                <a:gd name="T6" fmla="*/ 0 w 62"/>
                <a:gd name="T7" fmla="*/ 26 h 52"/>
                <a:gd name="T8" fmla="*/ 35 w 62"/>
                <a:gd name="T9" fmla="*/ 0 h 52"/>
                <a:gd name="T10" fmla="*/ 61 w 62"/>
                <a:gd name="T11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52">
                  <a:moveTo>
                    <a:pt x="61" y="26"/>
                  </a:moveTo>
                  <a:lnTo>
                    <a:pt x="61" y="26"/>
                  </a:lnTo>
                  <a:cubicBezTo>
                    <a:pt x="61" y="43"/>
                    <a:pt x="52" y="51"/>
                    <a:pt x="35" y="51"/>
                  </a:cubicBezTo>
                  <a:cubicBezTo>
                    <a:pt x="18" y="51"/>
                    <a:pt x="0" y="43"/>
                    <a:pt x="0" y="26"/>
                  </a:cubicBezTo>
                  <a:cubicBezTo>
                    <a:pt x="0" y="8"/>
                    <a:pt x="18" y="0"/>
                    <a:pt x="35" y="0"/>
                  </a:cubicBezTo>
                  <a:cubicBezTo>
                    <a:pt x="52" y="0"/>
                    <a:pt x="61" y="8"/>
                    <a:pt x="61" y="2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3" name="Freeform 438">
              <a:extLst>
                <a:ext uri="{FF2B5EF4-FFF2-40B4-BE49-F238E27FC236}">
                  <a16:creationId xmlns:a16="http://schemas.microsoft.com/office/drawing/2014/main" id="{C302E1C1-27AE-E74C-A5F6-4583082A4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1619" y="7972123"/>
              <a:ext cx="70260" cy="70260"/>
            </a:xfrm>
            <a:custGeom>
              <a:avLst/>
              <a:gdLst>
                <a:gd name="T0" fmla="*/ 61 w 62"/>
                <a:gd name="T1" fmla="*/ 34 h 61"/>
                <a:gd name="T2" fmla="*/ 61 w 62"/>
                <a:gd name="T3" fmla="*/ 34 h 61"/>
                <a:gd name="T4" fmla="*/ 35 w 62"/>
                <a:gd name="T5" fmla="*/ 60 h 61"/>
                <a:gd name="T6" fmla="*/ 0 w 62"/>
                <a:gd name="T7" fmla="*/ 34 h 61"/>
                <a:gd name="T8" fmla="*/ 35 w 62"/>
                <a:gd name="T9" fmla="*/ 0 h 61"/>
                <a:gd name="T10" fmla="*/ 61 w 62"/>
                <a:gd name="T11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61" y="34"/>
                  </a:moveTo>
                  <a:lnTo>
                    <a:pt x="61" y="34"/>
                  </a:lnTo>
                  <a:cubicBezTo>
                    <a:pt x="61" y="52"/>
                    <a:pt x="52" y="60"/>
                    <a:pt x="35" y="60"/>
                  </a:cubicBezTo>
                  <a:cubicBezTo>
                    <a:pt x="18" y="60"/>
                    <a:pt x="0" y="52"/>
                    <a:pt x="0" y="34"/>
                  </a:cubicBezTo>
                  <a:cubicBezTo>
                    <a:pt x="0" y="17"/>
                    <a:pt x="18" y="0"/>
                    <a:pt x="35" y="0"/>
                  </a:cubicBezTo>
                  <a:cubicBezTo>
                    <a:pt x="52" y="0"/>
                    <a:pt x="61" y="17"/>
                    <a:pt x="61" y="3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4" name="Freeform 439">
              <a:extLst>
                <a:ext uri="{FF2B5EF4-FFF2-40B4-BE49-F238E27FC236}">
                  <a16:creationId xmlns:a16="http://schemas.microsoft.com/office/drawing/2014/main" id="{1BA238E9-CD59-7643-90A3-528FB3532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1619" y="8117659"/>
              <a:ext cx="70260" cy="70260"/>
            </a:xfrm>
            <a:custGeom>
              <a:avLst/>
              <a:gdLst>
                <a:gd name="T0" fmla="*/ 61 w 62"/>
                <a:gd name="T1" fmla="*/ 34 h 61"/>
                <a:gd name="T2" fmla="*/ 61 w 62"/>
                <a:gd name="T3" fmla="*/ 34 h 61"/>
                <a:gd name="T4" fmla="*/ 35 w 62"/>
                <a:gd name="T5" fmla="*/ 60 h 61"/>
                <a:gd name="T6" fmla="*/ 0 w 62"/>
                <a:gd name="T7" fmla="*/ 34 h 61"/>
                <a:gd name="T8" fmla="*/ 35 w 62"/>
                <a:gd name="T9" fmla="*/ 0 h 61"/>
                <a:gd name="T10" fmla="*/ 61 w 62"/>
                <a:gd name="T11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61" y="34"/>
                  </a:moveTo>
                  <a:lnTo>
                    <a:pt x="61" y="34"/>
                  </a:lnTo>
                  <a:cubicBezTo>
                    <a:pt x="61" y="43"/>
                    <a:pt x="52" y="60"/>
                    <a:pt x="35" y="60"/>
                  </a:cubicBezTo>
                  <a:cubicBezTo>
                    <a:pt x="18" y="60"/>
                    <a:pt x="0" y="43"/>
                    <a:pt x="0" y="34"/>
                  </a:cubicBezTo>
                  <a:cubicBezTo>
                    <a:pt x="0" y="17"/>
                    <a:pt x="18" y="0"/>
                    <a:pt x="35" y="0"/>
                  </a:cubicBezTo>
                  <a:cubicBezTo>
                    <a:pt x="52" y="0"/>
                    <a:pt x="61" y="17"/>
                    <a:pt x="61" y="3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5" name="Freeform 440">
              <a:extLst>
                <a:ext uri="{FF2B5EF4-FFF2-40B4-BE49-F238E27FC236}">
                  <a16:creationId xmlns:a16="http://schemas.microsoft.com/office/drawing/2014/main" id="{C7839094-A173-CF41-BAEA-DA0402C3C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1619" y="8268216"/>
              <a:ext cx="70260" cy="70260"/>
            </a:xfrm>
            <a:custGeom>
              <a:avLst/>
              <a:gdLst>
                <a:gd name="T0" fmla="*/ 61 w 62"/>
                <a:gd name="T1" fmla="*/ 26 h 62"/>
                <a:gd name="T2" fmla="*/ 61 w 62"/>
                <a:gd name="T3" fmla="*/ 26 h 62"/>
                <a:gd name="T4" fmla="*/ 35 w 62"/>
                <a:gd name="T5" fmla="*/ 61 h 62"/>
                <a:gd name="T6" fmla="*/ 0 w 62"/>
                <a:gd name="T7" fmla="*/ 26 h 62"/>
                <a:gd name="T8" fmla="*/ 35 w 62"/>
                <a:gd name="T9" fmla="*/ 0 h 62"/>
                <a:gd name="T10" fmla="*/ 61 w 62"/>
                <a:gd name="T11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2">
                  <a:moveTo>
                    <a:pt x="61" y="26"/>
                  </a:moveTo>
                  <a:lnTo>
                    <a:pt x="61" y="26"/>
                  </a:lnTo>
                  <a:cubicBezTo>
                    <a:pt x="61" y="43"/>
                    <a:pt x="52" y="61"/>
                    <a:pt x="35" y="61"/>
                  </a:cubicBezTo>
                  <a:cubicBezTo>
                    <a:pt x="18" y="61"/>
                    <a:pt x="0" y="43"/>
                    <a:pt x="0" y="26"/>
                  </a:cubicBezTo>
                  <a:cubicBezTo>
                    <a:pt x="0" y="8"/>
                    <a:pt x="18" y="0"/>
                    <a:pt x="35" y="0"/>
                  </a:cubicBezTo>
                  <a:cubicBezTo>
                    <a:pt x="52" y="0"/>
                    <a:pt x="61" y="8"/>
                    <a:pt x="61" y="2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6" name="Freeform 441">
              <a:extLst>
                <a:ext uri="{FF2B5EF4-FFF2-40B4-BE49-F238E27FC236}">
                  <a16:creationId xmlns:a16="http://schemas.microsoft.com/office/drawing/2014/main" id="{EFAFA1F3-E332-364E-8265-08064FA4F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5169" y="8504090"/>
              <a:ext cx="3282139" cy="898321"/>
            </a:xfrm>
            <a:custGeom>
              <a:avLst/>
              <a:gdLst>
                <a:gd name="T0" fmla="*/ 2660 w 2886"/>
                <a:gd name="T1" fmla="*/ 788 h 789"/>
                <a:gd name="T2" fmla="*/ 2660 w 2886"/>
                <a:gd name="T3" fmla="*/ 788 h 789"/>
                <a:gd name="T4" fmla="*/ 225 w 2886"/>
                <a:gd name="T5" fmla="*/ 788 h 789"/>
                <a:gd name="T6" fmla="*/ 0 w 2886"/>
                <a:gd name="T7" fmla="*/ 571 h 789"/>
                <a:gd name="T8" fmla="*/ 0 w 2886"/>
                <a:gd name="T9" fmla="*/ 225 h 789"/>
                <a:gd name="T10" fmla="*/ 225 w 2886"/>
                <a:gd name="T11" fmla="*/ 0 h 789"/>
                <a:gd name="T12" fmla="*/ 2660 w 2886"/>
                <a:gd name="T13" fmla="*/ 0 h 789"/>
                <a:gd name="T14" fmla="*/ 2885 w 2886"/>
                <a:gd name="T15" fmla="*/ 225 h 789"/>
                <a:gd name="T16" fmla="*/ 2885 w 2886"/>
                <a:gd name="T17" fmla="*/ 571 h 789"/>
                <a:gd name="T18" fmla="*/ 2660 w 2886"/>
                <a:gd name="T19" fmla="*/ 788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6" h="789">
                  <a:moveTo>
                    <a:pt x="2660" y="788"/>
                  </a:moveTo>
                  <a:lnTo>
                    <a:pt x="2660" y="788"/>
                  </a:lnTo>
                  <a:cubicBezTo>
                    <a:pt x="225" y="788"/>
                    <a:pt x="225" y="788"/>
                    <a:pt x="225" y="788"/>
                  </a:cubicBezTo>
                  <a:cubicBezTo>
                    <a:pt x="104" y="788"/>
                    <a:pt x="0" y="693"/>
                    <a:pt x="0" y="571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104"/>
                    <a:pt x="104" y="0"/>
                    <a:pt x="225" y="0"/>
                  </a:cubicBezTo>
                  <a:cubicBezTo>
                    <a:pt x="2660" y="0"/>
                    <a:pt x="2660" y="0"/>
                    <a:pt x="2660" y="0"/>
                  </a:cubicBezTo>
                  <a:cubicBezTo>
                    <a:pt x="2781" y="0"/>
                    <a:pt x="2885" y="104"/>
                    <a:pt x="2885" y="225"/>
                  </a:cubicBezTo>
                  <a:cubicBezTo>
                    <a:pt x="2885" y="571"/>
                    <a:pt x="2885" y="571"/>
                    <a:pt x="2885" y="571"/>
                  </a:cubicBezTo>
                  <a:cubicBezTo>
                    <a:pt x="2885" y="693"/>
                    <a:pt x="2781" y="788"/>
                    <a:pt x="2660" y="78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7" name="Freeform 442">
              <a:extLst>
                <a:ext uri="{FF2B5EF4-FFF2-40B4-BE49-F238E27FC236}">
                  <a16:creationId xmlns:a16="http://schemas.microsoft.com/office/drawing/2014/main" id="{AF4D8C89-56E4-6D46-9507-DAB018C48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5192" y="8800184"/>
              <a:ext cx="316168" cy="316171"/>
            </a:xfrm>
            <a:custGeom>
              <a:avLst/>
              <a:gdLst>
                <a:gd name="T0" fmla="*/ 278 w 279"/>
                <a:gd name="T1" fmla="*/ 139 h 279"/>
                <a:gd name="T2" fmla="*/ 278 w 279"/>
                <a:gd name="T3" fmla="*/ 139 h 279"/>
                <a:gd name="T4" fmla="*/ 139 w 279"/>
                <a:gd name="T5" fmla="*/ 278 h 279"/>
                <a:gd name="T6" fmla="*/ 0 w 279"/>
                <a:gd name="T7" fmla="*/ 139 h 279"/>
                <a:gd name="T8" fmla="*/ 139 w 279"/>
                <a:gd name="T9" fmla="*/ 0 h 279"/>
                <a:gd name="T10" fmla="*/ 278 w 279"/>
                <a:gd name="T11" fmla="*/ 13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279">
                  <a:moveTo>
                    <a:pt x="278" y="139"/>
                  </a:moveTo>
                  <a:lnTo>
                    <a:pt x="278" y="139"/>
                  </a:lnTo>
                  <a:cubicBezTo>
                    <a:pt x="278" y="217"/>
                    <a:pt x="217" y="278"/>
                    <a:pt x="139" y="278"/>
                  </a:cubicBezTo>
                  <a:cubicBezTo>
                    <a:pt x="61" y="278"/>
                    <a:pt x="0" y="217"/>
                    <a:pt x="0" y="139"/>
                  </a:cubicBezTo>
                  <a:cubicBezTo>
                    <a:pt x="0" y="61"/>
                    <a:pt x="61" y="0"/>
                    <a:pt x="139" y="0"/>
                  </a:cubicBezTo>
                  <a:cubicBezTo>
                    <a:pt x="217" y="0"/>
                    <a:pt x="278" y="61"/>
                    <a:pt x="278" y="13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8" name="Freeform 443">
              <a:extLst>
                <a:ext uri="{FF2B5EF4-FFF2-40B4-BE49-F238E27FC236}">
                  <a16:creationId xmlns:a16="http://schemas.microsoft.com/office/drawing/2014/main" id="{4641BB20-4BA1-6E4C-99BC-163EE596D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1634" y="8925649"/>
              <a:ext cx="2258352" cy="60223"/>
            </a:xfrm>
            <a:custGeom>
              <a:avLst/>
              <a:gdLst>
                <a:gd name="T0" fmla="*/ 1959 w 1986"/>
                <a:gd name="T1" fmla="*/ 52 h 53"/>
                <a:gd name="T2" fmla="*/ 1959 w 1986"/>
                <a:gd name="T3" fmla="*/ 52 h 53"/>
                <a:gd name="T4" fmla="*/ 35 w 1986"/>
                <a:gd name="T5" fmla="*/ 52 h 53"/>
                <a:gd name="T6" fmla="*/ 0 w 1986"/>
                <a:gd name="T7" fmla="*/ 26 h 53"/>
                <a:gd name="T8" fmla="*/ 0 w 1986"/>
                <a:gd name="T9" fmla="*/ 26 h 53"/>
                <a:gd name="T10" fmla="*/ 35 w 1986"/>
                <a:gd name="T11" fmla="*/ 0 h 53"/>
                <a:gd name="T12" fmla="*/ 1959 w 1986"/>
                <a:gd name="T13" fmla="*/ 0 h 53"/>
                <a:gd name="T14" fmla="*/ 1985 w 1986"/>
                <a:gd name="T15" fmla="*/ 26 h 53"/>
                <a:gd name="T16" fmla="*/ 1985 w 1986"/>
                <a:gd name="T17" fmla="*/ 26 h 53"/>
                <a:gd name="T18" fmla="*/ 1959 w 1986"/>
                <a:gd name="T19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6" h="53">
                  <a:moveTo>
                    <a:pt x="1959" y="52"/>
                  </a:moveTo>
                  <a:lnTo>
                    <a:pt x="1959" y="52"/>
                  </a:lnTo>
                  <a:cubicBezTo>
                    <a:pt x="35" y="52"/>
                    <a:pt x="35" y="52"/>
                    <a:pt x="35" y="52"/>
                  </a:cubicBezTo>
                  <a:cubicBezTo>
                    <a:pt x="18" y="52"/>
                    <a:pt x="0" y="44"/>
                    <a:pt x="0" y="26"/>
                  </a:cubicBezTo>
                  <a:lnTo>
                    <a:pt x="0" y="26"/>
                  </a:lnTo>
                  <a:cubicBezTo>
                    <a:pt x="0" y="9"/>
                    <a:pt x="18" y="0"/>
                    <a:pt x="35" y="0"/>
                  </a:cubicBezTo>
                  <a:cubicBezTo>
                    <a:pt x="1959" y="0"/>
                    <a:pt x="1959" y="0"/>
                    <a:pt x="1959" y="0"/>
                  </a:cubicBezTo>
                  <a:cubicBezTo>
                    <a:pt x="1976" y="0"/>
                    <a:pt x="1985" y="9"/>
                    <a:pt x="1985" y="26"/>
                  </a:cubicBezTo>
                  <a:lnTo>
                    <a:pt x="1985" y="26"/>
                  </a:lnTo>
                  <a:cubicBezTo>
                    <a:pt x="1985" y="44"/>
                    <a:pt x="1976" y="52"/>
                    <a:pt x="1959" y="5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9" name="Freeform 444">
              <a:extLst>
                <a:ext uri="{FF2B5EF4-FFF2-40B4-BE49-F238E27FC236}">
                  <a16:creationId xmlns:a16="http://schemas.microsoft.com/office/drawing/2014/main" id="{8BD47E06-BCDA-4645-82CB-666F409EE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726" y="8654647"/>
              <a:ext cx="170631" cy="50186"/>
            </a:xfrm>
            <a:custGeom>
              <a:avLst/>
              <a:gdLst>
                <a:gd name="T0" fmla="*/ 121 w 148"/>
                <a:gd name="T1" fmla="*/ 43 h 44"/>
                <a:gd name="T2" fmla="*/ 121 w 148"/>
                <a:gd name="T3" fmla="*/ 43 h 44"/>
                <a:gd name="T4" fmla="*/ 17 w 148"/>
                <a:gd name="T5" fmla="*/ 43 h 44"/>
                <a:gd name="T6" fmla="*/ 0 w 148"/>
                <a:gd name="T7" fmla="*/ 17 h 44"/>
                <a:gd name="T8" fmla="*/ 0 w 148"/>
                <a:gd name="T9" fmla="*/ 17 h 44"/>
                <a:gd name="T10" fmla="*/ 17 w 148"/>
                <a:gd name="T11" fmla="*/ 0 h 44"/>
                <a:gd name="T12" fmla="*/ 121 w 148"/>
                <a:gd name="T13" fmla="*/ 0 h 44"/>
                <a:gd name="T14" fmla="*/ 147 w 148"/>
                <a:gd name="T15" fmla="*/ 17 h 44"/>
                <a:gd name="T16" fmla="*/ 147 w 148"/>
                <a:gd name="T17" fmla="*/ 17 h 44"/>
                <a:gd name="T18" fmla="*/ 121 w 148"/>
                <a:gd name="T19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44">
                  <a:moveTo>
                    <a:pt x="121" y="43"/>
                  </a:moveTo>
                  <a:lnTo>
                    <a:pt x="121" y="43"/>
                  </a:lnTo>
                  <a:cubicBezTo>
                    <a:pt x="17" y="43"/>
                    <a:pt x="17" y="43"/>
                    <a:pt x="17" y="43"/>
                  </a:cubicBezTo>
                  <a:cubicBezTo>
                    <a:pt x="8" y="43"/>
                    <a:pt x="0" y="34"/>
                    <a:pt x="0" y="17"/>
                  </a:cubicBezTo>
                  <a:lnTo>
                    <a:pt x="0" y="17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8" y="0"/>
                    <a:pt x="147" y="8"/>
                    <a:pt x="147" y="17"/>
                  </a:cubicBezTo>
                  <a:lnTo>
                    <a:pt x="147" y="17"/>
                  </a:lnTo>
                  <a:cubicBezTo>
                    <a:pt x="147" y="34"/>
                    <a:pt x="138" y="43"/>
                    <a:pt x="121" y="4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0" name="Freeform 445">
              <a:extLst>
                <a:ext uri="{FF2B5EF4-FFF2-40B4-BE49-F238E27FC236}">
                  <a16:creationId xmlns:a16="http://schemas.microsoft.com/office/drawing/2014/main" id="{50259866-D1F7-E04D-A682-E26DE33F5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726" y="8850369"/>
              <a:ext cx="170631" cy="50186"/>
            </a:xfrm>
            <a:custGeom>
              <a:avLst/>
              <a:gdLst>
                <a:gd name="T0" fmla="*/ 121 w 148"/>
                <a:gd name="T1" fmla="*/ 43 h 44"/>
                <a:gd name="T2" fmla="*/ 121 w 148"/>
                <a:gd name="T3" fmla="*/ 43 h 44"/>
                <a:gd name="T4" fmla="*/ 17 w 148"/>
                <a:gd name="T5" fmla="*/ 43 h 44"/>
                <a:gd name="T6" fmla="*/ 0 w 148"/>
                <a:gd name="T7" fmla="*/ 17 h 44"/>
                <a:gd name="T8" fmla="*/ 0 w 148"/>
                <a:gd name="T9" fmla="*/ 17 h 44"/>
                <a:gd name="T10" fmla="*/ 17 w 148"/>
                <a:gd name="T11" fmla="*/ 0 h 44"/>
                <a:gd name="T12" fmla="*/ 121 w 148"/>
                <a:gd name="T13" fmla="*/ 0 h 44"/>
                <a:gd name="T14" fmla="*/ 147 w 148"/>
                <a:gd name="T15" fmla="*/ 17 h 44"/>
                <a:gd name="T16" fmla="*/ 147 w 148"/>
                <a:gd name="T17" fmla="*/ 17 h 44"/>
                <a:gd name="T18" fmla="*/ 121 w 148"/>
                <a:gd name="T19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44">
                  <a:moveTo>
                    <a:pt x="121" y="43"/>
                  </a:moveTo>
                  <a:lnTo>
                    <a:pt x="121" y="43"/>
                  </a:lnTo>
                  <a:cubicBezTo>
                    <a:pt x="17" y="43"/>
                    <a:pt x="17" y="43"/>
                    <a:pt x="17" y="43"/>
                  </a:cubicBezTo>
                  <a:cubicBezTo>
                    <a:pt x="8" y="43"/>
                    <a:pt x="0" y="35"/>
                    <a:pt x="0" y="17"/>
                  </a:cubicBezTo>
                  <a:lnTo>
                    <a:pt x="0" y="17"/>
                  </a:lnTo>
                  <a:cubicBezTo>
                    <a:pt x="0" y="9"/>
                    <a:pt x="8" y="0"/>
                    <a:pt x="17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8" y="0"/>
                    <a:pt x="147" y="9"/>
                    <a:pt x="147" y="17"/>
                  </a:cubicBezTo>
                  <a:lnTo>
                    <a:pt x="147" y="17"/>
                  </a:lnTo>
                  <a:cubicBezTo>
                    <a:pt x="147" y="35"/>
                    <a:pt x="138" y="43"/>
                    <a:pt x="121" y="4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1" name="Freeform 446">
              <a:extLst>
                <a:ext uri="{FF2B5EF4-FFF2-40B4-BE49-F238E27FC236}">
                  <a16:creationId xmlns:a16="http://schemas.microsoft.com/office/drawing/2014/main" id="{DA06BE90-8A1F-1D4C-A738-26A1A583A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726" y="9046095"/>
              <a:ext cx="170631" cy="50186"/>
            </a:xfrm>
            <a:custGeom>
              <a:avLst/>
              <a:gdLst>
                <a:gd name="T0" fmla="*/ 121 w 148"/>
                <a:gd name="T1" fmla="*/ 44 h 45"/>
                <a:gd name="T2" fmla="*/ 121 w 148"/>
                <a:gd name="T3" fmla="*/ 44 h 45"/>
                <a:gd name="T4" fmla="*/ 17 w 148"/>
                <a:gd name="T5" fmla="*/ 44 h 45"/>
                <a:gd name="T6" fmla="*/ 0 w 148"/>
                <a:gd name="T7" fmla="*/ 17 h 45"/>
                <a:gd name="T8" fmla="*/ 0 w 148"/>
                <a:gd name="T9" fmla="*/ 17 h 45"/>
                <a:gd name="T10" fmla="*/ 17 w 148"/>
                <a:gd name="T11" fmla="*/ 0 h 45"/>
                <a:gd name="T12" fmla="*/ 121 w 148"/>
                <a:gd name="T13" fmla="*/ 0 h 45"/>
                <a:gd name="T14" fmla="*/ 147 w 148"/>
                <a:gd name="T15" fmla="*/ 17 h 45"/>
                <a:gd name="T16" fmla="*/ 147 w 148"/>
                <a:gd name="T17" fmla="*/ 17 h 45"/>
                <a:gd name="T18" fmla="*/ 121 w 148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45">
                  <a:moveTo>
                    <a:pt x="121" y="44"/>
                  </a:moveTo>
                  <a:lnTo>
                    <a:pt x="121" y="44"/>
                  </a:lnTo>
                  <a:cubicBezTo>
                    <a:pt x="17" y="44"/>
                    <a:pt x="17" y="44"/>
                    <a:pt x="17" y="44"/>
                  </a:cubicBezTo>
                  <a:cubicBezTo>
                    <a:pt x="8" y="44"/>
                    <a:pt x="0" y="35"/>
                    <a:pt x="0" y="17"/>
                  </a:cubicBezTo>
                  <a:lnTo>
                    <a:pt x="0" y="17"/>
                  </a:lnTo>
                  <a:cubicBezTo>
                    <a:pt x="0" y="9"/>
                    <a:pt x="8" y="0"/>
                    <a:pt x="17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8" y="0"/>
                    <a:pt x="147" y="9"/>
                    <a:pt x="147" y="17"/>
                  </a:cubicBezTo>
                  <a:lnTo>
                    <a:pt x="147" y="17"/>
                  </a:lnTo>
                  <a:cubicBezTo>
                    <a:pt x="147" y="35"/>
                    <a:pt x="138" y="44"/>
                    <a:pt x="121" y="4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2" name="Freeform 447">
              <a:extLst>
                <a:ext uri="{FF2B5EF4-FFF2-40B4-BE49-F238E27FC236}">
                  <a16:creationId xmlns:a16="http://schemas.microsoft.com/office/drawing/2014/main" id="{CB5F29F6-902F-284F-8E7D-68AE50B44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726" y="9231780"/>
              <a:ext cx="170631" cy="60223"/>
            </a:xfrm>
            <a:custGeom>
              <a:avLst/>
              <a:gdLst>
                <a:gd name="T0" fmla="*/ 121 w 148"/>
                <a:gd name="T1" fmla="*/ 52 h 53"/>
                <a:gd name="T2" fmla="*/ 121 w 148"/>
                <a:gd name="T3" fmla="*/ 52 h 53"/>
                <a:gd name="T4" fmla="*/ 17 w 148"/>
                <a:gd name="T5" fmla="*/ 52 h 53"/>
                <a:gd name="T6" fmla="*/ 0 w 148"/>
                <a:gd name="T7" fmla="*/ 26 h 53"/>
                <a:gd name="T8" fmla="*/ 0 w 148"/>
                <a:gd name="T9" fmla="*/ 26 h 53"/>
                <a:gd name="T10" fmla="*/ 17 w 148"/>
                <a:gd name="T11" fmla="*/ 0 h 53"/>
                <a:gd name="T12" fmla="*/ 121 w 148"/>
                <a:gd name="T13" fmla="*/ 0 h 53"/>
                <a:gd name="T14" fmla="*/ 147 w 148"/>
                <a:gd name="T15" fmla="*/ 26 h 53"/>
                <a:gd name="T16" fmla="*/ 147 w 148"/>
                <a:gd name="T17" fmla="*/ 26 h 53"/>
                <a:gd name="T18" fmla="*/ 121 w 148"/>
                <a:gd name="T19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53">
                  <a:moveTo>
                    <a:pt x="121" y="52"/>
                  </a:moveTo>
                  <a:lnTo>
                    <a:pt x="121" y="52"/>
                  </a:lnTo>
                  <a:cubicBezTo>
                    <a:pt x="17" y="52"/>
                    <a:pt x="17" y="52"/>
                    <a:pt x="17" y="52"/>
                  </a:cubicBezTo>
                  <a:cubicBezTo>
                    <a:pt x="8" y="52"/>
                    <a:pt x="0" y="43"/>
                    <a:pt x="0" y="26"/>
                  </a:cubicBezTo>
                  <a:lnTo>
                    <a:pt x="0" y="26"/>
                  </a:lnTo>
                  <a:cubicBezTo>
                    <a:pt x="0" y="17"/>
                    <a:pt x="8" y="0"/>
                    <a:pt x="17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8" y="0"/>
                    <a:pt x="147" y="17"/>
                    <a:pt x="147" y="26"/>
                  </a:cubicBezTo>
                  <a:lnTo>
                    <a:pt x="147" y="26"/>
                  </a:lnTo>
                  <a:cubicBezTo>
                    <a:pt x="147" y="43"/>
                    <a:pt x="138" y="52"/>
                    <a:pt x="121" y="5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3" name="Freeform 448">
              <a:extLst>
                <a:ext uri="{FF2B5EF4-FFF2-40B4-BE49-F238E27FC236}">
                  <a16:creationId xmlns:a16="http://schemas.microsoft.com/office/drawing/2014/main" id="{B22E81BC-7D33-EC46-BDA0-B92417629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1619" y="8634573"/>
              <a:ext cx="70260" cy="70260"/>
            </a:xfrm>
            <a:custGeom>
              <a:avLst/>
              <a:gdLst>
                <a:gd name="T0" fmla="*/ 61 w 62"/>
                <a:gd name="T1" fmla="*/ 35 h 62"/>
                <a:gd name="T2" fmla="*/ 61 w 62"/>
                <a:gd name="T3" fmla="*/ 35 h 62"/>
                <a:gd name="T4" fmla="*/ 35 w 62"/>
                <a:gd name="T5" fmla="*/ 61 h 62"/>
                <a:gd name="T6" fmla="*/ 0 w 62"/>
                <a:gd name="T7" fmla="*/ 35 h 62"/>
                <a:gd name="T8" fmla="*/ 35 w 62"/>
                <a:gd name="T9" fmla="*/ 0 h 62"/>
                <a:gd name="T10" fmla="*/ 61 w 62"/>
                <a:gd name="T11" fmla="*/ 3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2">
                  <a:moveTo>
                    <a:pt x="61" y="35"/>
                  </a:moveTo>
                  <a:lnTo>
                    <a:pt x="61" y="35"/>
                  </a:lnTo>
                  <a:cubicBezTo>
                    <a:pt x="61" y="52"/>
                    <a:pt x="52" y="61"/>
                    <a:pt x="35" y="61"/>
                  </a:cubicBezTo>
                  <a:cubicBezTo>
                    <a:pt x="18" y="61"/>
                    <a:pt x="0" y="52"/>
                    <a:pt x="0" y="35"/>
                  </a:cubicBezTo>
                  <a:cubicBezTo>
                    <a:pt x="0" y="18"/>
                    <a:pt x="18" y="0"/>
                    <a:pt x="35" y="0"/>
                  </a:cubicBezTo>
                  <a:cubicBezTo>
                    <a:pt x="52" y="0"/>
                    <a:pt x="61" y="18"/>
                    <a:pt x="61" y="3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4" name="Freeform 449">
              <a:extLst>
                <a:ext uri="{FF2B5EF4-FFF2-40B4-BE49-F238E27FC236}">
                  <a16:creationId xmlns:a16="http://schemas.microsoft.com/office/drawing/2014/main" id="{27803E01-026F-F049-A755-7D7D58F08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1619" y="8780109"/>
              <a:ext cx="70260" cy="70260"/>
            </a:xfrm>
            <a:custGeom>
              <a:avLst/>
              <a:gdLst>
                <a:gd name="T0" fmla="*/ 61 w 62"/>
                <a:gd name="T1" fmla="*/ 26 h 62"/>
                <a:gd name="T2" fmla="*/ 61 w 62"/>
                <a:gd name="T3" fmla="*/ 26 h 62"/>
                <a:gd name="T4" fmla="*/ 35 w 62"/>
                <a:gd name="T5" fmla="*/ 61 h 62"/>
                <a:gd name="T6" fmla="*/ 0 w 62"/>
                <a:gd name="T7" fmla="*/ 26 h 62"/>
                <a:gd name="T8" fmla="*/ 35 w 62"/>
                <a:gd name="T9" fmla="*/ 0 h 62"/>
                <a:gd name="T10" fmla="*/ 61 w 62"/>
                <a:gd name="T11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2">
                  <a:moveTo>
                    <a:pt x="61" y="26"/>
                  </a:moveTo>
                  <a:lnTo>
                    <a:pt x="61" y="26"/>
                  </a:lnTo>
                  <a:cubicBezTo>
                    <a:pt x="61" y="44"/>
                    <a:pt x="52" y="61"/>
                    <a:pt x="35" y="61"/>
                  </a:cubicBezTo>
                  <a:cubicBezTo>
                    <a:pt x="18" y="61"/>
                    <a:pt x="0" y="44"/>
                    <a:pt x="0" y="26"/>
                  </a:cubicBezTo>
                  <a:cubicBezTo>
                    <a:pt x="0" y="17"/>
                    <a:pt x="18" y="0"/>
                    <a:pt x="35" y="0"/>
                  </a:cubicBezTo>
                  <a:cubicBezTo>
                    <a:pt x="52" y="0"/>
                    <a:pt x="61" y="17"/>
                    <a:pt x="61" y="2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5" name="Freeform 450">
              <a:extLst>
                <a:ext uri="{FF2B5EF4-FFF2-40B4-BE49-F238E27FC236}">
                  <a16:creationId xmlns:a16="http://schemas.microsoft.com/office/drawing/2014/main" id="{C724A148-EDEF-C34F-A0BE-7532C2AD0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1619" y="8925649"/>
              <a:ext cx="70260" cy="70260"/>
            </a:xfrm>
            <a:custGeom>
              <a:avLst/>
              <a:gdLst>
                <a:gd name="T0" fmla="*/ 61 w 62"/>
                <a:gd name="T1" fmla="*/ 26 h 62"/>
                <a:gd name="T2" fmla="*/ 61 w 62"/>
                <a:gd name="T3" fmla="*/ 26 h 62"/>
                <a:gd name="T4" fmla="*/ 35 w 62"/>
                <a:gd name="T5" fmla="*/ 61 h 62"/>
                <a:gd name="T6" fmla="*/ 0 w 62"/>
                <a:gd name="T7" fmla="*/ 26 h 62"/>
                <a:gd name="T8" fmla="*/ 35 w 62"/>
                <a:gd name="T9" fmla="*/ 0 h 62"/>
                <a:gd name="T10" fmla="*/ 61 w 62"/>
                <a:gd name="T11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2">
                  <a:moveTo>
                    <a:pt x="61" y="26"/>
                  </a:moveTo>
                  <a:lnTo>
                    <a:pt x="61" y="26"/>
                  </a:lnTo>
                  <a:cubicBezTo>
                    <a:pt x="61" y="44"/>
                    <a:pt x="52" y="61"/>
                    <a:pt x="35" y="61"/>
                  </a:cubicBezTo>
                  <a:cubicBezTo>
                    <a:pt x="18" y="61"/>
                    <a:pt x="0" y="44"/>
                    <a:pt x="0" y="26"/>
                  </a:cubicBezTo>
                  <a:cubicBezTo>
                    <a:pt x="0" y="9"/>
                    <a:pt x="18" y="0"/>
                    <a:pt x="35" y="0"/>
                  </a:cubicBezTo>
                  <a:cubicBezTo>
                    <a:pt x="52" y="0"/>
                    <a:pt x="61" y="9"/>
                    <a:pt x="61" y="2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6" name="Freeform 451">
              <a:extLst>
                <a:ext uri="{FF2B5EF4-FFF2-40B4-BE49-F238E27FC236}">
                  <a16:creationId xmlns:a16="http://schemas.microsoft.com/office/drawing/2014/main" id="{264AD967-A037-5144-A24B-C2A888186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1619" y="9076206"/>
              <a:ext cx="70260" cy="60223"/>
            </a:xfrm>
            <a:custGeom>
              <a:avLst/>
              <a:gdLst>
                <a:gd name="T0" fmla="*/ 61 w 62"/>
                <a:gd name="T1" fmla="*/ 26 h 53"/>
                <a:gd name="T2" fmla="*/ 61 w 62"/>
                <a:gd name="T3" fmla="*/ 26 h 53"/>
                <a:gd name="T4" fmla="*/ 35 w 62"/>
                <a:gd name="T5" fmla="*/ 52 h 53"/>
                <a:gd name="T6" fmla="*/ 0 w 62"/>
                <a:gd name="T7" fmla="*/ 26 h 53"/>
                <a:gd name="T8" fmla="*/ 35 w 62"/>
                <a:gd name="T9" fmla="*/ 0 h 53"/>
                <a:gd name="T10" fmla="*/ 61 w 62"/>
                <a:gd name="T11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53">
                  <a:moveTo>
                    <a:pt x="61" y="26"/>
                  </a:moveTo>
                  <a:lnTo>
                    <a:pt x="61" y="26"/>
                  </a:lnTo>
                  <a:cubicBezTo>
                    <a:pt x="61" y="44"/>
                    <a:pt x="52" y="52"/>
                    <a:pt x="35" y="52"/>
                  </a:cubicBezTo>
                  <a:cubicBezTo>
                    <a:pt x="18" y="52"/>
                    <a:pt x="0" y="44"/>
                    <a:pt x="0" y="26"/>
                  </a:cubicBezTo>
                  <a:cubicBezTo>
                    <a:pt x="0" y="9"/>
                    <a:pt x="18" y="0"/>
                    <a:pt x="35" y="0"/>
                  </a:cubicBezTo>
                  <a:cubicBezTo>
                    <a:pt x="52" y="0"/>
                    <a:pt x="61" y="9"/>
                    <a:pt x="61" y="2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7" name="Freeform 452">
              <a:extLst>
                <a:ext uri="{FF2B5EF4-FFF2-40B4-BE49-F238E27FC236}">
                  <a16:creationId xmlns:a16="http://schemas.microsoft.com/office/drawing/2014/main" id="{F71460B4-A7A4-5A41-9530-6FF1D7239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1619" y="9211706"/>
              <a:ext cx="70260" cy="70260"/>
            </a:xfrm>
            <a:custGeom>
              <a:avLst/>
              <a:gdLst>
                <a:gd name="T0" fmla="*/ 61 w 62"/>
                <a:gd name="T1" fmla="*/ 35 h 62"/>
                <a:gd name="T2" fmla="*/ 61 w 62"/>
                <a:gd name="T3" fmla="*/ 35 h 62"/>
                <a:gd name="T4" fmla="*/ 35 w 62"/>
                <a:gd name="T5" fmla="*/ 61 h 62"/>
                <a:gd name="T6" fmla="*/ 0 w 62"/>
                <a:gd name="T7" fmla="*/ 35 h 62"/>
                <a:gd name="T8" fmla="*/ 35 w 62"/>
                <a:gd name="T9" fmla="*/ 0 h 62"/>
                <a:gd name="T10" fmla="*/ 61 w 62"/>
                <a:gd name="T11" fmla="*/ 3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2">
                  <a:moveTo>
                    <a:pt x="61" y="35"/>
                  </a:moveTo>
                  <a:lnTo>
                    <a:pt x="61" y="35"/>
                  </a:lnTo>
                  <a:cubicBezTo>
                    <a:pt x="61" y="52"/>
                    <a:pt x="52" y="61"/>
                    <a:pt x="35" y="61"/>
                  </a:cubicBezTo>
                  <a:cubicBezTo>
                    <a:pt x="18" y="61"/>
                    <a:pt x="0" y="52"/>
                    <a:pt x="0" y="35"/>
                  </a:cubicBezTo>
                  <a:cubicBezTo>
                    <a:pt x="0" y="18"/>
                    <a:pt x="18" y="0"/>
                    <a:pt x="35" y="0"/>
                  </a:cubicBezTo>
                  <a:cubicBezTo>
                    <a:pt x="52" y="0"/>
                    <a:pt x="61" y="18"/>
                    <a:pt x="61" y="3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8" name="Freeform 453">
              <a:extLst>
                <a:ext uri="{FF2B5EF4-FFF2-40B4-BE49-F238E27FC236}">
                  <a16:creationId xmlns:a16="http://schemas.microsoft.com/office/drawing/2014/main" id="{B51B06B5-2860-7544-A013-73597D773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5169" y="9492745"/>
              <a:ext cx="3282139" cy="888287"/>
            </a:xfrm>
            <a:custGeom>
              <a:avLst/>
              <a:gdLst>
                <a:gd name="T0" fmla="*/ 2660 w 2886"/>
                <a:gd name="T1" fmla="*/ 780 h 781"/>
                <a:gd name="T2" fmla="*/ 2660 w 2886"/>
                <a:gd name="T3" fmla="*/ 780 h 781"/>
                <a:gd name="T4" fmla="*/ 225 w 2886"/>
                <a:gd name="T5" fmla="*/ 780 h 781"/>
                <a:gd name="T6" fmla="*/ 0 w 2886"/>
                <a:gd name="T7" fmla="*/ 563 h 781"/>
                <a:gd name="T8" fmla="*/ 0 w 2886"/>
                <a:gd name="T9" fmla="*/ 217 h 781"/>
                <a:gd name="T10" fmla="*/ 225 w 2886"/>
                <a:gd name="T11" fmla="*/ 0 h 781"/>
                <a:gd name="T12" fmla="*/ 2660 w 2886"/>
                <a:gd name="T13" fmla="*/ 0 h 781"/>
                <a:gd name="T14" fmla="*/ 2885 w 2886"/>
                <a:gd name="T15" fmla="*/ 217 h 781"/>
                <a:gd name="T16" fmla="*/ 2885 w 2886"/>
                <a:gd name="T17" fmla="*/ 563 h 781"/>
                <a:gd name="T18" fmla="*/ 2660 w 2886"/>
                <a:gd name="T19" fmla="*/ 780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6" h="781">
                  <a:moveTo>
                    <a:pt x="2660" y="780"/>
                  </a:moveTo>
                  <a:lnTo>
                    <a:pt x="2660" y="780"/>
                  </a:lnTo>
                  <a:cubicBezTo>
                    <a:pt x="225" y="780"/>
                    <a:pt x="225" y="780"/>
                    <a:pt x="225" y="780"/>
                  </a:cubicBezTo>
                  <a:cubicBezTo>
                    <a:pt x="104" y="780"/>
                    <a:pt x="0" y="685"/>
                    <a:pt x="0" y="563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95"/>
                    <a:pt x="104" y="0"/>
                    <a:pt x="225" y="0"/>
                  </a:cubicBezTo>
                  <a:cubicBezTo>
                    <a:pt x="2660" y="0"/>
                    <a:pt x="2660" y="0"/>
                    <a:pt x="2660" y="0"/>
                  </a:cubicBezTo>
                  <a:cubicBezTo>
                    <a:pt x="2781" y="0"/>
                    <a:pt x="2885" y="95"/>
                    <a:pt x="2885" y="217"/>
                  </a:cubicBezTo>
                  <a:cubicBezTo>
                    <a:pt x="2885" y="563"/>
                    <a:pt x="2885" y="563"/>
                    <a:pt x="2885" y="563"/>
                  </a:cubicBezTo>
                  <a:cubicBezTo>
                    <a:pt x="2885" y="685"/>
                    <a:pt x="2781" y="780"/>
                    <a:pt x="2660" y="78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9" name="Freeform 454">
              <a:extLst>
                <a:ext uri="{FF2B5EF4-FFF2-40B4-BE49-F238E27FC236}">
                  <a16:creationId xmlns:a16="http://schemas.microsoft.com/office/drawing/2014/main" id="{1D3DD24C-190E-E145-B41E-F70D6E8F6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5192" y="9773784"/>
              <a:ext cx="316168" cy="316171"/>
            </a:xfrm>
            <a:custGeom>
              <a:avLst/>
              <a:gdLst>
                <a:gd name="T0" fmla="*/ 278 w 279"/>
                <a:gd name="T1" fmla="*/ 139 h 278"/>
                <a:gd name="T2" fmla="*/ 278 w 279"/>
                <a:gd name="T3" fmla="*/ 139 h 278"/>
                <a:gd name="T4" fmla="*/ 139 w 279"/>
                <a:gd name="T5" fmla="*/ 277 h 278"/>
                <a:gd name="T6" fmla="*/ 0 w 279"/>
                <a:gd name="T7" fmla="*/ 139 h 278"/>
                <a:gd name="T8" fmla="*/ 139 w 279"/>
                <a:gd name="T9" fmla="*/ 0 h 278"/>
                <a:gd name="T10" fmla="*/ 278 w 279"/>
                <a:gd name="T11" fmla="*/ 139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278">
                  <a:moveTo>
                    <a:pt x="278" y="139"/>
                  </a:moveTo>
                  <a:lnTo>
                    <a:pt x="278" y="139"/>
                  </a:lnTo>
                  <a:cubicBezTo>
                    <a:pt x="278" y="217"/>
                    <a:pt x="217" y="277"/>
                    <a:pt x="139" y="277"/>
                  </a:cubicBezTo>
                  <a:cubicBezTo>
                    <a:pt x="61" y="277"/>
                    <a:pt x="0" y="217"/>
                    <a:pt x="0" y="139"/>
                  </a:cubicBezTo>
                  <a:cubicBezTo>
                    <a:pt x="0" y="61"/>
                    <a:pt x="61" y="0"/>
                    <a:pt x="139" y="0"/>
                  </a:cubicBezTo>
                  <a:cubicBezTo>
                    <a:pt x="217" y="0"/>
                    <a:pt x="278" y="61"/>
                    <a:pt x="278" y="13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0" name="Freeform 455">
              <a:extLst>
                <a:ext uri="{FF2B5EF4-FFF2-40B4-BE49-F238E27FC236}">
                  <a16:creationId xmlns:a16="http://schemas.microsoft.com/office/drawing/2014/main" id="{990AEDBB-AA63-5344-9305-2FEDCDA02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1634" y="9904267"/>
              <a:ext cx="2258352" cy="60223"/>
            </a:xfrm>
            <a:custGeom>
              <a:avLst/>
              <a:gdLst>
                <a:gd name="T0" fmla="*/ 1959 w 1986"/>
                <a:gd name="T1" fmla="*/ 52 h 53"/>
                <a:gd name="T2" fmla="*/ 1959 w 1986"/>
                <a:gd name="T3" fmla="*/ 52 h 53"/>
                <a:gd name="T4" fmla="*/ 35 w 1986"/>
                <a:gd name="T5" fmla="*/ 52 h 53"/>
                <a:gd name="T6" fmla="*/ 0 w 1986"/>
                <a:gd name="T7" fmla="*/ 26 h 53"/>
                <a:gd name="T8" fmla="*/ 0 w 1986"/>
                <a:gd name="T9" fmla="*/ 26 h 53"/>
                <a:gd name="T10" fmla="*/ 35 w 1986"/>
                <a:gd name="T11" fmla="*/ 0 h 53"/>
                <a:gd name="T12" fmla="*/ 1959 w 1986"/>
                <a:gd name="T13" fmla="*/ 0 h 53"/>
                <a:gd name="T14" fmla="*/ 1985 w 1986"/>
                <a:gd name="T15" fmla="*/ 26 h 53"/>
                <a:gd name="T16" fmla="*/ 1985 w 1986"/>
                <a:gd name="T17" fmla="*/ 26 h 53"/>
                <a:gd name="T18" fmla="*/ 1959 w 1986"/>
                <a:gd name="T19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6" h="53">
                  <a:moveTo>
                    <a:pt x="1959" y="52"/>
                  </a:moveTo>
                  <a:lnTo>
                    <a:pt x="1959" y="52"/>
                  </a:lnTo>
                  <a:cubicBezTo>
                    <a:pt x="35" y="52"/>
                    <a:pt x="35" y="52"/>
                    <a:pt x="35" y="52"/>
                  </a:cubicBezTo>
                  <a:cubicBezTo>
                    <a:pt x="18" y="52"/>
                    <a:pt x="0" y="43"/>
                    <a:pt x="0" y="26"/>
                  </a:cubicBezTo>
                  <a:lnTo>
                    <a:pt x="0" y="26"/>
                  </a:lnTo>
                  <a:cubicBezTo>
                    <a:pt x="0" y="9"/>
                    <a:pt x="18" y="0"/>
                    <a:pt x="35" y="0"/>
                  </a:cubicBezTo>
                  <a:cubicBezTo>
                    <a:pt x="1959" y="0"/>
                    <a:pt x="1959" y="0"/>
                    <a:pt x="1959" y="0"/>
                  </a:cubicBezTo>
                  <a:cubicBezTo>
                    <a:pt x="1976" y="0"/>
                    <a:pt x="1985" y="9"/>
                    <a:pt x="1985" y="26"/>
                  </a:cubicBezTo>
                  <a:lnTo>
                    <a:pt x="1985" y="26"/>
                  </a:lnTo>
                  <a:cubicBezTo>
                    <a:pt x="1985" y="43"/>
                    <a:pt x="1976" y="52"/>
                    <a:pt x="1959" y="5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1" name="Freeform 456">
              <a:extLst>
                <a:ext uri="{FF2B5EF4-FFF2-40B4-BE49-F238E27FC236}">
                  <a16:creationId xmlns:a16="http://schemas.microsoft.com/office/drawing/2014/main" id="{4E0821D1-5677-134F-9A0F-D02AC432E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726" y="9628248"/>
              <a:ext cx="170631" cy="50186"/>
            </a:xfrm>
            <a:custGeom>
              <a:avLst/>
              <a:gdLst>
                <a:gd name="T0" fmla="*/ 121 w 148"/>
                <a:gd name="T1" fmla="*/ 44 h 45"/>
                <a:gd name="T2" fmla="*/ 121 w 148"/>
                <a:gd name="T3" fmla="*/ 44 h 45"/>
                <a:gd name="T4" fmla="*/ 17 w 148"/>
                <a:gd name="T5" fmla="*/ 44 h 45"/>
                <a:gd name="T6" fmla="*/ 0 w 148"/>
                <a:gd name="T7" fmla="*/ 26 h 45"/>
                <a:gd name="T8" fmla="*/ 0 w 148"/>
                <a:gd name="T9" fmla="*/ 26 h 45"/>
                <a:gd name="T10" fmla="*/ 17 w 148"/>
                <a:gd name="T11" fmla="*/ 0 h 45"/>
                <a:gd name="T12" fmla="*/ 121 w 148"/>
                <a:gd name="T13" fmla="*/ 0 h 45"/>
                <a:gd name="T14" fmla="*/ 147 w 148"/>
                <a:gd name="T15" fmla="*/ 26 h 45"/>
                <a:gd name="T16" fmla="*/ 147 w 148"/>
                <a:gd name="T17" fmla="*/ 26 h 45"/>
                <a:gd name="T18" fmla="*/ 121 w 148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45">
                  <a:moveTo>
                    <a:pt x="121" y="44"/>
                  </a:moveTo>
                  <a:lnTo>
                    <a:pt x="121" y="44"/>
                  </a:lnTo>
                  <a:cubicBezTo>
                    <a:pt x="17" y="44"/>
                    <a:pt x="17" y="44"/>
                    <a:pt x="17" y="44"/>
                  </a:cubicBezTo>
                  <a:cubicBezTo>
                    <a:pt x="8" y="44"/>
                    <a:pt x="0" y="35"/>
                    <a:pt x="0" y="26"/>
                  </a:cubicBezTo>
                  <a:lnTo>
                    <a:pt x="0" y="26"/>
                  </a:lnTo>
                  <a:cubicBezTo>
                    <a:pt x="0" y="9"/>
                    <a:pt x="8" y="0"/>
                    <a:pt x="17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8" y="0"/>
                    <a:pt x="147" y="9"/>
                    <a:pt x="147" y="26"/>
                  </a:cubicBezTo>
                  <a:lnTo>
                    <a:pt x="147" y="26"/>
                  </a:lnTo>
                  <a:cubicBezTo>
                    <a:pt x="147" y="35"/>
                    <a:pt x="138" y="44"/>
                    <a:pt x="121" y="4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2" name="Freeform 457">
              <a:extLst>
                <a:ext uri="{FF2B5EF4-FFF2-40B4-BE49-F238E27FC236}">
                  <a16:creationId xmlns:a16="http://schemas.microsoft.com/office/drawing/2014/main" id="{D56B7DED-5490-094D-8729-FA2D10D7E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726" y="9823970"/>
              <a:ext cx="170631" cy="50186"/>
            </a:xfrm>
            <a:custGeom>
              <a:avLst/>
              <a:gdLst>
                <a:gd name="T0" fmla="*/ 121 w 148"/>
                <a:gd name="T1" fmla="*/ 44 h 45"/>
                <a:gd name="T2" fmla="*/ 121 w 148"/>
                <a:gd name="T3" fmla="*/ 44 h 45"/>
                <a:gd name="T4" fmla="*/ 17 w 148"/>
                <a:gd name="T5" fmla="*/ 44 h 45"/>
                <a:gd name="T6" fmla="*/ 0 w 148"/>
                <a:gd name="T7" fmla="*/ 27 h 45"/>
                <a:gd name="T8" fmla="*/ 0 w 148"/>
                <a:gd name="T9" fmla="*/ 27 h 45"/>
                <a:gd name="T10" fmla="*/ 17 w 148"/>
                <a:gd name="T11" fmla="*/ 0 h 45"/>
                <a:gd name="T12" fmla="*/ 121 w 148"/>
                <a:gd name="T13" fmla="*/ 0 h 45"/>
                <a:gd name="T14" fmla="*/ 147 w 148"/>
                <a:gd name="T15" fmla="*/ 27 h 45"/>
                <a:gd name="T16" fmla="*/ 147 w 148"/>
                <a:gd name="T17" fmla="*/ 27 h 45"/>
                <a:gd name="T18" fmla="*/ 121 w 148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45">
                  <a:moveTo>
                    <a:pt x="121" y="44"/>
                  </a:moveTo>
                  <a:lnTo>
                    <a:pt x="121" y="44"/>
                  </a:lnTo>
                  <a:cubicBezTo>
                    <a:pt x="17" y="44"/>
                    <a:pt x="17" y="44"/>
                    <a:pt x="17" y="44"/>
                  </a:cubicBezTo>
                  <a:cubicBezTo>
                    <a:pt x="8" y="44"/>
                    <a:pt x="0" y="35"/>
                    <a:pt x="0" y="27"/>
                  </a:cubicBezTo>
                  <a:lnTo>
                    <a:pt x="0" y="27"/>
                  </a:lnTo>
                  <a:cubicBezTo>
                    <a:pt x="0" y="9"/>
                    <a:pt x="8" y="0"/>
                    <a:pt x="17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8" y="0"/>
                    <a:pt x="147" y="9"/>
                    <a:pt x="147" y="27"/>
                  </a:cubicBezTo>
                  <a:lnTo>
                    <a:pt x="147" y="27"/>
                  </a:lnTo>
                  <a:cubicBezTo>
                    <a:pt x="147" y="35"/>
                    <a:pt x="138" y="44"/>
                    <a:pt x="121" y="4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3" name="Freeform 458">
              <a:extLst>
                <a:ext uri="{FF2B5EF4-FFF2-40B4-BE49-F238E27FC236}">
                  <a16:creationId xmlns:a16="http://schemas.microsoft.com/office/drawing/2014/main" id="{8D8704D7-6BEA-704B-88AF-20C627E48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726" y="10024712"/>
              <a:ext cx="170631" cy="50186"/>
            </a:xfrm>
            <a:custGeom>
              <a:avLst/>
              <a:gdLst>
                <a:gd name="T0" fmla="*/ 121 w 148"/>
                <a:gd name="T1" fmla="*/ 43 h 44"/>
                <a:gd name="T2" fmla="*/ 121 w 148"/>
                <a:gd name="T3" fmla="*/ 43 h 44"/>
                <a:gd name="T4" fmla="*/ 17 w 148"/>
                <a:gd name="T5" fmla="*/ 43 h 44"/>
                <a:gd name="T6" fmla="*/ 0 w 148"/>
                <a:gd name="T7" fmla="*/ 17 h 44"/>
                <a:gd name="T8" fmla="*/ 0 w 148"/>
                <a:gd name="T9" fmla="*/ 17 h 44"/>
                <a:gd name="T10" fmla="*/ 17 w 148"/>
                <a:gd name="T11" fmla="*/ 0 h 44"/>
                <a:gd name="T12" fmla="*/ 121 w 148"/>
                <a:gd name="T13" fmla="*/ 0 h 44"/>
                <a:gd name="T14" fmla="*/ 147 w 148"/>
                <a:gd name="T15" fmla="*/ 17 h 44"/>
                <a:gd name="T16" fmla="*/ 147 w 148"/>
                <a:gd name="T17" fmla="*/ 17 h 44"/>
                <a:gd name="T18" fmla="*/ 121 w 148"/>
                <a:gd name="T19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44">
                  <a:moveTo>
                    <a:pt x="121" y="43"/>
                  </a:moveTo>
                  <a:lnTo>
                    <a:pt x="121" y="43"/>
                  </a:lnTo>
                  <a:cubicBezTo>
                    <a:pt x="17" y="43"/>
                    <a:pt x="17" y="43"/>
                    <a:pt x="17" y="43"/>
                  </a:cubicBezTo>
                  <a:cubicBezTo>
                    <a:pt x="8" y="43"/>
                    <a:pt x="0" y="34"/>
                    <a:pt x="0" y="17"/>
                  </a:cubicBezTo>
                  <a:lnTo>
                    <a:pt x="0" y="17"/>
                  </a:lnTo>
                  <a:cubicBezTo>
                    <a:pt x="0" y="9"/>
                    <a:pt x="8" y="0"/>
                    <a:pt x="17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8" y="0"/>
                    <a:pt x="147" y="9"/>
                    <a:pt x="147" y="17"/>
                  </a:cubicBezTo>
                  <a:lnTo>
                    <a:pt x="147" y="17"/>
                  </a:lnTo>
                  <a:cubicBezTo>
                    <a:pt x="147" y="34"/>
                    <a:pt x="138" y="43"/>
                    <a:pt x="121" y="4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4" name="Freeform 459">
              <a:extLst>
                <a:ext uri="{FF2B5EF4-FFF2-40B4-BE49-F238E27FC236}">
                  <a16:creationId xmlns:a16="http://schemas.microsoft.com/office/drawing/2014/main" id="{7647FB8B-3077-2C4B-A8C5-141C0538B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726" y="10220438"/>
              <a:ext cx="170631" cy="50186"/>
            </a:xfrm>
            <a:custGeom>
              <a:avLst/>
              <a:gdLst>
                <a:gd name="T0" fmla="*/ 121 w 148"/>
                <a:gd name="T1" fmla="*/ 44 h 45"/>
                <a:gd name="T2" fmla="*/ 121 w 148"/>
                <a:gd name="T3" fmla="*/ 44 h 45"/>
                <a:gd name="T4" fmla="*/ 17 w 148"/>
                <a:gd name="T5" fmla="*/ 44 h 45"/>
                <a:gd name="T6" fmla="*/ 0 w 148"/>
                <a:gd name="T7" fmla="*/ 17 h 45"/>
                <a:gd name="T8" fmla="*/ 0 w 148"/>
                <a:gd name="T9" fmla="*/ 17 h 45"/>
                <a:gd name="T10" fmla="*/ 17 w 148"/>
                <a:gd name="T11" fmla="*/ 0 h 45"/>
                <a:gd name="T12" fmla="*/ 121 w 148"/>
                <a:gd name="T13" fmla="*/ 0 h 45"/>
                <a:gd name="T14" fmla="*/ 147 w 148"/>
                <a:gd name="T15" fmla="*/ 17 h 45"/>
                <a:gd name="T16" fmla="*/ 147 w 148"/>
                <a:gd name="T17" fmla="*/ 17 h 45"/>
                <a:gd name="T18" fmla="*/ 121 w 148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45">
                  <a:moveTo>
                    <a:pt x="121" y="44"/>
                  </a:moveTo>
                  <a:lnTo>
                    <a:pt x="121" y="44"/>
                  </a:lnTo>
                  <a:cubicBezTo>
                    <a:pt x="17" y="44"/>
                    <a:pt x="17" y="44"/>
                    <a:pt x="17" y="44"/>
                  </a:cubicBezTo>
                  <a:cubicBezTo>
                    <a:pt x="8" y="44"/>
                    <a:pt x="0" y="35"/>
                    <a:pt x="0" y="17"/>
                  </a:cubicBezTo>
                  <a:lnTo>
                    <a:pt x="0" y="17"/>
                  </a:lnTo>
                  <a:cubicBezTo>
                    <a:pt x="0" y="9"/>
                    <a:pt x="8" y="0"/>
                    <a:pt x="17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8" y="0"/>
                    <a:pt x="147" y="9"/>
                    <a:pt x="147" y="17"/>
                  </a:cubicBezTo>
                  <a:lnTo>
                    <a:pt x="147" y="17"/>
                  </a:lnTo>
                  <a:cubicBezTo>
                    <a:pt x="147" y="35"/>
                    <a:pt x="138" y="44"/>
                    <a:pt x="121" y="4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5" name="Freeform 460">
              <a:extLst>
                <a:ext uri="{FF2B5EF4-FFF2-40B4-BE49-F238E27FC236}">
                  <a16:creationId xmlns:a16="http://schemas.microsoft.com/office/drawing/2014/main" id="{9FFB21CF-8644-5A4A-AF53-BD9505F52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1619" y="9608173"/>
              <a:ext cx="70260" cy="70260"/>
            </a:xfrm>
            <a:custGeom>
              <a:avLst/>
              <a:gdLst>
                <a:gd name="T0" fmla="*/ 61 w 62"/>
                <a:gd name="T1" fmla="*/ 35 h 62"/>
                <a:gd name="T2" fmla="*/ 61 w 62"/>
                <a:gd name="T3" fmla="*/ 35 h 62"/>
                <a:gd name="T4" fmla="*/ 35 w 62"/>
                <a:gd name="T5" fmla="*/ 61 h 62"/>
                <a:gd name="T6" fmla="*/ 0 w 62"/>
                <a:gd name="T7" fmla="*/ 35 h 62"/>
                <a:gd name="T8" fmla="*/ 35 w 62"/>
                <a:gd name="T9" fmla="*/ 0 h 62"/>
                <a:gd name="T10" fmla="*/ 61 w 62"/>
                <a:gd name="T11" fmla="*/ 3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2">
                  <a:moveTo>
                    <a:pt x="61" y="35"/>
                  </a:moveTo>
                  <a:lnTo>
                    <a:pt x="61" y="35"/>
                  </a:lnTo>
                  <a:cubicBezTo>
                    <a:pt x="61" y="52"/>
                    <a:pt x="52" y="61"/>
                    <a:pt x="35" y="61"/>
                  </a:cubicBezTo>
                  <a:cubicBezTo>
                    <a:pt x="18" y="61"/>
                    <a:pt x="0" y="52"/>
                    <a:pt x="0" y="35"/>
                  </a:cubicBezTo>
                  <a:cubicBezTo>
                    <a:pt x="0" y="17"/>
                    <a:pt x="18" y="0"/>
                    <a:pt x="35" y="0"/>
                  </a:cubicBezTo>
                  <a:cubicBezTo>
                    <a:pt x="52" y="0"/>
                    <a:pt x="61" y="17"/>
                    <a:pt x="61" y="3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6" name="Freeform 461">
              <a:extLst>
                <a:ext uri="{FF2B5EF4-FFF2-40B4-BE49-F238E27FC236}">
                  <a16:creationId xmlns:a16="http://schemas.microsoft.com/office/drawing/2014/main" id="{6D062BCA-64A8-FF47-9B22-78C362A8F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1619" y="9758730"/>
              <a:ext cx="70260" cy="70260"/>
            </a:xfrm>
            <a:custGeom>
              <a:avLst/>
              <a:gdLst>
                <a:gd name="T0" fmla="*/ 61 w 62"/>
                <a:gd name="T1" fmla="*/ 35 h 61"/>
                <a:gd name="T2" fmla="*/ 61 w 62"/>
                <a:gd name="T3" fmla="*/ 35 h 61"/>
                <a:gd name="T4" fmla="*/ 35 w 62"/>
                <a:gd name="T5" fmla="*/ 60 h 61"/>
                <a:gd name="T6" fmla="*/ 0 w 62"/>
                <a:gd name="T7" fmla="*/ 35 h 61"/>
                <a:gd name="T8" fmla="*/ 35 w 62"/>
                <a:gd name="T9" fmla="*/ 0 h 61"/>
                <a:gd name="T10" fmla="*/ 61 w 62"/>
                <a:gd name="T11" fmla="*/ 3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61" y="35"/>
                  </a:moveTo>
                  <a:lnTo>
                    <a:pt x="61" y="35"/>
                  </a:lnTo>
                  <a:cubicBezTo>
                    <a:pt x="61" y="52"/>
                    <a:pt x="52" y="60"/>
                    <a:pt x="35" y="60"/>
                  </a:cubicBezTo>
                  <a:cubicBezTo>
                    <a:pt x="18" y="60"/>
                    <a:pt x="0" y="52"/>
                    <a:pt x="0" y="35"/>
                  </a:cubicBezTo>
                  <a:cubicBezTo>
                    <a:pt x="0" y="17"/>
                    <a:pt x="18" y="0"/>
                    <a:pt x="35" y="0"/>
                  </a:cubicBezTo>
                  <a:cubicBezTo>
                    <a:pt x="52" y="0"/>
                    <a:pt x="61" y="17"/>
                    <a:pt x="61" y="3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7" name="Freeform 462">
              <a:extLst>
                <a:ext uri="{FF2B5EF4-FFF2-40B4-BE49-F238E27FC236}">
                  <a16:creationId xmlns:a16="http://schemas.microsoft.com/office/drawing/2014/main" id="{DD31C40A-CC87-264A-AAA8-9C0F81685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1619" y="9904267"/>
              <a:ext cx="70260" cy="70260"/>
            </a:xfrm>
            <a:custGeom>
              <a:avLst/>
              <a:gdLst>
                <a:gd name="T0" fmla="*/ 61 w 62"/>
                <a:gd name="T1" fmla="*/ 26 h 61"/>
                <a:gd name="T2" fmla="*/ 61 w 62"/>
                <a:gd name="T3" fmla="*/ 26 h 61"/>
                <a:gd name="T4" fmla="*/ 35 w 62"/>
                <a:gd name="T5" fmla="*/ 60 h 61"/>
                <a:gd name="T6" fmla="*/ 0 w 62"/>
                <a:gd name="T7" fmla="*/ 26 h 61"/>
                <a:gd name="T8" fmla="*/ 35 w 62"/>
                <a:gd name="T9" fmla="*/ 0 h 61"/>
                <a:gd name="T10" fmla="*/ 61 w 62"/>
                <a:gd name="T11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61" y="26"/>
                  </a:moveTo>
                  <a:lnTo>
                    <a:pt x="61" y="26"/>
                  </a:lnTo>
                  <a:cubicBezTo>
                    <a:pt x="61" y="43"/>
                    <a:pt x="52" y="60"/>
                    <a:pt x="35" y="60"/>
                  </a:cubicBezTo>
                  <a:cubicBezTo>
                    <a:pt x="18" y="60"/>
                    <a:pt x="0" y="43"/>
                    <a:pt x="0" y="26"/>
                  </a:cubicBezTo>
                  <a:cubicBezTo>
                    <a:pt x="0" y="17"/>
                    <a:pt x="18" y="0"/>
                    <a:pt x="35" y="0"/>
                  </a:cubicBezTo>
                  <a:cubicBezTo>
                    <a:pt x="52" y="0"/>
                    <a:pt x="61" y="17"/>
                    <a:pt x="61" y="2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8" name="Freeform 463">
              <a:extLst>
                <a:ext uri="{FF2B5EF4-FFF2-40B4-BE49-F238E27FC236}">
                  <a16:creationId xmlns:a16="http://schemas.microsoft.com/office/drawing/2014/main" id="{9B855A62-8B0F-214C-ABFA-8228D90E5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1619" y="10054824"/>
              <a:ext cx="70260" cy="70260"/>
            </a:xfrm>
            <a:custGeom>
              <a:avLst/>
              <a:gdLst>
                <a:gd name="T0" fmla="*/ 61 w 62"/>
                <a:gd name="T1" fmla="*/ 26 h 61"/>
                <a:gd name="T2" fmla="*/ 61 w 62"/>
                <a:gd name="T3" fmla="*/ 26 h 61"/>
                <a:gd name="T4" fmla="*/ 35 w 62"/>
                <a:gd name="T5" fmla="*/ 60 h 61"/>
                <a:gd name="T6" fmla="*/ 0 w 62"/>
                <a:gd name="T7" fmla="*/ 26 h 61"/>
                <a:gd name="T8" fmla="*/ 35 w 62"/>
                <a:gd name="T9" fmla="*/ 0 h 61"/>
                <a:gd name="T10" fmla="*/ 61 w 62"/>
                <a:gd name="T11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61" y="26"/>
                  </a:moveTo>
                  <a:lnTo>
                    <a:pt x="61" y="26"/>
                  </a:lnTo>
                  <a:cubicBezTo>
                    <a:pt x="61" y="43"/>
                    <a:pt x="52" y="60"/>
                    <a:pt x="35" y="60"/>
                  </a:cubicBezTo>
                  <a:cubicBezTo>
                    <a:pt x="18" y="60"/>
                    <a:pt x="0" y="43"/>
                    <a:pt x="0" y="26"/>
                  </a:cubicBezTo>
                  <a:cubicBezTo>
                    <a:pt x="0" y="8"/>
                    <a:pt x="18" y="0"/>
                    <a:pt x="35" y="0"/>
                  </a:cubicBezTo>
                  <a:cubicBezTo>
                    <a:pt x="52" y="0"/>
                    <a:pt x="61" y="8"/>
                    <a:pt x="61" y="2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9" name="Freeform 464">
              <a:extLst>
                <a:ext uri="{FF2B5EF4-FFF2-40B4-BE49-F238E27FC236}">
                  <a16:creationId xmlns:a16="http://schemas.microsoft.com/office/drawing/2014/main" id="{AE7D62D3-C359-2549-A0F2-89858A534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1619" y="10200364"/>
              <a:ext cx="70260" cy="70260"/>
            </a:xfrm>
            <a:custGeom>
              <a:avLst/>
              <a:gdLst>
                <a:gd name="T0" fmla="*/ 61 w 62"/>
                <a:gd name="T1" fmla="*/ 26 h 62"/>
                <a:gd name="T2" fmla="*/ 61 w 62"/>
                <a:gd name="T3" fmla="*/ 26 h 62"/>
                <a:gd name="T4" fmla="*/ 35 w 62"/>
                <a:gd name="T5" fmla="*/ 61 h 62"/>
                <a:gd name="T6" fmla="*/ 0 w 62"/>
                <a:gd name="T7" fmla="*/ 26 h 62"/>
                <a:gd name="T8" fmla="*/ 35 w 62"/>
                <a:gd name="T9" fmla="*/ 0 h 62"/>
                <a:gd name="T10" fmla="*/ 61 w 62"/>
                <a:gd name="T11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2">
                  <a:moveTo>
                    <a:pt x="61" y="26"/>
                  </a:moveTo>
                  <a:lnTo>
                    <a:pt x="61" y="26"/>
                  </a:lnTo>
                  <a:cubicBezTo>
                    <a:pt x="61" y="43"/>
                    <a:pt x="52" y="61"/>
                    <a:pt x="35" y="61"/>
                  </a:cubicBezTo>
                  <a:cubicBezTo>
                    <a:pt x="18" y="61"/>
                    <a:pt x="0" y="43"/>
                    <a:pt x="0" y="26"/>
                  </a:cubicBezTo>
                  <a:cubicBezTo>
                    <a:pt x="0" y="8"/>
                    <a:pt x="18" y="0"/>
                    <a:pt x="35" y="0"/>
                  </a:cubicBezTo>
                  <a:cubicBezTo>
                    <a:pt x="52" y="0"/>
                    <a:pt x="61" y="8"/>
                    <a:pt x="61" y="2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0" name="Freeform 465">
              <a:extLst>
                <a:ext uri="{FF2B5EF4-FFF2-40B4-BE49-F238E27FC236}">
                  <a16:creationId xmlns:a16="http://schemas.microsoft.com/office/drawing/2014/main" id="{59F66E82-0C14-1B42-88CF-0A2C81E64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9852" y="6426406"/>
              <a:ext cx="3452770" cy="4100163"/>
            </a:xfrm>
            <a:custGeom>
              <a:avLst/>
              <a:gdLst>
                <a:gd name="T0" fmla="*/ 2746 w 3033"/>
                <a:gd name="T1" fmla="*/ 3603 h 3604"/>
                <a:gd name="T2" fmla="*/ 2746 w 3033"/>
                <a:gd name="T3" fmla="*/ 3603 h 3604"/>
                <a:gd name="T4" fmla="*/ 286 w 3033"/>
                <a:gd name="T5" fmla="*/ 3603 h 3604"/>
                <a:gd name="T6" fmla="*/ 0 w 3033"/>
                <a:gd name="T7" fmla="*/ 3317 h 3604"/>
                <a:gd name="T8" fmla="*/ 0 w 3033"/>
                <a:gd name="T9" fmla="*/ 285 h 3604"/>
                <a:gd name="T10" fmla="*/ 286 w 3033"/>
                <a:gd name="T11" fmla="*/ 0 h 3604"/>
                <a:gd name="T12" fmla="*/ 2746 w 3033"/>
                <a:gd name="T13" fmla="*/ 0 h 3604"/>
                <a:gd name="T14" fmla="*/ 3032 w 3033"/>
                <a:gd name="T15" fmla="*/ 285 h 3604"/>
                <a:gd name="T16" fmla="*/ 3032 w 3033"/>
                <a:gd name="T17" fmla="*/ 3317 h 3604"/>
                <a:gd name="T18" fmla="*/ 2746 w 3033"/>
                <a:gd name="T19" fmla="*/ 3603 h 3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33" h="3604">
                  <a:moveTo>
                    <a:pt x="2746" y="3603"/>
                  </a:moveTo>
                  <a:lnTo>
                    <a:pt x="2746" y="3603"/>
                  </a:lnTo>
                  <a:cubicBezTo>
                    <a:pt x="286" y="3603"/>
                    <a:pt x="286" y="3603"/>
                    <a:pt x="286" y="3603"/>
                  </a:cubicBezTo>
                  <a:cubicBezTo>
                    <a:pt x="130" y="3603"/>
                    <a:pt x="0" y="3473"/>
                    <a:pt x="0" y="3317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0" y="130"/>
                    <a:pt x="130" y="0"/>
                    <a:pt x="286" y="0"/>
                  </a:cubicBezTo>
                  <a:cubicBezTo>
                    <a:pt x="2746" y="0"/>
                    <a:pt x="2746" y="0"/>
                    <a:pt x="2746" y="0"/>
                  </a:cubicBezTo>
                  <a:cubicBezTo>
                    <a:pt x="2902" y="0"/>
                    <a:pt x="3032" y="130"/>
                    <a:pt x="3032" y="285"/>
                  </a:cubicBezTo>
                  <a:cubicBezTo>
                    <a:pt x="3032" y="3317"/>
                    <a:pt x="3032" y="3317"/>
                    <a:pt x="3032" y="3317"/>
                  </a:cubicBezTo>
                  <a:cubicBezTo>
                    <a:pt x="3032" y="3473"/>
                    <a:pt x="2902" y="3603"/>
                    <a:pt x="2746" y="3603"/>
                  </a:cubicBezTo>
                </a:path>
              </a:pathLst>
            </a:custGeom>
            <a:noFill/>
            <a:ln w="126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1" name="Freeform 466">
              <a:extLst>
                <a:ext uri="{FF2B5EF4-FFF2-40B4-BE49-F238E27FC236}">
                  <a16:creationId xmlns:a16="http://schemas.microsoft.com/office/drawing/2014/main" id="{B25409B5-F1B8-A243-987F-4EB4AE34A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21337" y="10526569"/>
              <a:ext cx="366357" cy="140520"/>
            </a:xfrm>
            <a:custGeom>
              <a:avLst/>
              <a:gdLst>
                <a:gd name="T0" fmla="*/ 277 w 322"/>
                <a:gd name="T1" fmla="*/ 121 h 122"/>
                <a:gd name="T2" fmla="*/ 277 w 322"/>
                <a:gd name="T3" fmla="*/ 121 h 122"/>
                <a:gd name="T4" fmla="*/ 43 w 322"/>
                <a:gd name="T5" fmla="*/ 121 h 122"/>
                <a:gd name="T6" fmla="*/ 0 w 322"/>
                <a:gd name="T7" fmla="*/ 78 h 122"/>
                <a:gd name="T8" fmla="*/ 0 w 322"/>
                <a:gd name="T9" fmla="*/ 43 h 122"/>
                <a:gd name="T10" fmla="*/ 43 w 322"/>
                <a:gd name="T11" fmla="*/ 0 h 122"/>
                <a:gd name="T12" fmla="*/ 277 w 322"/>
                <a:gd name="T13" fmla="*/ 0 h 122"/>
                <a:gd name="T14" fmla="*/ 321 w 322"/>
                <a:gd name="T15" fmla="*/ 43 h 122"/>
                <a:gd name="T16" fmla="*/ 321 w 322"/>
                <a:gd name="T17" fmla="*/ 78 h 122"/>
                <a:gd name="T18" fmla="*/ 277 w 322"/>
                <a:gd name="T19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2" h="122">
                  <a:moveTo>
                    <a:pt x="277" y="121"/>
                  </a:moveTo>
                  <a:lnTo>
                    <a:pt x="277" y="121"/>
                  </a:lnTo>
                  <a:cubicBezTo>
                    <a:pt x="43" y="121"/>
                    <a:pt x="43" y="121"/>
                    <a:pt x="43" y="121"/>
                  </a:cubicBezTo>
                  <a:cubicBezTo>
                    <a:pt x="17" y="121"/>
                    <a:pt x="0" y="104"/>
                    <a:pt x="0" y="7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7"/>
                    <a:pt x="17" y="0"/>
                    <a:pt x="43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303" y="0"/>
                    <a:pt x="321" y="17"/>
                    <a:pt x="321" y="43"/>
                  </a:cubicBezTo>
                  <a:cubicBezTo>
                    <a:pt x="321" y="78"/>
                    <a:pt x="321" y="78"/>
                    <a:pt x="321" y="78"/>
                  </a:cubicBezTo>
                  <a:cubicBezTo>
                    <a:pt x="321" y="104"/>
                    <a:pt x="303" y="121"/>
                    <a:pt x="277" y="12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2" name="Freeform 467">
              <a:extLst>
                <a:ext uri="{FF2B5EF4-FFF2-40B4-BE49-F238E27FC236}">
                  <a16:creationId xmlns:a16="http://schemas.microsoft.com/office/drawing/2014/main" id="{75BCBD21-B0B4-5741-8808-8E611D77E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9986" y="10526569"/>
              <a:ext cx="376394" cy="140520"/>
            </a:xfrm>
            <a:custGeom>
              <a:avLst/>
              <a:gdLst>
                <a:gd name="T0" fmla="*/ 285 w 330"/>
                <a:gd name="T1" fmla="*/ 121 h 122"/>
                <a:gd name="T2" fmla="*/ 285 w 330"/>
                <a:gd name="T3" fmla="*/ 121 h 122"/>
                <a:gd name="T4" fmla="*/ 43 w 330"/>
                <a:gd name="T5" fmla="*/ 121 h 122"/>
                <a:gd name="T6" fmla="*/ 0 w 330"/>
                <a:gd name="T7" fmla="*/ 78 h 122"/>
                <a:gd name="T8" fmla="*/ 0 w 330"/>
                <a:gd name="T9" fmla="*/ 43 h 122"/>
                <a:gd name="T10" fmla="*/ 43 w 330"/>
                <a:gd name="T11" fmla="*/ 0 h 122"/>
                <a:gd name="T12" fmla="*/ 285 w 330"/>
                <a:gd name="T13" fmla="*/ 0 h 122"/>
                <a:gd name="T14" fmla="*/ 329 w 330"/>
                <a:gd name="T15" fmla="*/ 43 h 122"/>
                <a:gd name="T16" fmla="*/ 329 w 330"/>
                <a:gd name="T17" fmla="*/ 78 h 122"/>
                <a:gd name="T18" fmla="*/ 285 w 330"/>
                <a:gd name="T19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122">
                  <a:moveTo>
                    <a:pt x="285" y="121"/>
                  </a:moveTo>
                  <a:lnTo>
                    <a:pt x="285" y="121"/>
                  </a:lnTo>
                  <a:cubicBezTo>
                    <a:pt x="43" y="121"/>
                    <a:pt x="43" y="121"/>
                    <a:pt x="43" y="121"/>
                  </a:cubicBezTo>
                  <a:cubicBezTo>
                    <a:pt x="25" y="121"/>
                    <a:pt x="0" y="104"/>
                    <a:pt x="0" y="7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7"/>
                    <a:pt x="25" y="0"/>
                    <a:pt x="43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303" y="0"/>
                    <a:pt x="329" y="17"/>
                    <a:pt x="329" y="43"/>
                  </a:cubicBezTo>
                  <a:cubicBezTo>
                    <a:pt x="329" y="78"/>
                    <a:pt x="329" y="78"/>
                    <a:pt x="329" y="78"/>
                  </a:cubicBezTo>
                  <a:cubicBezTo>
                    <a:pt x="329" y="104"/>
                    <a:pt x="303" y="121"/>
                    <a:pt x="285" y="12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593" name="Line 468">
            <a:extLst>
              <a:ext uri="{FF2B5EF4-FFF2-40B4-BE49-F238E27FC236}">
                <a16:creationId xmlns:a16="http://schemas.microsoft.com/office/drawing/2014/main" id="{8F74C834-5C57-BC43-B28E-B34C78B3A0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75879" y="6873056"/>
            <a:ext cx="505630" cy="0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4" name="Line 469">
            <a:extLst>
              <a:ext uri="{FF2B5EF4-FFF2-40B4-BE49-F238E27FC236}">
                <a16:creationId xmlns:a16="http://schemas.microsoft.com/office/drawing/2014/main" id="{AE51BD48-E75B-C546-97C0-E86B761F5C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81509" y="5538119"/>
            <a:ext cx="5020" cy="2649800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5" name="Freeform 470">
            <a:extLst>
              <a:ext uri="{FF2B5EF4-FFF2-40B4-BE49-F238E27FC236}">
                <a16:creationId xmlns:a16="http://schemas.microsoft.com/office/drawing/2014/main" id="{92C55BB3-04E1-E544-A318-539CEEE1C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5601" y="5292211"/>
            <a:ext cx="501856" cy="501856"/>
          </a:xfrm>
          <a:custGeom>
            <a:avLst/>
            <a:gdLst>
              <a:gd name="T0" fmla="*/ 442 w 443"/>
              <a:gd name="T1" fmla="*/ 217 h 443"/>
              <a:gd name="T2" fmla="*/ 442 w 443"/>
              <a:gd name="T3" fmla="*/ 217 h 443"/>
              <a:gd name="T4" fmla="*/ 216 w 443"/>
              <a:gd name="T5" fmla="*/ 442 h 443"/>
              <a:gd name="T6" fmla="*/ 0 w 443"/>
              <a:gd name="T7" fmla="*/ 217 h 443"/>
              <a:gd name="T8" fmla="*/ 216 w 443"/>
              <a:gd name="T9" fmla="*/ 0 h 443"/>
              <a:gd name="T10" fmla="*/ 442 w 443"/>
              <a:gd name="T11" fmla="*/ 217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3" h="443">
                <a:moveTo>
                  <a:pt x="442" y="217"/>
                </a:moveTo>
                <a:lnTo>
                  <a:pt x="442" y="217"/>
                </a:lnTo>
                <a:cubicBezTo>
                  <a:pt x="442" y="338"/>
                  <a:pt x="338" y="442"/>
                  <a:pt x="216" y="442"/>
                </a:cubicBezTo>
                <a:cubicBezTo>
                  <a:pt x="95" y="442"/>
                  <a:pt x="0" y="338"/>
                  <a:pt x="0" y="217"/>
                </a:cubicBezTo>
                <a:cubicBezTo>
                  <a:pt x="0" y="96"/>
                  <a:pt x="95" y="0"/>
                  <a:pt x="216" y="0"/>
                </a:cubicBezTo>
                <a:cubicBezTo>
                  <a:pt x="338" y="0"/>
                  <a:pt x="442" y="96"/>
                  <a:pt x="442" y="217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471">
            <a:extLst>
              <a:ext uri="{FF2B5EF4-FFF2-40B4-BE49-F238E27FC236}">
                <a16:creationId xmlns:a16="http://schemas.microsoft.com/office/drawing/2014/main" id="{2E18F5F7-726E-3746-897D-DE9CCBCCD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5601" y="6170458"/>
            <a:ext cx="501856" cy="501856"/>
          </a:xfrm>
          <a:custGeom>
            <a:avLst/>
            <a:gdLst>
              <a:gd name="T0" fmla="*/ 442 w 443"/>
              <a:gd name="T1" fmla="*/ 225 h 442"/>
              <a:gd name="T2" fmla="*/ 442 w 443"/>
              <a:gd name="T3" fmla="*/ 225 h 442"/>
              <a:gd name="T4" fmla="*/ 216 w 443"/>
              <a:gd name="T5" fmla="*/ 441 h 442"/>
              <a:gd name="T6" fmla="*/ 0 w 443"/>
              <a:gd name="T7" fmla="*/ 225 h 442"/>
              <a:gd name="T8" fmla="*/ 216 w 443"/>
              <a:gd name="T9" fmla="*/ 0 h 442"/>
              <a:gd name="T10" fmla="*/ 442 w 443"/>
              <a:gd name="T11" fmla="*/ 225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3" h="442">
                <a:moveTo>
                  <a:pt x="442" y="225"/>
                </a:moveTo>
                <a:lnTo>
                  <a:pt x="442" y="225"/>
                </a:lnTo>
                <a:cubicBezTo>
                  <a:pt x="442" y="346"/>
                  <a:pt x="338" y="441"/>
                  <a:pt x="216" y="441"/>
                </a:cubicBezTo>
                <a:cubicBezTo>
                  <a:pt x="95" y="441"/>
                  <a:pt x="0" y="346"/>
                  <a:pt x="0" y="225"/>
                </a:cubicBezTo>
                <a:cubicBezTo>
                  <a:pt x="0" y="104"/>
                  <a:pt x="95" y="0"/>
                  <a:pt x="216" y="0"/>
                </a:cubicBezTo>
                <a:cubicBezTo>
                  <a:pt x="338" y="0"/>
                  <a:pt x="442" y="104"/>
                  <a:pt x="442" y="225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472">
            <a:extLst>
              <a:ext uri="{FF2B5EF4-FFF2-40B4-BE49-F238E27FC236}">
                <a16:creationId xmlns:a16="http://schemas.microsoft.com/office/drawing/2014/main" id="{0A2D1D48-BCB8-444B-B0AF-759FFE990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5601" y="7053724"/>
            <a:ext cx="501856" cy="501856"/>
          </a:xfrm>
          <a:custGeom>
            <a:avLst/>
            <a:gdLst>
              <a:gd name="T0" fmla="*/ 442 w 443"/>
              <a:gd name="T1" fmla="*/ 217 h 443"/>
              <a:gd name="T2" fmla="*/ 442 w 443"/>
              <a:gd name="T3" fmla="*/ 217 h 443"/>
              <a:gd name="T4" fmla="*/ 216 w 443"/>
              <a:gd name="T5" fmla="*/ 442 h 443"/>
              <a:gd name="T6" fmla="*/ 0 w 443"/>
              <a:gd name="T7" fmla="*/ 217 h 443"/>
              <a:gd name="T8" fmla="*/ 216 w 443"/>
              <a:gd name="T9" fmla="*/ 0 h 443"/>
              <a:gd name="T10" fmla="*/ 442 w 443"/>
              <a:gd name="T11" fmla="*/ 217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3" h="443">
                <a:moveTo>
                  <a:pt x="442" y="217"/>
                </a:moveTo>
                <a:lnTo>
                  <a:pt x="442" y="217"/>
                </a:lnTo>
                <a:cubicBezTo>
                  <a:pt x="442" y="338"/>
                  <a:pt x="338" y="442"/>
                  <a:pt x="216" y="442"/>
                </a:cubicBezTo>
                <a:cubicBezTo>
                  <a:pt x="95" y="442"/>
                  <a:pt x="0" y="338"/>
                  <a:pt x="0" y="217"/>
                </a:cubicBezTo>
                <a:cubicBezTo>
                  <a:pt x="0" y="95"/>
                  <a:pt x="95" y="0"/>
                  <a:pt x="216" y="0"/>
                </a:cubicBezTo>
                <a:cubicBezTo>
                  <a:pt x="338" y="0"/>
                  <a:pt x="442" y="95"/>
                  <a:pt x="442" y="217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473">
            <a:extLst>
              <a:ext uri="{FF2B5EF4-FFF2-40B4-BE49-F238E27FC236}">
                <a16:creationId xmlns:a16="http://schemas.microsoft.com/office/drawing/2014/main" id="{8B54DEA6-290A-7C46-89DE-29A9AEF98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5601" y="7931974"/>
            <a:ext cx="501856" cy="501856"/>
          </a:xfrm>
          <a:custGeom>
            <a:avLst/>
            <a:gdLst>
              <a:gd name="T0" fmla="*/ 442 w 443"/>
              <a:gd name="T1" fmla="*/ 225 h 443"/>
              <a:gd name="T2" fmla="*/ 442 w 443"/>
              <a:gd name="T3" fmla="*/ 225 h 443"/>
              <a:gd name="T4" fmla="*/ 216 w 443"/>
              <a:gd name="T5" fmla="*/ 442 h 443"/>
              <a:gd name="T6" fmla="*/ 0 w 443"/>
              <a:gd name="T7" fmla="*/ 225 h 443"/>
              <a:gd name="T8" fmla="*/ 216 w 443"/>
              <a:gd name="T9" fmla="*/ 0 h 443"/>
              <a:gd name="T10" fmla="*/ 442 w 443"/>
              <a:gd name="T11" fmla="*/ 225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3" h="443">
                <a:moveTo>
                  <a:pt x="442" y="225"/>
                </a:moveTo>
                <a:lnTo>
                  <a:pt x="442" y="225"/>
                </a:lnTo>
                <a:cubicBezTo>
                  <a:pt x="442" y="347"/>
                  <a:pt x="338" y="442"/>
                  <a:pt x="216" y="442"/>
                </a:cubicBezTo>
                <a:cubicBezTo>
                  <a:pt x="95" y="442"/>
                  <a:pt x="0" y="347"/>
                  <a:pt x="0" y="225"/>
                </a:cubicBezTo>
                <a:cubicBezTo>
                  <a:pt x="0" y="104"/>
                  <a:pt x="95" y="0"/>
                  <a:pt x="216" y="0"/>
                </a:cubicBezTo>
                <a:cubicBezTo>
                  <a:pt x="338" y="0"/>
                  <a:pt x="442" y="104"/>
                  <a:pt x="442" y="225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474">
            <a:extLst>
              <a:ext uri="{FF2B5EF4-FFF2-40B4-BE49-F238E27FC236}">
                <a16:creationId xmlns:a16="http://schemas.microsoft.com/office/drawing/2014/main" id="{F8094FDF-22D6-8342-81EC-D6B4BCF5E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1509" y="2245943"/>
            <a:ext cx="1912073" cy="3297196"/>
          </a:xfrm>
          <a:custGeom>
            <a:avLst/>
            <a:gdLst>
              <a:gd name="T0" fmla="*/ 0 w 1682"/>
              <a:gd name="T1" fmla="*/ 2894 h 2895"/>
              <a:gd name="T2" fmla="*/ 408 w 1682"/>
              <a:gd name="T3" fmla="*/ 2894 h 2895"/>
              <a:gd name="T4" fmla="*/ 408 w 1682"/>
              <a:gd name="T5" fmla="*/ 0 h 2895"/>
              <a:gd name="T6" fmla="*/ 1681 w 1682"/>
              <a:gd name="T7" fmla="*/ 0 h 2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2" h="2895">
                <a:moveTo>
                  <a:pt x="0" y="2894"/>
                </a:moveTo>
                <a:lnTo>
                  <a:pt x="408" y="2894"/>
                </a:lnTo>
                <a:lnTo>
                  <a:pt x="408" y="0"/>
                </a:lnTo>
                <a:lnTo>
                  <a:pt x="1681" y="0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0" name="Freeform 475">
            <a:extLst>
              <a:ext uri="{FF2B5EF4-FFF2-40B4-BE49-F238E27FC236}">
                <a16:creationId xmlns:a16="http://schemas.microsoft.com/office/drawing/2014/main" id="{9AE4F3C0-A5DA-2B4F-9B72-875C94A9E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1509" y="4323627"/>
            <a:ext cx="1912073" cy="2102779"/>
          </a:xfrm>
          <a:custGeom>
            <a:avLst/>
            <a:gdLst>
              <a:gd name="T0" fmla="*/ 0 w 1682"/>
              <a:gd name="T1" fmla="*/ 1846 h 1847"/>
              <a:gd name="T2" fmla="*/ 1170 w 1682"/>
              <a:gd name="T3" fmla="*/ 1846 h 1847"/>
              <a:gd name="T4" fmla="*/ 1170 w 1682"/>
              <a:gd name="T5" fmla="*/ 0 h 1847"/>
              <a:gd name="T6" fmla="*/ 1681 w 1682"/>
              <a:gd name="T7" fmla="*/ 0 h 1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2" h="1847">
                <a:moveTo>
                  <a:pt x="0" y="1846"/>
                </a:moveTo>
                <a:lnTo>
                  <a:pt x="1170" y="1846"/>
                </a:lnTo>
                <a:lnTo>
                  <a:pt x="1170" y="0"/>
                </a:lnTo>
                <a:lnTo>
                  <a:pt x="1681" y="0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1" name="Freeform 476">
            <a:extLst>
              <a:ext uri="{FF2B5EF4-FFF2-40B4-BE49-F238E27FC236}">
                <a16:creationId xmlns:a16="http://schemas.microsoft.com/office/drawing/2014/main" id="{113C6653-F786-DF42-9C71-D1FB87762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1509" y="8197956"/>
            <a:ext cx="1912073" cy="3297196"/>
          </a:xfrm>
          <a:custGeom>
            <a:avLst/>
            <a:gdLst>
              <a:gd name="T0" fmla="*/ 0 w 1682"/>
              <a:gd name="T1" fmla="*/ 0 h 2895"/>
              <a:gd name="T2" fmla="*/ 408 w 1682"/>
              <a:gd name="T3" fmla="*/ 0 h 2895"/>
              <a:gd name="T4" fmla="*/ 408 w 1682"/>
              <a:gd name="T5" fmla="*/ 2894 h 2895"/>
              <a:gd name="T6" fmla="*/ 1681 w 1682"/>
              <a:gd name="T7" fmla="*/ 2894 h 2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2" h="2895">
                <a:moveTo>
                  <a:pt x="0" y="0"/>
                </a:moveTo>
                <a:lnTo>
                  <a:pt x="408" y="0"/>
                </a:lnTo>
                <a:lnTo>
                  <a:pt x="408" y="2894"/>
                </a:lnTo>
                <a:lnTo>
                  <a:pt x="1681" y="2894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2" name="Freeform 477">
            <a:extLst>
              <a:ext uri="{FF2B5EF4-FFF2-40B4-BE49-F238E27FC236}">
                <a16:creationId xmlns:a16="http://schemas.microsoft.com/office/drawing/2014/main" id="{C7100D91-2749-B14C-9912-7CB737D69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1509" y="7319710"/>
            <a:ext cx="1912073" cy="2102775"/>
          </a:xfrm>
          <a:custGeom>
            <a:avLst/>
            <a:gdLst>
              <a:gd name="T0" fmla="*/ 0 w 1682"/>
              <a:gd name="T1" fmla="*/ 0 h 1846"/>
              <a:gd name="T2" fmla="*/ 1170 w 1682"/>
              <a:gd name="T3" fmla="*/ 0 h 1846"/>
              <a:gd name="T4" fmla="*/ 1170 w 1682"/>
              <a:gd name="T5" fmla="*/ 1845 h 1846"/>
              <a:gd name="T6" fmla="*/ 1681 w 1682"/>
              <a:gd name="T7" fmla="*/ 1845 h 1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2" h="1846">
                <a:moveTo>
                  <a:pt x="0" y="0"/>
                </a:moveTo>
                <a:lnTo>
                  <a:pt x="1170" y="0"/>
                </a:lnTo>
                <a:lnTo>
                  <a:pt x="1170" y="1845"/>
                </a:lnTo>
                <a:lnTo>
                  <a:pt x="1681" y="1845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3" name="Freeform 478">
            <a:extLst>
              <a:ext uri="{FF2B5EF4-FFF2-40B4-BE49-F238E27FC236}">
                <a16:creationId xmlns:a16="http://schemas.microsoft.com/office/drawing/2014/main" id="{34589814-6414-4F4B-A805-60C67EA64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8599" y="1503196"/>
            <a:ext cx="1490514" cy="1490514"/>
          </a:xfrm>
          <a:custGeom>
            <a:avLst/>
            <a:gdLst>
              <a:gd name="T0" fmla="*/ 1309 w 1310"/>
              <a:gd name="T1" fmla="*/ 649 h 1309"/>
              <a:gd name="T2" fmla="*/ 1309 w 1310"/>
              <a:gd name="T3" fmla="*/ 649 h 1309"/>
              <a:gd name="T4" fmla="*/ 659 w 1310"/>
              <a:gd name="T5" fmla="*/ 1308 h 1309"/>
              <a:gd name="T6" fmla="*/ 0 w 1310"/>
              <a:gd name="T7" fmla="*/ 649 h 1309"/>
              <a:gd name="T8" fmla="*/ 659 w 1310"/>
              <a:gd name="T9" fmla="*/ 0 h 1309"/>
              <a:gd name="T10" fmla="*/ 1309 w 1310"/>
              <a:gd name="T11" fmla="*/ 649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0" h="1309">
                <a:moveTo>
                  <a:pt x="1309" y="649"/>
                </a:moveTo>
                <a:lnTo>
                  <a:pt x="1309" y="649"/>
                </a:lnTo>
                <a:cubicBezTo>
                  <a:pt x="1309" y="1013"/>
                  <a:pt x="1014" y="1308"/>
                  <a:pt x="659" y="1308"/>
                </a:cubicBezTo>
                <a:cubicBezTo>
                  <a:pt x="295" y="1308"/>
                  <a:pt x="0" y="1013"/>
                  <a:pt x="0" y="649"/>
                </a:cubicBezTo>
                <a:cubicBezTo>
                  <a:pt x="0" y="294"/>
                  <a:pt x="295" y="0"/>
                  <a:pt x="659" y="0"/>
                </a:cubicBezTo>
                <a:cubicBezTo>
                  <a:pt x="1014" y="0"/>
                  <a:pt x="1309" y="294"/>
                  <a:pt x="1309" y="649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479">
            <a:extLst>
              <a:ext uri="{FF2B5EF4-FFF2-40B4-BE49-F238E27FC236}">
                <a16:creationId xmlns:a16="http://schemas.microsoft.com/office/drawing/2014/main" id="{2165D0BC-EFA3-2845-B6DC-8C26C35F2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8599" y="3585900"/>
            <a:ext cx="1490514" cy="1490511"/>
          </a:xfrm>
          <a:custGeom>
            <a:avLst/>
            <a:gdLst>
              <a:gd name="T0" fmla="*/ 1309 w 1310"/>
              <a:gd name="T1" fmla="*/ 649 h 1309"/>
              <a:gd name="T2" fmla="*/ 1309 w 1310"/>
              <a:gd name="T3" fmla="*/ 649 h 1309"/>
              <a:gd name="T4" fmla="*/ 659 w 1310"/>
              <a:gd name="T5" fmla="*/ 1308 h 1309"/>
              <a:gd name="T6" fmla="*/ 0 w 1310"/>
              <a:gd name="T7" fmla="*/ 649 h 1309"/>
              <a:gd name="T8" fmla="*/ 659 w 1310"/>
              <a:gd name="T9" fmla="*/ 0 h 1309"/>
              <a:gd name="T10" fmla="*/ 1309 w 1310"/>
              <a:gd name="T11" fmla="*/ 649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0" h="1309">
                <a:moveTo>
                  <a:pt x="1309" y="649"/>
                </a:moveTo>
                <a:lnTo>
                  <a:pt x="1309" y="649"/>
                </a:lnTo>
                <a:cubicBezTo>
                  <a:pt x="1309" y="1013"/>
                  <a:pt x="1014" y="1308"/>
                  <a:pt x="659" y="1308"/>
                </a:cubicBezTo>
                <a:cubicBezTo>
                  <a:pt x="295" y="1308"/>
                  <a:pt x="0" y="1013"/>
                  <a:pt x="0" y="649"/>
                </a:cubicBezTo>
                <a:cubicBezTo>
                  <a:pt x="0" y="294"/>
                  <a:pt x="295" y="0"/>
                  <a:pt x="659" y="0"/>
                </a:cubicBezTo>
                <a:cubicBezTo>
                  <a:pt x="1014" y="0"/>
                  <a:pt x="1309" y="294"/>
                  <a:pt x="1309" y="649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480">
            <a:extLst>
              <a:ext uri="{FF2B5EF4-FFF2-40B4-BE49-F238E27FC236}">
                <a16:creationId xmlns:a16="http://schemas.microsoft.com/office/drawing/2014/main" id="{FC2D9413-C6B7-9148-BC2E-2D44C7F23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8599" y="8644610"/>
            <a:ext cx="1490514" cy="1490511"/>
          </a:xfrm>
          <a:custGeom>
            <a:avLst/>
            <a:gdLst>
              <a:gd name="T0" fmla="*/ 1309 w 1310"/>
              <a:gd name="T1" fmla="*/ 658 h 1309"/>
              <a:gd name="T2" fmla="*/ 1309 w 1310"/>
              <a:gd name="T3" fmla="*/ 658 h 1309"/>
              <a:gd name="T4" fmla="*/ 659 w 1310"/>
              <a:gd name="T5" fmla="*/ 1308 h 1309"/>
              <a:gd name="T6" fmla="*/ 0 w 1310"/>
              <a:gd name="T7" fmla="*/ 658 h 1309"/>
              <a:gd name="T8" fmla="*/ 659 w 1310"/>
              <a:gd name="T9" fmla="*/ 0 h 1309"/>
              <a:gd name="T10" fmla="*/ 1309 w 1310"/>
              <a:gd name="T11" fmla="*/ 65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0" h="1309">
                <a:moveTo>
                  <a:pt x="1309" y="658"/>
                </a:moveTo>
                <a:lnTo>
                  <a:pt x="1309" y="658"/>
                </a:lnTo>
                <a:cubicBezTo>
                  <a:pt x="1309" y="1014"/>
                  <a:pt x="1014" y="1308"/>
                  <a:pt x="659" y="1308"/>
                </a:cubicBezTo>
                <a:cubicBezTo>
                  <a:pt x="295" y="1308"/>
                  <a:pt x="0" y="1014"/>
                  <a:pt x="0" y="658"/>
                </a:cubicBezTo>
                <a:cubicBezTo>
                  <a:pt x="0" y="295"/>
                  <a:pt x="295" y="0"/>
                  <a:pt x="659" y="0"/>
                </a:cubicBezTo>
                <a:cubicBezTo>
                  <a:pt x="1014" y="0"/>
                  <a:pt x="1309" y="295"/>
                  <a:pt x="1309" y="658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481">
            <a:extLst>
              <a:ext uri="{FF2B5EF4-FFF2-40B4-BE49-F238E27FC236}">
                <a16:creationId xmlns:a16="http://schemas.microsoft.com/office/drawing/2014/main" id="{FDFADB13-1189-2B41-B2EB-EA314C541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8599" y="10722294"/>
            <a:ext cx="1490514" cy="1490511"/>
          </a:xfrm>
          <a:custGeom>
            <a:avLst/>
            <a:gdLst>
              <a:gd name="T0" fmla="*/ 1309 w 1310"/>
              <a:gd name="T1" fmla="*/ 658 h 1309"/>
              <a:gd name="T2" fmla="*/ 1309 w 1310"/>
              <a:gd name="T3" fmla="*/ 658 h 1309"/>
              <a:gd name="T4" fmla="*/ 659 w 1310"/>
              <a:gd name="T5" fmla="*/ 1308 h 1309"/>
              <a:gd name="T6" fmla="*/ 0 w 1310"/>
              <a:gd name="T7" fmla="*/ 658 h 1309"/>
              <a:gd name="T8" fmla="*/ 659 w 1310"/>
              <a:gd name="T9" fmla="*/ 0 h 1309"/>
              <a:gd name="T10" fmla="*/ 1309 w 1310"/>
              <a:gd name="T11" fmla="*/ 65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0" h="1309">
                <a:moveTo>
                  <a:pt x="1309" y="658"/>
                </a:moveTo>
                <a:lnTo>
                  <a:pt x="1309" y="658"/>
                </a:lnTo>
                <a:cubicBezTo>
                  <a:pt x="1309" y="1013"/>
                  <a:pt x="1014" y="1308"/>
                  <a:pt x="659" y="1308"/>
                </a:cubicBezTo>
                <a:cubicBezTo>
                  <a:pt x="295" y="1308"/>
                  <a:pt x="0" y="1013"/>
                  <a:pt x="0" y="658"/>
                </a:cubicBezTo>
                <a:cubicBezTo>
                  <a:pt x="0" y="295"/>
                  <a:pt x="295" y="0"/>
                  <a:pt x="659" y="0"/>
                </a:cubicBezTo>
                <a:cubicBezTo>
                  <a:pt x="1014" y="0"/>
                  <a:pt x="1309" y="295"/>
                  <a:pt x="1309" y="658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482">
            <a:extLst>
              <a:ext uri="{FF2B5EF4-FFF2-40B4-BE49-F238E27FC236}">
                <a16:creationId xmlns:a16="http://schemas.microsoft.com/office/drawing/2014/main" id="{B0540E5F-9BB0-9541-AB7A-1B270B7D8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9576" y="1838421"/>
            <a:ext cx="828560" cy="820064"/>
          </a:xfrm>
          <a:custGeom>
            <a:avLst/>
            <a:gdLst>
              <a:gd name="T0" fmla="*/ 727 w 858"/>
              <a:gd name="T1" fmla="*/ 598 h 850"/>
              <a:gd name="T2" fmla="*/ 727 w 858"/>
              <a:gd name="T3" fmla="*/ 598 h 850"/>
              <a:gd name="T4" fmla="*/ 667 w 858"/>
              <a:gd name="T5" fmla="*/ 615 h 850"/>
              <a:gd name="T6" fmla="*/ 303 w 858"/>
              <a:gd name="T7" fmla="*/ 424 h 850"/>
              <a:gd name="T8" fmla="*/ 667 w 858"/>
              <a:gd name="T9" fmla="*/ 243 h 850"/>
              <a:gd name="T10" fmla="*/ 727 w 858"/>
              <a:gd name="T11" fmla="*/ 260 h 850"/>
              <a:gd name="T12" fmla="*/ 857 w 858"/>
              <a:gd name="T13" fmla="*/ 130 h 850"/>
              <a:gd name="T14" fmla="*/ 727 w 858"/>
              <a:gd name="T15" fmla="*/ 0 h 850"/>
              <a:gd name="T16" fmla="*/ 606 w 858"/>
              <a:gd name="T17" fmla="*/ 130 h 850"/>
              <a:gd name="T18" fmla="*/ 623 w 858"/>
              <a:gd name="T19" fmla="*/ 199 h 850"/>
              <a:gd name="T20" fmla="*/ 251 w 858"/>
              <a:gd name="T21" fmla="*/ 390 h 850"/>
              <a:gd name="T22" fmla="*/ 130 w 858"/>
              <a:gd name="T23" fmla="*/ 294 h 850"/>
              <a:gd name="T24" fmla="*/ 0 w 858"/>
              <a:gd name="T25" fmla="*/ 424 h 850"/>
              <a:gd name="T26" fmla="*/ 130 w 858"/>
              <a:gd name="T27" fmla="*/ 554 h 850"/>
              <a:gd name="T28" fmla="*/ 251 w 858"/>
              <a:gd name="T29" fmla="*/ 459 h 850"/>
              <a:gd name="T30" fmla="*/ 623 w 858"/>
              <a:gd name="T31" fmla="*/ 658 h 850"/>
              <a:gd name="T32" fmla="*/ 606 w 858"/>
              <a:gd name="T33" fmla="*/ 728 h 850"/>
              <a:gd name="T34" fmla="*/ 727 w 858"/>
              <a:gd name="T35" fmla="*/ 849 h 850"/>
              <a:gd name="T36" fmla="*/ 857 w 858"/>
              <a:gd name="T37" fmla="*/ 728 h 850"/>
              <a:gd name="T38" fmla="*/ 727 w 858"/>
              <a:gd name="T39" fmla="*/ 598 h 850"/>
              <a:gd name="T40" fmla="*/ 727 w 858"/>
              <a:gd name="T41" fmla="*/ 61 h 850"/>
              <a:gd name="T42" fmla="*/ 727 w 858"/>
              <a:gd name="T43" fmla="*/ 61 h 850"/>
              <a:gd name="T44" fmla="*/ 797 w 858"/>
              <a:gd name="T45" fmla="*/ 130 h 850"/>
              <a:gd name="T46" fmla="*/ 727 w 858"/>
              <a:gd name="T47" fmla="*/ 199 h 850"/>
              <a:gd name="T48" fmla="*/ 658 w 858"/>
              <a:gd name="T49" fmla="*/ 130 h 850"/>
              <a:gd name="T50" fmla="*/ 727 w 858"/>
              <a:gd name="T51" fmla="*/ 61 h 850"/>
              <a:gd name="T52" fmla="*/ 130 w 858"/>
              <a:gd name="T53" fmla="*/ 494 h 850"/>
              <a:gd name="T54" fmla="*/ 130 w 858"/>
              <a:gd name="T55" fmla="*/ 494 h 850"/>
              <a:gd name="T56" fmla="*/ 60 w 858"/>
              <a:gd name="T57" fmla="*/ 424 h 850"/>
              <a:gd name="T58" fmla="*/ 130 w 858"/>
              <a:gd name="T59" fmla="*/ 355 h 850"/>
              <a:gd name="T60" fmla="*/ 199 w 858"/>
              <a:gd name="T61" fmla="*/ 424 h 850"/>
              <a:gd name="T62" fmla="*/ 130 w 858"/>
              <a:gd name="T63" fmla="*/ 494 h 850"/>
              <a:gd name="T64" fmla="*/ 727 w 858"/>
              <a:gd name="T65" fmla="*/ 797 h 850"/>
              <a:gd name="T66" fmla="*/ 727 w 858"/>
              <a:gd name="T67" fmla="*/ 797 h 850"/>
              <a:gd name="T68" fmla="*/ 658 w 858"/>
              <a:gd name="T69" fmla="*/ 728 h 850"/>
              <a:gd name="T70" fmla="*/ 727 w 858"/>
              <a:gd name="T71" fmla="*/ 650 h 850"/>
              <a:gd name="T72" fmla="*/ 797 w 858"/>
              <a:gd name="T73" fmla="*/ 728 h 850"/>
              <a:gd name="T74" fmla="*/ 727 w 858"/>
              <a:gd name="T75" fmla="*/ 797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58" h="850">
                <a:moveTo>
                  <a:pt x="727" y="598"/>
                </a:moveTo>
                <a:lnTo>
                  <a:pt x="727" y="598"/>
                </a:lnTo>
                <a:cubicBezTo>
                  <a:pt x="701" y="598"/>
                  <a:pt x="684" y="606"/>
                  <a:pt x="667" y="615"/>
                </a:cubicBezTo>
                <a:cubicBezTo>
                  <a:pt x="303" y="424"/>
                  <a:pt x="303" y="424"/>
                  <a:pt x="303" y="424"/>
                </a:cubicBezTo>
                <a:cubicBezTo>
                  <a:pt x="667" y="243"/>
                  <a:pt x="667" y="243"/>
                  <a:pt x="667" y="243"/>
                </a:cubicBezTo>
                <a:cubicBezTo>
                  <a:pt x="684" y="251"/>
                  <a:pt x="710" y="260"/>
                  <a:pt x="727" y="260"/>
                </a:cubicBezTo>
                <a:cubicBezTo>
                  <a:pt x="797" y="260"/>
                  <a:pt x="857" y="199"/>
                  <a:pt x="857" y="130"/>
                </a:cubicBezTo>
                <a:cubicBezTo>
                  <a:pt x="857" y="61"/>
                  <a:pt x="797" y="0"/>
                  <a:pt x="727" y="0"/>
                </a:cubicBezTo>
                <a:cubicBezTo>
                  <a:pt x="658" y="0"/>
                  <a:pt x="606" y="61"/>
                  <a:pt x="606" y="130"/>
                </a:cubicBezTo>
                <a:cubicBezTo>
                  <a:pt x="606" y="156"/>
                  <a:pt x="615" y="182"/>
                  <a:pt x="623" y="199"/>
                </a:cubicBezTo>
                <a:cubicBezTo>
                  <a:pt x="251" y="390"/>
                  <a:pt x="251" y="390"/>
                  <a:pt x="251" y="390"/>
                </a:cubicBezTo>
                <a:cubicBezTo>
                  <a:pt x="234" y="338"/>
                  <a:pt x="190" y="294"/>
                  <a:pt x="130" y="294"/>
                </a:cubicBezTo>
                <a:cubicBezTo>
                  <a:pt x="60" y="294"/>
                  <a:pt x="0" y="355"/>
                  <a:pt x="0" y="424"/>
                </a:cubicBezTo>
                <a:cubicBezTo>
                  <a:pt x="0" y="494"/>
                  <a:pt x="60" y="554"/>
                  <a:pt x="130" y="554"/>
                </a:cubicBezTo>
                <a:cubicBezTo>
                  <a:pt x="190" y="554"/>
                  <a:pt x="234" y="511"/>
                  <a:pt x="251" y="459"/>
                </a:cubicBezTo>
                <a:cubicBezTo>
                  <a:pt x="623" y="658"/>
                  <a:pt x="623" y="658"/>
                  <a:pt x="623" y="658"/>
                </a:cubicBezTo>
                <a:cubicBezTo>
                  <a:pt x="606" y="676"/>
                  <a:pt x="606" y="702"/>
                  <a:pt x="606" y="728"/>
                </a:cubicBezTo>
                <a:cubicBezTo>
                  <a:pt x="606" y="797"/>
                  <a:pt x="658" y="849"/>
                  <a:pt x="727" y="849"/>
                </a:cubicBezTo>
                <a:cubicBezTo>
                  <a:pt x="797" y="849"/>
                  <a:pt x="857" y="797"/>
                  <a:pt x="857" y="728"/>
                </a:cubicBezTo>
                <a:cubicBezTo>
                  <a:pt x="857" y="658"/>
                  <a:pt x="797" y="598"/>
                  <a:pt x="727" y="598"/>
                </a:cubicBezTo>
                <a:close/>
                <a:moveTo>
                  <a:pt x="727" y="61"/>
                </a:moveTo>
                <a:lnTo>
                  <a:pt x="727" y="61"/>
                </a:lnTo>
                <a:cubicBezTo>
                  <a:pt x="771" y="61"/>
                  <a:pt x="797" y="95"/>
                  <a:pt x="797" y="130"/>
                </a:cubicBezTo>
                <a:cubicBezTo>
                  <a:pt x="797" y="173"/>
                  <a:pt x="771" y="199"/>
                  <a:pt x="727" y="199"/>
                </a:cubicBezTo>
                <a:cubicBezTo>
                  <a:pt x="693" y="199"/>
                  <a:pt x="658" y="173"/>
                  <a:pt x="658" y="130"/>
                </a:cubicBezTo>
                <a:cubicBezTo>
                  <a:pt x="658" y="95"/>
                  <a:pt x="693" y="61"/>
                  <a:pt x="727" y="61"/>
                </a:cubicBezTo>
                <a:close/>
                <a:moveTo>
                  <a:pt x="130" y="494"/>
                </a:moveTo>
                <a:lnTo>
                  <a:pt x="130" y="494"/>
                </a:lnTo>
                <a:cubicBezTo>
                  <a:pt x="95" y="494"/>
                  <a:pt x="60" y="468"/>
                  <a:pt x="60" y="424"/>
                </a:cubicBezTo>
                <a:cubicBezTo>
                  <a:pt x="60" y="390"/>
                  <a:pt x="95" y="355"/>
                  <a:pt x="130" y="355"/>
                </a:cubicBezTo>
                <a:cubicBezTo>
                  <a:pt x="173" y="355"/>
                  <a:pt x="199" y="390"/>
                  <a:pt x="199" y="424"/>
                </a:cubicBezTo>
                <a:cubicBezTo>
                  <a:pt x="199" y="468"/>
                  <a:pt x="173" y="494"/>
                  <a:pt x="130" y="494"/>
                </a:cubicBezTo>
                <a:close/>
                <a:moveTo>
                  <a:pt x="727" y="797"/>
                </a:moveTo>
                <a:lnTo>
                  <a:pt x="727" y="797"/>
                </a:lnTo>
                <a:cubicBezTo>
                  <a:pt x="693" y="797"/>
                  <a:pt x="658" y="762"/>
                  <a:pt x="658" y="728"/>
                </a:cubicBezTo>
                <a:cubicBezTo>
                  <a:pt x="658" y="684"/>
                  <a:pt x="693" y="650"/>
                  <a:pt x="727" y="650"/>
                </a:cubicBezTo>
                <a:cubicBezTo>
                  <a:pt x="771" y="650"/>
                  <a:pt x="797" y="684"/>
                  <a:pt x="797" y="728"/>
                </a:cubicBezTo>
                <a:cubicBezTo>
                  <a:pt x="797" y="762"/>
                  <a:pt x="771" y="797"/>
                  <a:pt x="727" y="7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483">
            <a:extLst>
              <a:ext uri="{FF2B5EF4-FFF2-40B4-BE49-F238E27FC236}">
                <a16:creationId xmlns:a16="http://schemas.microsoft.com/office/drawing/2014/main" id="{D0C52AE8-BA97-514F-A799-6B184865D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0437" y="9064464"/>
            <a:ext cx="951784" cy="535378"/>
          </a:xfrm>
          <a:custGeom>
            <a:avLst/>
            <a:gdLst>
              <a:gd name="T0" fmla="*/ 927 w 989"/>
              <a:gd name="T1" fmla="*/ 156 h 556"/>
              <a:gd name="T2" fmla="*/ 927 w 989"/>
              <a:gd name="T3" fmla="*/ 156 h 556"/>
              <a:gd name="T4" fmla="*/ 841 w 989"/>
              <a:gd name="T5" fmla="*/ 104 h 556"/>
              <a:gd name="T6" fmla="*/ 737 w 989"/>
              <a:gd name="T7" fmla="*/ 78 h 556"/>
              <a:gd name="T8" fmla="*/ 711 w 989"/>
              <a:gd name="T9" fmla="*/ 78 h 556"/>
              <a:gd name="T10" fmla="*/ 537 w 989"/>
              <a:gd name="T11" fmla="*/ 0 h 556"/>
              <a:gd name="T12" fmla="*/ 321 w 989"/>
              <a:gd name="T13" fmla="*/ 165 h 556"/>
              <a:gd name="T14" fmla="*/ 269 w 989"/>
              <a:gd name="T15" fmla="*/ 156 h 556"/>
              <a:gd name="T16" fmla="*/ 35 w 989"/>
              <a:gd name="T17" fmla="*/ 269 h 556"/>
              <a:gd name="T18" fmla="*/ 35 w 989"/>
              <a:gd name="T19" fmla="*/ 459 h 556"/>
              <a:gd name="T20" fmla="*/ 225 w 989"/>
              <a:gd name="T21" fmla="*/ 555 h 556"/>
              <a:gd name="T22" fmla="*/ 225 w 989"/>
              <a:gd name="T23" fmla="*/ 555 h 556"/>
              <a:gd name="T24" fmla="*/ 304 w 989"/>
              <a:gd name="T25" fmla="*/ 555 h 556"/>
              <a:gd name="T26" fmla="*/ 329 w 989"/>
              <a:gd name="T27" fmla="*/ 529 h 556"/>
              <a:gd name="T28" fmla="*/ 304 w 989"/>
              <a:gd name="T29" fmla="*/ 503 h 556"/>
              <a:gd name="T30" fmla="*/ 304 w 989"/>
              <a:gd name="T31" fmla="*/ 503 h 556"/>
              <a:gd name="T32" fmla="*/ 225 w 989"/>
              <a:gd name="T33" fmla="*/ 503 h 556"/>
              <a:gd name="T34" fmla="*/ 78 w 989"/>
              <a:gd name="T35" fmla="*/ 425 h 556"/>
              <a:gd name="T36" fmla="*/ 87 w 989"/>
              <a:gd name="T37" fmla="*/ 295 h 556"/>
              <a:gd name="T38" fmla="*/ 147 w 989"/>
              <a:gd name="T39" fmla="*/ 234 h 556"/>
              <a:gd name="T40" fmla="*/ 269 w 989"/>
              <a:gd name="T41" fmla="*/ 208 h 556"/>
              <a:gd name="T42" fmla="*/ 329 w 989"/>
              <a:gd name="T43" fmla="*/ 225 h 556"/>
              <a:gd name="T44" fmla="*/ 355 w 989"/>
              <a:gd name="T45" fmla="*/ 225 h 556"/>
              <a:gd name="T46" fmla="*/ 373 w 989"/>
              <a:gd name="T47" fmla="*/ 200 h 556"/>
              <a:gd name="T48" fmla="*/ 537 w 989"/>
              <a:gd name="T49" fmla="*/ 52 h 556"/>
              <a:gd name="T50" fmla="*/ 676 w 989"/>
              <a:gd name="T51" fmla="*/ 121 h 556"/>
              <a:gd name="T52" fmla="*/ 702 w 989"/>
              <a:gd name="T53" fmla="*/ 139 h 556"/>
              <a:gd name="T54" fmla="*/ 737 w 989"/>
              <a:gd name="T55" fmla="*/ 130 h 556"/>
              <a:gd name="T56" fmla="*/ 936 w 989"/>
              <a:gd name="T57" fmla="*/ 329 h 556"/>
              <a:gd name="T58" fmla="*/ 884 w 989"/>
              <a:gd name="T59" fmla="*/ 442 h 556"/>
              <a:gd name="T60" fmla="*/ 719 w 989"/>
              <a:gd name="T61" fmla="*/ 503 h 556"/>
              <a:gd name="T62" fmla="*/ 685 w 989"/>
              <a:gd name="T63" fmla="*/ 529 h 556"/>
              <a:gd name="T64" fmla="*/ 719 w 989"/>
              <a:gd name="T65" fmla="*/ 555 h 556"/>
              <a:gd name="T66" fmla="*/ 988 w 989"/>
              <a:gd name="T67" fmla="*/ 329 h 556"/>
              <a:gd name="T68" fmla="*/ 927 w 989"/>
              <a:gd name="T69" fmla="*/ 156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89" h="556">
                <a:moveTo>
                  <a:pt x="927" y="156"/>
                </a:moveTo>
                <a:lnTo>
                  <a:pt x="927" y="156"/>
                </a:lnTo>
                <a:cubicBezTo>
                  <a:pt x="901" y="130"/>
                  <a:pt x="875" y="113"/>
                  <a:pt x="841" y="104"/>
                </a:cubicBezTo>
                <a:cubicBezTo>
                  <a:pt x="806" y="87"/>
                  <a:pt x="771" y="78"/>
                  <a:pt x="737" y="78"/>
                </a:cubicBezTo>
                <a:cubicBezTo>
                  <a:pt x="728" y="78"/>
                  <a:pt x="719" y="78"/>
                  <a:pt x="711" y="78"/>
                </a:cubicBezTo>
                <a:cubicBezTo>
                  <a:pt x="667" y="26"/>
                  <a:pt x="607" y="0"/>
                  <a:pt x="537" y="0"/>
                </a:cubicBezTo>
                <a:cubicBezTo>
                  <a:pt x="433" y="0"/>
                  <a:pt x="347" y="70"/>
                  <a:pt x="321" y="165"/>
                </a:cubicBezTo>
                <a:cubicBezTo>
                  <a:pt x="304" y="156"/>
                  <a:pt x="286" y="156"/>
                  <a:pt x="269" y="156"/>
                </a:cubicBezTo>
                <a:cubicBezTo>
                  <a:pt x="165" y="156"/>
                  <a:pt x="78" y="200"/>
                  <a:pt x="35" y="269"/>
                </a:cubicBezTo>
                <a:cubicBezTo>
                  <a:pt x="0" y="329"/>
                  <a:pt x="0" y="399"/>
                  <a:pt x="35" y="459"/>
                </a:cubicBezTo>
                <a:cubicBezTo>
                  <a:pt x="70" y="520"/>
                  <a:pt x="139" y="555"/>
                  <a:pt x="225" y="555"/>
                </a:cubicBezTo>
                <a:lnTo>
                  <a:pt x="225" y="555"/>
                </a:lnTo>
                <a:cubicBezTo>
                  <a:pt x="304" y="555"/>
                  <a:pt x="304" y="555"/>
                  <a:pt x="304" y="555"/>
                </a:cubicBezTo>
                <a:cubicBezTo>
                  <a:pt x="321" y="555"/>
                  <a:pt x="329" y="537"/>
                  <a:pt x="329" y="529"/>
                </a:cubicBezTo>
                <a:cubicBezTo>
                  <a:pt x="329" y="511"/>
                  <a:pt x="321" y="503"/>
                  <a:pt x="304" y="503"/>
                </a:cubicBezTo>
                <a:lnTo>
                  <a:pt x="304" y="503"/>
                </a:lnTo>
                <a:cubicBezTo>
                  <a:pt x="225" y="503"/>
                  <a:pt x="225" y="503"/>
                  <a:pt x="225" y="503"/>
                </a:cubicBezTo>
                <a:cubicBezTo>
                  <a:pt x="156" y="503"/>
                  <a:pt x="104" y="477"/>
                  <a:pt x="78" y="425"/>
                </a:cubicBezTo>
                <a:cubicBezTo>
                  <a:pt x="61" y="390"/>
                  <a:pt x="61" y="338"/>
                  <a:pt x="87" y="295"/>
                </a:cubicBezTo>
                <a:cubicBezTo>
                  <a:pt x="96" y="269"/>
                  <a:pt x="121" y="251"/>
                  <a:pt x="147" y="234"/>
                </a:cubicBezTo>
                <a:cubicBezTo>
                  <a:pt x="182" y="217"/>
                  <a:pt x="217" y="208"/>
                  <a:pt x="269" y="208"/>
                </a:cubicBezTo>
                <a:cubicBezTo>
                  <a:pt x="286" y="208"/>
                  <a:pt x="312" y="217"/>
                  <a:pt x="329" y="225"/>
                </a:cubicBezTo>
                <a:cubicBezTo>
                  <a:pt x="338" y="225"/>
                  <a:pt x="347" y="225"/>
                  <a:pt x="355" y="225"/>
                </a:cubicBezTo>
                <a:cubicBezTo>
                  <a:pt x="364" y="217"/>
                  <a:pt x="373" y="208"/>
                  <a:pt x="373" y="200"/>
                </a:cubicBezTo>
                <a:cubicBezTo>
                  <a:pt x="382" y="121"/>
                  <a:pt x="451" y="52"/>
                  <a:pt x="537" y="52"/>
                </a:cubicBezTo>
                <a:cubicBezTo>
                  <a:pt x="589" y="52"/>
                  <a:pt x="641" y="78"/>
                  <a:pt x="676" y="121"/>
                </a:cubicBezTo>
                <a:cubicBezTo>
                  <a:pt x="685" y="130"/>
                  <a:pt x="693" y="139"/>
                  <a:pt x="702" y="139"/>
                </a:cubicBezTo>
                <a:cubicBezTo>
                  <a:pt x="711" y="130"/>
                  <a:pt x="719" y="130"/>
                  <a:pt x="737" y="130"/>
                </a:cubicBezTo>
                <a:cubicBezTo>
                  <a:pt x="867" y="139"/>
                  <a:pt x="936" y="234"/>
                  <a:pt x="936" y="329"/>
                </a:cubicBezTo>
                <a:cubicBezTo>
                  <a:pt x="936" y="373"/>
                  <a:pt x="919" y="416"/>
                  <a:pt x="884" y="442"/>
                </a:cubicBezTo>
                <a:cubicBezTo>
                  <a:pt x="841" y="477"/>
                  <a:pt x="789" y="503"/>
                  <a:pt x="719" y="503"/>
                </a:cubicBezTo>
                <a:cubicBezTo>
                  <a:pt x="702" y="503"/>
                  <a:pt x="685" y="511"/>
                  <a:pt x="685" y="529"/>
                </a:cubicBezTo>
                <a:cubicBezTo>
                  <a:pt x="685" y="546"/>
                  <a:pt x="702" y="555"/>
                  <a:pt x="719" y="555"/>
                </a:cubicBezTo>
                <a:cubicBezTo>
                  <a:pt x="901" y="555"/>
                  <a:pt x="988" y="442"/>
                  <a:pt x="988" y="329"/>
                </a:cubicBezTo>
                <a:cubicBezTo>
                  <a:pt x="988" y="269"/>
                  <a:pt x="971" y="200"/>
                  <a:pt x="927" y="15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484">
            <a:extLst>
              <a:ext uri="{FF2B5EF4-FFF2-40B4-BE49-F238E27FC236}">
                <a16:creationId xmlns:a16="http://schemas.microsoft.com/office/drawing/2014/main" id="{231A7149-5A37-0848-988A-D27A9F9B4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8803" y="9383392"/>
            <a:ext cx="310182" cy="344172"/>
          </a:xfrm>
          <a:custGeom>
            <a:avLst/>
            <a:gdLst>
              <a:gd name="T0" fmla="*/ 182 w 321"/>
              <a:gd name="T1" fmla="*/ 8 h 356"/>
              <a:gd name="T2" fmla="*/ 182 w 321"/>
              <a:gd name="T3" fmla="*/ 8 h 356"/>
              <a:gd name="T4" fmla="*/ 182 w 321"/>
              <a:gd name="T5" fmla="*/ 8 h 356"/>
              <a:gd name="T6" fmla="*/ 182 w 321"/>
              <a:gd name="T7" fmla="*/ 8 h 356"/>
              <a:gd name="T8" fmla="*/ 182 w 321"/>
              <a:gd name="T9" fmla="*/ 8 h 356"/>
              <a:gd name="T10" fmla="*/ 182 w 321"/>
              <a:gd name="T11" fmla="*/ 8 h 356"/>
              <a:gd name="T12" fmla="*/ 173 w 321"/>
              <a:gd name="T13" fmla="*/ 8 h 356"/>
              <a:gd name="T14" fmla="*/ 173 w 321"/>
              <a:gd name="T15" fmla="*/ 8 h 356"/>
              <a:gd name="T16" fmla="*/ 173 w 321"/>
              <a:gd name="T17" fmla="*/ 8 h 356"/>
              <a:gd name="T18" fmla="*/ 173 w 321"/>
              <a:gd name="T19" fmla="*/ 8 h 356"/>
              <a:gd name="T20" fmla="*/ 173 w 321"/>
              <a:gd name="T21" fmla="*/ 8 h 356"/>
              <a:gd name="T22" fmla="*/ 173 w 321"/>
              <a:gd name="T23" fmla="*/ 8 h 356"/>
              <a:gd name="T24" fmla="*/ 138 w 321"/>
              <a:gd name="T25" fmla="*/ 8 h 356"/>
              <a:gd name="T26" fmla="*/ 8 w 321"/>
              <a:gd name="T27" fmla="*/ 147 h 356"/>
              <a:gd name="T28" fmla="*/ 8 w 321"/>
              <a:gd name="T29" fmla="*/ 182 h 356"/>
              <a:gd name="T30" fmla="*/ 35 w 321"/>
              <a:gd name="T31" fmla="*/ 190 h 356"/>
              <a:gd name="T32" fmla="*/ 52 w 321"/>
              <a:gd name="T33" fmla="*/ 182 h 356"/>
              <a:gd name="T34" fmla="*/ 138 w 321"/>
              <a:gd name="T35" fmla="*/ 95 h 356"/>
              <a:gd name="T36" fmla="*/ 138 w 321"/>
              <a:gd name="T37" fmla="*/ 329 h 356"/>
              <a:gd name="T38" fmla="*/ 165 w 321"/>
              <a:gd name="T39" fmla="*/ 355 h 356"/>
              <a:gd name="T40" fmla="*/ 165 w 321"/>
              <a:gd name="T41" fmla="*/ 355 h 356"/>
              <a:gd name="T42" fmla="*/ 190 w 321"/>
              <a:gd name="T43" fmla="*/ 329 h 356"/>
              <a:gd name="T44" fmla="*/ 190 w 321"/>
              <a:gd name="T45" fmla="*/ 95 h 356"/>
              <a:gd name="T46" fmla="*/ 277 w 321"/>
              <a:gd name="T47" fmla="*/ 182 h 356"/>
              <a:gd name="T48" fmla="*/ 294 w 321"/>
              <a:gd name="T49" fmla="*/ 190 h 356"/>
              <a:gd name="T50" fmla="*/ 312 w 321"/>
              <a:gd name="T51" fmla="*/ 182 h 356"/>
              <a:gd name="T52" fmla="*/ 312 w 321"/>
              <a:gd name="T53" fmla="*/ 147 h 356"/>
              <a:gd name="T54" fmla="*/ 182 w 321"/>
              <a:gd name="T55" fmla="*/ 8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21" h="356">
                <a:moveTo>
                  <a:pt x="182" y="8"/>
                </a:moveTo>
                <a:lnTo>
                  <a:pt x="182" y="8"/>
                </a:lnTo>
                <a:lnTo>
                  <a:pt x="182" y="8"/>
                </a:lnTo>
                <a:lnTo>
                  <a:pt x="182" y="8"/>
                </a:lnTo>
                <a:lnTo>
                  <a:pt x="182" y="8"/>
                </a:lnTo>
                <a:lnTo>
                  <a:pt x="182" y="8"/>
                </a:lnTo>
                <a:cubicBezTo>
                  <a:pt x="173" y="8"/>
                  <a:pt x="173" y="8"/>
                  <a:pt x="173" y="8"/>
                </a:cubicBezTo>
                <a:lnTo>
                  <a:pt x="173" y="8"/>
                </a:lnTo>
                <a:lnTo>
                  <a:pt x="173" y="8"/>
                </a:lnTo>
                <a:lnTo>
                  <a:pt x="173" y="8"/>
                </a:lnTo>
                <a:lnTo>
                  <a:pt x="173" y="8"/>
                </a:lnTo>
                <a:lnTo>
                  <a:pt x="173" y="8"/>
                </a:lnTo>
                <a:cubicBezTo>
                  <a:pt x="165" y="0"/>
                  <a:pt x="147" y="0"/>
                  <a:pt x="138" y="8"/>
                </a:cubicBezTo>
                <a:cubicBezTo>
                  <a:pt x="8" y="147"/>
                  <a:pt x="8" y="147"/>
                  <a:pt x="8" y="147"/>
                </a:cubicBezTo>
                <a:cubicBezTo>
                  <a:pt x="0" y="156"/>
                  <a:pt x="0" y="173"/>
                  <a:pt x="8" y="182"/>
                </a:cubicBezTo>
                <a:cubicBezTo>
                  <a:pt x="17" y="190"/>
                  <a:pt x="26" y="190"/>
                  <a:pt x="35" y="190"/>
                </a:cubicBezTo>
                <a:cubicBezTo>
                  <a:pt x="35" y="190"/>
                  <a:pt x="43" y="190"/>
                  <a:pt x="52" y="182"/>
                </a:cubicBezTo>
                <a:cubicBezTo>
                  <a:pt x="138" y="95"/>
                  <a:pt x="138" y="95"/>
                  <a:pt x="138" y="95"/>
                </a:cubicBezTo>
                <a:cubicBezTo>
                  <a:pt x="138" y="329"/>
                  <a:pt x="138" y="329"/>
                  <a:pt x="138" y="329"/>
                </a:cubicBezTo>
                <a:cubicBezTo>
                  <a:pt x="138" y="346"/>
                  <a:pt x="147" y="355"/>
                  <a:pt x="165" y="355"/>
                </a:cubicBezTo>
                <a:lnTo>
                  <a:pt x="165" y="355"/>
                </a:lnTo>
                <a:cubicBezTo>
                  <a:pt x="182" y="355"/>
                  <a:pt x="190" y="346"/>
                  <a:pt x="190" y="329"/>
                </a:cubicBezTo>
                <a:cubicBezTo>
                  <a:pt x="190" y="95"/>
                  <a:pt x="190" y="95"/>
                  <a:pt x="190" y="95"/>
                </a:cubicBezTo>
                <a:cubicBezTo>
                  <a:pt x="277" y="182"/>
                  <a:pt x="277" y="182"/>
                  <a:pt x="277" y="182"/>
                </a:cubicBezTo>
                <a:cubicBezTo>
                  <a:pt x="277" y="190"/>
                  <a:pt x="286" y="190"/>
                  <a:pt x="294" y="190"/>
                </a:cubicBezTo>
                <a:cubicBezTo>
                  <a:pt x="303" y="190"/>
                  <a:pt x="312" y="190"/>
                  <a:pt x="312" y="182"/>
                </a:cubicBezTo>
                <a:cubicBezTo>
                  <a:pt x="320" y="173"/>
                  <a:pt x="320" y="156"/>
                  <a:pt x="312" y="147"/>
                </a:cubicBezTo>
                <a:lnTo>
                  <a:pt x="182" y="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485">
            <a:extLst>
              <a:ext uri="{FF2B5EF4-FFF2-40B4-BE49-F238E27FC236}">
                <a16:creationId xmlns:a16="http://schemas.microsoft.com/office/drawing/2014/main" id="{8DAFC5A8-B6AE-FB44-8063-4A513E403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0437" y="4010772"/>
            <a:ext cx="951784" cy="535378"/>
          </a:xfrm>
          <a:custGeom>
            <a:avLst/>
            <a:gdLst>
              <a:gd name="T0" fmla="*/ 927 w 989"/>
              <a:gd name="T1" fmla="*/ 156 h 555"/>
              <a:gd name="T2" fmla="*/ 927 w 989"/>
              <a:gd name="T3" fmla="*/ 156 h 555"/>
              <a:gd name="T4" fmla="*/ 841 w 989"/>
              <a:gd name="T5" fmla="*/ 95 h 555"/>
              <a:gd name="T6" fmla="*/ 737 w 989"/>
              <a:gd name="T7" fmla="*/ 78 h 555"/>
              <a:gd name="T8" fmla="*/ 711 w 989"/>
              <a:gd name="T9" fmla="*/ 78 h 555"/>
              <a:gd name="T10" fmla="*/ 537 w 989"/>
              <a:gd name="T11" fmla="*/ 0 h 555"/>
              <a:gd name="T12" fmla="*/ 321 w 989"/>
              <a:gd name="T13" fmla="*/ 164 h 555"/>
              <a:gd name="T14" fmla="*/ 269 w 989"/>
              <a:gd name="T15" fmla="*/ 156 h 555"/>
              <a:gd name="T16" fmla="*/ 35 w 989"/>
              <a:gd name="T17" fmla="*/ 268 h 555"/>
              <a:gd name="T18" fmla="*/ 35 w 989"/>
              <a:gd name="T19" fmla="*/ 450 h 555"/>
              <a:gd name="T20" fmla="*/ 225 w 989"/>
              <a:gd name="T21" fmla="*/ 554 h 555"/>
              <a:gd name="T22" fmla="*/ 225 w 989"/>
              <a:gd name="T23" fmla="*/ 554 h 555"/>
              <a:gd name="T24" fmla="*/ 304 w 989"/>
              <a:gd name="T25" fmla="*/ 554 h 555"/>
              <a:gd name="T26" fmla="*/ 329 w 989"/>
              <a:gd name="T27" fmla="*/ 520 h 555"/>
              <a:gd name="T28" fmla="*/ 304 w 989"/>
              <a:gd name="T29" fmla="*/ 494 h 555"/>
              <a:gd name="T30" fmla="*/ 304 w 989"/>
              <a:gd name="T31" fmla="*/ 494 h 555"/>
              <a:gd name="T32" fmla="*/ 225 w 989"/>
              <a:gd name="T33" fmla="*/ 494 h 555"/>
              <a:gd name="T34" fmla="*/ 78 w 989"/>
              <a:gd name="T35" fmla="*/ 424 h 555"/>
              <a:gd name="T36" fmla="*/ 87 w 989"/>
              <a:gd name="T37" fmla="*/ 294 h 555"/>
              <a:gd name="T38" fmla="*/ 147 w 989"/>
              <a:gd name="T39" fmla="*/ 234 h 555"/>
              <a:gd name="T40" fmla="*/ 269 w 989"/>
              <a:gd name="T41" fmla="*/ 208 h 555"/>
              <a:gd name="T42" fmla="*/ 329 w 989"/>
              <a:gd name="T43" fmla="*/ 225 h 555"/>
              <a:gd name="T44" fmla="*/ 355 w 989"/>
              <a:gd name="T45" fmla="*/ 225 h 555"/>
              <a:gd name="T46" fmla="*/ 373 w 989"/>
              <a:gd name="T47" fmla="*/ 199 h 555"/>
              <a:gd name="T48" fmla="*/ 537 w 989"/>
              <a:gd name="T49" fmla="*/ 52 h 555"/>
              <a:gd name="T50" fmla="*/ 676 w 989"/>
              <a:gd name="T51" fmla="*/ 121 h 555"/>
              <a:gd name="T52" fmla="*/ 702 w 989"/>
              <a:gd name="T53" fmla="*/ 130 h 555"/>
              <a:gd name="T54" fmla="*/ 737 w 989"/>
              <a:gd name="T55" fmla="*/ 130 h 555"/>
              <a:gd name="T56" fmla="*/ 936 w 989"/>
              <a:gd name="T57" fmla="*/ 320 h 555"/>
              <a:gd name="T58" fmla="*/ 884 w 989"/>
              <a:gd name="T59" fmla="*/ 442 h 555"/>
              <a:gd name="T60" fmla="*/ 719 w 989"/>
              <a:gd name="T61" fmla="*/ 494 h 555"/>
              <a:gd name="T62" fmla="*/ 685 w 989"/>
              <a:gd name="T63" fmla="*/ 528 h 555"/>
              <a:gd name="T64" fmla="*/ 719 w 989"/>
              <a:gd name="T65" fmla="*/ 554 h 555"/>
              <a:gd name="T66" fmla="*/ 988 w 989"/>
              <a:gd name="T67" fmla="*/ 320 h 555"/>
              <a:gd name="T68" fmla="*/ 927 w 989"/>
              <a:gd name="T69" fmla="*/ 156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89" h="555">
                <a:moveTo>
                  <a:pt x="927" y="156"/>
                </a:moveTo>
                <a:lnTo>
                  <a:pt x="927" y="156"/>
                </a:lnTo>
                <a:cubicBezTo>
                  <a:pt x="901" y="130"/>
                  <a:pt x="875" y="113"/>
                  <a:pt x="841" y="95"/>
                </a:cubicBezTo>
                <a:cubicBezTo>
                  <a:pt x="806" y="86"/>
                  <a:pt x="771" y="78"/>
                  <a:pt x="737" y="78"/>
                </a:cubicBezTo>
                <a:cubicBezTo>
                  <a:pt x="728" y="78"/>
                  <a:pt x="719" y="78"/>
                  <a:pt x="711" y="78"/>
                </a:cubicBezTo>
                <a:cubicBezTo>
                  <a:pt x="667" y="26"/>
                  <a:pt x="607" y="0"/>
                  <a:pt x="537" y="0"/>
                </a:cubicBezTo>
                <a:cubicBezTo>
                  <a:pt x="433" y="0"/>
                  <a:pt x="347" y="69"/>
                  <a:pt x="321" y="164"/>
                </a:cubicBezTo>
                <a:cubicBezTo>
                  <a:pt x="304" y="156"/>
                  <a:pt x="286" y="156"/>
                  <a:pt x="269" y="156"/>
                </a:cubicBezTo>
                <a:cubicBezTo>
                  <a:pt x="165" y="156"/>
                  <a:pt x="78" y="190"/>
                  <a:pt x="35" y="268"/>
                </a:cubicBezTo>
                <a:cubicBezTo>
                  <a:pt x="0" y="320"/>
                  <a:pt x="0" y="398"/>
                  <a:pt x="35" y="450"/>
                </a:cubicBezTo>
                <a:cubicBezTo>
                  <a:pt x="70" y="520"/>
                  <a:pt x="139" y="554"/>
                  <a:pt x="225" y="554"/>
                </a:cubicBezTo>
                <a:lnTo>
                  <a:pt x="225" y="554"/>
                </a:lnTo>
                <a:cubicBezTo>
                  <a:pt x="304" y="554"/>
                  <a:pt x="304" y="554"/>
                  <a:pt x="304" y="554"/>
                </a:cubicBezTo>
                <a:cubicBezTo>
                  <a:pt x="321" y="554"/>
                  <a:pt x="329" y="537"/>
                  <a:pt x="329" y="520"/>
                </a:cubicBezTo>
                <a:cubicBezTo>
                  <a:pt x="329" y="511"/>
                  <a:pt x="321" y="494"/>
                  <a:pt x="304" y="494"/>
                </a:cubicBezTo>
                <a:lnTo>
                  <a:pt x="304" y="494"/>
                </a:lnTo>
                <a:cubicBezTo>
                  <a:pt x="225" y="494"/>
                  <a:pt x="225" y="494"/>
                  <a:pt x="225" y="494"/>
                </a:cubicBezTo>
                <a:cubicBezTo>
                  <a:pt x="156" y="494"/>
                  <a:pt x="104" y="476"/>
                  <a:pt x="78" y="424"/>
                </a:cubicBezTo>
                <a:cubicBezTo>
                  <a:pt x="61" y="390"/>
                  <a:pt x="61" y="338"/>
                  <a:pt x="87" y="294"/>
                </a:cubicBezTo>
                <a:cubicBezTo>
                  <a:pt x="96" y="268"/>
                  <a:pt x="121" y="251"/>
                  <a:pt x="147" y="234"/>
                </a:cubicBezTo>
                <a:cubicBezTo>
                  <a:pt x="182" y="216"/>
                  <a:pt x="217" y="208"/>
                  <a:pt x="269" y="208"/>
                </a:cubicBezTo>
                <a:cubicBezTo>
                  <a:pt x="286" y="208"/>
                  <a:pt x="312" y="216"/>
                  <a:pt x="329" y="225"/>
                </a:cubicBezTo>
                <a:cubicBezTo>
                  <a:pt x="338" y="225"/>
                  <a:pt x="347" y="225"/>
                  <a:pt x="355" y="225"/>
                </a:cubicBezTo>
                <a:cubicBezTo>
                  <a:pt x="364" y="216"/>
                  <a:pt x="373" y="208"/>
                  <a:pt x="373" y="199"/>
                </a:cubicBezTo>
                <a:cubicBezTo>
                  <a:pt x="382" y="113"/>
                  <a:pt x="451" y="52"/>
                  <a:pt x="537" y="52"/>
                </a:cubicBezTo>
                <a:cubicBezTo>
                  <a:pt x="589" y="52"/>
                  <a:pt x="641" y="78"/>
                  <a:pt x="676" y="121"/>
                </a:cubicBezTo>
                <a:cubicBezTo>
                  <a:pt x="685" y="130"/>
                  <a:pt x="693" y="139"/>
                  <a:pt x="702" y="130"/>
                </a:cubicBezTo>
                <a:cubicBezTo>
                  <a:pt x="711" y="130"/>
                  <a:pt x="719" y="130"/>
                  <a:pt x="737" y="130"/>
                </a:cubicBezTo>
                <a:cubicBezTo>
                  <a:pt x="867" y="130"/>
                  <a:pt x="936" y="234"/>
                  <a:pt x="936" y="320"/>
                </a:cubicBezTo>
                <a:cubicBezTo>
                  <a:pt x="936" y="372"/>
                  <a:pt x="919" y="416"/>
                  <a:pt x="884" y="442"/>
                </a:cubicBezTo>
                <a:cubicBezTo>
                  <a:pt x="841" y="476"/>
                  <a:pt x="789" y="494"/>
                  <a:pt x="719" y="494"/>
                </a:cubicBezTo>
                <a:cubicBezTo>
                  <a:pt x="702" y="494"/>
                  <a:pt x="685" y="511"/>
                  <a:pt x="685" y="528"/>
                </a:cubicBezTo>
                <a:cubicBezTo>
                  <a:pt x="685" y="537"/>
                  <a:pt x="702" y="554"/>
                  <a:pt x="719" y="554"/>
                </a:cubicBezTo>
                <a:cubicBezTo>
                  <a:pt x="901" y="554"/>
                  <a:pt x="988" y="442"/>
                  <a:pt x="988" y="320"/>
                </a:cubicBezTo>
                <a:cubicBezTo>
                  <a:pt x="988" y="260"/>
                  <a:pt x="971" y="199"/>
                  <a:pt x="927" y="15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486">
            <a:extLst>
              <a:ext uri="{FF2B5EF4-FFF2-40B4-BE49-F238E27FC236}">
                <a16:creationId xmlns:a16="http://schemas.microsoft.com/office/drawing/2014/main" id="{0F50EE42-572A-2F41-BA7E-FF16CD41A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8803" y="4324683"/>
            <a:ext cx="310182" cy="344172"/>
          </a:xfrm>
          <a:custGeom>
            <a:avLst/>
            <a:gdLst>
              <a:gd name="T0" fmla="*/ 277 w 321"/>
              <a:gd name="T1" fmla="*/ 182 h 357"/>
              <a:gd name="T2" fmla="*/ 277 w 321"/>
              <a:gd name="T3" fmla="*/ 182 h 357"/>
              <a:gd name="T4" fmla="*/ 190 w 321"/>
              <a:gd name="T5" fmla="*/ 260 h 357"/>
              <a:gd name="T6" fmla="*/ 190 w 321"/>
              <a:gd name="T7" fmla="*/ 26 h 357"/>
              <a:gd name="T8" fmla="*/ 165 w 321"/>
              <a:gd name="T9" fmla="*/ 0 h 357"/>
              <a:gd name="T10" fmla="*/ 165 w 321"/>
              <a:gd name="T11" fmla="*/ 0 h 357"/>
              <a:gd name="T12" fmla="*/ 130 w 321"/>
              <a:gd name="T13" fmla="*/ 26 h 357"/>
              <a:gd name="T14" fmla="*/ 138 w 321"/>
              <a:gd name="T15" fmla="*/ 260 h 357"/>
              <a:gd name="T16" fmla="*/ 52 w 321"/>
              <a:gd name="T17" fmla="*/ 182 h 357"/>
              <a:gd name="T18" fmla="*/ 8 w 321"/>
              <a:gd name="T19" fmla="*/ 182 h 357"/>
              <a:gd name="T20" fmla="*/ 8 w 321"/>
              <a:gd name="T21" fmla="*/ 217 h 357"/>
              <a:gd name="T22" fmla="*/ 138 w 321"/>
              <a:gd name="T23" fmla="*/ 347 h 357"/>
              <a:gd name="T24" fmla="*/ 147 w 321"/>
              <a:gd name="T25" fmla="*/ 347 h 357"/>
              <a:gd name="T26" fmla="*/ 147 w 321"/>
              <a:gd name="T27" fmla="*/ 347 h 357"/>
              <a:gd name="T28" fmla="*/ 147 w 321"/>
              <a:gd name="T29" fmla="*/ 356 h 357"/>
              <a:gd name="T30" fmla="*/ 147 w 321"/>
              <a:gd name="T31" fmla="*/ 356 h 357"/>
              <a:gd name="T32" fmla="*/ 147 w 321"/>
              <a:gd name="T33" fmla="*/ 356 h 357"/>
              <a:gd name="T34" fmla="*/ 147 w 321"/>
              <a:gd name="T35" fmla="*/ 356 h 357"/>
              <a:gd name="T36" fmla="*/ 147 w 321"/>
              <a:gd name="T37" fmla="*/ 356 h 357"/>
              <a:gd name="T38" fmla="*/ 147 w 321"/>
              <a:gd name="T39" fmla="*/ 356 h 357"/>
              <a:gd name="T40" fmla="*/ 156 w 321"/>
              <a:gd name="T41" fmla="*/ 356 h 357"/>
              <a:gd name="T42" fmla="*/ 156 w 321"/>
              <a:gd name="T43" fmla="*/ 356 h 357"/>
              <a:gd name="T44" fmla="*/ 165 w 321"/>
              <a:gd name="T45" fmla="*/ 356 h 357"/>
              <a:gd name="T46" fmla="*/ 182 w 321"/>
              <a:gd name="T47" fmla="*/ 347 h 357"/>
              <a:gd name="T48" fmla="*/ 312 w 321"/>
              <a:gd name="T49" fmla="*/ 217 h 357"/>
              <a:gd name="T50" fmla="*/ 312 w 321"/>
              <a:gd name="T51" fmla="*/ 182 h 357"/>
              <a:gd name="T52" fmla="*/ 277 w 321"/>
              <a:gd name="T53" fmla="*/ 182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1" h="357">
                <a:moveTo>
                  <a:pt x="277" y="182"/>
                </a:moveTo>
                <a:lnTo>
                  <a:pt x="277" y="182"/>
                </a:lnTo>
                <a:cubicBezTo>
                  <a:pt x="190" y="260"/>
                  <a:pt x="190" y="260"/>
                  <a:pt x="190" y="260"/>
                </a:cubicBezTo>
                <a:cubicBezTo>
                  <a:pt x="190" y="26"/>
                  <a:pt x="190" y="26"/>
                  <a:pt x="190" y="26"/>
                </a:cubicBezTo>
                <a:cubicBezTo>
                  <a:pt x="190" y="18"/>
                  <a:pt x="173" y="0"/>
                  <a:pt x="165" y="0"/>
                </a:cubicBezTo>
                <a:lnTo>
                  <a:pt x="165" y="0"/>
                </a:lnTo>
                <a:cubicBezTo>
                  <a:pt x="147" y="0"/>
                  <a:pt x="130" y="18"/>
                  <a:pt x="130" y="26"/>
                </a:cubicBezTo>
                <a:cubicBezTo>
                  <a:pt x="138" y="260"/>
                  <a:pt x="138" y="260"/>
                  <a:pt x="138" y="260"/>
                </a:cubicBezTo>
                <a:cubicBezTo>
                  <a:pt x="52" y="182"/>
                  <a:pt x="52" y="182"/>
                  <a:pt x="52" y="182"/>
                </a:cubicBezTo>
                <a:cubicBezTo>
                  <a:pt x="43" y="165"/>
                  <a:pt x="26" y="165"/>
                  <a:pt x="8" y="182"/>
                </a:cubicBezTo>
                <a:cubicBezTo>
                  <a:pt x="0" y="191"/>
                  <a:pt x="0" y="208"/>
                  <a:pt x="8" y="217"/>
                </a:cubicBezTo>
                <a:cubicBezTo>
                  <a:pt x="138" y="347"/>
                  <a:pt x="138" y="347"/>
                  <a:pt x="138" y="347"/>
                </a:cubicBezTo>
                <a:cubicBezTo>
                  <a:pt x="147" y="347"/>
                  <a:pt x="147" y="347"/>
                  <a:pt x="147" y="347"/>
                </a:cubicBezTo>
                <a:lnTo>
                  <a:pt x="147" y="347"/>
                </a:lnTo>
                <a:lnTo>
                  <a:pt x="147" y="356"/>
                </a:lnTo>
                <a:lnTo>
                  <a:pt x="147" y="356"/>
                </a:lnTo>
                <a:lnTo>
                  <a:pt x="147" y="356"/>
                </a:lnTo>
                <a:lnTo>
                  <a:pt x="147" y="356"/>
                </a:lnTo>
                <a:lnTo>
                  <a:pt x="147" y="356"/>
                </a:lnTo>
                <a:lnTo>
                  <a:pt x="147" y="356"/>
                </a:lnTo>
                <a:cubicBezTo>
                  <a:pt x="156" y="356"/>
                  <a:pt x="156" y="356"/>
                  <a:pt x="156" y="356"/>
                </a:cubicBezTo>
                <a:lnTo>
                  <a:pt x="156" y="356"/>
                </a:lnTo>
                <a:cubicBezTo>
                  <a:pt x="156" y="356"/>
                  <a:pt x="156" y="356"/>
                  <a:pt x="165" y="356"/>
                </a:cubicBezTo>
                <a:cubicBezTo>
                  <a:pt x="173" y="356"/>
                  <a:pt x="173" y="356"/>
                  <a:pt x="182" y="347"/>
                </a:cubicBezTo>
                <a:cubicBezTo>
                  <a:pt x="312" y="217"/>
                  <a:pt x="312" y="217"/>
                  <a:pt x="312" y="217"/>
                </a:cubicBezTo>
                <a:cubicBezTo>
                  <a:pt x="320" y="208"/>
                  <a:pt x="320" y="191"/>
                  <a:pt x="312" y="182"/>
                </a:cubicBezTo>
                <a:cubicBezTo>
                  <a:pt x="303" y="165"/>
                  <a:pt x="286" y="165"/>
                  <a:pt x="277" y="18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487">
            <a:extLst>
              <a:ext uri="{FF2B5EF4-FFF2-40B4-BE49-F238E27FC236}">
                <a16:creationId xmlns:a16="http://schemas.microsoft.com/office/drawing/2014/main" id="{6B2474AD-660B-EF4E-949B-CC6D4B223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6533" y="11155630"/>
            <a:ext cx="624610" cy="628856"/>
          </a:xfrm>
          <a:custGeom>
            <a:avLst/>
            <a:gdLst>
              <a:gd name="T0" fmla="*/ 615 w 650"/>
              <a:gd name="T1" fmla="*/ 0 h 651"/>
              <a:gd name="T2" fmla="*/ 615 w 650"/>
              <a:gd name="T3" fmla="*/ 0 h 651"/>
              <a:gd name="T4" fmla="*/ 34 w 650"/>
              <a:gd name="T5" fmla="*/ 0 h 651"/>
              <a:gd name="T6" fmla="*/ 0 w 650"/>
              <a:gd name="T7" fmla="*/ 43 h 651"/>
              <a:gd name="T8" fmla="*/ 0 w 650"/>
              <a:gd name="T9" fmla="*/ 615 h 651"/>
              <a:gd name="T10" fmla="*/ 34 w 650"/>
              <a:gd name="T11" fmla="*/ 650 h 651"/>
              <a:gd name="T12" fmla="*/ 615 w 650"/>
              <a:gd name="T13" fmla="*/ 650 h 651"/>
              <a:gd name="T14" fmla="*/ 649 w 650"/>
              <a:gd name="T15" fmla="*/ 615 h 651"/>
              <a:gd name="T16" fmla="*/ 649 w 650"/>
              <a:gd name="T17" fmla="*/ 43 h 651"/>
              <a:gd name="T18" fmla="*/ 615 w 650"/>
              <a:gd name="T19" fmla="*/ 0 h 651"/>
              <a:gd name="T20" fmla="*/ 597 w 650"/>
              <a:gd name="T21" fmla="*/ 52 h 651"/>
              <a:gd name="T22" fmla="*/ 597 w 650"/>
              <a:gd name="T23" fmla="*/ 52 h 651"/>
              <a:gd name="T24" fmla="*/ 597 w 650"/>
              <a:gd name="T25" fmla="*/ 399 h 651"/>
              <a:gd name="T26" fmla="*/ 424 w 650"/>
              <a:gd name="T27" fmla="*/ 399 h 651"/>
              <a:gd name="T28" fmla="*/ 407 w 650"/>
              <a:gd name="T29" fmla="*/ 407 h 651"/>
              <a:gd name="T30" fmla="*/ 398 w 650"/>
              <a:gd name="T31" fmla="*/ 425 h 651"/>
              <a:gd name="T32" fmla="*/ 389 w 650"/>
              <a:gd name="T33" fmla="*/ 468 h 651"/>
              <a:gd name="T34" fmla="*/ 329 w 650"/>
              <a:gd name="T35" fmla="*/ 503 h 651"/>
              <a:gd name="T36" fmla="*/ 259 w 650"/>
              <a:gd name="T37" fmla="*/ 468 h 651"/>
              <a:gd name="T38" fmla="*/ 251 w 650"/>
              <a:gd name="T39" fmla="*/ 425 h 651"/>
              <a:gd name="T40" fmla="*/ 225 w 650"/>
              <a:gd name="T41" fmla="*/ 399 h 651"/>
              <a:gd name="T42" fmla="*/ 51 w 650"/>
              <a:gd name="T43" fmla="*/ 399 h 651"/>
              <a:gd name="T44" fmla="*/ 51 w 650"/>
              <a:gd name="T45" fmla="*/ 52 h 651"/>
              <a:gd name="T46" fmla="*/ 597 w 650"/>
              <a:gd name="T47" fmla="*/ 52 h 651"/>
              <a:gd name="T48" fmla="*/ 51 w 650"/>
              <a:gd name="T49" fmla="*/ 598 h 651"/>
              <a:gd name="T50" fmla="*/ 51 w 650"/>
              <a:gd name="T51" fmla="*/ 598 h 651"/>
              <a:gd name="T52" fmla="*/ 51 w 650"/>
              <a:gd name="T53" fmla="*/ 451 h 651"/>
              <a:gd name="T54" fmla="*/ 199 w 650"/>
              <a:gd name="T55" fmla="*/ 451 h 651"/>
              <a:gd name="T56" fmla="*/ 216 w 650"/>
              <a:gd name="T57" fmla="*/ 485 h 651"/>
              <a:gd name="T58" fmla="*/ 329 w 650"/>
              <a:gd name="T59" fmla="*/ 555 h 651"/>
              <a:gd name="T60" fmla="*/ 415 w 650"/>
              <a:gd name="T61" fmla="*/ 520 h 651"/>
              <a:gd name="T62" fmla="*/ 450 w 650"/>
              <a:gd name="T63" fmla="*/ 451 h 651"/>
              <a:gd name="T64" fmla="*/ 597 w 650"/>
              <a:gd name="T65" fmla="*/ 451 h 651"/>
              <a:gd name="T66" fmla="*/ 597 w 650"/>
              <a:gd name="T67" fmla="*/ 598 h 651"/>
              <a:gd name="T68" fmla="*/ 51 w 650"/>
              <a:gd name="T69" fmla="*/ 598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0" h="651">
                <a:moveTo>
                  <a:pt x="615" y="0"/>
                </a:moveTo>
                <a:lnTo>
                  <a:pt x="615" y="0"/>
                </a:lnTo>
                <a:cubicBezTo>
                  <a:pt x="34" y="0"/>
                  <a:pt x="34" y="0"/>
                  <a:pt x="34" y="0"/>
                </a:cubicBezTo>
                <a:cubicBezTo>
                  <a:pt x="17" y="0"/>
                  <a:pt x="0" y="17"/>
                  <a:pt x="0" y="43"/>
                </a:cubicBezTo>
                <a:cubicBezTo>
                  <a:pt x="0" y="615"/>
                  <a:pt x="0" y="615"/>
                  <a:pt x="0" y="615"/>
                </a:cubicBezTo>
                <a:cubicBezTo>
                  <a:pt x="0" y="633"/>
                  <a:pt x="17" y="650"/>
                  <a:pt x="34" y="650"/>
                </a:cubicBezTo>
                <a:cubicBezTo>
                  <a:pt x="615" y="650"/>
                  <a:pt x="615" y="650"/>
                  <a:pt x="615" y="650"/>
                </a:cubicBezTo>
                <a:cubicBezTo>
                  <a:pt x="632" y="650"/>
                  <a:pt x="649" y="633"/>
                  <a:pt x="649" y="615"/>
                </a:cubicBezTo>
                <a:cubicBezTo>
                  <a:pt x="649" y="43"/>
                  <a:pt x="649" y="43"/>
                  <a:pt x="649" y="43"/>
                </a:cubicBezTo>
                <a:cubicBezTo>
                  <a:pt x="649" y="17"/>
                  <a:pt x="632" y="0"/>
                  <a:pt x="615" y="0"/>
                </a:cubicBezTo>
                <a:close/>
                <a:moveTo>
                  <a:pt x="597" y="52"/>
                </a:moveTo>
                <a:lnTo>
                  <a:pt x="597" y="52"/>
                </a:lnTo>
                <a:cubicBezTo>
                  <a:pt x="597" y="399"/>
                  <a:pt x="597" y="399"/>
                  <a:pt x="597" y="399"/>
                </a:cubicBezTo>
                <a:cubicBezTo>
                  <a:pt x="424" y="399"/>
                  <a:pt x="424" y="399"/>
                  <a:pt x="424" y="399"/>
                </a:cubicBezTo>
                <a:cubicBezTo>
                  <a:pt x="415" y="399"/>
                  <a:pt x="415" y="399"/>
                  <a:pt x="407" y="407"/>
                </a:cubicBezTo>
                <a:cubicBezTo>
                  <a:pt x="398" y="407"/>
                  <a:pt x="398" y="416"/>
                  <a:pt x="398" y="425"/>
                </a:cubicBezTo>
                <a:cubicBezTo>
                  <a:pt x="398" y="425"/>
                  <a:pt x="398" y="451"/>
                  <a:pt x="389" y="468"/>
                </a:cubicBezTo>
                <a:cubicBezTo>
                  <a:pt x="381" y="494"/>
                  <a:pt x="355" y="503"/>
                  <a:pt x="329" y="503"/>
                </a:cubicBezTo>
                <a:cubicBezTo>
                  <a:pt x="294" y="503"/>
                  <a:pt x="277" y="494"/>
                  <a:pt x="259" y="468"/>
                </a:cubicBezTo>
                <a:cubicBezTo>
                  <a:pt x="251" y="442"/>
                  <a:pt x="251" y="425"/>
                  <a:pt x="251" y="425"/>
                </a:cubicBezTo>
                <a:cubicBezTo>
                  <a:pt x="251" y="407"/>
                  <a:pt x="242" y="399"/>
                  <a:pt x="225" y="399"/>
                </a:cubicBezTo>
                <a:cubicBezTo>
                  <a:pt x="51" y="399"/>
                  <a:pt x="51" y="399"/>
                  <a:pt x="51" y="399"/>
                </a:cubicBezTo>
                <a:cubicBezTo>
                  <a:pt x="51" y="52"/>
                  <a:pt x="51" y="52"/>
                  <a:pt x="51" y="52"/>
                </a:cubicBezTo>
                <a:lnTo>
                  <a:pt x="597" y="52"/>
                </a:lnTo>
                <a:close/>
                <a:moveTo>
                  <a:pt x="51" y="598"/>
                </a:moveTo>
                <a:lnTo>
                  <a:pt x="51" y="598"/>
                </a:lnTo>
                <a:cubicBezTo>
                  <a:pt x="51" y="451"/>
                  <a:pt x="51" y="451"/>
                  <a:pt x="51" y="451"/>
                </a:cubicBezTo>
                <a:cubicBezTo>
                  <a:pt x="199" y="451"/>
                  <a:pt x="199" y="451"/>
                  <a:pt x="199" y="451"/>
                </a:cubicBezTo>
                <a:cubicBezTo>
                  <a:pt x="199" y="459"/>
                  <a:pt x="208" y="477"/>
                  <a:pt x="216" y="485"/>
                </a:cubicBezTo>
                <a:cubicBezTo>
                  <a:pt x="234" y="529"/>
                  <a:pt x="277" y="555"/>
                  <a:pt x="329" y="555"/>
                </a:cubicBezTo>
                <a:cubicBezTo>
                  <a:pt x="363" y="555"/>
                  <a:pt x="389" y="546"/>
                  <a:pt x="415" y="520"/>
                </a:cubicBezTo>
                <a:cubicBezTo>
                  <a:pt x="442" y="503"/>
                  <a:pt x="450" y="477"/>
                  <a:pt x="450" y="451"/>
                </a:cubicBezTo>
                <a:cubicBezTo>
                  <a:pt x="597" y="451"/>
                  <a:pt x="597" y="451"/>
                  <a:pt x="597" y="451"/>
                </a:cubicBezTo>
                <a:cubicBezTo>
                  <a:pt x="597" y="598"/>
                  <a:pt x="597" y="598"/>
                  <a:pt x="597" y="598"/>
                </a:cubicBezTo>
                <a:lnTo>
                  <a:pt x="51" y="5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F328445-BE3A-C94B-9F4F-324D02D05545}"/>
              </a:ext>
            </a:extLst>
          </p:cNvPr>
          <p:cNvGrpSpPr/>
          <p:nvPr/>
        </p:nvGrpSpPr>
        <p:grpSpPr>
          <a:xfrm>
            <a:off x="1552505" y="3834874"/>
            <a:ext cx="6449696" cy="6055586"/>
            <a:chOff x="2232443" y="3643574"/>
            <a:chExt cx="6449696" cy="6055586"/>
          </a:xfrm>
        </p:grpSpPr>
        <p:sp>
          <p:nvSpPr>
            <p:cNvPr id="176" name="CuadroTexto 598">
              <a:extLst>
                <a:ext uri="{FF2B5EF4-FFF2-40B4-BE49-F238E27FC236}">
                  <a16:creationId xmlns:a16="http://schemas.microsoft.com/office/drawing/2014/main" id="{ACD013DB-97D0-9C4D-9867-4EACCE20F2BD}"/>
                </a:ext>
              </a:extLst>
            </p:cNvPr>
            <p:cNvSpPr txBox="1"/>
            <p:nvPr/>
          </p:nvSpPr>
          <p:spPr>
            <a:xfrm>
              <a:off x="2232443" y="3643574"/>
              <a:ext cx="644969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Computer Infographics</a:t>
              </a:r>
            </a:p>
          </p:txBody>
        </p:sp>
        <p:sp>
          <p:nvSpPr>
            <p:cNvPr id="177" name="CuadroTexto 599">
              <a:extLst>
                <a:ext uri="{FF2B5EF4-FFF2-40B4-BE49-F238E27FC236}">
                  <a16:creationId xmlns:a16="http://schemas.microsoft.com/office/drawing/2014/main" id="{23E13256-0EE2-6A45-97EF-80F401707E16}"/>
                </a:ext>
              </a:extLst>
            </p:cNvPr>
            <p:cNvSpPr txBox="1"/>
            <p:nvPr/>
          </p:nvSpPr>
          <p:spPr>
            <a:xfrm>
              <a:off x="2236244" y="6282840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869FF9F-CFA5-4846-83BB-AB3C7472DA22}"/>
              </a:ext>
            </a:extLst>
          </p:cNvPr>
          <p:cNvGrpSpPr/>
          <p:nvPr/>
        </p:nvGrpSpPr>
        <p:grpSpPr>
          <a:xfrm>
            <a:off x="18855167" y="1400572"/>
            <a:ext cx="4109205" cy="1592908"/>
            <a:chOff x="20348885" y="1470910"/>
            <a:chExt cx="4109205" cy="1592908"/>
          </a:xfrm>
        </p:grpSpPr>
        <p:sp>
          <p:nvSpPr>
            <p:cNvPr id="178" name="CuadroTexto 395">
              <a:extLst>
                <a:ext uri="{FF2B5EF4-FFF2-40B4-BE49-F238E27FC236}">
                  <a16:creationId xmlns:a16="http://schemas.microsoft.com/office/drawing/2014/main" id="{D2188E3D-8C0C-3A47-89EF-BC6067176D60}"/>
                </a:ext>
              </a:extLst>
            </p:cNvPr>
            <p:cNvSpPr txBox="1"/>
            <p:nvPr/>
          </p:nvSpPr>
          <p:spPr>
            <a:xfrm>
              <a:off x="20372331" y="147091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79" name="Rectangle 56">
              <a:extLst>
                <a:ext uri="{FF2B5EF4-FFF2-40B4-BE49-F238E27FC236}">
                  <a16:creationId xmlns:a16="http://schemas.microsoft.com/office/drawing/2014/main" id="{49F1ACAD-C0CE-5B4A-BD36-84F08F8867AD}"/>
                </a:ext>
              </a:extLst>
            </p:cNvPr>
            <p:cNvSpPr/>
            <p:nvPr/>
          </p:nvSpPr>
          <p:spPr>
            <a:xfrm>
              <a:off x="20348885" y="2109711"/>
              <a:ext cx="410920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0BC9C453-8D47-1A4B-97FF-E905FC3883FE}"/>
              </a:ext>
            </a:extLst>
          </p:cNvPr>
          <p:cNvGrpSpPr/>
          <p:nvPr/>
        </p:nvGrpSpPr>
        <p:grpSpPr>
          <a:xfrm>
            <a:off x="18855167" y="3553836"/>
            <a:ext cx="4109205" cy="1592908"/>
            <a:chOff x="20348885" y="1470910"/>
            <a:chExt cx="4109205" cy="1592908"/>
          </a:xfrm>
        </p:grpSpPr>
        <p:sp>
          <p:nvSpPr>
            <p:cNvPr id="182" name="CuadroTexto 395">
              <a:extLst>
                <a:ext uri="{FF2B5EF4-FFF2-40B4-BE49-F238E27FC236}">
                  <a16:creationId xmlns:a16="http://schemas.microsoft.com/office/drawing/2014/main" id="{2DC4DB56-DCA9-0B4B-ACEE-D43FD1435075}"/>
                </a:ext>
              </a:extLst>
            </p:cNvPr>
            <p:cNvSpPr txBox="1"/>
            <p:nvPr/>
          </p:nvSpPr>
          <p:spPr>
            <a:xfrm>
              <a:off x="20372331" y="147091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83" name="Rectangle 56">
              <a:extLst>
                <a:ext uri="{FF2B5EF4-FFF2-40B4-BE49-F238E27FC236}">
                  <a16:creationId xmlns:a16="http://schemas.microsoft.com/office/drawing/2014/main" id="{3841D082-7349-A24E-9AB8-FB210DDFE2FA}"/>
                </a:ext>
              </a:extLst>
            </p:cNvPr>
            <p:cNvSpPr/>
            <p:nvPr/>
          </p:nvSpPr>
          <p:spPr>
            <a:xfrm>
              <a:off x="20348885" y="2109711"/>
              <a:ext cx="410920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A3A3283D-5703-B841-93C8-9BF76E8B966A}"/>
              </a:ext>
            </a:extLst>
          </p:cNvPr>
          <p:cNvGrpSpPr/>
          <p:nvPr/>
        </p:nvGrpSpPr>
        <p:grpSpPr>
          <a:xfrm>
            <a:off x="18855167" y="8568289"/>
            <a:ext cx="4109205" cy="1592908"/>
            <a:chOff x="20348885" y="1470910"/>
            <a:chExt cx="4109205" cy="1592908"/>
          </a:xfrm>
        </p:grpSpPr>
        <p:sp>
          <p:nvSpPr>
            <p:cNvPr id="185" name="CuadroTexto 395">
              <a:extLst>
                <a:ext uri="{FF2B5EF4-FFF2-40B4-BE49-F238E27FC236}">
                  <a16:creationId xmlns:a16="http://schemas.microsoft.com/office/drawing/2014/main" id="{4DC20DEC-F3F8-1147-801F-E057F35F0922}"/>
                </a:ext>
              </a:extLst>
            </p:cNvPr>
            <p:cNvSpPr txBox="1"/>
            <p:nvPr/>
          </p:nvSpPr>
          <p:spPr>
            <a:xfrm>
              <a:off x="20372331" y="147091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86" name="Rectangle 56">
              <a:extLst>
                <a:ext uri="{FF2B5EF4-FFF2-40B4-BE49-F238E27FC236}">
                  <a16:creationId xmlns:a16="http://schemas.microsoft.com/office/drawing/2014/main" id="{A9E2A921-83BB-4B48-8780-F87E568A7FEC}"/>
                </a:ext>
              </a:extLst>
            </p:cNvPr>
            <p:cNvSpPr/>
            <p:nvPr/>
          </p:nvSpPr>
          <p:spPr>
            <a:xfrm>
              <a:off x="20348885" y="2109711"/>
              <a:ext cx="410920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A8D8D786-3976-AB4C-B2FB-4C2DE54F9875}"/>
              </a:ext>
            </a:extLst>
          </p:cNvPr>
          <p:cNvGrpSpPr/>
          <p:nvPr/>
        </p:nvGrpSpPr>
        <p:grpSpPr>
          <a:xfrm>
            <a:off x="18855167" y="10721553"/>
            <a:ext cx="4109205" cy="1592908"/>
            <a:chOff x="20348885" y="1470910"/>
            <a:chExt cx="4109205" cy="1592908"/>
          </a:xfrm>
        </p:grpSpPr>
        <p:sp>
          <p:nvSpPr>
            <p:cNvPr id="188" name="CuadroTexto 395">
              <a:extLst>
                <a:ext uri="{FF2B5EF4-FFF2-40B4-BE49-F238E27FC236}">
                  <a16:creationId xmlns:a16="http://schemas.microsoft.com/office/drawing/2014/main" id="{0ECB7EA4-014B-9341-AD94-F27D3A5FECAF}"/>
                </a:ext>
              </a:extLst>
            </p:cNvPr>
            <p:cNvSpPr txBox="1"/>
            <p:nvPr/>
          </p:nvSpPr>
          <p:spPr>
            <a:xfrm>
              <a:off x="20372331" y="147091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89" name="Rectangle 56">
              <a:extLst>
                <a:ext uri="{FF2B5EF4-FFF2-40B4-BE49-F238E27FC236}">
                  <a16:creationId xmlns:a16="http://schemas.microsoft.com/office/drawing/2014/main" id="{60F929EB-9577-DC4B-9CD7-7C4469F0D71E}"/>
                </a:ext>
              </a:extLst>
            </p:cNvPr>
            <p:cNvSpPr/>
            <p:nvPr/>
          </p:nvSpPr>
          <p:spPr>
            <a:xfrm>
              <a:off x="20348885" y="2109711"/>
              <a:ext cx="410920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">
            <a:extLst>
              <a:ext uri="{FF2B5EF4-FFF2-40B4-BE49-F238E27FC236}">
                <a16:creationId xmlns:a16="http://schemas.microsoft.com/office/drawing/2014/main" id="{34CB4975-8B5A-5F47-8995-85FC4A577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6258" y="4997611"/>
            <a:ext cx="8040357" cy="8040354"/>
          </a:xfrm>
          <a:custGeom>
            <a:avLst/>
            <a:gdLst>
              <a:gd name="T0" fmla="*/ 8583 w 8584"/>
              <a:gd name="T1" fmla="*/ 4291 h 8584"/>
              <a:gd name="T2" fmla="*/ 8583 w 8584"/>
              <a:gd name="T3" fmla="*/ 4291 h 8584"/>
              <a:gd name="T4" fmla="*/ 4292 w 8584"/>
              <a:gd name="T5" fmla="*/ 0 h 8584"/>
              <a:gd name="T6" fmla="*/ 0 w 8584"/>
              <a:gd name="T7" fmla="*/ 4291 h 8584"/>
              <a:gd name="T8" fmla="*/ 4292 w 8584"/>
              <a:gd name="T9" fmla="*/ 8583 h 8584"/>
              <a:gd name="T10" fmla="*/ 8583 w 8584"/>
              <a:gd name="T11" fmla="*/ 4291 h 8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84" h="8584">
                <a:moveTo>
                  <a:pt x="8583" y="4291"/>
                </a:moveTo>
                <a:lnTo>
                  <a:pt x="8583" y="4291"/>
                </a:lnTo>
                <a:cubicBezTo>
                  <a:pt x="8583" y="1924"/>
                  <a:pt x="6667" y="0"/>
                  <a:pt x="4292" y="0"/>
                </a:cubicBezTo>
                <a:cubicBezTo>
                  <a:pt x="1924" y="0"/>
                  <a:pt x="0" y="1924"/>
                  <a:pt x="0" y="4291"/>
                </a:cubicBezTo>
                <a:cubicBezTo>
                  <a:pt x="0" y="6658"/>
                  <a:pt x="1924" y="8583"/>
                  <a:pt x="4292" y="8583"/>
                </a:cubicBezTo>
                <a:cubicBezTo>
                  <a:pt x="6667" y="8583"/>
                  <a:pt x="8583" y="6658"/>
                  <a:pt x="8583" y="4291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30">
            <a:extLst>
              <a:ext uri="{FF2B5EF4-FFF2-40B4-BE49-F238E27FC236}">
                <a16:creationId xmlns:a16="http://schemas.microsoft.com/office/drawing/2014/main" id="{DB95EA3A-4E7F-AD42-8609-844B6260A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862" y="8693613"/>
            <a:ext cx="4047020" cy="1102608"/>
          </a:xfrm>
          <a:custGeom>
            <a:avLst/>
            <a:gdLst>
              <a:gd name="T0" fmla="*/ 4092 w 4320"/>
              <a:gd name="T1" fmla="*/ 1175 h 1176"/>
              <a:gd name="T2" fmla="*/ 4092 w 4320"/>
              <a:gd name="T3" fmla="*/ 1175 h 1176"/>
              <a:gd name="T4" fmla="*/ 235 w 4320"/>
              <a:gd name="T5" fmla="*/ 1175 h 1176"/>
              <a:gd name="T6" fmla="*/ 0 w 4320"/>
              <a:gd name="T7" fmla="*/ 949 h 1176"/>
              <a:gd name="T8" fmla="*/ 0 w 4320"/>
              <a:gd name="T9" fmla="*/ 226 h 1176"/>
              <a:gd name="T10" fmla="*/ 235 w 4320"/>
              <a:gd name="T11" fmla="*/ 0 h 1176"/>
              <a:gd name="T12" fmla="*/ 4092 w 4320"/>
              <a:gd name="T13" fmla="*/ 0 h 1176"/>
              <a:gd name="T14" fmla="*/ 4319 w 4320"/>
              <a:gd name="T15" fmla="*/ 226 h 1176"/>
              <a:gd name="T16" fmla="*/ 4319 w 4320"/>
              <a:gd name="T17" fmla="*/ 949 h 1176"/>
              <a:gd name="T18" fmla="*/ 4092 w 4320"/>
              <a:gd name="T19" fmla="*/ 1175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20" h="1176">
                <a:moveTo>
                  <a:pt x="4092" y="1175"/>
                </a:moveTo>
                <a:lnTo>
                  <a:pt x="4092" y="1175"/>
                </a:lnTo>
                <a:cubicBezTo>
                  <a:pt x="235" y="1175"/>
                  <a:pt x="235" y="1175"/>
                  <a:pt x="235" y="1175"/>
                </a:cubicBezTo>
                <a:cubicBezTo>
                  <a:pt x="109" y="1175"/>
                  <a:pt x="0" y="1075"/>
                  <a:pt x="0" y="949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100"/>
                  <a:pt x="109" y="0"/>
                  <a:pt x="235" y="0"/>
                </a:cubicBezTo>
                <a:cubicBezTo>
                  <a:pt x="4092" y="0"/>
                  <a:pt x="4092" y="0"/>
                  <a:pt x="4092" y="0"/>
                </a:cubicBezTo>
                <a:cubicBezTo>
                  <a:pt x="4219" y="0"/>
                  <a:pt x="4319" y="100"/>
                  <a:pt x="4319" y="226"/>
                </a:cubicBezTo>
                <a:cubicBezTo>
                  <a:pt x="4319" y="949"/>
                  <a:pt x="4319" y="949"/>
                  <a:pt x="4319" y="949"/>
                </a:cubicBezTo>
                <a:cubicBezTo>
                  <a:pt x="4319" y="1075"/>
                  <a:pt x="4219" y="1175"/>
                  <a:pt x="4092" y="117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31">
            <a:extLst>
              <a:ext uri="{FF2B5EF4-FFF2-40B4-BE49-F238E27FC236}">
                <a16:creationId xmlns:a16="http://schemas.microsoft.com/office/drawing/2014/main" id="{9D39CD7C-BB8D-234C-A86E-20FD72948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1718" y="9048759"/>
            <a:ext cx="400574" cy="400574"/>
          </a:xfrm>
          <a:custGeom>
            <a:avLst/>
            <a:gdLst>
              <a:gd name="T0" fmla="*/ 425 w 426"/>
              <a:gd name="T1" fmla="*/ 208 h 426"/>
              <a:gd name="T2" fmla="*/ 425 w 426"/>
              <a:gd name="T3" fmla="*/ 208 h 426"/>
              <a:gd name="T4" fmla="*/ 208 w 426"/>
              <a:gd name="T5" fmla="*/ 425 h 426"/>
              <a:gd name="T6" fmla="*/ 0 w 426"/>
              <a:gd name="T7" fmla="*/ 208 h 426"/>
              <a:gd name="T8" fmla="*/ 208 w 426"/>
              <a:gd name="T9" fmla="*/ 0 h 426"/>
              <a:gd name="T10" fmla="*/ 425 w 426"/>
              <a:gd name="T11" fmla="*/ 208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" h="426">
                <a:moveTo>
                  <a:pt x="425" y="208"/>
                </a:moveTo>
                <a:lnTo>
                  <a:pt x="425" y="208"/>
                </a:lnTo>
                <a:cubicBezTo>
                  <a:pt x="425" y="325"/>
                  <a:pt x="326" y="425"/>
                  <a:pt x="208" y="425"/>
                </a:cubicBezTo>
                <a:cubicBezTo>
                  <a:pt x="91" y="425"/>
                  <a:pt x="0" y="325"/>
                  <a:pt x="0" y="208"/>
                </a:cubicBezTo>
                <a:cubicBezTo>
                  <a:pt x="0" y="90"/>
                  <a:pt x="91" y="0"/>
                  <a:pt x="208" y="0"/>
                </a:cubicBezTo>
                <a:cubicBezTo>
                  <a:pt x="326" y="0"/>
                  <a:pt x="425" y="90"/>
                  <a:pt x="425" y="2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32">
            <a:extLst>
              <a:ext uri="{FF2B5EF4-FFF2-40B4-BE49-F238E27FC236}">
                <a16:creationId xmlns:a16="http://schemas.microsoft.com/office/drawing/2014/main" id="{71304BC2-2154-EA43-ACB8-5DDFCEEAC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2285" y="9209815"/>
            <a:ext cx="2783359" cy="78461"/>
          </a:xfrm>
          <a:custGeom>
            <a:avLst/>
            <a:gdLst>
              <a:gd name="T0" fmla="*/ 2936 w 2973"/>
              <a:gd name="T1" fmla="*/ 81 h 82"/>
              <a:gd name="T2" fmla="*/ 2936 w 2973"/>
              <a:gd name="T3" fmla="*/ 81 h 82"/>
              <a:gd name="T4" fmla="*/ 37 w 2973"/>
              <a:gd name="T5" fmla="*/ 81 h 82"/>
              <a:gd name="T6" fmla="*/ 0 w 2973"/>
              <a:gd name="T7" fmla="*/ 45 h 82"/>
              <a:gd name="T8" fmla="*/ 0 w 2973"/>
              <a:gd name="T9" fmla="*/ 36 h 82"/>
              <a:gd name="T10" fmla="*/ 37 w 2973"/>
              <a:gd name="T11" fmla="*/ 0 h 82"/>
              <a:gd name="T12" fmla="*/ 2936 w 2973"/>
              <a:gd name="T13" fmla="*/ 0 h 82"/>
              <a:gd name="T14" fmla="*/ 2972 w 2973"/>
              <a:gd name="T15" fmla="*/ 36 h 82"/>
              <a:gd name="T16" fmla="*/ 2972 w 2973"/>
              <a:gd name="T17" fmla="*/ 45 h 82"/>
              <a:gd name="T18" fmla="*/ 2936 w 2973"/>
              <a:gd name="T1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73" h="82">
                <a:moveTo>
                  <a:pt x="2936" y="81"/>
                </a:moveTo>
                <a:lnTo>
                  <a:pt x="2936" y="81"/>
                </a:lnTo>
                <a:cubicBezTo>
                  <a:pt x="37" y="81"/>
                  <a:pt x="37" y="81"/>
                  <a:pt x="37" y="81"/>
                </a:cubicBezTo>
                <a:cubicBezTo>
                  <a:pt x="18" y="81"/>
                  <a:pt x="0" y="63"/>
                  <a:pt x="0" y="45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9"/>
                  <a:pt x="18" y="0"/>
                  <a:pt x="37" y="0"/>
                </a:cubicBezTo>
                <a:cubicBezTo>
                  <a:pt x="2936" y="0"/>
                  <a:pt x="2936" y="0"/>
                  <a:pt x="2936" y="0"/>
                </a:cubicBezTo>
                <a:cubicBezTo>
                  <a:pt x="2963" y="0"/>
                  <a:pt x="2972" y="9"/>
                  <a:pt x="2972" y="36"/>
                </a:cubicBezTo>
                <a:cubicBezTo>
                  <a:pt x="2972" y="45"/>
                  <a:pt x="2972" y="45"/>
                  <a:pt x="2972" y="45"/>
                </a:cubicBezTo>
                <a:cubicBezTo>
                  <a:pt x="2972" y="63"/>
                  <a:pt x="2963" y="81"/>
                  <a:pt x="2936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33">
            <a:extLst>
              <a:ext uri="{FF2B5EF4-FFF2-40B4-BE49-F238E27FC236}">
                <a16:creationId xmlns:a16="http://schemas.microsoft.com/office/drawing/2014/main" id="{148429E1-7D3A-4147-8664-73E30E6E7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8434" y="8871187"/>
            <a:ext cx="210612" cy="61943"/>
          </a:xfrm>
          <a:custGeom>
            <a:avLst/>
            <a:gdLst>
              <a:gd name="T0" fmla="*/ 190 w 227"/>
              <a:gd name="T1" fmla="*/ 63 h 64"/>
              <a:gd name="T2" fmla="*/ 190 w 227"/>
              <a:gd name="T3" fmla="*/ 63 h 64"/>
              <a:gd name="T4" fmla="*/ 36 w 227"/>
              <a:gd name="T5" fmla="*/ 63 h 64"/>
              <a:gd name="T6" fmla="*/ 0 w 227"/>
              <a:gd name="T7" fmla="*/ 36 h 64"/>
              <a:gd name="T8" fmla="*/ 0 w 227"/>
              <a:gd name="T9" fmla="*/ 27 h 64"/>
              <a:gd name="T10" fmla="*/ 36 w 227"/>
              <a:gd name="T11" fmla="*/ 0 h 64"/>
              <a:gd name="T12" fmla="*/ 190 w 227"/>
              <a:gd name="T13" fmla="*/ 0 h 64"/>
              <a:gd name="T14" fmla="*/ 226 w 227"/>
              <a:gd name="T15" fmla="*/ 27 h 64"/>
              <a:gd name="T16" fmla="*/ 226 w 227"/>
              <a:gd name="T17" fmla="*/ 36 h 64"/>
              <a:gd name="T18" fmla="*/ 190 w 227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7" h="64">
                <a:moveTo>
                  <a:pt x="190" y="63"/>
                </a:moveTo>
                <a:lnTo>
                  <a:pt x="190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54"/>
                  <a:pt x="0" y="3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208" y="0"/>
                  <a:pt x="226" y="9"/>
                  <a:pt x="226" y="27"/>
                </a:cubicBezTo>
                <a:cubicBezTo>
                  <a:pt x="226" y="36"/>
                  <a:pt x="226" y="36"/>
                  <a:pt x="226" y="36"/>
                </a:cubicBezTo>
                <a:cubicBezTo>
                  <a:pt x="226" y="54"/>
                  <a:pt x="208" y="63"/>
                  <a:pt x="190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34">
            <a:extLst>
              <a:ext uri="{FF2B5EF4-FFF2-40B4-BE49-F238E27FC236}">
                <a16:creationId xmlns:a16="http://schemas.microsoft.com/office/drawing/2014/main" id="{AD500B33-D42F-3548-B26D-271F3E1E6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8434" y="9106574"/>
            <a:ext cx="210612" cy="70205"/>
          </a:xfrm>
          <a:custGeom>
            <a:avLst/>
            <a:gdLst>
              <a:gd name="T0" fmla="*/ 190 w 227"/>
              <a:gd name="T1" fmla="*/ 72 h 73"/>
              <a:gd name="T2" fmla="*/ 190 w 227"/>
              <a:gd name="T3" fmla="*/ 72 h 73"/>
              <a:gd name="T4" fmla="*/ 36 w 227"/>
              <a:gd name="T5" fmla="*/ 72 h 73"/>
              <a:gd name="T6" fmla="*/ 0 w 227"/>
              <a:gd name="T7" fmla="*/ 36 h 73"/>
              <a:gd name="T8" fmla="*/ 0 w 227"/>
              <a:gd name="T9" fmla="*/ 36 h 73"/>
              <a:gd name="T10" fmla="*/ 36 w 227"/>
              <a:gd name="T11" fmla="*/ 0 h 73"/>
              <a:gd name="T12" fmla="*/ 190 w 227"/>
              <a:gd name="T13" fmla="*/ 0 h 73"/>
              <a:gd name="T14" fmla="*/ 226 w 227"/>
              <a:gd name="T15" fmla="*/ 36 h 73"/>
              <a:gd name="T16" fmla="*/ 226 w 227"/>
              <a:gd name="T17" fmla="*/ 36 h 73"/>
              <a:gd name="T18" fmla="*/ 190 w 227"/>
              <a:gd name="T1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7" h="73">
                <a:moveTo>
                  <a:pt x="190" y="72"/>
                </a:moveTo>
                <a:lnTo>
                  <a:pt x="190" y="72"/>
                </a:lnTo>
                <a:cubicBezTo>
                  <a:pt x="36" y="72"/>
                  <a:pt x="36" y="72"/>
                  <a:pt x="36" y="72"/>
                </a:cubicBezTo>
                <a:cubicBezTo>
                  <a:pt x="18" y="72"/>
                  <a:pt x="0" y="54"/>
                  <a:pt x="0" y="36"/>
                </a:cubicBezTo>
                <a:lnTo>
                  <a:pt x="0" y="36"/>
                </a:lnTo>
                <a:cubicBezTo>
                  <a:pt x="0" y="18"/>
                  <a:pt x="18" y="0"/>
                  <a:pt x="36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208" y="0"/>
                  <a:pt x="226" y="18"/>
                  <a:pt x="226" y="36"/>
                </a:cubicBezTo>
                <a:lnTo>
                  <a:pt x="226" y="36"/>
                </a:lnTo>
                <a:cubicBezTo>
                  <a:pt x="226" y="54"/>
                  <a:pt x="208" y="72"/>
                  <a:pt x="190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35">
            <a:extLst>
              <a:ext uri="{FF2B5EF4-FFF2-40B4-BE49-F238E27FC236}">
                <a16:creationId xmlns:a16="http://schemas.microsoft.com/office/drawing/2014/main" id="{6321E9E1-6536-FC49-94F3-CE620F978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8434" y="9354351"/>
            <a:ext cx="210612" cy="61945"/>
          </a:xfrm>
          <a:custGeom>
            <a:avLst/>
            <a:gdLst>
              <a:gd name="T0" fmla="*/ 190 w 227"/>
              <a:gd name="T1" fmla="*/ 63 h 64"/>
              <a:gd name="T2" fmla="*/ 190 w 227"/>
              <a:gd name="T3" fmla="*/ 63 h 64"/>
              <a:gd name="T4" fmla="*/ 36 w 227"/>
              <a:gd name="T5" fmla="*/ 63 h 64"/>
              <a:gd name="T6" fmla="*/ 0 w 227"/>
              <a:gd name="T7" fmla="*/ 36 h 64"/>
              <a:gd name="T8" fmla="*/ 0 w 227"/>
              <a:gd name="T9" fmla="*/ 27 h 64"/>
              <a:gd name="T10" fmla="*/ 36 w 227"/>
              <a:gd name="T11" fmla="*/ 0 h 64"/>
              <a:gd name="T12" fmla="*/ 190 w 227"/>
              <a:gd name="T13" fmla="*/ 0 h 64"/>
              <a:gd name="T14" fmla="*/ 226 w 227"/>
              <a:gd name="T15" fmla="*/ 27 h 64"/>
              <a:gd name="T16" fmla="*/ 226 w 227"/>
              <a:gd name="T17" fmla="*/ 36 h 64"/>
              <a:gd name="T18" fmla="*/ 190 w 227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7" h="64">
                <a:moveTo>
                  <a:pt x="190" y="63"/>
                </a:moveTo>
                <a:lnTo>
                  <a:pt x="190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54"/>
                  <a:pt x="0" y="3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208" y="0"/>
                  <a:pt x="226" y="9"/>
                  <a:pt x="226" y="27"/>
                </a:cubicBezTo>
                <a:cubicBezTo>
                  <a:pt x="226" y="36"/>
                  <a:pt x="226" y="36"/>
                  <a:pt x="226" y="36"/>
                </a:cubicBezTo>
                <a:cubicBezTo>
                  <a:pt x="226" y="54"/>
                  <a:pt x="208" y="63"/>
                  <a:pt x="190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36">
            <a:extLst>
              <a:ext uri="{FF2B5EF4-FFF2-40B4-BE49-F238E27FC236}">
                <a16:creationId xmlns:a16="http://schemas.microsoft.com/office/drawing/2014/main" id="{5EFC35AC-017B-9E47-9073-DF81D6F02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8434" y="9589740"/>
            <a:ext cx="210612" cy="70202"/>
          </a:xfrm>
          <a:custGeom>
            <a:avLst/>
            <a:gdLst>
              <a:gd name="T0" fmla="*/ 190 w 227"/>
              <a:gd name="T1" fmla="*/ 72 h 73"/>
              <a:gd name="T2" fmla="*/ 190 w 227"/>
              <a:gd name="T3" fmla="*/ 72 h 73"/>
              <a:gd name="T4" fmla="*/ 36 w 227"/>
              <a:gd name="T5" fmla="*/ 72 h 73"/>
              <a:gd name="T6" fmla="*/ 0 w 227"/>
              <a:gd name="T7" fmla="*/ 36 h 73"/>
              <a:gd name="T8" fmla="*/ 0 w 227"/>
              <a:gd name="T9" fmla="*/ 36 h 73"/>
              <a:gd name="T10" fmla="*/ 36 w 227"/>
              <a:gd name="T11" fmla="*/ 0 h 73"/>
              <a:gd name="T12" fmla="*/ 190 w 227"/>
              <a:gd name="T13" fmla="*/ 0 h 73"/>
              <a:gd name="T14" fmla="*/ 226 w 227"/>
              <a:gd name="T15" fmla="*/ 36 h 73"/>
              <a:gd name="T16" fmla="*/ 226 w 227"/>
              <a:gd name="T17" fmla="*/ 36 h 73"/>
              <a:gd name="T18" fmla="*/ 190 w 227"/>
              <a:gd name="T1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7" h="73">
                <a:moveTo>
                  <a:pt x="190" y="72"/>
                </a:moveTo>
                <a:lnTo>
                  <a:pt x="190" y="72"/>
                </a:lnTo>
                <a:cubicBezTo>
                  <a:pt x="36" y="72"/>
                  <a:pt x="36" y="72"/>
                  <a:pt x="36" y="72"/>
                </a:cubicBezTo>
                <a:cubicBezTo>
                  <a:pt x="18" y="72"/>
                  <a:pt x="0" y="54"/>
                  <a:pt x="0" y="36"/>
                </a:cubicBezTo>
                <a:lnTo>
                  <a:pt x="0" y="36"/>
                </a:lnTo>
                <a:cubicBezTo>
                  <a:pt x="0" y="18"/>
                  <a:pt x="18" y="0"/>
                  <a:pt x="36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208" y="0"/>
                  <a:pt x="226" y="18"/>
                  <a:pt x="226" y="36"/>
                </a:cubicBezTo>
                <a:lnTo>
                  <a:pt x="226" y="36"/>
                </a:lnTo>
                <a:cubicBezTo>
                  <a:pt x="226" y="54"/>
                  <a:pt x="208" y="72"/>
                  <a:pt x="190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37">
            <a:extLst>
              <a:ext uri="{FF2B5EF4-FFF2-40B4-BE49-F238E27FC236}">
                <a16:creationId xmlns:a16="http://schemas.microsoft.com/office/drawing/2014/main" id="{F78D4049-2364-9741-B60D-1E20DDCA7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4884" y="8846410"/>
            <a:ext cx="86721" cy="86721"/>
          </a:xfrm>
          <a:custGeom>
            <a:avLst/>
            <a:gdLst>
              <a:gd name="T0" fmla="*/ 91 w 92"/>
              <a:gd name="T1" fmla="*/ 45 h 91"/>
              <a:gd name="T2" fmla="*/ 91 w 92"/>
              <a:gd name="T3" fmla="*/ 45 h 91"/>
              <a:gd name="T4" fmla="*/ 46 w 92"/>
              <a:gd name="T5" fmla="*/ 90 h 91"/>
              <a:gd name="T6" fmla="*/ 0 w 92"/>
              <a:gd name="T7" fmla="*/ 45 h 91"/>
              <a:gd name="T8" fmla="*/ 46 w 92"/>
              <a:gd name="T9" fmla="*/ 0 h 91"/>
              <a:gd name="T10" fmla="*/ 91 w 92"/>
              <a:gd name="T11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1">
                <a:moveTo>
                  <a:pt x="91" y="45"/>
                </a:moveTo>
                <a:lnTo>
                  <a:pt x="91" y="45"/>
                </a:lnTo>
                <a:cubicBezTo>
                  <a:pt x="91" y="72"/>
                  <a:pt x="73" y="90"/>
                  <a:pt x="46" y="90"/>
                </a:cubicBezTo>
                <a:cubicBezTo>
                  <a:pt x="19" y="90"/>
                  <a:pt x="0" y="72"/>
                  <a:pt x="0" y="45"/>
                </a:cubicBezTo>
                <a:cubicBezTo>
                  <a:pt x="0" y="27"/>
                  <a:pt x="19" y="0"/>
                  <a:pt x="46" y="0"/>
                </a:cubicBezTo>
                <a:cubicBezTo>
                  <a:pt x="73" y="0"/>
                  <a:pt x="91" y="27"/>
                  <a:pt x="91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38">
            <a:extLst>
              <a:ext uri="{FF2B5EF4-FFF2-40B4-BE49-F238E27FC236}">
                <a16:creationId xmlns:a16="http://schemas.microsoft.com/office/drawing/2014/main" id="{24C0C3C4-443F-294D-AD51-572CF44A1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4884" y="9032241"/>
            <a:ext cx="86721" cy="86723"/>
          </a:xfrm>
          <a:custGeom>
            <a:avLst/>
            <a:gdLst>
              <a:gd name="T0" fmla="*/ 91 w 92"/>
              <a:gd name="T1" fmla="*/ 45 h 91"/>
              <a:gd name="T2" fmla="*/ 91 w 92"/>
              <a:gd name="T3" fmla="*/ 45 h 91"/>
              <a:gd name="T4" fmla="*/ 46 w 92"/>
              <a:gd name="T5" fmla="*/ 90 h 91"/>
              <a:gd name="T6" fmla="*/ 0 w 92"/>
              <a:gd name="T7" fmla="*/ 45 h 91"/>
              <a:gd name="T8" fmla="*/ 46 w 92"/>
              <a:gd name="T9" fmla="*/ 0 h 91"/>
              <a:gd name="T10" fmla="*/ 91 w 92"/>
              <a:gd name="T11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1">
                <a:moveTo>
                  <a:pt x="91" y="45"/>
                </a:moveTo>
                <a:lnTo>
                  <a:pt x="91" y="45"/>
                </a:lnTo>
                <a:cubicBezTo>
                  <a:pt x="91" y="63"/>
                  <a:pt x="73" y="90"/>
                  <a:pt x="46" y="90"/>
                </a:cubicBezTo>
                <a:cubicBezTo>
                  <a:pt x="19" y="90"/>
                  <a:pt x="0" y="63"/>
                  <a:pt x="0" y="45"/>
                </a:cubicBezTo>
                <a:cubicBezTo>
                  <a:pt x="0" y="18"/>
                  <a:pt x="19" y="0"/>
                  <a:pt x="46" y="0"/>
                </a:cubicBezTo>
                <a:cubicBezTo>
                  <a:pt x="73" y="0"/>
                  <a:pt x="91" y="18"/>
                  <a:pt x="91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39">
            <a:extLst>
              <a:ext uri="{FF2B5EF4-FFF2-40B4-BE49-F238E27FC236}">
                <a16:creationId xmlns:a16="http://schemas.microsoft.com/office/drawing/2014/main" id="{0543F17A-F01B-B74F-8F57-86DAB1772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4884" y="9209815"/>
            <a:ext cx="86721" cy="86721"/>
          </a:xfrm>
          <a:custGeom>
            <a:avLst/>
            <a:gdLst>
              <a:gd name="T0" fmla="*/ 91 w 92"/>
              <a:gd name="T1" fmla="*/ 45 h 91"/>
              <a:gd name="T2" fmla="*/ 91 w 92"/>
              <a:gd name="T3" fmla="*/ 45 h 91"/>
              <a:gd name="T4" fmla="*/ 46 w 92"/>
              <a:gd name="T5" fmla="*/ 90 h 91"/>
              <a:gd name="T6" fmla="*/ 0 w 92"/>
              <a:gd name="T7" fmla="*/ 45 h 91"/>
              <a:gd name="T8" fmla="*/ 46 w 92"/>
              <a:gd name="T9" fmla="*/ 0 h 91"/>
              <a:gd name="T10" fmla="*/ 91 w 92"/>
              <a:gd name="T11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1">
                <a:moveTo>
                  <a:pt x="91" y="45"/>
                </a:moveTo>
                <a:lnTo>
                  <a:pt x="91" y="45"/>
                </a:lnTo>
                <a:cubicBezTo>
                  <a:pt x="91" y="72"/>
                  <a:pt x="73" y="90"/>
                  <a:pt x="46" y="90"/>
                </a:cubicBezTo>
                <a:cubicBezTo>
                  <a:pt x="19" y="90"/>
                  <a:pt x="0" y="72"/>
                  <a:pt x="0" y="45"/>
                </a:cubicBezTo>
                <a:cubicBezTo>
                  <a:pt x="0" y="17"/>
                  <a:pt x="19" y="0"/>
                  <a:pt x="46" y="0"/>
                </a:cubicBezTo>
                <a:cubicBezTo>
                  <a:pt x="73" y="0"/>
                  <a:pt x="91" y="17"/>
                  <a:pt x="91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40">
            <a:extLst>
              <a:ext uri="{FF2B5EF4-FFF2-40B4-BE49-F238E27FC236}">
                <a16:creationId xmlns:a16="http://schemas.microsoft.com/office/drawing/2014/main" id="{911FBE50-C22A-DD44-8746-3329AAEA6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4884" y="9387388"/>
            <a:ext cx="86721" cy="86723"/>
          </a:xfrm>
          <a:custGeom>
            <a:avLst/>
            <a:gdLst>
              <a:gd name="T0" fmla="*/ 91 w 92"/>
              <a:gd name="T1" fmla="*/ 45 h 91"/>
              <a:gd name="T2" fmla="*/ 91 w 92"/>
              <a:gd name="T3" fmla="*/ 45 h 91"/>
              <a:gd name="T4" fmla="*/ 46 w 92"/>
              <a:gd name="T5" fmla="*/ 90 h 91"/>
              <a:gd name="T6" fmla="*/ 0 w 92"/>
              <a:gd name="T7" fmla="*/ 45 h 91"/>
              <a:gd name="T8" fmla="*/ 46 w 92"/>
              <a:gd name="T9" fmla="*/ 0 h 91"/>
              <a:gd name="T10" fmla="*/ 91 w 92"/>
              <a:gd name="T11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1">
                <a:moveTo>
                  <a:pt x="91" y="45"/>
                </a:moveTo>
                <a:lnTo>
                  <a:pt x="91" y="45"/>
                </a:lnTo>
                <a:cubicBezTo>
                  <a:pt x="91" y="73"/>
                  <a:pt x="73" y="90"/>
                  <a:pt x="46" y="90"/>
                </a:cubicBezTo>
                <a:cubicBezTo>
                  <a:pt x="19" y="90"/>
                  <a:pt x="0" y="73"/>
                  <a:pt x="0" y="45"/>
                </a:cubicBezTo>
                <a:cubicBezTo>
                  <a:pt x="0" y="18"/>
                  <a:pt x="19" y="0"/>
                  <a:pt x="46" y="0"/>
                </a:cubicBezTo>
                <a:cubicBezTo>
                  <a:pt x="73" y="0"/>
                  <a:pt x="91" y="18"/>
                  <a:pt x="91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41">
            <a:extLst>
              <a:ext uri="{FF2B5EF4-FFF2-40B4-BE49-F238E27FC236}">
                <a16:creationId xmlns:a16="http://schemas.microsoft.com/office/drawing/2014/main" id="{49C5F042-C380-534F-968F-B7DC40031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4884" y="9573221"/>
            <a:ext cx="86721" cy="78461"/>
          </a:xfrm>
          <a:custGeom>
            <a:avLst/>
            <a:gdLst>
              <a:gd name="T0" fmla="*/ 91 w 92"/>
              <a:gd name="T1" fmla="*/ 36 h 82"/>
              <a:gd name="T2" fmla="*/ 91 w 92"/>
              <a:gd name="T3" fmla="*/ 36 h 82"/>
              <a:gd name="T4" fmla="*/ 46 w 92"/>
              <a:gd name="T5" fmla="*/ 81 h 82"/>
              <a:gd name="T6" fmla="*/ 0 w 92"/>
              <a:gd name="T7" fmla="*/ 36 h 82"/>
              <a:gd name="T8" fmla="*/ 46 w 92"/>
              <a:gd name="T9" fmla="*/ 0 h 82"/>
              <a:gd name="T10" fmla="*/ 91 w 92"/>
              <a:gd name="T11" fmla="*/ 36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82">
                <a:moveTo>
                  <a:pt x="91" y="36"/>
                </a:moveTo>
                <a:lnTo>
                  <a:pt x="91" y="36"/>
                </a:lnTo>
                <a:cubicBezTo>
                  <a:pt x="91" y="63"/>
                  <a:pt x="73" y="81"/>
                  <a:pt x="46" y="81"/>
                </a:cubicBezTo>
                <a:cubicBezTo>
                  <a:pt x="19" y="81"/>
                  <a:pt x="0" y="63"/>
                  <a:pt x="0" y="36"/>
                </a:cubicBezTo>
                <a:cubicBezTo>
                  <a:pt x="0" y="18"/>
                  <a:pt x="19" y="0"/>
                  <a:pt x="46" y="0"/>
                </a:cubicBezTo>
                <a:cubicBezTo>
                  <a:pt x="73" y="0"/>
                  <a:pt x="91" y="18"/>
                  <a:pt x="91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42">
            <a:extLst>
              <a:ext uri="{FF2B5EF4-FFF2-40B4-BE49-F238E27FC236}">
                <a16:creationId xmlns:a16="http://schemas.microsoft.com/office/drawing/2014/main" id="{629B4202-6F7D-A941-B06C-831AC84AD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862" y="9870553"/>
            <a:ext cx="4047020" cy="1102605"/>
          </a:xfrm>
          <a:custGeom>
            <a:avLst/>
            <a:gdLst>
              <a:gd name="T0" fmla="*/ 4092 w 4320"/>
              <a:gd name="T1" fmla="*/ 1175 h 1176"/>
              <a:gd name="T2" fmla="*/ 4092 w 4320"/>
              <a:gd name="T3" fmla="*/ 1175 h 1176"/>
              <a:gd name="T4" fmla="*/ 235 w 4320"/>
              <a:gd name="T5" fmla="*/ 1175 h 1176"/>
              <a:gd name="T6" fmla="*/ 0 w 4320"/>
              <a:gd name="T7" fmla="*/ 949 h 1176"/>
              <a:gd name="T8" fmla="*/ 0 w 4320"/>
              <a:gd name="T9" fmla="*/ 226 h 1176"/>
              <a:gd name="T10" fmla="*/ 235 w 4320"/>
              <a:gd name="T11" fmla="*/ 0 h 1176"/>
              <a:gd name="T12" fmla="*/ 4092 w 4320"/>
              <a:gd name="T13" fmla="*/ 0 h 1176"/>
              <a:gd name="T14" fmla="*/ 4319 w 4320"/>
              <a:gd name="T15" fmla="*/ 226 h 1176"/>
              <a:gd name="T16" fmla="*/ 4319 w 4320"/>
              <a:gd name="T17" fmla="*/ 949 h 1176"/>
              <a:gd name="T18" fmla="*/ 4092 w 4320"/>
              <a:gd name="T19" fmla="*/ 1175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20" h="1176">
                <a:moveTo>
                  <a:pt x="4092" y="1175"/>
                </a:moveTo>
                <a:lnTo>
                  <a:pt x="4092" y="1175"/>
                </a:lnTo>
                <a:cubicBezTo>
                  <a:pt x="235" y="1175"/>
                  <a:pt x="235" y="1175"/>
                  <a:pt x="235" y="1175"/>
                </a:cubicBezTo>
                <a:cubicBezTo>
                  <a:pt x="109" y="1175"/>
                  <a:pt x="0" y="1076"/>
                  <a:pt x="0" y="949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100"/>
                  <a:pt x="109" y="0"/>
                  <a:pt x="235" y="0"/>
                </a:cubicBezTo>
                <a:cubicBezTo>
                  <a:pt x="4092" y="0"/>
                  <a:pt x="4092" y="0"/>
                  <a:pt x="4092" y="0"/>
                </a:cubicBezTo>
                <a:cubicBezTo>
                  <a:pt x="4219" y="0"/>
                  <a:pt x="4319" y="100"/>
                  <a:pt x="4319" y="226"/>
                </a:cubicBezTo>
                <a:cubicBezTo>
                  <a:pt x="4319" y="949"/>
                  <a:pt x="4319" y="949"/>
                  <a:pt x="4319" y="949"/>
                </a:cubicBezTo>
                <a:cubicBezTo>
                  <a:pt x="4319" y="1076"/>
                  <a:pt x="4219" y="1175"/>
                  <a:pt x="4092" y="117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43">
            <a:extLst>
              <a:ext uri="{FF2B5EF4-FFF2-40B4-BE49-F238E27FC236}">
                <a16:creationId xmlns:a16="http://schemas.microsoft.com/office/drawing/2014/main" id="{FDCD3F16-F9FB-E84A-BC73-986939A69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1718" y="10225700"/>
            <a:ext cx="400574" cy="388184"/>
          </a:xfrm>
          <a:custGeom>
            <a:avLst/>
            <a:gdLst>
              <a:gd name="T0" fmla="*/ 425 w 426"/>
              <a:gd name="T1" fmla="*/ 207 h 416"/>
              <a:gd name="T2" fmla="*/ 425 w 426"/>
              <a:gd name="T3" fmla="*/ 207 h 416"/>
              <a:gd name="T4" fmla="*/ 208 w 426"/>
              <a:gd name="T5" fmla="*/ 415 h 416"/>
              <a:gd name="T6" fmla="*/ 0 w 426"/>
              <a:gd name="T7" fmla="*/ 207 h 416"/>
              <a:gd name="T8" fmla="*/ 208 w 426"/>
              <a:gd name="T9" fmla="*/ 0 h 416"/>
              <a:gd name="T10" fmla="*/ 425 w 426"/>
              <a:gd name="T11" fmla="*/ 207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" h="416">
                <a:moveTo>
                  <a:pt x="425" y="207"/>
                </a:moveTo>
                <a:lnTo>
                  <a:pt x="425" y="207"/>
                </a:lnTo>
                <a:cubicBezTo>
                  <a:pt x="425" y="325"/>
                  <a:pt x="326" y="415"/>
                  <a:pt x="208" y="415"/>
                </a:cubicBezTo>
                <a:cubicBezTo>
                  <a:pt x="91" y="415"/>
                  <a:pt x="0" y="325"/>
                  <a:pt x="0" y="207"/>
                </a:cubicBezTo>
                <a:cubicBezTo>
                  <a:pt x="0" y="90"/>
                  <a:pt x="91" y="0"/>
                  <a:pt x="208" y="0"/>
                </a:cubicBezTo>
                <a:cubicBezTo>
                  <a:pt x="326" y="0"/>
                  <a:pt x="425" y="90"/>
                  <a:pt x="425" y="2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44">
            <a:extLst>
              <a:ext uri="{FF2B5EF4-FFF2-40B4-BE49-F238E27FC236}">
                <a16:creationId xmlns:a16="http://schemas.microsoft.com/office/drawing/2014/main" id="{9BFC4741-2684-8E4A-812B-2E076D909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2285" y="10374366"/>
            <a:ext cx="2783359" cy="86721"/>
          </a:xfrm>
          <a:custGeom>
            <a:avLst/>
            <a:gdLst>
              <a:gd name="T0" fmla="*/ 2936 w 2973"/>
              <a:gd name="T1" fmla="*/ 91 h 92"/>
              <a:gd name="T2" fmla="*/ 2936 w 2973"/>
              <a:gd name="T3" fmla="*/ 91 h 92"/>
              <a:gd name="T4" fmla="*/ 37 w 2973"/>
              <a:gd name="T5" fmla="*/ 91 h 92"/>
              <a:gd name="T6" fmla="*/ 0 w 2973"/>
              <a:gd name="T7" fmla="*/ 45 h 92"/>
              <a:gd name="T8" fmla="*/ 0 w 2973"/>
              <a:gd name="T9" fmla="*/ 45 h 92"/>
              <a:gd name="T10" fmla="*/ 37 w 2973"/>
              <a:gd name="T11" fmla="*/ 0 h 92"/>
              <a:gd name="T12" fmla="*/ 2936 w 2973"/>
              <a:gd name="T13" fmla="*/ 0 h 92"/>
              <a:gd name="T14" fmla="*/ 2972 w 2973"/>
              <a:gd name="T15" fmla="*/ 45 h 92"/>
              <a:gd name="T16" fmla="*/ 2972 w 2973"/>
              <a:gd name="T17" fmla="*/ 45 h 92"/>
              <a:gd name="T18" fmla="*/ 2936 w 2973"/>
              <a:gd name="T19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73" h="92">
                <a:moveTo>
                  <a:pt x="2936" y="91"/>
                </a:moveTo>
                <a:lnTo>
                  <a:pt x="2936" y="91"/>
                </a:lnTo>
                <a:cubicBezTo>
                  <a:pt x="37" y="91"/>
                  <a:pt x="37" y="91"/>
                  <a:pt x="37" y="91"/>
                </a:cubicBezTo>
                <a:cubicBezTo>
                  <a:pt x="18" y="91"/>
                  <a:pt x="0" y="73"/>
                  <a:pt x="0" y="45"/>
                </a:cubicBezTo>
                <a:lnTo>
                  <a:pt x="0" y="45"/>
                </a:lnTo>
                <a:cubicBezTo>
                  <a:pt x="0" y="19"/>
                  <a:pt x="18" y="0"/>
                  <a:pt x="37" y="0"/>
                </a:cubicBezTo>
                <a:cubicBezTo>
                  <a:pt x="2936" y="0"/>
                  <a:pt x="2936" y="0"/>
                  <a:pt x="2936" y="0"/>
                </a:cubicBezTo>
                <a:cubicBezTo>
                  <a:pt x="2963" y="0"/>
                  <a:pt x="2972" y="19"/>
                  <a:pt x="2972" y="45"/>
                </a:cubicBezTo>
                <a:lnTo>
                  <a:pt x="2972" y="45"/>
                </a:lnTo>
                <a:cubicBezTo>
                  <a:pt x="2972" y="73"/>
                  <a:pt x="2963" y="91"/>
                  <a:pt x="2936" y="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45">
            <a:extLst>
              <a:ext uri="{FF2B5EF4-FFF2-40B4-BE49-F238E27FC236}">
                <a16:creationId xmlns:a16="http://schemas.microsoft.com/office/drawing/2014/main" id="{03EAB4B3-FAFE-374E-96DD-8181A26F5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8434" y="10039866"/>
            <a:ext cx="210612" cy="70205"/>
          </a:xfrm>
          <a:custGeom>
            <a:avLst/>
            <a:gdLst>
              <a:gd name="T0" fmla="*/ 190 w 227"/>
              <a:gd name="T1" fmla="*/ 72 h 73"/>
              <a:gd name="T2" fmla="*/ 190 w 227"/>
              <a:gd name="T3" fmla="*/ 72 h 73"/>
              <a:gd name="T4" fmla="*/ 36 w 227"/>
              <a:gd name="T5" fmla="*/ 72 h 73"/>
              <a:gd name="T6" fmla="*/ 0 w 227"/>
              <a:gd name="T7" fmla="*/ 45 h 73"/>
              <a:gd name="T8" fmla="*/ 0 w 227"/>
              <a:gd name="T9" fmla="*/ 36 h 73"/>
              <a:gd name="T10" fmla="*/ 36 w 227"/>
              <a:gd name="T11" fmla="*/ 0 h 73"/>
              <a:gd name="T12" fmla="*/ 190 w 227"/>
              <a:gd name="T13" fmla="*/ 0 h 73"/>
              <a:gd name="T14" fmla="*/ 226 w 227"/>
              <a:gd name="T15" fmla="*/ 36 h 73"/>
              <a:gd name="T16" fmla="*/ 226 w 227"/>
              <a:gd name="T17" fmla="*/ 45 h 73"/>
              <a:gd name="T18" fmla="*/ 190 w 227"/>
              <a:gd name="T1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7" h="73">
                <a:moveTo>
                  <a:pt x="190" y="72"/>
                </a:moveTo>
                <a:lnTo>
                  <a:pt x="190" y="72"/>
                </a:lnTo>
                <a:cubicBezTo>
                  <a:pt x="36" y="72"/>
                  <a:pt x="36" y="72"/>
                  <a:pt x="36" y="72"/>
                </a:cubicBezTo>
                <a:cubicBezTo>
                  <a:pt x="18" y="72"/>
                  <a:pt x="0" y="63"/>
                  <a:pt x="0" y="45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208" y="0"/>
                  <a:pt x="226" y="18"/>
                  <a:pt x="226" y="36"/>
                </a:cubicBezTo>
                <a:cubicBezTo>
                  <a:pt x="226" y="45"/>
                  <a:pt x="226" y="45"/>
                  <a:pt x="226" y="45"/>
                </a:cubicBezTo>
                <a:cubicBezTo>
                  <a:pt x="226" y="63"/>
                  <a:pt x="208" y="72"/>
                  <a:pt x="190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46">
            <a:extLst>
              <a:ext uri="{FF2B5EF4-FFF2-40B4-BE49-F238E27FC236}">
                <a16:creationId xmlns:a16="http://schemas.microsoft.com/office/drawing/2014/main" id="{B8A08B51-CD5E-944C-859C-31C138C19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8434" y="10283515"/>
            <a:ext cx="210612" cy="70202"/>
          </a:xfrm>
          <a:custGeom>
            <a:avLst/>
            <a:gdLst>
              <a:gd name="T0" fmla="*/ 190 w 227"/>
              <a:gd name="T1" fmla="*/ 72 h 73"/>
              <a:gd name="T2" fmla="*/ 190 w 227"/>
              <a:gd name="T3" fmla="*/ 72 h 73"/>
              <a:gd name="T4" fmla="*/ 36 w 227"/>
              <a:gd name="T5" fmla="*/ 72 h 73"/>
              <a:gd name="T6" fmla="*/ 0 w 227"/>
              <a:gd name="T7" fmla="*/ 36 h 73"/>
              <a:gd name="T8" fmla="*/ 0 w 227"/>
              <a:gd name="T9" fmla="*/ 36 h 73"/>
              <a:gd name="T10" fmla="*/ 36 w 227"/>
              <a:gd name="T11" fmla="*/ 0 h 73"/>
              <a:gd name="T12" fmla="*/ 190 w 227"/>
              <a:gd name="T13" fmla="*/ 0 h 73"/>
              <a:gd name="T14" fmla="*/ 226 w 227"/>
              <a:gd name="T15" fmla="*/ 36 h 73"/>
              <a:gd name="T16" fmla="*/ 226 w 227"/>
              <a:gd name="T17" fmla="*/ 36 h 73"/>
              <a:gd name="T18" fmla="*/ 190 w 227"/>
              <a:gd name="T1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7" h="73">
                <a:moveTo>
                  <a:pt x="190" y="72"/>
                </a:moveTo>
                <a:lnTo>
                  <a:pt x="190" y="72"/>
                </a:lnTo>
                <a:cubicBezTo>
                  <a:pt x="36" y="72"/>
                  <a:pt x="36" y="72"/>
                  <a:pt x="36" y="72"/>
                </a:cubicBezTo>
                <a:cubicBezTo>
                  <a:pt x="18" y="72"/>
                  <a:pt x="0" y="54"/>
                  <a:pt x="0" y="36"/>
                </a:cubicBezTo>
                <a:lnTo>
                  <a:pt x="0" y="36"/>
                </a:lnTo>
                <a:cubicBezTo>
                  <a:pt x="0" y="18"/>
                  <a:pt x="18" y="0"/>
                  <a:pt x="36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208" y="0"/>
                  <a:pt x="226" y="18"/>
                  <a:pt x="226" y="36"/>
                </a:cubicBezTo>
                <a:lnTo>
                  <a:pt x="226" y="36"/>
                </a:lnTo>
                <a:cubicBezTo>
                  <a:pt x="226" y="54"/>
                  <a:pt x="208" y="72"/>
                  <a:pt x="190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47">
            <a:extLst>
              <a:ext uri="{FF2B5EF4-FFF2-40B4-BE49-F238E27FC236}">
                <a16:creationId xmlns:a16="http://schemas.microsoft.com/office/drawing/2014/main" id="{F6FF82F9-D0A7-1241-9867-6D8BC3413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8434" y="10527161"/>
            <a:ext cx="210612" cy="61945"/>
          </a:xfrm>
          <a:custGeom>
            <a:avLst/>
            <a:gdLst>
              <a:gd name="T0" fmla="*/ 190 w 227"/>
              <a:gd name="T1" fmla="*/ 63 h 64"/>
              <a:gd name="T2" fmla="*/ 190 w 227"/>
              <a:gd name="T3" fmla="*/ 63 h 64"/>
              <a:gd name="T4" fmla="*/ 36 w 227"/>
              <a:gd name="T5" fmla="*/ 63 h 64"/>
              <a:gd name="T6" fmla="*/ 0 w 227"/>
              <a:gd name="T7" fmla="*/ 36 h 64"/>
              <a:gd name="T8" fmla="*/ 0 w 227"/>
              <a:gd name="T9" fmla="*/ 27 h 64"/>
              <a:gd name="T10" fmla="*/ 36 w 227"/>
              <a:gd name="T11" fmla="*/ 0 h 64"/>
              <a:gd name="T12" fmla="*/ 190 w 227"/>
              <a:gd name="T13" fmla="*/ 0 h 64"/>
              <a:gd name="T14" fmla="*/ 226 w 227"/>
              <a:gd name="T15" fmla="*/ 27 h 64"/>
              <a:gd name="T16" fmla="*/ 226 w 227"/>
              <a:gd name="T17" fmla="*/ 36 h 64"/>
              <a:gd name="T18" fmla="*/ 190 w 227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7" h="64">
                <a:moveTo>
                  <a:pt x="190" y="63"/>
                </a:moveTo>
                <a:lnTo>
                  <a:pt x="190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54"/>
                  <a:pt x="0" y="3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208" y="0"/>
                  <a:pt x="226" y="9"/>
                  <a:pt x="226" y="27"/>
                </a:cubicBezTo>
                <a:cubicBezTo>
                  <a:pt x="226" y="36"/>
                  <a:pt x="226" y="36"/>
                  <a:pt x="226" y="36"/>
                </a:cubicBezTo>
                <a:cubicBezTo>
                  <a:pt x="226" y="54"/>
                  <a:pt x="208" y="63"/>
                  <a:pt x="190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48">
            <a:extLst>
              <a:ext uri="{FF2B5EF4-FFF2-40B4-BE49-F238E27FC236}">
                <a16:creationId xmlns:a16="http://schemas.microsoft.com/office/drawing/2014/main" id="{F2102881-147D-7943-9141-77AE5EF04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8434" y="10766678"/>
            <a:ext cx="210612" cy="70205"/>
          </a:xfrm>
          <a:custGeom>
            <a:avLst/>
            <a:gdLst>
              <a:gd name="T0" fmla="*/ 190 w 227"/>
              <a:gd name="T1" fmla="*/ 72 h 73"/>
              <a:gd name="T2" fmla="*/ 190 w 227"/>
              <a:gd name="T3" fmla="*/ 72 h 73"/>
              <a:gd name="T4" fmla="*/ 36 w 227"/>
              <a:gd name="T5" fmla="*/ 72 h 73"/>
              <a:gd name="T6" fmla="*/ 0 w 227"/>
              <a:gd name="T7" fmla="*/ 36 h 73"/>
              <a:gd name="T8" fmla="*/ 0 w 227"/>
              <a:gd name="T9" fmla="*/ 36 h 73"/>
              <a:gd name="T10" fmla="*/ 36 w 227"/>
              <a:gd name="T11" fmla="*/ 0 h 73"/>
              <a:gd name="T12" fmla="*/ 190 w 227"/>
              <a:gd name="T13" fmla="*/ 0 h 73"/>
              <a:gd name="T14" fmla="*/ 226 w 227"/>
              <a:gd name="T15" fmla="*/ 36 h 73"/>
              <a:gd name="T16" fmla="*/ 226 w 227"/>
              <a:gd name="T17" fmla="*/ 36 h 73"/>
              <a:gd name="T18" fmla="*/ 190 w 227"/>
              <a:gd name="T1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7" h="73">
                <a:moveTo>
                  <a:pt x="190" y="72"/>
                </a:moveTo>
                <a:lnTo>
                  <a:pt x="190" y="72"/>
                </a:lnTo>
                <a:cubicBezTo>
                  <a:pt x="36" y="72"/>
                  <a:pt x="36" y="72"/>
                  <a:pt x="36" y="72"/>
                </a:cubicBezTo>
                <a:cubicBezTo>
                  <a:pt x="18" y="72"/>
                  <a:pt x="0" y="54"/>
                  <a:pt x="0" y="36"/>
                </a:cubicBezTo>
                <a:lnTo>
                  <a:pt x="0" y="36"/>
                </a:lnTo>
                <a:cubicBezTo>
                  <a:pt x="0" y="18"/>
                  <a:pt x="18" y="0"/>
                  <a:pt x="36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208" y="0"/>
                  <a:pt x="226" y="18"/>
                  <a:pt x="226" y="36"/>
                </a:cubicBezTo>
                <a:lnTo>
                  <a:pt x="226" y="36"/>
                </a:lnTo>
                <a:cubicBezTo>
                  <a:pt x="226" y="54"/>
                  <a:pt x="208" y="72"/>
                  <a:pt x="190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49">
            <a:extLst>
              <a:ext uri="{FF2B5EF4-FFF2-40B4-BE49-F238E27FC236}">
                <a16:creationId xmlns:a16="http://schemas.microsoft.com/office/drawing/2014/main" id="{48E1FFFE-3180-0649-A832-544E748C4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4884" y="10019220"/>
            <a:ext cx="86721" cy="86721"/>
          </a:xfrm>
          <a:custGeom>
            <a:avLst/>
            <a:gdLst>
              <a:gd name="T0" fmla="*/ 91 w 92"/>
              <a:gd name="T1" fmla="*/ 45 h 91"/>
              <a:gd name="T2" fmla="*/ 91 w 92"/>
              <a:gd name="T3" fmla="*/ 45 h 91"/>
              <a:gd name="T4" fmla="*/ 46 w 92"/>
              <a:gd name="T5" fmla="*/ 90 h 91"/>
              <a:gd name="T6" fmla="*/ 0 w 92"/>
              <a:gd name="T7" fmla="*/ 45 h 91"/>
              <a:gd name="T8" fmla="*/ 46 w 92"/>
              <a:gd name="T9" fmla="*/ 0 h 91"/>
              <a:gd name="T10" fmla="*/ 91 w 92"/>
              <a:gd name="T11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1">
                <a:moveTo>
                  <a:pt x="91" y="45"/>
                </a:moveTo>
                <a:lnTo>
                  <a:pt x="91" y="45"/>
                </a:lnTo>
                <a:cubicBezTo>
                  <a:pt x="91" y="72"/>
                  <a:pt x="73" y="90"/>
                  <a:pt x="46" y="90"/>
                </a:cubicBezTo>
                <a:cubicBezTo>
                  <a:pt x="19" y="90"/>
                  <a:pt x="0" y="72"/>
                  <a:pt x="0" y="45"/>
                </a:cubicBezTo>
                <a:cubicBezTo>
                  <a:pt x="0" y="18"/>
                  <a:pt x="19" y="0"/>
                  <a:pt x="46" y="0"/>
                </a:cubicBezTo>
                <a:cubicBezTo>
                  <a:pt x="73" y="0"/>
                  <a:pt x="91" y="18"/>
                  <a:pt x="91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50">
            <a:extLst>
              <a:ext uri="{FF2B5EF4-FFF2-40B4-BE49-F238E27FC236}">
                <a16:creationId xmlns:a16="http://schemas.microsoft.com/office/drawing/2014/main" id="{D2BB68D2-2750-F84D-A1C6-0D0E56F59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4884" y="10200922"/>
            <a:ext cx="86721" cy="86721"/>
          </a:xfrm>
          <a:custGeom>
            <a:avLst/>
            <a:gdLst>
              <a:gd name="T0" fmla="*/ 91 w 92"/>
              <a:gd name="T1" fmla="*/ 45 h 91"/>
              <a:gd name="T2" fmla="*/ 91 w 92"/>
              <a:gd name="T3" fmla="*/ 45 h 91"/>
              <a:gd name="T4" fmla="*/ 46 w 92"/>
              <a:gd name="T5" fmla="*/ 90 h 91"/>
              <a:gd name="T6" fmla="*/ 0 w 92"/>
              <a:gd name="T7" fmla="*/ 45 h 91"/>
              <a:gd name="T8" fmla="*/ 46 w 92"/>
              <a:gd name="T9" fmla="*/ 0 h 91"/>
              <a:gd name="T10" fmla="*/ 91 w 92"/>
              <a:gd name="T11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1">
                <a:moveTo>
                  <a:pt x="91" y="45"/>
                </a:moveTo>
                <a:lnTo>
                  <a:pt x="91" y="45"/>
                </a:lnTo>
                <a:cubicBezTo>
                  <a:pt x="91" y="72"/>
                  <a:pt x="73" y="90"/>
                  <a:pt x="46" y="90"/>
                </a:cubicBezTo>
                <a:cubicBezTo>
                  <a:pt x="19" y="90"/>
                  <a:pt x="0" y="72"/>
                  <a:pt x="0" y="45"/>
                </a:cubicBezTo>
                <a:cubicBezTo>
                  <a:pt x="0" y="27"/>
                  <a:pt x="19" y="0"/>
                  <a:pt x="46" y="0"/>
                </a:cubicBezTo>
                <a:cubicBezTo>
                  <a:pt x="73" y="0"/>
                  <a:pt x="91" y="27"/>
                  <a:pt x="91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51">
            <a:extLst>
              <a:ext uri="{FF2B5EF4-FFF2-40B4-BE49-F238E27FC236}">
                <a16:creationId xmlns:a16="http://schemas.microsoft.com/office/drawing/2014/main" id="{4B476572-5B32-9A41-BB58-AF0F97874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4884" y="10382625"/>
            <a:ext cx="86721" cy="86721"/>
          </a:xfrm>
          <a:custGeom>
            <a:avLst/>
            <a:gdLst>
              <a:gd name="T0" fmla="*/ 91 w 92"/>
              <a:gd name="T1" fmla="*/ 46 h 92"/>
              <a:gd name="T2" fmla="*/ 91 w 92"/>
              <a:gd name="T3" fmla="*/ 46 h 92"/>
              <a:gd name="T4" fmla="*/ 46 w 92"/>
              <a:gd name="T5" fmla="*/ 91 h 92"/>
              <a:gd name="T6" fmla="*/ 0 w 92"/>
              <a:gd name="T7" fmla="*/ 46 h 92"/>
              <a:gd name="T8" fmla="*/ 46 w 92"/>
              <a:gd name="T9" fmla="*/ 0 h 92"/>
              <a:gd name="T10" fmla="*/ 91 w 92"/>
              <a:gd name="T11" fmla="*/ 4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2">
                <a:moveTo>
                  <a:pt x="91" y="46"/>
                </a:moveTo>
                <a:lnTo>
                  <a:pt x="91" y="46"/>
                </a:lnTo>
                <a:cubicBezTo>
                  <a:pt x="91" y="64"/>
                  <a:pt x="73" y="91"/>
                  <a:pt x="46" y="91"/>
                </a:cubicBezTo>
                <a:cubicBezTo>
                  <a:pt x="19" y="91"/>
                  <a:pt x="0" y="64"/>
                  <a:pt x="0" y="46"/>
                </a:cubicBezTo>
                <a:cubicBezTo>
                  <a:pt x="0" y="19"/>
                  <a:pt x="19" y="0"/>
                  <a:pt x="46" y="0"/>
                </a:cubicBezTo>
                <a:cubicBezTo>
                  <a:pt x="73" y="0"/>
                  <a:pt x="91" y="19"/>
                  <a:pt x="91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52">
            <a:extLst>
              <a:ext uri="{FF2B5EF4-FFF2-40B4-BE49-F238E27FC236}">
                <a16:creationId xmlns:a16="http://schemas.microsoft.com/office/drawing/2014/main" id="{437368EC-317B-4A4D-8E57-A6D4FCA6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4884" y="10564328"/>
            <a:ext cx="86721" cy="86721"/>
          </a:xfrm>
          <a:custGeom>
            <a:avLst/>
            <a:gdLst>
              <a:gd name="T0" fmla="*/ 91 w 92"/>
              <a:gd name="T1" fmla="*/ 45 h 91"/>
              <a:gd name="T2" fmla="*/ 91 w 92"/>
              <a:gd name="T3" fmla="*/ 45 h 91"/>
              <a:gd name="T4" fmla="*/ 46 w 92"/>
              <a:gd name="T5" fmla="*/ 90 h 91"/>
              <a:gd name="T6" fmla="*/ 0 w 92"/>
              <a:gd name="T7" fmla="*/ 45 h 91"/>
              <a:gd name="T8" fmla="*/ 46 w 92"/>
              <a:gd name="T9" fmla="*/ 0 h 91"/>
              <a:gd name="T10" fmla="*/ 91 w 92"/>
              <a:gd name="T11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1">
                <a:moveTo>
                  <a:pt x="91" y="45"/>
                </a:moveTo>
                <a:lnTo>
                  <a:pt x="91" y="45"/>
                </a:lnTo>
                <a:cubicBezTo>
                  <a:pt x="91" y="73"/>
                  <a:pt x="73" y="90"/>
                  <a:pt x="46" y="90"/>
                </a:cubicBezTo>
                <a:cubicBezTo>
                  <a:pt x="19" y="90"/>
                  <a:pt x="0" y="73"/>
                  <a:pt x="0" y="45"/>
                </a:cubicBezTo>
                <a:cubicBezTo>
                  <a:pt x="0" y="18"/>
                  <a:pt x="19" y="0"/>
                  <a:pt x="46" y="0"/>
                </a:cubicBezTo>
                <a:cubicBezTo>
                  <a:pt x="73" y="0"/>
                  <a:pt x="91" y="18"/>
                  <a:pt x="91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53">
            <a:extLst>
              <a:ext uri="{FF2B5EF4-FFF2-40B4-BE49-F238E27FC236}">
                <a16:creationId xmlns:a16="http://schemas.microsoft.com/office/drawing/2014/main" id="{526B2D6F-4CCD-404E-BC32-900B77F8C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4884" y="10741900"/>
            <a:ext cx="86721" cy="86723"/>
          </a:xfrm>
          <a:custGeom>
            <a:avLst/>
            <a:gdLst>
              <a:gd name="T0" fmla="*/ 91 w 92"/>
              <a:gd name="T1" fmla="*/ 45 h 91"/>
              <a:gd name="T2" fmla="*/ 91 w 92"/>
              <a:gd name="T3" fmla="*/ 45 h 91"/>
              <a:gd name="T4" fmla="*/ 46 w 92"/>
              <a:gd name="T5" fmla="*/ 90 h 91"/>
              <a:gd name="T6" fmla="*/ 0 w 92"/>
              <a:gd name="T7" fmla="*/ 45 h 91"/>
              <a:gd name="T8" fmla="*/ 46 w 92"/>
              <a:gd name="T9" fmla="*/ 0 h 91"/>
              <a:gd name="T10" fmla="*/ 91 w 92"/>
              <a:gd name="T11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1">
                <a:moveTo>
                  <a:pt x="91" y="45"/>
                </a:moveTo>
                <a:lnTo>
                  <a:pt x="91" y="45"/>
                </a:lnTo>
                <a:cubicBezTo>
                  <a:pt x="91" y="72"/>
                  <a:pt x="73" y="90"/>
                  <a:pt x="46" y="90"/>
                </a:cubicBezTo>
                <a:cubicBezTo>
                  <a:pt x="19" y="90"/>
                  <a:pt x="0" y="72"/>
                  <a:pt x="0" y="45"/>
                </a:cubicBezTo>
                <a:cubicBezTo>
                  <a:pt x="0" y="27"/>
                  <a:pt x="19" y="0"/>
                  <a:pt x="46" y="0"/>
                </a:cubicBezTo>
                <a:cubicBezTo>
                  <a:pt x="73" y="0"/>
                  <a:pt x="91" y="27"/>
                  <a:pt x="91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54">
            <a:extLst>
              <a:ext uri="{FF2B5EF4-FFF2-40B4-BE49-F238E27FC236}">
                <a16:creationId xmlns:a16="http://schemas.microsoft.com/office/drawing/2014/main" id="{42CADBE2-7ABA-AF46-AE06-5EDF67125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262" y="8057652"/>
            <a:ext cx="1982214" cy="1717919"/>
          </a:xfrm>
          <a:custGeom>
            <a:avLst/>
            <a:gdLst>
              <a:gd name="T0" fmla="*/ 859 w 2115"/>
              <a:gd name="T1" fmla="*/ 144 h 1835"/>
              <a:gd name="T2" fmla="*/ 859 w 2115"/>
              <a:gd name="T3" fmla="*/ 144 h 1835"/>
              <a:gd name="T4" fmla="*/ 81 w 2115"/>
              <a:gd name="T5" fmla="*/ 1491 h 1835"/>
              <a:gd name="T6" fmla="*/ 280 w 2115"/>
              <a:gd name="T7" fmla="*/ 1834 h 1835"/>
              <a:gd name="T8" fmla="*/ 1825 w 2115"/>
              <a:gd name="T9" fmla="*/ 1834 h 1835"/>
              <a:gd name="T10" fmla="*/ 2024 w 2115"/>
              <a:gd name="T11" fmla="*/ 1491 h 1835"/>
              <a:gd name="T12" fmla="*/ 1247 w 2115"/>
              <a:gd name="T13" fmla="*/ 144 h 1835"/>
              <a:gd name="T14" fmla="*/ 859 w 2115"/>
              <a:gd name="T15" fmla="*/ 144 h 1835"/>
              <a:gd name="T16" fmla="*/ 81 w 2115"/>
              <a:gd name="T17" fmla="*/ 1491 h 1835"/>
              <a:gd name="T18" fmla="*/ 280 w 2115"/>
              <a:gd name="T19" fmla="*/ 1834 h 1835"/>
              <a:gd name="T20" fmla="*/ 1825 w 2115"/>
              <a:gd name="T21" fmla="*/ 1834 h 1835"/>
              <a:gd name="T22" fmla="*/ 2024 w 2115"/>
              <a:gd name="T23" fmla="*/ 1491 h 1835"/>
              <a:gd name="T24" fmla="*/ 1247 w 2115"/>
              <a:gd name="T25" fmla="*/ 144 h 1835"/>
              <a:gd name="T26" fmla="*/ 859 w 2115"/>
              <a:gd name="T27" fmla="*/ 144 h 1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15" h="1835">
                <a:moveTo>
                  <a:pt x="859" y="144"/>
                </a:moveTo>
                <a:lnTo>
                  <a:pt x="859" y="144"/>
                </a:lnTo>
                <a:cubicBezTo>
                  <a:pt x="81" y="1491"/>
                  <a:pt x="81" y="1491"/>
                  <a:pt x="81" y="1491"/>
                </a:cubicBezTo>
                <a:cubicBezTo>
                  <a:pt x="0" y="1644"/>
                  <a:pt x="109" y="1834"/>
                  <a:pt x="280" y="1834"/>
                </a:cubicBezTo>
                <a:cubicBezTo>
                  <a:pt x="1825" y="1834"/>
                  <a:pt x="1825" y="1834"/>
                  <a:pt x="1825" y="1834"/>
                </a:cubicBezTo>
                <a:cubicBezTo>
                  <a:pt x="2006" y="1834"/>
                  <a:pt x="2114" y="1644"/>
                  <a:pt x="2024" y="1491"/>
                </a:cubicBezTo>
                <a:cubicBezTo>
                  <a:pt x="1247" y="144"/>
                  <a:pt x="1247" y="144"/>
                  <a:pt x="1247" y="144"/>
                </a:cubicBezTo>
                <a:cubicBezTo>
                  <a:pt x="1166" y="0"/>
                  <a:pt x="949" y="0"/>
                  <a:pt x="859" y="144"/>
                </a:cubicBezTo>
                <a:cubicBezTo>
                  <a:pt x="81" y="1491"/>
                  <a:pt x="81" y="1491"/>
                  <a:pt x="81" y="1491"/>
                </a:cubicBezTo>
                <a:cubicBezTo>
                  <a:pt x="0" y="1644"/>
                  <a:pt x="109" y="1834"/>
                  <a:pt x="280" y="1834"/>
                </a:cubicBezTo>
                <a:cubicBezTo>
                  <a:pt x="1825" y="1834"/>
                  <a:pt x="1825" y="1834"/>
                  <a:pt x="1825" y="1834"/>
                </a:cubicBezTo>
                <a:cubicBezTo>
                  <a:pt x="2006" y="1834"/>
                  <a:pt x="2114" y="1644"/>
                  <a:pt x="2024" y="1491"/>
                </a:cubicBezTo>
                <a:cubicBezTo>
                  <a:pt x="1247" y="144"/>
                  <a:pt x="1247" y="144"/>
                  <a:pt x="1247" y="144"/>
                </a:cubicBezTo>
                <a:cubicBezTo>
                  <a:pt x="1166" y="0"/>
                  <a:pt x="949" y="0"/>
                  <a:pt x="859" y="144"/>
                </a:cubicBezTo>
              </a:path>
            </a:pathLst>
          </a:custGeom>
          <a:solidFill>
            <a:srgbClr val="5963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55">
            <a:extLst>
              <a:ext uri="{FF2B5EF4-FFF2-40B4-BE49-F238E27FC236}">
                <a16:creationId xmlns:a16="http://schemas.microsoft.com/office/drawing/2014/main" id="{A2541950-5230-4549-B3CB-71714D2D5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7044" y="8057652"/>
            <a:ext cx="1990473" cy="1717919"/>
          </a:xfrm>
          <a:custGeom>
            <a:avLst/>
            <a:gdLst>
              <a:gd name="T0" fmla="*/ 868 w 2125"/>
              <a:gd name="T1" fmla="*/ 144 h 1835"/>
              <a:gd name="T2" fmla="*/ 868 w 2125"/>
              <a:gd name="T3" fmla="*/ 144 h 1835"/>
              <a:gd name="T4" fmla="*/ 91 w 2125"/>
              <a:gd name="T5" fmla="*/ 1491 h 1835"/>
              <a:gd name="T6" fmla="*/ 289 w 2125"/>
              <a:gd name="T7" fmla="*/ 1834 h 1835"/>
              <a:gd name="T8" fmla="*/ 1835 w 2125"/>
              <a:gd name="T9" fmla="*/ 1834 h 1835"/>
              <a:gd name="T10" fmla="*/ 2033 w 2125"/>
              <a:gd name="T11" fmla="*/ 1491 h 1835"/>
              <a:gd name="T12" fmla="*/ 1256 w 2125"/>
              <a:gd name="T13" fmla="*/ 144 h 1835"/>
              <a:gd name="T14" fmla="*/ 868 w 2125"/>
              <a:gd name="T15" fmla="*/ 144 h 1835"/>
              <a:gd name="T16" fmla="*/ 91 w 2125"/>
              <a:gd name="T17" fmla="*/ 1491 h 1835"/>
              <a:gd name="T18" fmla="*/ 289 w 2125"/>
              <a:gd name="T19" fmla="*/ 1834 h 1835"/>
              <a:gd name="T20" fmla="*/ 1835 w 2125"/>
              <a:gd name="T21" fmla="*/ 1834 h 1835"/>
              <a:gd name="T22" fmla="*/ 2033 w 2125"/>
              <a:gd name="T23" fmla="*/ 1491 h 1835"/>
              <a:gd name="T24" fmla="*/ 1256 w 2125"/>
              <a:gd name="T25" fmla="*/ 144 h 1835"/>
              <a:gd name="T26" fmla="*/ 868 w 2125"/>
              <a:gd name="T27" fmla="*/ 144 h 1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25" h="1835">
                <a:moveTo>
                  <a:pt x="868" y="144"/>
                </a:moveTo>
                <a:lnTo>
                  <a:pt x="868" y="144"/>
                </a:lnTo>
                <a:cubicBezTo>
                  <a:pt x="91" y="1491"/>
                  <a:pt x="91" y="1491"/>
                  <a:pt x="91" y="1491"/>
                </a:cubicBezTo>
                <a:cubicBezTo>
                  <a:pt x="0" y="1644"/>
                  <a:pt x="118" y="1834"/>
                  <a:pt x="289" y="1834"/>
                </a:cubicBezTo>
                <a:cubicBezTo>
                  <a:pt x="1835" y="1834"/>
                  <a:pt x="1835" y="1834"/>
                  <a:pt x="1835" y="1834"/>
                </a:cubicBezTo>
                <a:cubicBezTo>
                  <a:pt x="2015" y="1834"/>
                  <a:pt x="2124" y="1644"/>
                  <a:pt x="2033" y="1491"/>
                </a:cubicBezTo>
                <a:cubicBezTo>
                  <a:pt x="1256" y="144"/>
                  <a:pt x="1256" y="144"/>
                  <a:pt x="1256" y="144"/>
                </a:cubicBezTo>
                <a:cubicBezTo>
                  <a:pt x="1175" y="0"/>
                  <a:pt x="958" y="0"/>
                  <a:pt x="868" y="144"/>
                </a:cubicBezTo>
                <a:cubicBezTo>
                  <a:pt x="91" y="1491"/>
                  <a:pt x="91" y="1491"/>
                  <a:pt x="91" y="1491"/>
                </a:cubicBezTo>
                <a:cubicBezTo>
                  <a:pt x="0" y="1644"/>
                  <a:pt x="118" y="1834"/>
                  <a:pt x="289" y="1834"/>
                </a:cubicBezTo>
                <a:cubicBezTo>
                  <a:pt x="1835" y="1834"/>
                  <a:pt x="1835" y="1834"/>
                  <a:pt x="1835" y="1834"/>
                </a:cubicBezTo>
                <a:cubicBezTo>
                  <a:pt x="2015" y="1834"/>
                  <a:pt x="2124" y="1644"/>
                  <a:pt x="2033" y="1491"/>
                </a:cubicBezTo>
                <a:cubicBezTo>
                  <a:pt x="1256" y="144"/>
                  <a:pt x="1256" y="144"/>
                  <a:pt x="1256" y="144"/>
                </a:cubicBezTo>
                <a:cubicBezTo>
                  <a:pt x="1175" y="0"/>
                  <a:pt x="958" y="0"/>
                  <a:pt x="868" y="144"/>
                </a:cubicBezTo>
              </a:path>
            </a:pathLst>
          </a:custGeom>
          <a:solidFill>
            <a:srgbClr val="2E51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56">
            <a:extLst>
              <a:ext uri="{FF2B5EF4-FFF2-40B4-BE49-F238E27FC236}">
                <a16:creationId xmlns:a16="http://schemas.microsoft.com/office/drawing/2014/main" id="{3402EA39-0E06-5049-938E-1DBE9899C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3439" y="4597037"/>
            <a:ext cx="1982214" cy="1717919"/>
          </a:xfrm>
          <a:custGeom>
            <a:avLst/>
            <a:gdLst>
              <a:gd name="T0" fmla="*/ 859 w 2116"/>
              <a:gd name="T1" fmla="*/ 154 h 1835"/>
              <a:gd name="T2" fmla="*/ 859 w 2116"/>
              <a:gd name="T3" fmla="*/ 154 h 1835"/>
              <a:gd name="T4" fmla="*/ 91 w 2116"/>
              <a:gd name="T5" fmla="*/ 1491 h 1835"/>
              <a:gd name="T6" fmla="*/ 280 w 2116"/>
              <a:gd name="T7" fmla="*/ 1834 h 1835"/>
              <a:gd name="T8" fmla="*/ 1835 w 2116"/>
              <a:gd name="T9" fmla="*/ 1834 h 1835"/>
              <a:gd name="T10" fmla="*/ 2033 w 2116"/>
              <a:gd name="T11" fmla="*/ 1491 h 1835"/>
              <a:gd name="T12" fmla="*/ 1256 w 2116"/>
              <a:gd name="T13" fmla="*/ 154 h 1835"/>
              <a:gd name="T14" fmla="*/ 859 w 2116"/>
              <a:gd name="T15" fmla="*/ 154 h 1835"/>
              <a:gd name="T16" fmla="*/ 91 w 2116"/>
              <a:gd name="T17" fmla="*/ 1491 h 1835"/>
              <a:gd name="T18" fmla="*/ 280 w 2116"/>
              <a:gd name="T19" fmla="*/ 1834 h 1835"/>
              <a:gd name="T20" fmla="*/ 1835 w 2116"/>
              <a:gd name="T21" fmla="*/ 1834 h 1835"/>
              <a:gd name="T22" fmla="*/ 2033 w 2116"/>
              <a:gd name="T23" fmla="*/ 1491 h 1835"/>
              <a:gd name="T24" fmla="*/ 1256 w 2116"/>
              <a:gd name="T25" fmla="*/ 154 h 1835"/>
              <a:gd name="T26" fmla="*/ 859 w 2116"/>
              <a:gd name="T27" fmla="*/ 154 h 1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16" h="1835">
                <a:moveTo>
                  <a:pt x="859" y="154"/>
                </a:moveTo>
                <a:lnTo>
                  <a:pt x="859" y="154"/>
                </a:lnTo>
                <a:cubicBezTo>
                  <a:pt x="91" y="1491"/>
                  <a:pt x="91" y="1491"/>
                  <a:pt x="91" y="1491"/>
                </a:cubicBezTo>
                <a:cubicBezTo>
                  <a:pt x="0" y="1644"/>
                  <a:pt x="109" y="1834"/>
                  <a:pt x="280" y="1834"/>
                </a:cubicBezTo>
                <a:cubicBezTo>
                  <a:pt x="1835" y="1834"/>
                  <a:pt x="1835" y="1834"/>
                  <a:pt x="1835" y="1834"/>
                </a:cubicBezTo>
                <a:cubicBezTo>
                  <a:pt x="2006" y="1834"/>
                  <a:pt x="2115" y="1644"/>
                  <a:pt x="2033" y="1491"/>
                </a:cubicBezTo>
                <a:cubicBezTo>
                  <a:pt x="1256" y="154"/>
                  <a:pt x="1256" y="154"/>
                  <a:pt x="1256" y="154"/>
                </a:cubicBezTo>
                <a:cubicBezTo>
                  <a:pt x="1166" y="0"/>
                  <a:pt x="949" y="0"/>
                  <a:pt x="859" y="154"/>
                </a:cubicBezTo>
                <a:cubicBezTo>
                  <a:pt x="91" y="1491"/>
                  <a:pt x="91" y="1491"/>
                  <a:pt x="91" y="1491"/>
                </a:cubicBezTo>
                <a:cubicBezTo>
                  <a:pt x="0" y="1644"/>
                  <a:pt x="109" y="1834"/>
                  <a:pt x="280" y="1834"/>
                </a:cubicBezTo>
                <a:cubicBezTo>
                  <a:pt x="1835" y="1834"/>
                  <a:pt x="1835" y="1834"/>
                  <a:pt x="1835" y="1834"/>
                </a:cubicBezTo>
                <a:cubicBezTo>
                  <a:pt x="2006" y="1834"/>
                  <a:pt x="2115" y="1644"/>
                  <a:pt x="2033" y="1491"/>
                </a:cubicBezTo>
                <a:cubicBezTo>
                  <a:pt x="1256" y="154"/>
                  <a:pt x="1256" y="154"/>
                  <a:pt x="1256" y="154"/>
                </a:cubicBezTo>
                <a:cubicBezTo>
                  <a:pt x="1166" y="0"/>
                  <a:pt x="949" y="0"/>
                  <a:pt x="859" y="154"/>
                </a:cubicBezTo>
              </a:path>
            </a:pathLst>
          </a:custGeom>
          <a:solidFill>
            <a:srgbClr val="75CC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57">
            <a:extLst>
              <a:ext uri="{FF2B5EF4-FFF2-40B4-BE49-F238E27FC236}">
                <a16:creationId xmlns:a16="http://schemas.microsoft.com/office/drawing/2014/main" id="{5CA83A0C-BF1B-2347-91AF-7CB05946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8999" y="4597037"/>
            <a:ext cx="1990473" cy="1717919"/>
          </a:xfrm>
          <a:custGeom>
            <a:avLst/>
            <a:gdLst>
              <a:gd name="T0" fmla="*/ 868 w 2125"/>
              <a:gd name="T1" fmla="*/ 154 h 1835"/>
              <a:gd name="T2" fmla="*/ 868 w 2125"/>
              <a:gd name="T3" fmla="*/ 154 h 1835"/>
              <a:gd name="T4" fmla="*/ 91 w 2125"/>
              <a:gd name="T5" fmla="*/ 1491 h 1835"/>
              <a:gd name="T6" fmla="*/ 289 w 2125"/>
              <a:gd name="T7" fmla="*/ 1834 h 1835"/>
              <a:gd name="T8" fmla="*/ 1835 w 2125"/>
              <a:gd name="T9" fmla="*/ 1834 h 1835"/>
              <a:gd name="T10" fmla="*/ 2033 w 2125"/>
              <a:gd name="T11" fmla="*/ 1491 h 1835"/>
              <a:gd name="T12" fmla="*/ 1256 w 2125"/>
              <a:gd name="T13" fmla="*/ 154 h 1835"/>
              <a:gd name="T14" fmla="*/ 868 w 2125"/>
              <a:gd name="T15" fmla="*/ 154 h 1835"/>
              <a:gd name="T16" fmla="*/ 91 w 2125"/>
              <a:gd name="T17" fmla="*/ 1491 h 1835"/>
              <a:gd name="T18" fmla="*/ 289 w 2125"/>
              <a:gd name="T19" fmla="*/ 1834 h 1835"/>
              <a:gd name="T20" fmla="*/ 1835 w 2125"/>
              <a:gd name="T21" fmla="*/ 1834 h 1835"/>
              <a:gd name="T22" fmla="*/ 2033 w 2125"/>
              <a:gd name="T23" fmla="*/ 1491 h 1835"/>
              <a:gd name="T24" fmla="*/ 1256 w 2125"/>
              <a:gd name="T25" fmla="*/ 154 h 1835"/>
              <a:gd name="T26" fmla="*/ 868 w 2125"/>
              <a:gd name="T27" fmla="*/ 154 h 1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25" h="1835">
                <a:moveTo>
                  <a:pt x="868" y="154"/>
                </a:moveTo>
                <a:lnTo>
                  <a:pt x="868" y="154"/>
                </a:lnTo>
                <a:cubicBezTo>
                  <a:pt x="91" y="1491"/>
                  <a:pt x="91" y="1491"/>
                  <a:pt x="91" y="1491"/>
                </a:cubicBezTo>
                <a:cubicBezTo>
                  <a:pt x="0" y="1644"/>
                  <a:pt x="118" y="1834"/>
                  <a:pt x="289" y="1834"/>
                </a:cubicBezTo>
                <a:cubicBezTo>
                  <a:pt x="1835" y="1834"/>
                  <a:pt x="1835" y="1834"/>
                  <a:pt x="1835" y="1834"/>
                </a:cubicBezTo>
                <a:cubicBezTo>
                  <a:pt x="2015" y="1834"/>
                  <a:pt x="2124" y="1644"/>
                  <a:pt x="2033" y="1491"/>
                </a:cubicBezTo>
                <a:cubicBezTo>
                  <a:pt x="1256" y="154"/>
                  <a:pt x="1256" y="154"/>
                  <a:pt x="1256" y="154"/>
                </a:cubicBezTo>
                <a:cubicBezTo>
                  <a:pt x="1175" y="0"/>
                  <a:pt x="958" y="0"/>
                  <a:pt x="868" y="154"/>
                </a:cubicBezTo>
                <a:cubicBezTo>
                  <a:pt x="91" y="1491"/>
                  <a:pt x="91" y="1491"/>
                  <a:pt x="91" y="1491"/>
                </a:cubicBezTo>
                <a:cubicBezTo>
                  <a:pt x="0" y="1644"/>
                  <a:pt x="118" y="1834"/>
                  <a:pt x="289" y="1834"/>
                </a:cubicBezTo>
                <a:cubicBezTo>
                  <a:pt x="1835" y="1834"/>
                  <a:pt x="1835" y="1834"/>
                  <a:pt x="1835" y="1834"/>
                </a:cubicBezTo>
                <a:cubicBezTo>
                  <a:pt x="2015" y="1834"/>
                  <a:pt x="2124" y="1644"/>
                  <a:pt x="2033" y="1491"/>
                </a:cubicBezTo>
                <a:cubicBezTo>
                  <a:pt x="1256" y="154"/>
                  <a:pt x="1256" y="154"/>
                  <a:pt x="1256" y="154"/>
                </a:cubicBezTo>
                <a:cubicBezTo>
                  <a:pt x="1175" y="0"/>
                  <a:pt x="958" y="0"/>
                  <a:pt x="868" y="154"/>
                </a:cubicBezTo>
              </a:path>
            </a:pathLst>
          </a:custGeom>
          <a:solidFill>
            <a:srgbClr val="66ADE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Triángulo 430">
            <a:extLst>
              <a:ext uri="{FF2B5EF4-FFF2-40B4-BE49-F238E27FC236}">
                <a16:creationId xmlns:a16="http://schemas.microsoft.com/office/drawing/2014/main" id="{EFE3BA1C-7555-7444-A2FD-10EF709EB92E}"/>
              </a:ext>
            </a:extLst>
          </p:cNvPr>
          <p:cNvSpPr/>
          <p:nvPr/>
        </p:nvSpPr>
        <p:spPr>
          <a:xfrm>
            <a:off x="9096342" y="4685355"/>
            <a:ext cx="1842340" cy="160736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4" name="Triángulo 433">
            <a:extLst>
              <a:ext uri="{FF2B5EF4-FFF2-40B4-BE49-F238E27FC236}">
                <a16:creationId xmlns:a16="http://schemas.microsoft.com/office/drawing/2014/main" id="{C93006F0-7A20-CF48-9B6E-6D01C1429343}"/>
              </a:ext>
            </a:extLst>
          </p:cNvPr>
          <p:cNvSpPr/>
          <p:nvPr/>
        </p:nvSpPr>
        <p:spPr>
          <a:xfrm>
            <a:off x="7511774" y="8214107"/>
            <a:ext cx="1842340" cy="160736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5" name="Triángulo 434">
            <a:extLst>
              <a:ext uri="{FF2B5EF4-FFF2-40B4-BE49-F238E27FC236}">
                <a16:creationId xmlns:a16="http://schemas.microsoft.com/office/drawing/2014/main" id="{8F998641-EECD-8C4C-A1AC-7FF5D876EAB8}"/>
              </a:ext>
            </a:extLst>
          </p:cNvPr>
          <p:cNvSpPr/>
          <p:nvPr/>
        </p:nvSpPr>
        <p:spPr>
          <a:xfrm>
            <a:off x="14999357" y="8214107"/>
            <a:ext cx="1842340" cy="1607362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6" name="Triángulo 435">
            <a:extLst>
              <a:ext uri="{FF2B5EF4-FFF2-40B4-BE49-F238E27FC236}">
                <a16:creationId xmlns:a16="http://schemas.microsoft.com/office/drawing/2014/main" id="{3E0FFB2A-5303-2941-B494-147D26157ACE}"/>
              </a:ext>
            </a:extLst>
          </p:cNvPr>
          <p:cNvSpPr/>
          <p:nvPr/>
        </p:nvSpPr>
        <p:spPr>
          <a:xfrm>
            <a:off x="13464477" y="4788420"/>
            <a:ext cx="1842340" cy="1607362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9" name="CuadroTexto 448">
            <a:extLst>
              <a:ext uri="{FF2B5EF4-FFF2-40B4-BE49-F238E27FC236}">
                <a16:creationId xmlns:a16="http://schemas.microsoft.com/office/drawing/2014/main" id="{1BEA1588-39B4-AE42-8C4E-37B2D53313B9}"/>
              </a:ext>
            </a:extLst>
          </p:cNvPr>
          <p:cNvSpPr txBox="1"/>
          <p:nvPr/>
        </p:nvSpPr>
        <p:spPr>
          <a:xfrm>
            <a:off x="6812195" y="964920"/>
            <a:ext cx="107532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Computer Infographics</a:t>
            </a:r>
          </a:p>
        </p:txBody>
      </p:sp>
      <p:sp>
        <p:nvSpPr>
          <p:cNvPr id="450" name="CuadroTexto 449">
            <a:extLst>
              <a:ext uri="{FF2B5EF4-FFF2-40B4-BE49-F238E27FC236}">
                <a16:creationId xmlns:a16="http://schemas.microsoft.com/office/drawing/2014/main" id="{1DC45115-DCBB-024F-99DC-E3E21173BB83}"/>
              </a:ext>
            </a:extLst>
          </p:cNvPr>
          <p:cNvSpPr txBox="1"/>
          <p:nvPr/>
        </p:nvSpPr>
        <p:spPr>
          <a:xfrm>
            <a:off x="2451398" y="2480345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0B05407-0AFD-644A-8B93-FEE243DE8897}"/>
              </a:ext>
            </a:extLst>
          </p:cNvPr>
          <p:cNvGrpSpPr/>
          <p:nvPr/>
        </p:nvGrpSpPr>
        <p:grpSpPr>
          <a:xfrm>
            <a:off x="9661021" y="5468579"/>
            <a:ext cx="701467" cy="607240"/>
            <a:chOff x="8524413" y="10373766"/>
            <a:chExt cx="905404" cy="783783"/>
          </a:xfrm>
        </p:grpSpPr>
        <p:sp>
          <p:nvSpPr>
            <p:cNvPr id="451" name="Freeform 370">
              <a:extLst>
                <a:ext uri="{FF2B5EF4-FFF2-40B4-BE49-F238E27FC236}">
                  <a16:creationId xmlns:a16="http://schemas.microsoft.com/office/drawing/2014/main" id="{94A542C2-4CB0-AD46-8910-4A155AD2C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413" y="10373766"/>
              <a:ext cx="905404" cy="220719"/>
            </a:xfrm>
            <a:custGeom>
              <a:avLst/>
              <a:gdLst>
                <a:gd name="T0" fmla="*/ 36 w 887"/>
                <a:gd name="T1" fmla="*/ 217 h 218"/>
                <a:gd name="T2" fmla="*/ 36 w 887"/>
                <a:gd name="T3" fmla="*/ 217 h 218"/>
                <a:gd name="T4" fmla="*/ 9 w 887"/>
                <a:gd name="T5" fmla="*/ 208 h 218"/>
                <a:gd name="T6" fmla="*/ 18 w 887"/>
                <a:gd name="T7" fmla="*/ 162 h 218"/>
                <a:gd name="T8" fmla="*/ 442 w 887"/>
                <a:gd name="T9" fmla="*/ 0 h 218"/>
                <a:gd name="T10" fmla="*/ 876 w 887"/>
                <a:gd name="T11" fmla="*/ 162 h 218"/>
                <a:gd name="T12" fmla="*/ 876 w 887"/>
                <a:gd name="T13" fmla="*/ 199 h 218"/>
                <a:gd name="T14" fmla="*/ 831 w 887"/>
                <a:gd name="T15" fmla="*/ 208 h 218"/>
                <a:gd name="T16" fmla="*/ 442 w 887"/>
                <a:gd name="T17" fmla="*/ 63 h 218"/>
                <a:gd name="T18" fmla="*/ 54 w 887"/>
                <a:gd name="T19" fmla="*/ 208 h 218"/>
                <a:gd name="T20" fmla="*/ 36 w 887"/>
                <a:gd name="T21" fmla="*/ 21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7" h="218">
                  <a:moveTo>
                    <a:pt x="36" y="217"/>
                  </a:moveTo>
                  <a:lnTo>
                    <a:pt x="36" y="217"/>
                  </a:lnTo>
                  <a:cubicBezTo>
                    <a:pt x="27" y="217"/>
                    <a:pt x="18" y="217"/>
                    <a:pt x="9" y="208"/>
                  </a:cubicBezTo>
                  <a:cubicBezTo>
                    <a:pt x="0" y="199"/>
                    <a:pt x="0" y="181"/>
                    <a:pt x="18" y="162"/>
                  </a:cubicBezTo>
                  <a:cubicBezTo>
                    <a:pt x="117" y="63"/>
                    <a:pt x="280" y="0"/>
                    <a:pt x="442" y="0"/>
                  </a:cubicBezTo>
                  <a:cubicBezTo>
                    <a:pt x="614" y="0"/>
                    <a:pt x="768" y="63"/>
                    <a:pt x="876" y="162"/>
                  </a:cubicBezTo>
                  <a:cubicBezTo>
                    <a:pt x="886" y="172"/>
                    <a:pt x="886" y="190"/>
                    <a:pt x="876" y="199"/>
                  </a:cubicBezTo>
                  <a:cubicBezTo>
                    <a:pt x="858" y="217"/>
                    <a:pt x="840" y="217"/>
                    <a:pt x="831" y="208"/>
                  </a:cubicBezTo>
                  <a:cubicBezTo>
                    <a:pt x="732" y="117"/>
                    <a:pt x="596" y="63"/>
                    <a:pt x="442" y="63"/>
                  </a:cubicBezTo>
                  <a:cubicBezTo>
                    <a:pt x="289" y="63"/>
                    <a:pt x="153" y="117"/>
                    <a:pt x="54" y="208"/>
                  </a:cubicBezTo>
                  <a:cubicBezTo>
                    <a:pt x="45" y="217"/>
                    <a:pt x="45" y="217"/>
                    <a:pt x="36" y="21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2" name="Freeform 371">
              <a:extLst>
                <a:ext uri="{FF2B5EF4-FFF2-40B4-BE49-F238E27FC236}">
                  <a16:creationId xmlns:a16="http://schemas.microsoft.com/office/drawing/2014/main" id="{19D058F9-E984-B449-97E6-0BD5BDC26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5764" y="10945836"/>
              <a:ext cx="211710" cy="211713"/>
            </a:xfrm>
            <a:custGeom>
              <a:avLst/>
              <a:gdLst>
                <a:gd name="T0" fmla="*/ 99 w 209"/>
                <a:gd name="T1" fmla="*/ 64 h 209"/>
                <a:gd name="T2" fmla="*/ 99 w 209"/>
                <a:gd name="T3" fmla="*/ 64 h 209"/>
                <a:gd name="T4" fmla="*/ 145 w 209"/>
                <a:gd name="T5" fmla="*/ 109 h 209"/>
                <a:gd name="T6" fmla="*/ 99 w 209"/>
                <a:gd name="T7" fmla="*/ 154 h 209"/>
                <a:gd name="T8" fmla="*/ 54 w 209"/>
                <a:gd name="T9" fmla="*/ 109 h 209"/>
                <a:gd name="T10" fmla="*/ 99 w 209"/>
                <a:gd name="T11" fmla="*/ 64 h 209"/>
                <a:gd name="T12" fmla="*/ 99 w 209"/>
                <a:gd name="T13" fmla="*/ 0 h 209"/>
                <a:gd name="T14" fmla="*/ 99 w 209"/>
                <a:gd name="T15" fmla="*/ 0 h 209"/>
                <a:gd name="T16" fmla="*/ 0 w 209"/>
                <a:gd name="T17" fmla="*/ 109 h 209"/>
                <a:gd name="T18" fmla="*/ 99 w 209"/>
                <a:gd name="T19" fmla="*/ 208 h 209"/>
                <a:gd name="T20" fmla="*/ 208 w 209"/>
                <a:gd name="T21" fmla="*/ 109 h 209"/>
                <a:gd name="T22" fmla="*/ 99 w 209"/>
                <a:gd name="T23" fmla="*/ 0 h 209"/>
                <a:gd name="T24" fmla="*/ 99 w 209"/>
                <a:gd name="T25" fmla="*/ 6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" h="209">
                  <a:moveTo>
                    <a:pt x="99" y="64"/>
                  </a:moveTo>
                  <a:lnTo>
                    <a:pt x="99" y="64"/>
                  </a:lnTo>
                  <a:cubicBezTo>
                    <a:pt x="127" y="64"/>
                    <a:pt x="145" y="82"/>
                    <a:pt x="145" y="109"/>
                  </a:cubicBezTo>
                  <a:cubicBezTo>
                    <a:pt x="145" y="127"/>
                    <a:pt x="127" y="154"/>
                    <a:pt x="99" y="154"/>
                  </a:cubicBezTo>
                  <a:cubicBezTo>
                    <a:pt x="81" y="154"/>
                    <a:pt x="54" y="127"/>
                    <a:pt x="54" y="109"/>
                  </a:cubicBezTo>
                  <a:cubicBezTo>
                    <a:pt x="54" y="82"/>
                    <a:pt x="81" y="64"/>
                    <a:pt x="99" y="64"/>
                  </a:cubicBezTo>
                  <a:lnTo>
                    <a:pt x="99" y="0"/>
                  </a:lnTo>
                  <a:lnTo>
                    <a:pt x="99" y="0"/>
                  </a:lnTo>
                  <a:cubicBezTo>
                    <a:pt x="45" y="0"/>
                    <a:pt x="0" y="46"/>
                    <a:pt x="0" y="109"/>
                  </a:cubicBezTo>
                  <a:cubicBezTo>
                    <a:pt x="0" y="163"/>
                    <a:pt x="45" y="208"/>
                    <a:pt x="99" y="208"/>
                  </a:cubicBezTo>
                  <a:cubicBezTo>
                    <a:pt x="163" y="208"/>
                    <a:pt x="208" y="163"/>
                    <a:pt x="208" y="109"/>
                  </a:cubicBezTo>
                  <a:cubicBezTo>
                    <a:pt x="208" y="46"/>
                    <a:pt x="163" y="0"/>
                    <a:pt x="99" y="0"/>
                  </a:cubicBezTo>
                  <a:lnTo>
                    <a:pt x="99" y="64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3" name="Freeform 372">
              <a:extLst>
                <a:ext uri="{FF2B5EF4-FFF2-40B4-BE49-F238E27FC236}">
                  <a16:creationId xmlns:a16="http://schemas.microsoft.com/office/drawing/2014/main" id="{4697C89C-1AC6-6E4A-AE45-4A4146612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4503" y="10549440"/>
              <a:ext cx="720720" cy="184686"/>
            </a:xfrm>
            <a:custGeom>
              <a:avLst/>
              <a:gdLst>
                <a:gd name="T0" fmla="*/ 36 w 706"/>
                <a:gd name="T1" fmla="*/ 180 h 181"/>
                <a:gd name="T2" fmla="*/ 36 w 706"/>
                <a:gd name="T3" fmla="*/ 180 h 181"/>
                <a:gd name="T4" fmla="*/ 9 w 706"/>
                <a:gd name="T5" fmla="*/ 171 h 181"/>
                <a:gd name="T6" fmla="*/ 18 w 706"/>
                <a:gd name="T7" fmla="*/ 126 h 181"/>
                <a:gd name="T8" fmla="*/ 352 w 706"/>
                <a:gd name="T9" fmla="*/ 0 h 181"/>
                <a:gd name="T10" fmla="*/ 687 w 706"/>
                <a:gd name="T11" fmla="*/ 126 h 181"/>
                <a:gd name="T12" fmla="*/ 687 w 706"/>
                <a:gd name="T13" fmla="*/ 162 h 181"/>
                <a:gd name="T14" fmla="*/ 651 w 706"/>
                <a:gd name="T15" fmla="*/ 162 h 181"/>
                <a:gd name="T16" fmla="*/ 352 w 706"/>
                <a:gd name="T17" fmla="*/ 54 h 181"/>
                <a:gd name="T18" fmla="*/ 54 w 706"/>
                <a:gd name="T19" fmla="*/ 171 h 181"/>
                <a:gd name="T20" fmla="*/ 36 w 706"/>
                <a:gd name="T21" fmla="*/ 18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6" h="181">
                  <a:moveTo>
                    <a:pt x="36" y="180"/>
                  </a:moveTo>
                  <a:lnTo>
                    <a:pt x="36" y="180"/>
                  </a:lnTo>
                  <a:cubicBezTo>
                    <a:pt x="27" y="180"/>
                    <a:pt x="18" y="171"/>
                    <a:pt x="9" y="171"/>
                  </a:cubicBezTo>
                  <a:cubicBezTo>
                    <a:pt x="0" y="153"/>
                    <a:pt x="0" y="135"/>
                    <a:pt x="18" y="126"/>
                  </a:cubicBezTo>
                  <a:cubicBezTo>
                    <a:pt x="99" y="45"/>
                    <a:pt x="226" y="0"/>
                    <a:pt x="352" y="0"/>
                  </a:cubicBezTo>
                  <a:cubicBezTo>
                    <a:pt x="479" y="0"/>
                    <a:pt x="606" y="45"/>
                    <a:pt x="687" y="126"/>
                  </a:cubicBezTo>
                  <a:cubicBezTo>
                    <a:pt x="696" y="135"/>
                    <a:pt x="705" y="153"/>
                    <a:pt x="687" y="162"/>
                  </a:cubicBezTo>
                  <a:cubicBezTo>
                    <a:pt x="678" y="180"/>
                    <a:pt x="660" y="180"/>
                    <a:pt x="651" y="162"/>
                  </a:cubicBezTo>
                  <a:cubicBezTo>
                    <a:pt x="579" y="99"/>
                    <a:pt x="470" y="54"/>
                    <a:pt x="352" y="54"/>
                  </a:cubicBezTo>
                  <a:cubicBezTo>
                    <a:pt x="235" y="54"/>
                    <a:pt x="126" y="99"/>
                    <a:pt x="54" y="171"/>
                  </a:cubicBezTo>
                  <a:cubicBezTo>
                    <a:pt x="45" y="171"/>
                    <a:pt x="45" y="180"/>
                    <a:pt x="36" y="18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4" name="Freeform 373">
              <a:extLst>
                <a:ext uri="{FF2B5EF4-FFF2-40B4-BE49-F238E27FC236}">
                  <a16:creationId xmlns:a16="http://schemas.microsoft.com/office/drawing/2014/main" id="{6BD31D29-2EEE-9747-941A-B0D536613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7114" y="10725117"/>
              <a:ext cx="500001" cy="148647"/>
            </a:xfrm>
            <a:custGeom>
              <a:avLst/>
              <a:gdLst>
                <a:gd name="T0" fmla="*/ 36 w 489"/>
                <a:gd name="T1" fmla="*/ 136 h 146"/>
                <a:gd name="T2" fmla="*/ 36 w 489"/>
                <a:gd name="T3" fmla="*/ 136 h 146"/>
                <a:gd name="T4" fmla="*/ 9 w 489"/>
                <a:gd name="T5" fmla="*/ 127 h 146"/>
                <a:gd name="T6" fmla="*/ 9 w 489"/>
                <a:gd name="T7" fmla="*/ 91 h 146"/>
                <a:gd name="T8" fmla="*/ 243 w 489"/>
                <a:gd name="T9" fmla="*/ 0 h 146"/>
                <a:gd name="T10" fmla="*/ 479 w 489"/>
                <a:gd name="T11" fmla="*/ 91 h 146"/>
                <a:gd name="T12" fmla="*/ 479 w 489"/>
                <a:gd name="T13" fmla="*/ 127 h 146"/>
                <a:gd name="T14" fmla="*/ 433 w 489"/>
                <a:gd name="T15" fmla="*/ 127 h 146"/>
                <a:gd name="T16" fmla="*/ 243 w 489"/>
                <a:gd name="T17" fmla="*/ 64 h 146"/>
                <a:gd name="T18" fmla="*/ 54 w 489"/>
                <a:gd name="T19" fmla="*/ 136 h 146"/>
                <a:gd name="T20" fmla="*/ 36 w 489"/>
                <a:gd name="T21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9" h="146">
                  <a:moveTo>
                    <a:pt x="36" y="136"/>
                  </a:moveTo>
                  <a:lnTo>
                    <a:pt x="36" y="136"/>
                  </a:lnTo>
                  <a:cubicBezTo>
                    <a:pt x="26" y="136"/>
                    <a:pt x="17" y="136"/>
                    <a:pt x="9" y="127"/>
                  </a:cubicBezTo>
                  <a:cubicBezTo>
                    <a:pt x="0" y="118"/>
                    <a:pt x="0" y="100"/>
                    <a:pt x="9" y="91"/>
                  </a:cubicBezTo>
                  <a:cubicBezTo>
                    <a:pt x="72" y="36"/>
                    <a:pt x="153" y="0"/>
                    <a:pt x="243" y="0"/>
                  </a:cubicBezTo>
                  <a:cubicBezTo>
                    <a:pt x="334" y="0"/>
                    <a:pt x="415" y="36"/>
                    <a:pt x="479" y="91"/>
                  </a:cubicBezTo>
                  <a:cubicBezTo>
                    <a:pt x="488" y="100"/>
                    <a:pt x="488" y="118"/>
                    <a:pt x="479" y="127"/>
                  </a:cubicBezTo>
                  <a:cubicBezTo>
                    <a:pt x="470" y="136"/>
                    <a:pt x="442" y="145"/>
                    <a:pt x="433" y="127"/>
                  </a:cubicBezTo>
                  <a:cubicBezTo>
                    <a:pt x="388" y="82"/>
                    <a:pt x="316" y="64"/>
                    <a:pt x="243" y="64"/>
                  </a:cubicBezTo>
                  <a:cubicBezTo>
                    <a:pt x="171" y="64"/>
                    <a:pt x="99" y="91"/>
                    <a:pt x="54" y="136"/>
                  </a:cubicBezTo>
                  <a:cubicBezTo>
                    <a:pt x="45" y="136"/>
                    <a:pt x="36" y="136"/>
                    <a:pt x="36" y="1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7BD3E265-B81B-9F49-BE01-4C0D3E364A53}"/>
              </a:ext>
            </a:extLst>
          </p:cNvPr>
          <p:cNvGrpSpPr/>
          <p:nvPr/>
        </p:nvGrpSpPr>
        <p:grpSpPr>
          <a:xfrm>
            <a:off x="14106357" y="5493362"/>
            <a:ext cx="558580" cy="724740"/>
            <a:chOff x="15033418" y="5770164"/>
            <a:chExt cx="711711" cy="923422"/>
          </a:xfrm>
        </p:grpSpPr>
        <p:sp>
          <p:nvSpPr>
            <p:cNvPr id="455" name="Freeform 376">
              <a:extLst>
                <a:ext uri="{FF2B5EF4-FFF2-40B4-BE49-F238E27FC236}">
                  <a16:creationId xmlns:a16="http://schemas.microsoft.com/office/drawing/2014/main" id="{AA8FCD86-F7CF-FE4C-9CD1-0E8B7A07B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3418" y="5770164"/>
              <a:ext cx="711711" cy="923422"/>
            </a:xfrm>
            <a:custGeom>
              <a:avLst/>
              <a:gdLst>
                <a:gd name="T0" fmla="*/ 651 w 697"/>
                <a:gd name="T1" fmla="*/ 425 h 905"/>
                <a:gd name="T2" fmla="*/ 651 w 697"/>
                <a:gd name="T3" fmla="*/ 425 h 905"/>
                <a:gd name="T4" fmla="*/ 633 w 697"/>
                <a:gd name="T5" fmla="*/ 425 h 905"/>
                <a:gd name="T6" fmla="*/ 633 w 697"/>
                <a:gd name="T7" fmla="*/ 289 h 905"/>
                <a:gd name="T8" fmla="*/ 343 w 697"/>
                <a:gd name="T9" fmla="*/ 0 h 905"/>
                <a:gd name="T10" fmla="*/ 63 w 697"/>
                <a:gd name="T11" fmla="*/ 289 h 905"/>
                <a:gd name="T12" fmla="*/ 63 w 697"/>
                <a:gd name="T13" fmla="*/ 425 h 905"/>
                <a:gd name="T14" fmla="*/ 45 w 697"/>
                <a:gd name="T15" fmla="*/ 425 h 905"/>
                <a:gd name="T16" fmla="*/ 0 w 697"/>
                <a:gd name="T17" fmla="*/ 461 h 905"/>
                <a:gd name="T18" fmla="*/ 0 w 697"/>
                <a:gd name="T19" fmla="*/ 868 h 905"/>
                <a:gd name="T20" fmla="*/ 45 w 697"/>
                <a:gd name="T21" fmla="*/ 904 h 905"/>
                <a:gd name="T22" fmla="*/ 651 w 697"/>
                <a:gd name="T23" fmla="*/ 904 h 905"/>
                <a:gd name="T24" fmla="*/ 696 w 697"/>
                <a:gd name="T25" fmla="*/ 868 h 905"/>
                <a:gd name="T26" fmla="*/ 696 w 697"/>
                <a:gd name="T27" fmla="*/ 461 h 905"/>
                <a:gd name="T28" fmla="*/ 651 w 697"/>
                <a:gd name="T29" fmla="*/ 425 h 905"/>
                <a:gd name="T30" fmla="*/ 117 w 697"/>
                <a:gd name="T31" fmla="*/ 289 h 905"/>
                <a:gd name="T32" fmla="*/ 117 w 697"/>
                <a:gd name="T33" fmla="*/ 289 h 905"/>
                <a:gd name="T34" fmla="*/ 343 w 697"/>
                <a:gd name="T35" fmla="*/ 54 h 905"/>
                <a:gd name="T36" fmla="*/ 578 w 697"/>
                <a:gd name="T37" fmla="*/ 289 h 905"/>
                <a:gd name="T38" fmla="*/ 578 w 697"/>
                <a:gd name="T39" fmla="*/ 425 h 905"/>
                <a:gd name="T40" fmla="*/ 117 w 697"/>
                <a:gd name="T41" fmla="*/ 425 h 905"/>
                <a:gd name="T42" fmla="*/ 117 w 697"/>
                <a:gd name="T43" fmla="*/ 289 h 905"/>
                <a:gd name="T44" fmla="*/ 633 w 697"/>
                <a:gd name="T45" fmla="*/ 850 h 905"/>
                <a:gd name="T46" fmla="*/ 633 w 697"/>
                <a:gd name="T47" fmla="*/ 850 h 905"/>
                <a:gd name="T48" fmla="*/ 63 w 697"/>
                <a:gd name="T49" fmla="*/ 850 h 905"/>
                <a:gd name="T50" fmla="*/ 63 w 697"/>
                <a:gd name="T51" fmla="*/ 479 h 905"/>
                <a:gd name="T52" fmla="*/ 633 w 697"/>
                <a:gd name="T53" fmla="*/ 479 h 905"/>
                <a:gd name="T54" fmla="*/ 633 w 697"/>
                <a:gd name="T55" fmla="*/ 85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97" h="905">
                  <a:moveTo>
                    <a:pt x="651" y="425"/>
                  </a:moveTo>
                  <a:lnTo>
                    <a:pt x="651" y="425"/>
                  </a:lnTo>
                  <a:cubicBezTo>
                    <a:pt x="633" y="425"/>
                    <a:pt x="633" y="425"/>
                    <a:pt x="633" y="425"/>
                  </a:cubicBezTo>
                  <a:cubicBezTo>
                    <a:pt x="633" y="289"/>
                    <a:pt x="633" y="289"/>
                    <a:pt x="633" y="289"/>
                  </a:cubicBezTo>
                  <a:cubicBezTo>
                    <a:pt x="633" y="127"/>
                    <a:pt x="506" y="0"/>
                    <a:pt x="343" y="0"/>
                  </a:cubicBezTo>
                  <a:cubicBezTo>
                    <a:pt x="190" y="0"/>
                    <a:pt x="63" y="127"/>
                    <a:pt x="63" y="289"/>
                  </a:cubicBezTo>
                  <a:cubicBezTo>
                    <a:pt x="63" y="425"/>
                    <a:pt x="63" y="425"/>
                    <a:pt x="63" y="425"/>
                  </a:cubicBezTo>
                  <a:cubicBezTo>
                    <a:pt x="45" y="425"/>
                    <a:pt x="45" y="425"/>
                    <a:pt x="45" y="425"/>
                  </a:cubicBezTo>
                  <a:cubicBezTo>
                    <a:pt x="18" y="425"/>
                    <a:pt x="0" y="443"/>
                    <a:pt x="0" y="461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0" y="886"/>
                    <a:pt x="18" y="904"/>
                    <a:pt x="45" y="904"/>
                  </a:cubicBezTo>
                  <a:cubicBezTo>
                    <a:pt x="651" y="904"/>
                    <a:pt x="651" y="904"/>
                    <a:pt x="651" y="904"/>
                  </a:cubicBezTo>
                  <a:cubicBezTo>
                    <a:pt x="678" y="904"/>
                    <a:pt x="696" y="886"/>
                    <a:pt x="696" y="868"/>
                  </a:cubicBezTo>
                  <a:cubicBezTo>
                    <a:pt x="696" y="461"/>
                    <a:pt x="696" y="461"/>
                    <a:pt x="696" y="461"/>
                  </a:cubicBezTo>
                  <a:cubicBezTo>
                    <a:pt x="696" y="443"/>
                    <a:pt x="678" y="425"/>
                    <a:pt x="651" y="425"/>
                  </a:cubicBezTo>
                  <a:close/>
                  <a:moveTo>
                    <a:pt x="117" y="289"/>
                  </a:moveTo>
                  <a:lnTo>
                    <a:pt x="117" y="289"/>
                  </a:lnTo>
                  <a:cubicBezTo>
                    <a:pt x="117" y="163"/>
                    <a:pt x="226" y="54"/>
                    <a:pt x="343" y="54"/>
                  </a:cubicBezTo>
                  <a:cubicBezTo>
                    <a:pt x="470" y="54"/>
                    <a:pt x="578" y="163"/>
                    <a:pt x="578" y="289"/>
                  </a:cubicBezTo>
                  <a:cubicBezTo>
                    <a:pt x="578" y="425"/>
                    <a:pt x="578" y="425"/>
                    <a:pt x="578" y="425"/>
                  </a:cubicBezTo>
                  <a:cubicBezTo>
                    <a:pt x="117" y="425"/>
                    <a:pt x="117" y="425"/>
                    <a:pt x="117" y="425"/>
                  </a:cubicBezTo>
                  <a:lnTo>
                    <a:pt x="117" y="289"/>
                  </a:lnTo>
                  <a:close/>
                  <a:moveTo>
                    <a:pt x="633" y="850"/>
                  </a:moveTo>
                  <a:lnTo>
                    <a:pt x="633" y="850"/>
                  </a:lnTo>
                  <a:cubicBezTo>
                    <a:pt x="63" y="850"/>
                    <a:pt x="63" y="850"/>
                    <a:pt x="63" y="850"/>
                  </a:cubicBezTo>
                  <a:cubicBezTo>
                    <a:pt x="63" y="479"/>
                    <a:pt x="63" y="479"/>
                    <a:pt x="63" y="479"/>
                  </a:cubicBezTo>
                  <a:cubicBezTo>
                    <a:pt x="633" y="479"/>
                    <a:pt x="633" y="479"/>
                    <a:pt x="633" y="479"/>
                  </a:cubicBezTo>
                  <a:lnTo>
                    <a:pt x="633" y="85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6" name="Freeform 377">
              <a:extLst>
                <a:ext uri="{FF2B5EF4-FFF2-40B4-BE49-F238E27FC236}">
                  <a16:creationId xmlns:a16="http://schemas.microsoft.com/office/drawing/2014/main" id="{825D6628-7047-F54B-89B7-858F9BD64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3420" y="6360252"/>
              <a:ext cx="67566" cy="175677"/>
            </a:xfrm>
            <a:custGeom>
              <a:avLst/>
              <a:gdLst>
                <a:gd name="T0" fmla="*/ 36 w 64"/>
                <a:gd name="T1" fmla="*/ 172 h 173"/>
                <a:gd name="T2" fmla="*/ 36 w 64"/>
                <a:gd name="T3" fmla="*/ 172 h 173"/>
                <a:gd name="T4" fmla="*/ 63 w 64"/>
                <a:gd name="T5" fmla="*/ 136 h 173"/>
                <a:gd name="T6" fmla="*/ 63 w 64"/>
                <a:gd name="T7" fmla="*/ 37 h 173"/>
                <a:gd name="T8" fmla="*/ 36 w 64"/>
                <a:gd name="T9" fmla="*/ 0 h 173"/>
                <a:gd name="T10" fmla="*/ 0 w 64"/>
                <a:gd name="T11" fmla="*/ 37 h 173"/>
                <a:gd name="T12" fmla="*/ 0 w 64"/>
                <a:gd name="T13" fmla="*/ 136 h 173"/>
                <a:gd name="T14" fmla="*/ 36 w 64"/>
                <a:gd name="T15" fmla="*/ 17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73">
                  <a:moveTo>
                    <a:pt x="36" y="172"/>
                  </a:moveTo>
                  <a:lnTo>
                    <a:pt x="36" y="172"/>
                  </a:lnTo>
                  <a:cubicBezTo>
                    <a:pt x="45" y="172"/>
                    <a:pt x="63" y="154"/>
                    <a:pt x="63" y="136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63" y="19"/>
                    <a:pt x="45" y="0"/>
                    <a:pt x="36" y="0"/>
                  </a:cubicBezTo>
                  <a:cubicBezTo>
                    <a:pt x="18" y="0"/>
                    <a:pt x="0" y="19"/>
                    <a:pt x="0" y="3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54"/>
                    <a:pt x="18" y="172"/>
                    <a:pt x="36" y="17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F1CF3410-DCF0-B647-90DB-8FEC376F17E5}"/>
              </a:ext>
            </a:extLst>
          </p:cNvPr>
          <p:cNvGrpSpPr/>
          <p:nvPr/>
        </p:nvGrpSpPr>
        <p:grpSpPr>
          <a:xfrm>
            <a:off x="8125805" y="8952956"/>
            <a:ext cx="614278" cy="614278"/>
            <a:chOff x="8515404" y="5770164"/>
            <a:chExt cx="923422" cy="923422"/>
          </a:xfrm>
        </p:grpSpPr>
        <p:sp>
          <p:nvSpPr>
            <p:cNvPr id="457" name="Freeform 368">
              <a:extLst>
                <a:ext uri="{FF2B5EF4-FFF2-40B4-BE49-F238E27FC236}">
                  <a16:creationId xmlns:a16="http://schemas.microsoft.com/office/drawing/2014/main" id="{5BC933AB-2286-AE46-95BB-FFEB54E8E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5404" y="5770164"/>
              <a:ext cx="923422" cy="923422"/>
            </a:xfrm>
            <a:custGeom>
              <a:avLst/>
              <a:gdLst>
                <a:gd name="T0" fmla="*/ 451 w 905"/>
                <a:gd name="T1" fmla="*/ 904 h 905"/>
                <a:gd name="T2" fmla="*/ 451 w 905"/>
                <a:gd name="T3" fmla="*/ 904 h 905"/>
                <a:gd name="T4" fmla="*/ 135 w 905"/>
                <a:gd name="T5" fmla="*/ 768 h 905"/>
                <a:gd name="T6" fmla="*/ 0 w 905"/>
                <a:gd name="T7" fmla="*/ 452 h 905"/>
                <a:gd name="T8" fmla="*/ 135 w 905"/>
                <a:gd name="T9" fmla="*/ 136 h 905"/>
                <a:gd name="T10" fmla="*/ 451 w 905"/>
                <a:gd name="T11" fmla="*/ 0 h 905"/>
                <a:gd name="T12" fmla="*/ 777 w 905"/>
                <a:gd name="T13" fmla="*/ 136 h 905"/>
                <a:gd name="T14" fmla="*/ 904 w 905"/>
                <a:gd name="T15" fmla="*/ 452 h 905"/>
                <a:gd name="T16" fmla="*/ 777 w 905"/>
                <a:gd name="T17" fmla="*/ 768 h 905"/>
                <a:gd name="T18" fmla="*/ 451 w 905"/>
                <a:gd name="T19" fmla="*/ 904 h 905"/>
                <a:gd name="T20" fmla="*/ 451 w 905"/>
                <a:gd name="T21" fmla="*/ 54 h 905"/>
                <a:gd name="T22" fmla="*/ 451 w 905"/>
                <a:gd name="T23" fmla="*/ 54 h 905"/>
                <a:gd name="T24" fmla="*/ 171 w 905"/>
                <a:gd name="T25" fmla="*/ 172 h 905"/>
                <a:gd name="T26" fmla="*/ 54 w 905"/>
                <a:gd name="T27" fmla="*/ 452 h 905"/>
                <a:gd name="T28" fmla="*/ 171 w 905"/>
                <a:gd name="T29" fmla="*/ 732 h 905"/>
                <a:gd name="T30" fmla="*/ 451 w 905"/>
                <a:gd name="T31" fmla="*/ 850 h 905"/>
                <a:gd name="T32" fmla="*/ 732 w 905"/>
                <a:gd name="T33" fmla="*/ 732 h 905"/>
                <a:gd name="T34" fmla="*/ 849 w 905"/>
                <a:gd name="T35" fmla="*/ 452 h 905"/>
                <a:gd name="T36" fmla="*/ 732 w 905"/>
                <a:gd name="T37" fmla="*/ 172 h 905"/>
                <a:gd name="T38" fmla="*/ 451 w 905"/>
                <a:gd name="T39" fmla="*/ 54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5" h="905">
                  <a:moveTo>
                    <a:pt x="451" y="904"/>
                  </a:moveTo>
                  <a:lnTo>
                    <a:pt x="451" y="904"/>
                  </a:lnTo>
                  <a:cubicBezTo>
                    <a:pt x="334" y="904"/>
                    <a:pt x="217" y="859"/>
                    <a:pt x="135" y="768"/>
                  </a:cubicBezTo>
                  <a:cubicBezTo>
                    <a:pt x="45" y="687"/>
                    <a:pt x="0" y="570"/>
                    <a:pt x="0" y="452"/>
                  </a:cubicBezTo>
                  <a:cubicBezTo>
                    <a:pt x="0" y="334"/>
                    <a:pt x="45" y="217"/>
                    <a:pt x="135" y="136"/>
                  </a:cubicBezTo>
                  <a:cubicBezTo>
                    <a:pt x="217" y="45"/>
                    <a:pt x="334" y="0"/>
                    <a:pt x="451" y="0"/>
                  </a:cubicBezTo>
                  <a:cubicBezTo>
                    <a:pt x="569" y="0"/>
                    <a:pt x="687" y="45"/>
                    <a:pt x="777" y="136"/>
                  </a:cubicBezTo>
                  <a:cubicBezTo>
                    <a:pt x="858" y="217"/>
                    <a:pt x="904" y="334"/>
                    <a:pt x="904" y="452"/>
                  </a:cubicBezTo>
                  <a:cubicBezTo>
                    <a:pt x="904" y="570"/>
                    <a:pt x="858" y="687"/>
                    <a:pt x="777" y="768"/>
                  </a:cubicBezTo>
                  <a:cubicBezTo>
                    <a:pt x="687" y="859"/>
                    <a:pt x="569" y="904"/>
                    <a:pt x="451" y="904"/>
                  </a:cubicBezTo>
                  <a:close/>
                  <a:moveTo>
                    <a:pt x="451" y="54"/>
                  </a:moveTo>
                  <a:lnTo>
                    <a:pt x="451" y="54"/>
                  </a:lnTo>
                  <a:cubicBezTo>
                    <a:pt x="343" y="54"/>
                    <a:pt x="244" y="99"/>
                    <a:pt x="171" y="172"/>
                  </a:cubicBezTo>
                  <a:cubicBezTo>
                    <a:pt x="99" y="244"/>
                    <a:pt x="54" y="344"/>
                    <a:pt x="54" y="452"/>
                  </a:cubicBezTo>
                  <a:cubicBezTo>
                    <a:pt x="54" y="561"/>
                    <a:pt x="99" y="660"/>
                    <a:pt x="171" y="732"/>
                  </a:cubicBezTo>
                  <a:cubicBezTo>
                    <a:pt x="244" y="804"/>
                    <a:pt x="343" y="850"/>
                    <a:pt x="451" y="850"/>
                  </a:cubicBezTo>
                  <a:cubicBezTo>
                    <a:pt x="560" y="850"/>
                    <a:pt x="659" y="804"/>
                    <a:pt x="732" y="732"/>
                  </a:cubicBezTo>
                  <a:cubicBezTo>
                    <a:pt x="804" y="660"/>
                    <a:pt x="849" y="561"/>
                    <a:pt x="849" y="452"/>
                  </a:cubicBezTo>
                  <a:cubicBezTo>
                    <a:pt x="849" y="344"/>
                    <a:pt x="804" y="244"/>
                    <a:pt x="732" y="172"/>
                  </a:cubicBezTo>
                  <a:cubicBezTo>
                    <a:pt x="659" y="99"/>
                    <a:pt x="560" y="54"/>
                    <a:pt x="451" y="5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8" name="Freeform 369">
              <a:extLst>
                <a:ext uri="{FF2B5EF4-FFF2-40B4-BE49-F238E27FC236}">
                  <a16:creationId xmlns:a16="http://schemas.microsoft.com/office/drawing/2014/main" id="{1C36A9B8-0DDE-0A44-B1F3-71CEBE026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2159" y="5963856"/>
              <a:ext cx="472974" cy="297297"/>
            </a:xfrm>
            <a:custGeom>
              <a:avLst/>
              <a:gdLst>
                <a:gd name="T0" fmla="*/ 443 w 462"/>
                <a:gd name="T1" fmla="*/ 54 h 290"/>
                <a:gd name="T2" fmla="*/ 443 w 462"/>
                <a:gd name="T3" fmla="*/ 54 h 290"/>
                <a:gd name="T4" fmla="*/ 217 w 462"/>
                <a:gd name="T5" fmla="*/ 280 h 290"/>
                <a:gd name="T6" fmla="*/ 198 w 462"/>
                <a:gd name="T7" fmla="*/ 289 h 290"/>
                <a:gd name="T8" fmla="*/ 27 w 462"/>
                <a:gd name="T9" fmla="*/ 289 h 290"/>
                <a:gd name="T10" fmla="*/ 0 w 462"/>
                <a:gd name="T11" fmla="*/ 262 h 290"/>
                <a:gd name="T12" fmla="*/ 27 w 462"/>
                <a:gd name="T13" fmla="*/ 235 h 290"/>
                <a:gd name="T14" fmla="*/ 180 w 462"/>
                <a:gd name="T15" fmla="*/ 235 h 290"/>
                <a:gd name="T16" fmla="*/ 406 w 462"/>
                <a:gd name="T17" fmla="*/ 9 h 290"/>
                <a:gd name="T18" fmla="*/ 452 w 462"/>
                <a:gd name="T19" fmla="*/ 9 h 290"/>
                <a:gd name="T20" fmla="*/ 443 w 462"/>
                <a:gd name="T21" fmla="*/ 54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290">
                  <a:moveTo>
                    <a:pt x="443" y="54"/>
                  </a:moveTo>
                  <a:lnTo>
                    <a:pt x="443" y="54"/>
                  </a:ln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08" y="289"/>
                    <a:pt x="198" y="289"/>
                  </a:cubicBezTo>
                  <a:cubicBezTo>
                    <a:pt x="27" y="289"/>
                    <a:pt x="27" y="289"/>
                    <a:pt x="27" y="289"/>
                  </a:cubicBezTo>
                  <a:cubicBezTo>
                    <a:pt x="9" y="289"/>
                    <a:pt x="0" y="280"/>
                    <a:pt x="0" y="262"/>
                  </a:cubicBezTo>
                  <a:cubicBezTo>
                    <a:pt x="0" y="244"/>
                    <a:pt x="9" y="235"/>
                    <a:pt x="27" y="235"/>
                  </a:cubicBezTo>
                  <a:cubicBezTo>
                    <a:pt x="180" y="235"/>
                    <a:pt x="180" y="235"/>
                    <a:pt x="180" y="235"/>
                  </a:cubicBezTo>
                  <a:cubicBezTo>
                    <a:pt x="406" y="9"/>
                    <a:pt x="406" y="9"/>
                    <a:pt x="406" y="9"/>
                  </a:cubicBezTo>
                  <a:cubicBezTo>
                    <a:pt x="415" y="0"/>
                    <a:pt x="434" y="0"/>
                    <a:pt x="452" y="9"/>
                  </a:cubicBezTo>
                  <a:cubicBezTo>
                    <a:pt x="461" y="18"/>
                    <a:pt x="461" y="36"/>
                    <a:pt x="443" y="5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CC5F244E-508D-4645-B0C9-C8E1A7E8A59D}"/>
              </a:ext>
            </a:extLst>
          </p:cNvPr>
          <p:cNvGrpSpPr/>
          <p:nvPr/>
        </p:nvGrpSpPr>
        <p:grpSpPr>
          <a:xfrm>
            <a:off x="15607843" y="8897137"/>
            <a:ext cx="719455" cy="712075"/>
            <a:chOff x="14947834" y="10337730"/>
            <a:chExt cx="878377" cy="869367"/>
          </a:xfrm>
        </p:grpSpPr>
        <p:sp>
          <p:nvSpPr>
            <p:cNvPr id="459" name="Freeform 374">
              <a:extLst>
                <a:ext uri="{FF2B5EF4-FFF2-40B4-BE49-F238E27FC236}">
                  <a16:creationId xmlns:a16="http://schemas.microsoft.com/office/drawing/2014/main" id="{48576ABD-4DFF-A94E-A9AB-FE6C1A840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8824" y="10828719"/>
              <a:ext cx="387387" cy="378378"/>
            </a:xfrm>
            <a:custGeom>
              <a:avLst/>
              <a:gdLst>
                <a:gd name="T0" fmla="*/ 263 w 381"/>
                <a:gd name="T1" fmla="*/ 370 h 371"/>
                <a:gd name="T2" fmla="*/ 263 w 381"/>
                <a:gd name="T3" fmla="*/ 370 h 371"/>
                <a:gd name="T4" fmla="*/ 245 w 381"/>
                <a:gd name="T5" fmla="*/ 361 h 371"/>
                <a:gd name="T6" fmla="*/ 28 w 381"/>
                <a:gd name="T7" fmla="*/ 153 h 371"/>
                <a:gd name="T8" fmla="*/ 28 w 381"/>
                <a:gd name="T9" fmla="*/ 27 h 371"/>
                <a:gd name="T10" fmla="*/ 91 w 381"/>
                <a:gd name="T11" fmla="*/ 0 h 371"/>
                <a:gd name="T12" fmla="*/ 163 w 381"/>
                <a:gd name="T13" fmla="*/ 27 h 371"/>
                <a:gd name="T14" fmla="*/ 371 w 381"/>
                <a:gd name="T15" fmla="*/ 235 h 371"/>
                <a:gd name="T16" fmla="*/ 380 w 381"/>
                <a:gd name="T17" fmla="*/ 262 h 371"/>
                <a:gd name="T18" fmla="*/ 371 w 381"/>
                <a:gd name="T19" fmla="*/ 280 h 371"/>
                <a:gd name="T20" fmla="*/ 290 w 381"/>
                <a:gd name="T21" fmla="*/ 361 h 371"/>
                <a:gd name="T22" fmla="*/ 263 w 381"/>
                <a:gd name="T23" fmla="*/ 370 h 371"/>
                <a:gd name="T24" fmla="*/ 91 w 381"/>
                <a:gd name="T25" fmla="*/ 54 h 371"/>
                <a:gd name="T26" fmla="*/ 91 w 381"/>
                <a:gd name="T27" fmla="*/ 54 h 371"/>
                <a:gd name="T28" fmla="*/ 91 w 381"/>
                <a:gd name="T29" fmla="*/ 54 h 371"/>
                <a:gd name="T30" fmla="*/ 73 w 381"/>
                <a:gd name="T31" fmla="*/ 63 h 371"/>
                <a:gd name="T32" fmla="*/ 73 w 381"/>
                <a:gd name="T33" fmla="*/ 108 h 371"/>
                <a:gd name="T34" fmla="*/ 263 w 381"/>
                <a:gd name="T35" fmla="*/ 298 h 371"/>
                <a:gd name="T36" fmla="*/ 308 w 381"/>
                <a:gd name="T37" fmla="*/ 262 h 371"/>
                <a:gd name="T38" fmla="*/ 118 w 381"/>
                <a:gd name="T39" fmla="*/ 63 h 371"/>
                <a:gd name="T40" fmla="*/ 91 w 381"/>
                <a:gd name="T41" fmla="*/ 54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1" h="371">
                  <a:moveTo>
                    <a:pt x="263" y="370"/>
                  </a:moveTo>
                  <a:lnTo>
                    <a:pt x="263" y="370"/>
                  </a:lnTo>
                  <a:cubicBezTo>
                    <a:pt x="254" y="370"/>
                    <a:pt x="254" y="370"/>
                    <a:pt x="245" y="361"/>
                  </a:cubicBezTo>
                  <a:cubicBezTo>
                    <a:pt x="28" y="153"/>
                    <a:pt x="28" y="153"/>
                    <a:pt x="28" y="153"/>
                  </a:cubicBezTo>
                  <a:cubicBezTo>
                    <a:pt x="0" y="117"/>
                    <a:pt x="0" y="63"/>
                    <a:pt x="28" y="27"/>
                  </a:cubicBezTo>
                  <a:cubicBezTo>
                    <a:pt x="46" y="9"/>
                    <a:pt x="73" y="0"/>
                    <a:pt x="91" y="0"/>
                  </a:cubicBezTo>
                  <a:cubicBezTo>
                    <a:pt x="118" y="0"/>
                    <a:pt x="145" y="9"/>
                    <a:pt x="163" y="27"/>
                  </a:cubicBezTo>
                  <a:cubicBezTo>
                    <a:pt x="371" y="235"/>
                    <a:pt x="371" y="235"/>
                    <a:pt x="371" y="235"/>
                  </a:cubicBezTo>
                  <a:cubicBezTo>
                    <a:pt x="380" y="244"/>
                    <a:pt x="380" y="253"/>
                    <a:pt x="380" y="262"/>
                  </a:cubicBezTo>
                  <a:cubicBezTo>
                    <a:pt x="380" y="271"/>
                    <a:pt x="380" y="271"/>
                    <a:pt x="371" y="280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81" y="370"/>
                    <a:pt x="272" y="370"/>
                    <a:pt x="263" y="370"/>
                  </a:cubicBezTo>
                  <a:close/>
                  <a:moveTo>
                    <a:pt x="91" y="54"/>
                  </a:moveTo>
                  <a:lnTo>
                    <a:pt x="91" y="54"/>
                  </a:lnTo>
                  <a:lnTo>
                    <a:pt x="91" y="54"/>
                  </a:lnTo>
                  <a:cubicBezTo>
                    <a:pt x="91" y="54"/>
                    <a:pt x="82" y="63"/>
                    <a:pt x="73" y="63"/>
                  </a:cubicBezTo>
                  <a:cubicBezTo>
                    <a:pt x="64" y="81"/>
                    <a:pt x="64" y="99"/>
                    <a:pt x="73" y="108"/>
                  </a:cubicBezTo>
                  <a:cubicBezTo>
                    <a:pt x="263" y="298"/>
                    <a:pt x="263" y="298"/>
                    <a:pt x="263" y="298"/>
                  </a:cubicBezTo>
                  <a:cubicBezTo>
                    <a:pt x="308" y="262"/>
                    <a:pt x="308" y="262"/>
                    <a:pt x="308" y="262"/>
                  </a:cubicBezTo>
                  <a:cubicBezTo>
                    <a:pt x="118" y="63"/>
                    <a:pt x="118" y="63"/>
                    <a:pt x="118" y="63"/>
                  </a:cubicBezTo>
                  <a:cubicBezTo>
                    <a:pt x="109" y="63"/>
                    <a:pt x="100" y="54"/>
                    <a:pt x="91" y="5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" name="Freeform 375">
              <a:extLst>
                <a:ext uri="{FF2B5EF4-FFF2-40B4-BE49-F238E27FC236}">
                  <a16:creationId xmlns:a16="http://schemas.microsoft.com/office/drawing/2014/main" id="{658E92C5-6CD7-CB4C-8071-B2C942C51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47834" y="10337730"/>
              <a:ext cx="581079" cy="581079"/>
            </a:xfrm>
            <a:custGeom>
              <a:avLst/>
              <a:gdLst>
                <a:gd name="T0" fmla="*/ 290 w 571"/>
                <a:gd name="T1" fmla="*/ 569 h 570"/>
                <a:gd name="T2" fmla="*/ 290 w 571"/>
                <a:gd name="T3" fmla="*/ 569 h 570"/>
                <a:gd name="T4" fmla="*/ 0 w 571"/>
                <a:gd name="T5" fmla="*/ 280 h 570"/>
                <a:gd name="T6" fmla="*/ 290 w 571"/>
                <a:gd name="T7" fmla="*/ 0 h 570"/>
                <a:gd name="T8" fmla="*/ 570 w 571"/>
                <a:gd name="T9" fmla="*/ 280 h 570"/>
                <a:gd name="T10" fmla="*/ 290 w 571"/>
                <a:gd name="T11" fmla="*/ 569 h 570"/>
                <a:gd name="T12" fmla="*/ 290 w 571"/>
                <a:gd name="T13" fmla="*/ 54 h 570"/>
                <a:gd name="T14" fmla="*/ 290 w 571"/>
                <a:gd name="T15" fmla="*/ 54 h 570"/>
                <a:gd name="T16" fmla="*/ 55 w 571"/>
                <a:gd name="T17" fmla="*/ 280 h 570"/>
                <a:gd name="T18" fmla="*/ 290 w 571"/>
                <a:gd name="T19" fmla="*/ 515 h 570"/>
                <a:gd name="T20" fmla="*/ 516 w 571"/>
                <a:gd name="T21" fmla="*/ 280 h 570"/>
                <a:gd name="T22" fmla="*/ 290 w 571"/>
                <a:gd name="T23" fmla="*/ 54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1" h="570">
                  <a:moveTo>
                    <a:pt x="290" y="569"/>
                  </a:moveTo>
                  <a:lnTo>
                    <a:pt x="290" y="569"/>
                  </a:lnTo>
                  <a:cubicBezTo>
                    <a:pt x="127" y="569"/>
                    <a:pt x="0" y="443"/>
                    <a:pt x="0" y="280"/>
                  </a:cubicBezTo>
                  <a:cubicBezTo>
                    <a:pt x="0" y="126"/>
                    <a:pt x="127" y="0"/>
                    <a:pt x="290" y="0"/>
                  </a:cubicBezTo>
                  <a:cubicBezTo>
                    <a:pt x="443" y="0"/>
                    <a:pt x="570" y="126"/>
                    <a:pt x="570" y="280"/>
                  </a:cubicBezTo>
                  <a:cubicBezTo>
                    <a:pt x="570" y="443"/>
                    <a:pt x="443" y="569"/>
                    <a:pt x="290" y="569"/>
                  </a:cubicBezTo>
                  <a:close/>
                  <a:moveTo>
                    <a:pt x="290" y="54"/>
                  </a:moveTo>
                  <a:lnTo>
                    <a:pt x="290" y="54"/>
                  </a:lnTo>
                  <a:cubicBezTo>
                    <a:pt x="163" y="54"/>
                    <a:pt x="55" y="153"/>
                    <a:pt x="55" y="280"/>
                  </a:cubicBezTo>
                  <a:cubicBezTo>
                    <a:pt x="55" y="406"/>
                    <a:pt x="163" y="515"/>
                    <a:pt x="290" y="515"/>
                  </a:cubicBezTo>
                  <a:cubicBezTo>
                    <a:pt x="416" y="515"/>
                    <a:pt x="516" y="406"/>
                    <a:pt x="516" y="280"/>
                  </a:cubicBezTo>
                  <a:cubicBezTo>
                    <a:pt x="516" y="153"/>
                    <a:pt x="416" y="54"/>
                    <a:pt x="290" y="5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8ACBEB31-7C57-4E4B-A248-5BFEE7A4B29D}"/>
              </a:ext>
            </a:extLst>
          </p:cNvPr>
          <p:cNvSpPr txBox="1"/>
          <p:nvPr/>
        </p:nvSpPr>
        <p:spPr>
          <a:xfrm>
            <a:off x="15723335" y="472989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3E6BE205-4D44-1542-81F3-892B00AC713B}"/>
              </a:ext>
            </a:extLst>
          </p:cNvPr>
          <p:cNvSpPr/>
          <p:nvPr/>
        </p:nvSpPr>
        <p:spPr>
          <a:xfrm>
            <a:off x="15694766" y="5422547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6" name="CuadroTexto 395">
            <a:extLst>
              <a:ext uri="{FF2B5EF4-FFF2-40B4-BE49-F238E27FC236}">
                <a16:creationId xmlns:a16="http://schemas.microsoft.com/office/drawing/2014/main" id="{FD3CD3A3-3DDF-9A49-9BFE-120CBD82679A}"/>
              </a:ext>
            </a:extLst>
          </p:cNvPr>
          <p:cNvSpPr txBox="1"/>
          <p:nvPr/>
        </p:nvSpPr>
        <p:spPr>
          <a:xfrm>
            <a:off x="17210935" y="789924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B92D10C3-A4B0-774A-9933-F786639C51D0}"/>
              </a:ext>
            </a:extLst>
          </p:cNvPr>
          <p:cNvSpPr/>
          <p:nvPr/>
        </p:nvSpPr>
        <p:spPr>
          <a:xfrm>
            <a:off x="17182366" y="8591894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8" name="CuadroTexto 395">
            <a:extLst>
              <a:ext uri="{FF2B5EF4-FFF2-40B4-BE49-F238E27FC236}">
                <a16:creationId xmlns:a16="http://schemas.microsoft.com/office/drawing/2014/main" id="{7BF7E2E0-2B41-BA4E-B8DD-8D088EFF45D3}"/>
              </a:ext>
            </a:extLst>
          </p:cNvPr>
          <p:cNvSpPr txBox="1"/>
          <p:nvPr/>
        </p:nvSpPr>
        <p:spPr>
          <a:xfrm>
            <a:off x="6374803" y="476754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9" name="Rectangle 56">
            <a:extLst>
              <a:ext uri="{FF2B5EF4-FFF2-40B4-BE49-F238E27FC236}">
                <a16:creationId xmlns:a16="http://schemas.microsoft.com/office/drawing/2014/main" id="{231FEC00-12D0-DC4F-8B7A-7043B6D77CF9}"/>
              </a:ext>
            </a:extLst>
          </p:cNvPr>
          <p:cNvSpPr/>
          <p:nvPr/>
        </p:nvSpPr>
        <p:spPr>
          <a:xfrm>
            <a:off x="4206396" y="5460197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0" name="CuadroTexto 395">
            <a:extLst>
              <a:ext uri="{FF2B5EF4-FFF2-40B4-BE49-F238E27FC236}">
                <a16:creationId xmlns:a16="http://schemas.microsoft.com/office/drawing/2014/main" id="{434D4A2D-3888-624A-896E-0B88BA631009}"/>
              </a:ext>
            </a:extLst>
          </p:cNvPr>
          <p:cNvSpPr txBox="1"/>
          <p:nvPr/>
        </p:nvSpPr>
        <p:spPr>
          <a:xfrm>
            <a:off x="4784040" y="788909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71" name="Rectangle 56">
            <a:extLst>
              <a:ext uri="{FF2B5EF4-FFF2-40B4-BE49-F238E27FC236}">
                <a16:creationId xmlns:a16="http://schemas.microsoft.com/office/drawing/2014/main" id="{B0CE96B4-8D7F-7146-806D-A7EA4B29BE7A}"/>
              </a:ext>
            </a:extLst>
          </p:cNvPr>
          <p:cNvSpPr/>
          <p:nvPr/>
        </p:nvSpPr>
        <p:spPr>
          <a:xfrm>
            <a:off x="2615633" y="8581739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adroTexto 474">
            <a:extLst>
              <a:ext uri="{FF2B5EF4-FFF2-40B4-BE49-F238E27FC236}">
                <a16:creationId xmlns:a16="http://schemas.microsoft.com/office/drawing/2014/main" id="{F659A70C-7F18-B54F-B2A4-261A4663CF15}"/>
              </a:ext>
            </a:extLst>
          </p:cNvPr>
          <p:cNvSpPr txBox="1"/>
          <p:nvPr/>
        </p:nvSpPr>
        <p:spPr>
          <a:xfrm>
            <a:off x="6812195" y="2135352"/>
            <a:ext cx="107532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Computer Infographics</a:t>
            </a:r>
          </a:p>
        </p:txBody>
      </p:sp>
      <p:sp>
        <p:nvSpPr>
          <p:cNvPr id="476" name="CuadroTexto 475">
            <a:extLst>
              <a:ext uri="{FF2B5EF4-FFF2-40B4-BE49-F238E27FC236}">
                <a16:creationId xmlns:a16="http://schemas.microsoft.com/office/drawing/2014/main" id="{4853CBB3-DAFF-2941-8234-5615DB46C9E7}"/>
              </a:ext>
            </a:extLst>
          </p:cNvPr>
          <p:cNvSpPr txBox="1"/>
          <p:nvPr/>
        </p:nvSpPr>
        <p:spPr>
          <a:xfrm>
            <a:off x="2451398" y="365077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FBD1D70-71D0-8741-A5D9-1F673DDB0812}"/>
              </a:ext>
            </a:extLst>
          </p:cNvPr>
          <p:cNvGrpSpPr/>
          <p:nvPr/>
        </p:nvGrpSpPr>
        <p:grpSpPr>
          <a:xfrm>
            <a:off x="1420977" y="6687455"/>
            <a:ext cx="21763756" cy="4869286"/>
            <a:chOff x="1715946" y="6687455"/>
            <a:chExt cx="21763756" cy="4869286"/>
          </a:xfrm>
        </p:grpSpPr>
        <p:sp>
          <p:nvSpPr>
            <p:cNvPr id="54" name="Line 1">
              <a:extLst>
                <a:ext uri="{FF2B5EF4-FFF2-40B4-BE49-F238E27FC236}">
                  <a16:creationId xmlns:a16="http://schemas.microsoft.com/office/drawing/2014/main" id="{E96F25B7-4483-8246-AB77-7EEDAAA0ED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6384" y="8349665"/>
              <a:ext cx="18044099" cy="4806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93" name="Freeform 332">
              <a:extLst>
                <a:ext uri="{FF2B5EF4-FFF2-40B4-BE49-F238E27FC236}">
                  <a16:creationId xmlns:a16="http://schemas.microsoft.com/office/drawing/2014/main" id="{4A2015C2-82B9-144D-BF4B-4C3BC8C49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225" y="6831577"/>
              <a:ext cx="2728714" cy="744633"/>
            </a:xfrm>
            <a:custGeom>
              <a:avLst/>
              <a:gdLst>
                <a:gd name="T0" fmla="*/ 2281 w 2506"/>
                <a:gd name="T1" fmla="*/ 683 h 684"/>
                <a:gd name="T2" fmla="*/ 2281 w 2506"/>
                <a:gd name="T3" fmla="*/ 683 h 684"/>
                <a:gd name="T4" fmla="*/ 234 w 2506"/>
                <a:gd name="T5" fmla="*/ 683 h 684"/>
                <a:gd name="T6" fmla="*/ 0 w 2506"/>
                <a:gd name="T7" fmla="*/ 458 h 684"/>
                <a:gd name="T8" fmla="*/ 0 w 2506"/>
                <a:gd name="T9" fmla="*/ 225 h 684"/>
                <a:gd name="T10" fmla="*/ 234 w 2506"/>
                <a:gd name="T11" fmla="*/ 0 h 684"/>
                <a:gd name="T12" fmla="*/ 2281 w 2506"/>
                <a:gd name="T13" fmla="*/ 0 h 684"/>
                <a:gd name="T14" fmla="*/ 2505 w 2506"/>
                <a:gd name="T15" fmla="*/ 225 h 684"/>
                <a:gd name="T16" fmla="*/ 2505 w 2506"/>
                <a:gd name="T17" fmla="*/ 458 h 684"/>
                <a:gd name="T18" fmla="*/ 2281 w 2506"/>
                <a:gd name="T19" fmla="*/ 683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6" h="684">
                  <a:moveTo>
                    <a:pt x="2281" y="683"/>
                  </a:moveTo>
                  <a:lnTo>
                    <a:pt x="2281" y="683"/>
                  </a:lnTo>
                  <a:cubicBezTo>
                    <a:pt x="234" y="683"/>
                    <a:pt x="234" y="683"/>
                    <a:pt x="234" y="683"/>
                  </a:cubicBezTo>
                  <a:cubicBezTo>
                    <a:pt x="108" y="683"/>
                    <a:pt x="0" y="584"/>
                    <a:pt x="0" y="458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99"/>
                    <a:pt x="108" y="0"/>
                    <a:pt x="234" y="0"/>
                  </a:cubicBezTo>
                  <a:cubicBezTo>
                    <a:pt x="2281" y="0"/>
                    <a:pt x="2281" y="0"/>
                    <a:pt x="2281" y="0"/>
                  </a:cubicBezTo>
                  <a:cubicBezTo>
                    <a:pt x="2406" y="0"/>
                    <a:pt x="2505" y="99"/>
                    <a:pt x="2505" y="225"/>
                  </a:cubicBezTo>
                  <a:cubicBezTo>
                    <a:pt x="2505" y="458"/>
                    <a:pt x="2505" y="458"/>
                    <a:pt x="2505" y="458"/>
                  </a:cubicBezTo>
                  <a:cubicBezTo>
                    <a:pt x="2505" y="584"/>
                    <a:pt x="2406" y="683"/>
                    <a:pt x="2281" y="68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4" name="Freeform 333">
              <a:extLst>
                <a:ext uri="{FF2B5EF4-FFF2-40B4-BE49-F238E27FC236}">
                  <a16:creationId xmlns:a16="http://schemas.microsoft.com/office/drawing/2014/main" id="{7DCAEF41-5B21-1B49-B123-4EA150FD7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5139" y="7066978"/>
              <a:ext cx="264223" cy="264223"/>
            </a:xfrm>
            <a:custGeom>
              <a:avLst/>
              <a:gdLst>
                <a:gd name="T0" fmla="*/ 243 w 244"/>
                <a:gd name="T1" fmla="*/ 126 h 243"/>
                <a:gd name="T2" fmla="*/ 243 w 244"/>
                <a:gd name="T3" fmla="*/ 126 h 243"/>
                <a:gd name="T4" fmla="*/ 117 w 244"/>
                <a:gd name="T5" fmla="*/ 242 h 243"/>
                <a:gd name="T6" fmla="*/ 0 w 244"/>
                <a:gd name="T7" fmla="*/ 126 h 243"/>
                <a:gd name="T8" fmla="*/ 117 w 244"/>
                <a:gd name="T9" fmla="*/ 0 h 243"/>
                <a:gd name="T10" fmla="*/ 243 w 244"/>
                <a:gd name="T11" fmla="*/ 126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4" h="243">
                  <a:moveTo>
                    <a:pt x="243" y="126"/>
                  </a:moveTo>
                  <a:lnTo>
                    <a:pt x="243" y="126"/>
                  </a:lnTo>
                  <a:cubicBezTo>
                    <a:pt x="243" y="188"/>
                    <a:pt x="189" y="242"/>
                    <a:pt x="117" y="242"/>
                  </a:cubicBezTo>
                  <a:cubicBezTo>
                    <a:pt x="54" y="242"/>
                    <a:pt x="0" y="188"/>
                    <a:pt x="0" y="126"/>
                  </a:cubicBezTo>
                  <a:cubicBezTo>
                    <a:pt x="0" y="54"/>
                    <a:pt x="54" y="0"/>
                    <a:pt x="117" y="0"/>
                  </a:cubicBezTo>
                  <a:cubicBezTo>
                    <a:pt x="189" y="0"/>
                    <a:pt x="243" y="54"/>
                    <a:pt x="243" y="12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5" name="Freeform 334">
              <a:extLst>
                <a:ext uri="{FF2B5EF4-FFF2-40B4-BE49-F238E27FC236}">
                  <a16:creationId xmlns:a16="http://schemas.microsoft.com/office/drawing/2014/main" id="{A0A94D3B-9843-0647-B0FE-7E74A7806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8704" y="7177471"/>
              <a:ext cx="1878394" cy="57649"/>
            </a:xfrm>
            <a:custGeom>
              <a:avLst/>
              <a:gdLst>
                <a:gd name="T0" fmla="*/ 1706 w 1725"/>
                <a:gd name="T1" fmla="*/ 53 h 54"/>
                <a:gd name="T2" fmla="*/ 1706 w 1725"/>
                <a:gd name="T3" fmla="*/ 53 h 54"/>
                <a:gd name="T4" fmla="*/ 27 w 1725"/>
                <a:gd name="T5" fmla="*/ 53 h 54"/>
                <a:gd name="T6" fmla="*/ 0 w 1725"/>
                <a:gd name="T7" fmla="*/ 27 h 54"/>
                <a:gd name="T8" fmla="*/ 0 w 1725"/>
                <a:gd name="T9" fmla="*/ 27 h 54"/>
                <a:gd name="T10" fmla="*/ 27 w 1725"/>
                <a:gd name="T11" fmla="*/ 0 h 54"/>
                <a:gd name="T12" fmla="*/ 1706 w 1725"/>
                <a:gd name="T13" fmla="*/ 0 h 54"/>
                <a:gd name="T14" fmla="*/ 1724 w 1725"/>
                <a:gd name="T15" fmla="*/ 27 h 54"/>
                <a:gd name="T16" fmla="*/ 1724 w 1725"/>
                <a:gd name="T17" fmla="*/ 27 h 54"/>
                <a:gd name="T18" fmla="*/ 1706 w 1725"/>
                <a:gd name="T19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5" h="54">
                  <a:moveTo>
                    <a:pt x="1706" y="53"/>
                  </a:moveTo>
                  <a:lnTo>
                    <a:pt x="1706" y="53"/>
                  </a:lnTo>
                  <a:cubicBezTo>
                    <a:pt x="27" y="53"/>
                    <a:pt x="27" y="53"/>
                    <a:pt x="27" y="53"/>
                  </a:cubicBezTo>
                  <a:cubicBezTo>
                    <a:pt x="9" y="53"/>
                    <a:pt x="0" y="36"/>
                    <a:pt x="0" y="27"/>
                  </a:cubicBezTo>
                  <a:lnTo>
                    <a:pt x="0" y="27"/>
                  </a:lnTo>
                  <a:cubicBezTo>
                    <a:pt x="0" y="9"/>
                    <a:pt x="9" y="0"/>
                    <a:pt x="27" y="0"/>
                  </a:cubicBezTo>
                  <a:cubicBezTo>
                    <a:pt x="1706" y="0"/>
                    <a:pt x="1706" y="0"/>
                    <a:pt x="1706" y="0"/>
                  </a:cubicBezTo>
                  <a:cubicBezTo>
                    <a:pt x="1715" y="0"/>
                    <a:pt x="1724" y="9"/>
                    <a:pt x="1724" y="27"/>
                  </a:cubicBezTo>
                  <a:lnTo>
                    <a:pt x="1724" y="27"/>
                  </a:lnTo>
                  <a:cubicBezTo>
                    <a:pt x="1724" y="36"/>
                    <a:pt x="1715" y="53"/>
                    <a:pt x="1706" y="5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6" name="Freeform 335">
              <a:extLst>
                <a:ext uri="{FF2B5EF4-FFF2-40B4-BE49-F238E27FC236}">
                  <a16:creationId xmlns:a16="http://schemas.microsoft.com/office/drawing/2014/main" id="{8BC812DA-E676-C547-9E4C-60202E7D0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130" y="6951681"/>
              <a:ext cx="139317" cy="38433"/>
            </a:xfrm>
            <a:custGeom>
              <a:avLst/>
              <a:gdLst>
                <a:gd name="T0" fmla="*/ 108 w 127"/>
                <a:gd name="T1" fmla="*/ 36 h 37"/>
                <a:gd name="T2" fmla="*/ 108 w 127"/>
                <a:gd name="T3" fmla="*/ 36 h 37"/>
                <a:gd name="T4" fmla="*/ 18 w 127"/>
                <a:gd name="T5" fmla="*/ 36 h 37"/>
                <a:gd name="T6" fmla="*/ 0 w 127"/>
                <a:gd name="T7" fmla="*/ 18 h 37"/>
                <a:gd name="T8" fmla="*/ 0 w 127"/>
                <a:gd name="T9" fmla="*/ 18 h 37"/>
                <a:gd name="T10" fmla="*/ 18 w 127"/>
                <a:gd name="T11" fmla="*/ 0 h 37"/>
                <a:gd name="T12" fmla="*/ 108 w 127"/>
                <a:gd name="T13" fmla="*/ 0 h 37"/>
                <a:gd name="T14" fmla="*/ 126 w 127"/>
                <a:gd name="T15" fmla="*/ 18 h 37"/>
                <a:gd name="T16" fmla="*/ 126 w 127"/>
                <a:gd name="T17" fmla="*/ 18 h 37"/>
                <a:gd name="T18" fmla="*/ 108 w 127"/>
                <a:gd name="T1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37">
                  <a:moveTo>
                    <a:pt x="108" y="36"/>
                  </a:moveTo>
                  <a:lnTo>
                    <a:pt x="108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8"/>
                  </a:cubicBezTo>
                  <a:lnTo>
                    <a:pt x="0" y="18"/>
                  </a:lnTo>
                  <a:cubicBezTo>
                    <a:pt x="0" y="9"/>
                    <a:pt x="9" y="0"/>
                    <a:pt x="1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7" y="0"/>
                    <a:pt x="126" y="9"/>
                    <a:pt x="126" y="18"/>
                  </a:cubicBezTo>
                  <a:lnTo>
                    <a:pt x="126" y="18"/>
                  </a:lnTo>
                  <a:cubicBezTo>
                    <a:pt x="126" y="27"/>
                    <a:pt x="117" y="36"/>
                    <a:pt x="108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7" name="Freeform 336">
              <a:extLst>
                <a:ext uri="{FF2B5EF4-FFF2-40B4-BE49-F238E27FC236}">
                  <a16:creationId xmlns:a16="http://schemas.microsoft.com/office/drawing/2014/main" id="{C69CC8D3-17CB-C24E-93B2-A35EACAB5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130" y="7115019"/>
              <a:ext cx="139317" cy="38433"/>
            </a:xfrm>
            <a:custGeom>
              <a:avLst/>
              <a:gdLst>
                <a:gd name="T0" fmla="*/ 108 w 127"/>
                <a:gd name="T1" fmla="*/ 36 h 37"/>
                <a:gd name="T2" fmla="*/ 108 w 127"/>
                <a:gd name="T3" fmla="*/ 36 h 37"/>
                <a:gd name="T4" fmla="*/ 18 w 127"/>
                <a:gd name="T5" fmla="*/ 36 h 37"/>
                <a:gd name="T6" fmla="*/ 0 w 127"/>
                <a:gd name="T7" fmla="*/ 18 h 37"/>
                <a:gd name="T8" fmla="*/ 0 w 127"/>
                <a:gd name="T9" fmla="*/ 18 h 37"/>
                <a:gd name="T10" fmla="*/ 18 w 127"/>
                <a:gd name="T11" fmla="*/ 0 h 37"/>
                <a:gd name="T12" fmla="*/ 108 w 127"/>
                <a:gd name="T13" fmla="*/ 0 h 37"/>
                <a:gd name="T14" fmla="*/ 126 w 127"/>
                <a:gd name="T15" fmla="*/ 18 h 37"/>
                <a:gd name="T16" fmla="*/ 126 w 127"/>
                <a:gd name="T17" fmla="*/ 18 h 37"/>
                <a:gd name="T18" fmla="*/ 108 w 127"/>
                <a:gd name="T1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37">
                  <a:moveTo>
                    <a:pt x="108" y="36"/>
                  </a:moveTo>
                  <a:lnTo>
                    <a:pt x="108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8"/>
                  </a:cubicBezTo>
                  <a:lnTo>
                    <a:pt x="0" y="18"/>
                  </a:lnTo>
                  <a:cubicBezTo>
                    <a:pt x="0" y="9"/>
                    <a:pt x="9" y="0"/>
                    <a:pt x="1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7" y="0"/>
                    <a:pt x="126" y="9"/>
                    <a:pt x="126" y="18"/>
                  </a:cubicBezTo>
                  <a:lnTo>
                    <a:pt x="126" y="18"/>
                  </a:lnTo>
                  <a:cubicBezTo>
                    <a:pt x="126" y="27"/>
                    <a:pt x="117" y="36"/>
                    <a:pt x="108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8" name="Freeform 337">
              <a:extLst>
                <a:ext uri="{FF2B5EF4-FFF2-40B4-BE49-F238E27FC236}">
                  <a16:creationId xmlns:a16="http://schemas.microsoft.com/office/drawing/2014/main" id="{14DC6D5F-F4B1-8F41-8D23-C2713D1F8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130" y="7273552"/>
              <a:ext cx="139317" cy="48041"/>
            </a:xfrm>
            <a:custGeom>
              <a:avLst/>
              <a:gdLst>
                <a:gd name="T0" fmla="*/ 108 w 127"/>
                <a:gd name="T1" fmla="*/ 45 h 46"/>
                <a:gd name="T2" fmla="*/ 108 w 127"/>
                <a:gd name="T3" fmla="*/ 45 h 46"/>
                <a:gd name="T4" fmla="*/ 18 w 127"/>
                <a:gd name="T5" fmla="*/ 45 h 46"/>
                <a:gd name="T6" fmla="*/ 0 w 127"/>
                <a:gd name="T7" fmla="*/ 18 h 46"/>
                <a:gd name="T8" fmla="*/ 0 w 127"/>
                <a:gd name="T9" fmla="*/ 18 h 46"/>
                <a:gd name="T10" fmla="*/ 18 w 127"/>
                <a:gd name="T11" fmla="*/ 0 h 46"/>
                <a:gd name="T12" fmla="*/ 108 w 127"/>
                <a:gd name="T13" fmla="*/ 0 h 46"/>
                <a:gd name="T14" fmla="*/ 126 w 127"/>
                <a:gd name="T15" fmla="*/ 18 h 46"/>
                <a:gd name="T16" fmla="*/ 126 w 127"/>
                <a:gd name="T17" fmla="*/ 18 h 46"/>
                <a:gd name="T18" fmla="*/ 108 w 127"/>
                <a:gd name="T1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46">
                  <a:moveTo>
                    <a:pt x="108" y="45"/>
                  </a:moveTo>
                  <a:lnTo>
                    <a:pt x="108" y="45"/>
                  </a:lnTo>
                  <a:cubicBezTo>
                    <a:pt x="18" y="45"/>
                    <a:pt x="18" y="45"/>
                    <a:pt x="18" y="45"/>
                  </a:cubicBezTo>
                  <a:cubicBezTo>
                    <a:pt x="9" y="45"/>
                    <a:pt x="0" y="36"/>
                    <a:pt x="0" y="18"/>
                  </a:cubicBezTo>
                  <a:lnTo>
                    <a:pt x="0" y="18"/>
                  </a:lnTo>
                  <a:cubicBezTo>
                    <a:pt x="0" y="9"/>
                    <a:pt x="9" y="0"/>
                    <a:pt x="1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7" y="0"/>
                    <a:pt x="126" y="9"/>
                    <a:pt x="126" y="18"/>
                  </a:cubicBezTo>
                  <a:lnTo>
                    <a:pt x="126" y="18"/>
                  </a:lnTo>
                  <a:cubicBezTo>
                    <a:pt x="126" y="36"/>
                    <a:pt x="117" y="45"/>
                    <a:pt x="108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9" name="Freeform 338">
              <a:extLst>
                <a:ext uri="{FF2B5EF4-FFF2-40B4-BE49-F238E27FC236}">
                  <a16:creationId xmlns:a16="http://schemas.microsoft.com/office/drawing/2014/main" id="{0EA3F5E5-5EDB-3045-B9AC-7E6AA5FD5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130" y="7441696"/>
              <a:ext cx="139317" cy="38433"/>
            </a:xfrm>
            <a:custGeom>
              <a:avLst/>
              <a:gdLst>
                <a:gd name="T0" fmla="*/ 108 w 127"/>
                <a:gd name="T1" fmla="*/ 36 h 37"/>
                <a:gd name="T2" fmla="*/ 108 w 127"/>
                <a:gd name="T3" fmla="*/ 36 h 37"/>
                <a:gd name="T4" fmla="*/ 18 w 127"/>
                <a:gd name="T5" fmla="*/ 36 h 37"/>
                <a:gd name="T6" fmla="*/ 0 w 127"/>
                <a:gd name="T7" fmla="*/ 18 h 37"/>
                <a:gd name="T8" fmla="*/ 0 w 127"/>
                <a:gd name="T9" fmla="*/ 18 h 37"/>
                <a:gd name="T10" fmla="*/ 18 w 127"/>
                <a:gd name="T11" fmla="*/ 0 h 37"/>
                <a:gd name="T12" fmla="*/ 108 w 127"/>
                <a:gd name="T13" fmla="*/ 0 h 37"/>
                <a:gd name="T14" fmla="*/ 126 w 127"/>
                <a:gd name="T15" fmla="*/ 18 h 37"/>
                <a:gd name="T16" fmla="*/ 126 w 127"/>
                <a:gd name="T17" fmla="*/ 18 h 37"/>
                <a:gd name="T18" fmla="*/ 108 w 127"/>
                <a:gd name="T1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37">
                  <a:moveTo>
                    <a:pt x="108" y="36"/>
                  </a:moveTo>
                  <a:lnTo>
                    <a:pt x="108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8"/>
                  </a:cubicBezTo>
                  <a:lnTo>
                    <a:pt x="0" y="18"/>
                  </a:lnTo>
                  <a:cubicBezTo>
                    <a:pt x="0" y="9"/>
                    <a:pt x="9" y="0"/>
                    <a:pt x="1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7" y="0"/>
                    <a:pt x="126" y="9"/>
                    <a:pt x="126" y="18"/>
                  </a:cubicBezTo>
                  <a:lnTo>
                    <a:pt x="126" y="18"/>
                  </a:lnTo>
                  <a:cubicBezTo>
                    <a:pt x="126" y="27"/>
                    <a:pt x="117" y="36"/>
                    <a:pt x="108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0" name="Freeform 339">
              <a:extLst>
                <a:ext uri="{FF2B5EF4-FFF2-40B4-BE49-F238E27FC236}">
                  <a16:creationId xmlns:a16="http://schemas.microsoft.com/office/drawing/2014/main" id="{6F16F609-6048-8D4E-AEC6-0C2FCAF19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010" y="6932464"/>
              <a:ext cx="57649" cy="57649"/>
            </a:xfrm>
            <a:custGeom>
              <a:avLst/>
              <a:gdLst>
                <a:gd name="T0" fmla="*/ 53 w 54"/>
                <a:gd name="T1" fmla="*/ 27 h 55"/>
                <a:gd name="T2" fmla="*/ 53 w 54"/>
                <a:gd name="T3" fmla="*/ 27 h 55"/>
                <a:gd name="T4" fmla="*/ 26 w 54"/>
                <a:gd name="T5" fmla="*/ 54 h 55"/>
                <a:gd name="T6" fmla="*/ 0 w 54"/>
                <a:gd name="T7" fmla="*/ 27 h 55"/>
                <a:gd name="T8" fmla="*/ 26 w 54"/>
                <a:gd name="T9" fmla="*/ 0 h 55"/>
                <a:gd name="T10" fmla="*/ 53 w 54"/>
                <a:gd name="T11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5">
                  <a:moveTo>
                    <a:pt x="53" y="27"/>
                  </a:moveTo>
                  <a:lnTo>
                    <a:pt x="53" y="27"/>
                  </a:lnTo>
                  <a:cubicBezTo>
                    <a:pt x="53" y="45"/>
                    <a:pt x="44" y="54"/>
                    <a:pt x="26" y="54"/>
                  </a:cubicBezTo>
                  <a:cubicBezTo>
                    <a:pt x="17" y="54"/>
                    <a:pt x="0" y="45"/>
                    <a:pt x="0" y="27"/>
                  </a:cubicBezTo>
                  <a:cubicBezTo>
                    <a:pt x="0" y="18"/>
                    <a:pt x="17" y="0"/>
                    <a:pt x="26" y="0"/>
                  </a:cubicBezTo>
                  <a:cubicBezTo>
                    <a:pt x="44" y="0"/>
                    <a:pt x="53" y="18"/>
                    <a:pt x="53" y="2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1" name="Freeform 340">
              <a:extLst>
                <a:ext uri="{FF2B5EF4-FFF2-40B4-BE49-F238E27FC236}">
                  <a16:creationId xmlns:a16="http://schemas.microsoft.com/office/drawing/2014/main" id="{7F04346C-D6BF-5741-847A-780BCD832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010" y="7057370"/>
              <a:ext cx="57649" cy="57649"/>
            </a:xfrm>
            <a:custGeom>
              <a:avLst/>
              <a:gdLst>
                <a:gd name="T0" fmla="*/ 53 w 54"/>
                <a:gd name="T1" fmla="*/ 27 h 55"/>
                <a:gd name="T2" fmla="*/ 53 w 54"/>
                <a:gd name="T3" fmla="*/ 27 h 55"/>
                <a:gd name="T4" fmla="*/ 26 w 54"/>
                <a:gd name="T5" fmla="*/ 54 h 55"/>
                <a:gd name="T6" fmla="*/ 0 w 54"/>
                <a:gd name="T7" fmla="*/ 27 h 55"/>
                <a:gd name="T8" fmla="*/ 26 w 54"/>
                <a:gd name="T9" fmla="*/ 0 h 55"/>
                <a:gd name="T10" fmla="*/ 53 w 54"/>
                <a:gd name="T11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5">
                  <a:moveTo>
                    <a:pt x="53" y="27"/>
                  </a:moveTo>
                  <a:lnTo>
                    <a:pt x="53" y="27"/>
                  </a:lnTo>
                  <a:cubicBezTo>
                    <a:pt x="53" y="36"/>
                    <a:pt x="44" y="54"/>
                    <a:pt x="26" y="54"/>
                  </a:cubicBezTo>
                  <a:cubicBezTo>
                    <a:pt x="17" y="54"/>
                    <a:pt x="0" y="36"/>
                    <a:pt x="0" y="27"/>
                  </a:cubicBezTo>
                  <a:cubicBezTo>
                    <a:pt x="0" y="9"/>
                    <a:pt x="17" y="0"/>
                    <a:pt x="26" y="0"/>
                  </a:cubicBezTo>
                  <a:cubicBezTo>
                    <a:pt x="44" y="0"/>
                    <a:pt x="53" y="9"/>
                    <a:pt x="53" y="2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2" name="Freeform 341">
              <a:extLst>
                <a:ext uri="{FF2B5EF4-FFF2-40B4-BE49-F238E27FC236}">
                  <a16:creationId xmlns:a16="http://schemas.microsoft.com/office/drawing/2014/main" id="{A898C46B-4C02-CF47-BF1F-FD56CA4DD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010" y="7177471"/>
              <a:ext cx="57649" cy="57649"/>
            </a:xfrm>
            <a:custGeom>
              <a:avLst/>
              <a:gdLst>
                <a:gd name="T0" fmla="*/ 53 w 54"/>
                <a:gd name="T1" fmla="*/ 27 h 54"/>
                <a:gd name="T2" fmla="*/ 53 w 54"/>
                <a:gd name="T3" fmla="*/ 27 h 54"/>
                <a:gd name="T4" fmla="*/ 26 w 54"/>
                <a:gd name="T5" fmla="*/ 53 h 54"/>
                <a:gd name="T6" fmla="*/ 0 w 54"/>
                <a:gd name="T7" fmla="*/ 27 h 54"/>
                <a:gd name="T8" fmla="*/ 26 w 54"/>
                <a:gd name="T9" fmla="*/ 0 h 54"/>
                <a:gd name="T10" fmla="*/ 53 w 54"/>
                <a:gd name="T11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4">
                  <a:moveTo>
                    <a:pt x="53" y="27"/>
                  </a:moveTo>
                  <a:lnTo>
                    <a:pt x="53" y="27"/>
                  </a:lnTo>
                  <a:cubicBezTo>
                    <a:pt x="53" y="44"/>
                    <a:pt x="44" y="53"/>
                    <a:pt x="26" y="53"/>
                  </a:cubicBezTo>
                  <a:cubicBezTo>
                    <a:pt x="17" y="53"/>
                    <a:pt x="0" y="44"/>
                    <a:pt x="0" y="27"/>
                  </a:cubicBezTo>
                  <a:cubicBezTo>
                    <a:pt x="0" y="17"/>
                    <a:pt x="17" y="0"/>
                    <a:pt x="26" y="0"/>
                  </a:cubicBezTo>
                  <a:cubicBezTo>
                    <a:pt x="44" y="0"/>
                    <a:pt x="53" y="17"/>
                    <a:pt x="53" y="2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3" name="Freeform 342">
              <a:extLst>
                <a:ext uri="{FF2B5EF4-FFF2-40B4-BE49-F238E27FC236}">
                  <a16:creationId xmlns:a16="http://schemas.microsoft.com/office/drawing/2014/main" id="{DA61EF11-65DA-9040-8D01-941DF8855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010" y="7302377"/>
              <a:ext cx="57649" cy="57649"/>
            </a:xfrm>
            <a:custGeom>
              <a:avLst/>
              <a:gdLst>
                <a:gd name="T0" fmla="*/ 53 w 54"/>
                <a:gd name="T1" fmla="*/ 27 h 55"/>
                <a:gd name="T2" fmla="*/ 53 w 54"/>
                <a:gd name="T3" fmla="*/ 27 h 55"/>
                <a:gd name="T4" fmla="*/ 26 w 54"/>
                <a:gd name="T5" fmla="*/ 54 h 55"/>
                <a:gd name="T6" fmla="*/ 0 w 54"/>
                <a:gd name="T7" fmla="*/ 27 h 55"/>
                <a:gd name="T8" fmla="*/ 26 w 54"/>
                <a:gd name="T9" fmla="*/ 0 h 55"/>
                <a:gd name="T10" fmla="*/ 53 w 54"/>
                <a:gd name="T11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5">
                  <a:moveTo>
                    <a:pt x="53" y="27"/>
                  </a:moveTo>
                  <a:lnTo>
                    <a:pt x="53" y="27"/>
                  </a:lnTo>
                  <a:cubicBezTo>
                    <a:pt x="53" y="36"/>
                    <a:pt x="44" y="54"/>
                    <a:pt x="26" y="54"/>
                  </a:cubicBezTo>
                  <a:cubicBezTo>
                    <a:pt x="17" y="54"/>
                    <a:pt x="0" y="36"/>
                    <a:pt x="0" y="27"/>
                  </a:cubicBezTo>
                  <a:cubicBezTo>
                    <a:pt x="0" y="9"/>
                    <a:pt x="17" y="0"/>
                    <a:pt x="26" y="0"/>
                  </a:cubicBezTo>
                  <a:cubicBezTo>
                    <a:pt x="44" y="0"/>
                    <a:pt x="53" y="9"/>
                    <a:pt x="53" y="2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4" name="Freeform 343">
              <a:extLst>
                <a:ext uri="{FF2B5EF4-FFF2-40B4-BE49-F238E27FC236}">
                  <a16:creationId xmlns:a16="http://schemas.microsoft.com/office/drawing/2014/main" id="{98FD9F50-5201-B241-99DC-A520A6DF4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010" y="7417674"/>
              <a:ext cx="57649" cy="57649"/>
            </a:xfrm>
            <a:custGeom>
              <a:avLst/>
              <a:gdLst>
                <a:gd name="T0" fmla="*/ 53 w 54"/>
                <a:gd name="T1" fmla="*/ 27 h 55"/>
                <a:gd name="T2" fmla="*/ 53 w 54"/>
                <a:gd name="T3" fmla="*/ 27 h 55"/>
                <a:gd name="T4" fmla="*/ 26 w 54"/>
                <a:gd name="T5" fmla="*/ 54 h 55"/>
                <a:gd name="T6" fmla="*/ 0 w 54"/>
                <a:gd name="T7" fmla="*/ 27 h 55"/>
                <a:gd name="T8" fmla="*/ 26 w 54"/>
                <a:gd name="T9" fmla="*/ 0 h 55"/>
                <a:gd name="T10" fmla="*/ 53 w 54"/>
                <a:gd name="T11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5">
                  <a:moveTo>
                    <a:pt x="53" y="27"/>
                  </a:moveTo>
                  <a:lnTo>
                    <a:pt x="53" y="27"/>
                  </a:lnTo>
                  <a:cubicBezTo>
                    <a:pt x="53" y="45"/>
                    <a:pt x="44" y="54"/>
                    <a:pt x="26" y="54"/>
                  </a:cubicBezTo>
                  <a:cubicBezTo>
                    <a:pt x="17" y="54"/>
                    <a:pt x="0" y="45"/>
                    <a:pt x="0" y="27"/>
                  </a:cubicBezTo>
                  <a:cubicBezTo>
                    <a:pt x="0" y="9"/>
                    <a:pt x="17" y="0"/>
                    <a:pt x="26" y="0"/>
                  </a:cubicBezTo>
                  <a:cubicBezTo>
                    <a:pt x="44" y="0"/>
                    <a:pt x="53" y="9"/>
                    <a:pt x="53" y="2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5" name="Freeform 344">
              <a:extLst>
                <a:ext uri="{FF2B5EF4-FFF2-40B4-BE49-F238E27FC236}">
                  <a16:creationId xmlns:a16="http://schemas.microsoft.com/office/drawing/2014/main" id="{0C1ED8FD-747D-D546-A269-A6843DD1B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225" y="7624251"/>
              <a:ext cx="2728714" cy="744630"/>
            </a:xfrm>
            <a:custGeom>
              <a:avLst/>
              <a:gdLst>
                <a:gd name="T0" fmla="*/ 2281 w 2506"/>
                <a:gd name="T1" fmla="*/ 683 h 684"/>
                <a:gd name="T2" fmla="*/ 2281 w 2506"/>
                <a:gd name="T3" fmla="*/ 683 h 684"/>
                <a:gd name="T4" fmla="*/ 234 w 2506"/>
                <a:gd name="T5" fmla="*/ 683 h 684"/>
                <a:gd name="T6" fmla="*/ 0 w 2506"/>
                <a:gd name="T7" fmla="*/ 458 h 684"/>
                <a:gd name="T8" fmla="*/ 0 w 2506"/>
                <a:gd name="T9" fmla="*/ 225 h 684"/>
                <a:gd name="T10" fmla="*/ 234 w 2506"/>
                <a:gd name="T11" fmla="*/ 0 h 684"/>
                <a:gd name="T12" fmla="*/ 2281 w 2506"/>
                <a:gd name="T13" fmla="*/ 0 h 684"/>
                <a:gd name="T14" fmla="*/ 2505 w 2506"/>
                <a:gd name="T15" fmla="*/ 225 h 684"/>
                <a:gd name="T16" fmla="*/ 2505 w 2506"/>
                <a:gd name="T17" fmla="*/ 458 h 684"/>
                <a:gd name="T18" fmla="*/ 2281 w 2506"/>
                <a:gd name="T19" fmla="*/ 683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6" h="684">
                  <a:moveTo>
                    <a:pt x="2281" y="683"/>
                  </a:moveTo>
                  <a:lnTo>
                    <a:pt x="2281" y="683"/>
                  </a:lnTo>
                  <a:cubicBezTo>
                    <a:pt x="234" y="683"/>
                    <a:pt x="234" y="683"/>
                    <a:pt x="234" y="683"/>
                  </a:cubicBezTo>
                  <a:cubicBezTo>
                    <a:pt x="108" y="683"/>
                    <a:pt x="0" y="584"/>
                    <a:pt x="0" y="458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99"/>
                    <a:pt x="108" y="0"/>
                    <a:pt x="234" y="0"/>
                  </a:cubicBezTo>
                  <a:cubicBezTo>
                    <a:pt x="2281" y="0"/>
                    <a:pt x="2281" y="0"/>
                    <a:pt x="2281" y="0"/>
                  </a:cubicBezTo>
                  <a:cubicBezTo>
                    <a:pt x="2406" y="0"/>
                    <a:pt x="2505" y="99"/>
                    <a:pt x="2505" y="225"/>
                  </a:cubicBezTo>
                  <a:cubicBezTo>
                    <a:pt x="2505" y="458"/>
                    <a:pt x="2505" y="458"/>
                    <a:pt x="2505" y="458"/>
                  </a:cubicBezTo>
                  <a:cubicBezTo>
                    <a:pt x="2505" y="584"/>
                    <a:pt x="2406" y="683"/>
                    <a:pt x="2281" y="68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6" name="Freeform 345">
              <a:extLst>
                <a:ext uri="{FF2B5EF4-FFF2-40B4-BE49-F238E27FC236}">
                  <a16:creationId xmlns:a16="http://schemas.microsoft.com/office/drawing/2014/main" id="{AEAF94DF-AF8A-5A49-BB0E-A4C4936CF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5139" y="7859649"/>
              <a:ext cx="264223" cy="273834"/>
            </a:xfrm>
            <a:custGeom>
              <a:avLst/>
              <a:gdLst>
                <a:gd name="T0" fmla="*/ 243 w 244"/>
                <a:gd name="T1" fmla="*/ 126 h 252"/>
                <a:gd name="T2" fmla="*/ 243 w 244"/>
                <a:gd name="T3" fmla="*/ 126 h 252"/>
                <a:gd name="T4" fmla="*/ 117 w 244"/>
                <a:gd name="T5" fmla="*/ 251 h 252"/>
                <a:gd name="T6" fmla="*/ 0 w 244"/>
                <a:gd name="T7" fmla="*/ 126 h 252"/>
                <a:gd name="T8" fmla="*/ 117 w 244"/>
                <a:gd name="T9" fmla="*/ 0 h 252"/>
                <a:gd name="T10" fmla="*/ 243 w 244"/>
                <a:gd name="T11" fmla="*/ 12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4" h="252">
                  <a:moveTo>
                    <a:pt x="243" y="126"/>
                  </a:moveTo>
                  <a:lnTo>
                    <a:pt x="243" y="126"/>
                  </a:lnTo>
                  <a:cubicBezTo>
                    <a:pt x="243" y="189"/>
                    <a:pt x="189" y="251"/>
                    <a:pt x="117" y="251"/>
                  </a:cubicBezTo>
                  <a:cubicBezTo>
                    <a:pt x="54" y="251"/>
                    <a:pt x="0" y="189"/>
                    <a:pt x="0" y="126"/>
                  </a:cubicBezTo>
                  <a:cubicBezTo>
                    <a:pt x="0" y="54"/>
                    <a:pt x="54" y="0"/>
                    <a:pt x="117" y="0"/>
                  </a:cubicBezTo>
                  <a:cubicBezTo>
                    <a:pt x="189" y="0"/>
                    <a:pt x="243" y="54"/>
                    <a:pt x="243" y="12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7" name="Freeform 346">
              <a:extLst>
                <a:ext uri="{FF2B5EF4-FFF2-40B4-BE49-F238E27FC236}">
                  <a16:creationId xmlns:a16="http://schemas.microsoft.com/office/drawing/2014/main" id="{C7FD98EE-3E08-9047-AEE6-CBF025239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8704" y="7970144"/>
              <a:ext cx="1878394" cy="57649"/>
            </a:xfrm>
            <a:custGeom>
              <a:avLst/>
              <a:gdLst>
                <a:gd name="T0" fmla="*/ 1706 w 1725"/>
                <a:gd name="T1" fmla="*/ 54 h 55"/>
                <a:gd name="T2" fmla="*/ 1706 w 1725"/>
                <a:gd name="T3" fmla="*/ 54 h 55"/>
                <a:gd name="T4" fmla="*/ 27 w 1725"/>
                <a:gd name="T5" fmla="*/ 54 h 55"/>
                <a:gd name="T6" fmla="*/ 0 w 1725"/>
                <a:gd name="T7" fmla="*/ 27 h 55"/>
                <a:gd name="T8" fmla="*/ 0 w 1725"/>
                <a:gd name="T9" fmla="*/ 27 h 55"/>
                <a:gd name="T10" fmla="*/ 27 w 1725"/>
                <a:gd name="T11" fmla="*/ 0 h 55"/>
                <a:gd name="T12" fmla="*/ 1706 w 1725"/>
                <a:gd name="T13" fmla="*/ 0 h 55"/>
                <a:gd name="T14" fmla="*/ 1724 w 1725"/>
                <a:gd name="T15" fmla="*/ 27 h 55"/>
                <a:gd name="T16" fmla="*/ 1724 w 1725"/>
                <a:gd name="T17" fmla="*/ 27 h 55"/>
                <a:gd name="T18" fmla="*/ 1706 w 1725"/>
                <a:gd name="T1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5" h="55">
                  <a:moveTo>
                    <a:pt x="1706" y="54"/>
                  </a:moveTo>
                  <a:lnTo>
                    <a:pt x="1706" y="54"/>
                  </a:lnTo>
                  <a:cubicBezTo>
                    <a:pt x="27" y="54"/>
                    <a:pt x="27" y="54"/>
                    <a:pt x="27" y="54"/>
                  </a:cubicBezTo>
                  <a:cubicBezTo>
                    <a:pt x="9" y="54"/>
                    <a:pt x="0" y="36"/>
                    <a:pt x="0" y="27"/>
                  </a:cubicBezTo>
                  <a:lnTo>
                    <a:pt x="0" y="27"/>
                  </a:lnTo>
                  <a:cubicBezTo>
                    <a:pt x="0" y="9"/>
                    <a:pt x="9" y="0"/>
                    <a:pt x="27" y="0"/>
                  </a:cubicBezTo>
                  <a:cubicBezTo>
                    <a:pt x="1706" y="0"/>
                    <a:pt x="1706" y="0"/>
                    <a:pt x="1706" y="0"/>
                  </a:cubicBezTo>
                  <a:cubicBezTo>
                    <a:pt x="1715" y="0"/>
                    <a:pt x="1724" y="9"/>
                    <a:pt x="1724" y="27"/>
                  </a:cubicBezTo>
                  <a:lnTo>
                    <a:pt x="1724" y="27"/>
                  </a:lnTo>
                  <a:cubicBezTo>
                    <a:pt x="1724" y="36"/>
                    <a:pt x="1715" y="54"/>
                    <a:pt x="1706" y="5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8" name="Freeform 347">
              <a:extLst>
                <a:ext uri="{FF2B5EF4-FFF2-40B4-BE49-F238E27FC236}">
                  <a16:creationId xmlns:a16="http://schemas.microsoft.com/office/drawing/2014/main" id="{E6E5071A-42D7-FF43-BA75-A9FB74F1C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130" y="7744351"/>
              <a:ext cx="139317" cy="38433"/>
            </a:xfrm>
            <a:custGeom>
              <a:avLst/>
              <a:gdLst>
                <a:gd name="T0" fmla="*/ 108 w 127"/>
                <a:gd name="T1" fmla="*/ 36 h 37"/>
                <a:gd name="T2" fmla="*/ 108 w 127"/>
                <a:gd name="T3" fmla="*/ 36 h 37"/>
                <a:gd name="T4" fmla="*/ 18 w 127"/>
                <a:gd name="T5" fmla="*/ 36 h 37"/>
                <a:gd name="T6" fmla="*/ 0 w 127"/>
                <a:gd name="T7" fmla="*/ 18 h 37"/>
                <a:gd name="T8" fmla="*/ 0 w 127"/>
                <a:gd name="T9" fmla="*/ 18 h 37"/>
                <a:gd name="T10" fmla="*/ 18 w 127"/>
                <a:gd name="T11" fmla="*/ 0 h 37"/>
                <a:gd name="T12" fmla="*/ 108 w 127"/>
                <a:gd name="T13" fmla="*/ 0 h 37"/>
                <a:gd name="T14" fmla="*/ 126 w 127"/>
                <a:gd name="T15" fmla="*/ 18 h 37"/>
                <a:gd name="T16" fmla="*/ 126 w 127"/>
                <a:gd name="T17" fmla="*/ 18 h 37"/>
                <a:gd name="T18" fmla="*/ 108 w 127"/>
                <a:gd name="T1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37">
                  <a:moveTo>
                    <a:pt x="108" y="36"/>
                  </a:moveTo>
                  <a:lnTo>
                    <a:pt x="108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8"/>
                  </a:cubicBezTo>
                  <a:lnTo>
                    <a:pt x="0" y="18"/>
                  </a:lnTo>
                  <a:cubicBezTo>
                    <a:pt x="0" y="9"/>
                    <a:pt x="9" y="0"/>
                    <a:pt x="1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7" y="0"/>
                    <a:pt x="126" y="9"/>
                    <a:pt x="126" y="18"/>
                  </a:cubicBezTo>
                  <a:lnTo>
                    <a:pt x="126" y="18"/>
                  </a:lnTo>
                  <a:cubicBezTo>
                    <a:pt x="126" y="27"/>
                    <a:pt x="117" y="36"/>
                    <a:pt x="108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9" name="Freeform 348">
              <a:extLst>
                <a:ext uri="{FF2B5EF4-FFF2-40B4-BE49-F238E27FC236}">
                  <a16:creationId xmlns:a16="http://schemas.microsoft.com/office/drawing/2014/main" id="{DB77FC40-3C14-FF43-B772-4BA539739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130" y="7907690"/>
              <a:ext cx="139317" cy="38433"/>
            </a:xfrm>
            <a:custGeom>
              <a:avLst/>
              <a:gdLst>
                <a:gd name="T0" fmla="*/ 108 w 127"/>
                <a:gd name="T1" fmla="*/ 36 h 37"/>
                <a:gd name="T2" fmla="*/ 108 w 127"/>
                <a:gd name="T3" fmla="*/ 36 h 37"/>
                <a:gd name="T4" fmla="*/ 18 w 127"/>
                <a:gd name="T5" fmla="*/ 36 h 37"/>
                <a:gd name="T6" fmla="*/ 0 w 127"/>
                <a:gd name="T7" fmla="*/ 18 h 37"/>
                <a:gd name="T8" fmla="*/ 0 w 127"/>
                <a:gd name="T9" fmla="*/ 18 h 37"/>
                <a:gd name="T10" fmla="*/ 18 w 127"/>
                <a:gd name="T11" fmla="*/ 0 h 37"/>
                <a:gd name="T12" fmla="*/ 108 w 127"/>
                <a:gd name="T13" fmla="*/ 0 h 37"/>
                <a:gd name="T14" fmla="*/ 126 w 127"/>
                <a:gd name="T15" fmla="*/ 18 h 37"/>
                <a:gd name="T16" fmla="*/ 126 w 127"/>
                <a:gd name="T17" fmla="*/ 18 h 37"/>
                <a:gd name="T18" fmla="*/ 108 w 127"/>
                <a:gd name="T1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37">
                  <a:moveTo>
                    <a:pt x="108" y="36"/>
                  </a:moveTo>
                  <a:lnTo>
                    <a:pt x="108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8"/>
                  </a:cubicBezTo>
                  <a:lnTo>
                    <a:pt x="0" y="18"/>
                  </a:lnTo>
                  <a:cubicBezTo>
                    <a:pt x="0" y="9"/>
                    <a:pt x="9" y="0"/>
                    <a:pt x="1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7" y="0"/>
                    <a:pt x="126" y="9"/>
                    <a:pt x="126" y="18"/>
                  </a:cubicBezTo>
                  <a:lnTo>
                    <a:pt x="126" y="18"/>
                  </a:lnTo>
                  <a:cubicBezTo>
                    <a:pt x="126" y="27"/>
                    <a:pt x="117" y="36"/>
                    <a:pt x="108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" name="Freeform 349">
              <a:extLst>
                <a:ext uri="{FF2B5EF4-FFF2-40B4-BE49-F238E27FC236}">
                  <a16:creationId xmlns:a16="http://schemas.microsoft.com/office/drawing/2014/main" id="{7CF293D9-7746-BC4C-9000-35E3BA59E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130" y="8066226"/>
              <a:ext cx="139317" cy="48041"/>
            </a:xfrm>
            <a:custGeom>
              <a:avLst/>
              <a:gdLst>
                <a:gd name="T0" fmla="*/ 108 w 127"/>
                <a:gd name="T1" fmla="*/ 44 h 45"/>
                <a:gd name="T2" fmla="*/ 108 w 127"/>
                <a:gd name="T3" fmla="*/ 44 h 45"/>
                <a:gd name="T4" fmla="*/ 18 w 127"/>
                <a:gd name="T5" fmla="*/ 44 h 45"/>
                <a:gd name="T6" fmla="*/ 0 w 127"/>
                <a:gd name="T7" fmla="*/ 17 h 45"/>
                <a:gd name="T8" fmla="*/ 0 w 127"/>
                <a:gd name="T9" fmla="*/ 17 h 45"/>
                <a:gd name="T10" fmla="*/ 18 w 127"/>
                <a:gd name="T11" fmla="*/ 0 h 45"/>
                <a:gd name="T12" fmla="*/ 108 w 127"/>
                <a:gd name="T13" fmla="*/ 0 h 45"/>
                <a:gd name="T14" fmla="*/ 126 w 127"/>
                <a:gd name="T15" fmla="*/ 17 h 45"/>
                <a:gd name="T16" fmla="*/ 126 w 127"/>
                <a:gd name="T17" fmla="*/ 17 h 45"/>
                <a:gd name="T18" fmla="*/ 108 w 127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45">
                  <a:moveTo>
                    <a:pt x="108" y="44"/>
                  </a:moveTo>
                  <a:lnTo>
                    <a:pt x="108" y="44"/>
                  </a:lnTo>
                  <a:cubicBezTo>
                    <a:pt x="18" y="44"/>
                    <a:pt x="18" y="44"/>
                    <a:pt x="18" y="44"/>
                  </a:cubicBezTo>
                  <a:cubicBezTo>
                    <a:pt x="9" y="44"/>
                    <a:pt x="0" y="36"/>
                    <a:pt x="0" y="17"/>
                  </a:cubicBezTo>
                  <a:lnTo>
                    <a:pt x="0" y="17"/>
                  </a:lnTo>
                  <a:cubicBezTo>
                    <a:pt x="0" y="9"/>
                    <a:pt x="9" y="0"/>
                    <a:pt x="1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7" y="0"/>
                    <a:pt x="126" y="9"/>
                    <a:pt x="126" y="17"/>
                  </a:cubicBezTo>
                  <a:lnTo>
                    <a:pt x="126" y="17"/>
                  </a:lnTo>
                  <a:cubicBezTo>
                    <a:pt x="126" y="36"/>
                    <a:pt x="117" y="44"/>
                    <a:pt x="108" y="4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1" name="Freeform 350">
              <a:extLst>
                <a:ext uri="{FF2B5EF4-FFF2-40B4-BE49-F238E27FC236}">
                  <a16:creationId xmlns:a16="http://schemas.microsoft.com/office/drawing/2014/main" id="{5CFC03F2-E47F-C447-952E-DAA1B1EC7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130" y="8229564"/>
              <a:ext cx="139317" cy="38433"/>
            </a:xfrm>
            <a:custGeom>
              <a:avLst/>
              <a:gdLst>
                <a:gd name="T0" fmla="*/ 108 w 127"/>
                <a:gd name="T1" fmla="*/ 36 h 37"/>
                <a:gd name="T2" fmla="*/ 108 w 127"/>
                <a:gd name="T3" fmla="*/ 36 h 37"/>
                <a:gd name="T4" fmla="*/ 18 w 127"/>
                <a:gd name="T5" fmla="*/ 36 h 37"/>
                <a:gd name="T6" fmla="*/ 0 w 127"/>
                <a:gd name="T7" fmla="*/ 18 h 37"/>
                <a:gd name="T8" fmla="*/ 0 w 127"/>
                <a:gd name="T9" fmla="*/ 18 h 37"/>
                <a:gd name="T10" fmla="*/ 18 w 127"/>
                <a:gd name="T11" fmla="*/ 0 h 37"/>
                <a:gd name="T12" fmla="*/ 108 w 127"/>
                <a:gd name="T13" fmla="*/ 0 h 37"/>
                <a:gd name="T14" fmla="*/ 126 w 127"/>
                <a:gd name="T15" fmla="*/ 18 h 37"/>
                <a:gd name="T16" fmla="*/ 126 w 127"/>
                <a:gd name="T17" fmla="*/ 18 h 37"/>
                <a:gd name="T18" fmla="*/ 108 w 127"/>
                <a:gd name="T1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37">
                  <a:moveTo>
                    <a:pt x="108" y="36"/>
                  </a:moveTo>
                  <a:lnTo>
                    <a:pt x="108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8"/>
                  </a:cubicBezTo>
                  <a:lnTo>
                    <a:pt x="0" y="18"/>
                  </a:lnTo>
                  <a:cubicBezTo>
                    <a:pt x="0" y="9"/>
                    <a:pt x="9" y="0"/>
                    <a:pt x="1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7" y="0"/>
                    <a:pt x="126" y="9"/>
                    <a:pt x="126" y="18"/>
                  </a:cubicBezTo>
                  <a:lnTo>
                    <a:pt x="126" y="18"/>
                  </a:lnTo>
                  <a:cubicBezTo>
                    <a:pt x="126" y="27"/>
                    <a:pt x="117" y="36"/>
                    <a:pt x="108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2" name="Freeform 351">
              <a:extLst>
                <a:ext uri="{FF2B5EF4-FFF2-40B4-BE49-F238E27FC236}">
                  <a16:creationId xmlns:a16="http://schemas.microsoft.com/office/drawing/2014/main" id="{4FE6EE57-F23B-0F4A-BF5D-15453AF15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010" y="7734743"/>
              <a:ext cx="57649" cy="48041"/>
            </a:xfrm>
            <a:custGeom>
              <a:avLst/>
              <a:gdLst>
                <a:gd name="T0" fmla="*/ 53 w 54"/>
                <a:gd name="T1" fmla="*/ 18 h 46"/>
                <a:gd name="T2" fmla="*/ 53 w 54"/>
                <a:gd name="T3" fmla="*/ 18 h 46"/>
                <a:gd name="T4" fmla="*/ 26 w 54"/>
                <a:gd name="T5" fmla="*/ 45 h 46"/>
                <a:gd name="T6" fmla="*/ 0 w 54"/>
                <a:gd name="T7" fmla="*/ 18 h 46"/>
                <a:gd name="T8" fmla="*/ 26 w 54"/>
                <a:gd name="T9" fmla="*/ 0 h 46"/>
                <a:gd name="T10" fmla="*/ 53 w 54"/>
                <a:gd name="T11" fmla="*/ 1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6">
                  <a:moveTo>
                    <a:pt x="53" y="18"/>
                  </a:moveTo>
                  <a:lnTo>
                    <a:pt x="53" y="18"/>
                  </a:lnTo>
                  <a:cubicBezTo>
                    <a:pt x="53" y="36"/>
                    <a:pt x="44" y="45"/>
                    <a:pt x="26" y="45"/>
                  </a:cubicBezTo>
                  <a:cubicBezTo>
                    <a:pt x="17" y="45"/>
                    <a:pt x="0" y="36"/>
                    <a:pt x="0" y="18"/>
                  </a:cubicBezTo>
                  <a:cubicBezTo>
                    <a:pt x="0" y="9"/>
                    <a:pt x="17" y="0"/>
                    <a:pt x="26" y="0"/>
                  </a:cubicBezTo>
                  <a:cubicBezTo>
                    <a:pt x="44" y="0"/>
                    <a:pt x="53" y="9"/>
                    <a:pt x="53" y="1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3" name="Freeform 352">
              <a:extLst>
                <a:ext uri="{FF2B5EF4-FFF2-40B4-BE49-F238E27FC236}">
                  <a16:creationId xmlns:a16="http://schemas.microsoft.com/office/drawing/2014/main" id="{88A5AD79-D993-6C41-83B7-587543DD0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010" y="7850041"/>
              <a:ext cx="57649" cy="57649"/>
            </a:xfrm>
            <a:custGeom>
              <a:avLst/>
              <a:gdLst>
                <a:gd name="T0" fmla="*/ 53 w 54"/>
                <a:gd name="T1" fmla="*/ 27 h 55"/>
                <a:gd name="T2" fmla="*/ 53 w 54"/>
                <a:gd name="T3" fmla="*/ 27 h 55"/>
                <a:gd name="T4" fmla="*/ 26 w 54"/>
                <a:gd name="T5" fmla="*/ 54 h 55"/>
                <a:gd name="T6" fmla="*/ 0 w 54"/>
                <a:gd name="T7" fmla="*/ 27 h 55"/>
                <a:gd name="T8" fmla="*/ 26 w 54"/>
                <a:gd name="T9" fmla="*/ 0 h 55"/>
                <a:gd name="T10" fmla="*/ 53 w 54"/>
                <a:gd name="T11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5">
                  <a:moveTo>
                    <a:pt x="53" y="27"/>
                  </a:moveTo>
                  <a:lnTo>
                    <a:pt x="53" y="27"/>
                  </a:lnTo>
                  <a:cubicBezTo>
                    <a:pt x="53" y="36"/>
                    <a:pt x="44" y="54"/>
                    <a:pt x="26" y="54"/>
                  </a:cubicBezTo>
                  <a:cubicBezTo>
                    <a:pt x="17" y="54"/>
                    <a:pt x="0" y="36"/>
                    <a:pt x="0" y="27"/>
                  </a:cubicBezTo>
                  <a:cubicBezTo>
                    <a:pt x="0" y="9"/>
                    <a:pt x="17" y="0"/>
                    <a:pt x="26" y="0"/>
                  </a:cubicBezTo>
                  <a:cubicBezTo>
                    <a:pt x="44" y="0"/>
                    <a:pt x="53" y="9"/>
                    <a:pt x="53" y="2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4" name="Freeform 353">
              <a:extLst>
                <a:ext uri="{FF2B5EF4-FFF2-40B4-BE49-F238E27FC236}">
                  <a16:creationId xmlns:a16="http://schemas.microsoft.com/office/drawing/2014/main" id="{EDD1448E-65C4-E942-8620-A836A8B7A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010" y="7970144"/>
              <a:ext cx="57649" cy="57649"/>
            </a:xfrm>
            <a:custGeom>
              <a:avLst/>
              <a:gdLst>
                <a:gd name="T0" fmla="*/ 53 w 54"/>
                <a:gd name="T1" fmla="*/ 27 h 55"/>
                <a:gd name="T2" fmla="*/ 53 w 54"/>
                <a:gd name="T3" fmla="*/ 27 h 55"/>
                <a:gd name="T4" fmla="*/ 26 w 54"/>
                <a:gd name="T5" fmla="*/ 54 h 55"/>
                <a:gd name="T6" fmla="*/ 0 w 54"/>
                <a:gd name="T7" fmla="*/ 27 h 55"/>
                <a:gd name="T8" fmla="*/ 26 w 54"/>
                <a:gd name="T9" fmla="*/ 0 h 55"/>
                <a:gd name="T10" fmla="*/ 53 w 54"/>
                <a:gd name="T11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5">
                  <a:moveTo>
                    <a:pt x="53" y="27"/>
                  </a:moveTo>
                  <a:lnTo>
                    <a:pt x="53" y="27"/>
                  </a:lnTo>
                  <a:cubicBezTo>
                    <a:pt x="53" y="45"/>
                    <a:pt x="44" y="54"/>
                    <a:pt x="26" y="54"/>
                  </a:cubicBezTo>
                  <a:cubicBezTo>
                    <a:pt x="17" y="54"/>
                    <a:pt x="0" y="45"/>
                    <a:pt x="0" y="27"/>
                  </a:cubicBezTo>
                  <a:cubicBezTo>
                    <a:pt x="0" y="18"/>
                    <a:pt x="17" y="0"/>
                    <a:pt x="26" y="0"/>
                  </a:cubicBezTo>
                  <a:cubicBezTo>
                    <a:pt x="44" y="0"/>
                    <a:pt x="53" y="18"/>
                    <a:pt x="53" y="2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5" name="Freeform 354">
              <a:extLst>
                <a:ext uri="{FF2B5EF4-FFF2-40B4-BE49-F238E27FC236}">
                  <a16:creationId xmlns:a16="http://schemas.microsoft.com/office/drawing/2014/main" id="{7F2C6955-AE29-794F-AA02-FEEC9EAD0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010" y="8095050"/>
              <a:ext cx="57649" cy="57649"/>
            </a:xfrm>
            <a:custGeom>
              <a:avLst/>
              <a:gdLst>
                <a:gd name="T0" fmla="*/ 53 w 54"/>
                <a:gd name="T1" fmla="*/ 27 h 55"/>
                <a:gd name="T2" fmla="*/ 53 w 54"/>
                <a:gd name="T3" fmla="*/ 27 h 55"/>
                <a:gd name="T4" fmla="*/ 26 w 54"/>
                <a:gd name="T5" fmla="*/ 54 h 55"/>
                <a:gd name="T6" fmla="*/ 0 w 54"/>
                <a:gd name="T7" fmla="*/ 27 h 55"/>
                <a:gd name="T8" fmla="*/ 26 w 54"/>
                <a:gd name="T9" fmla="*/ 0 h 55"/>
                <a:gd name="T10" fmla="*/ 53 w 54"/>
                <a:gd name="T11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5">
                  <a:moveTo>
                    <a:pt x="53" y="27"/>
                  </a:moveTo>
                  <a:lnTo>
                    <a:pt x="53" y="27"/>
                  </a:lnTo>
                  <a:cubicBezTo>
                    <a:pt x="53" y="36"/>
                    <a:pt x="44" y="54"/>
                    <a:pt x="26" y="54"/>
                  </a:cubicBezTo>
                  <a:cubicBezTo>
                    <a:pt x="17" y="54"/>
                    <a:pt x="0" y="36"/>
                    <a:pt x="0" y="27"/>
                  </a:cubicBezTo>
                  <a:cubicBezTo>
                    <a:pt x="0" y="10"/>
                    <a:pt x="17" y="0"/>
                    <a:pt x="26" y="0"/>
                  </a:cubicBezTo>
                  <a:cubicBezTo>
                    <a:pt x="44" y="0"/>
                    <a:pt x="53" y="10"/>
                    <a:pt x="53" y="2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6" name="Freeform 355">
              <a:extLst>
                <a:ext uri="{FF2B5EF4-FFF2-40B4-BE49-F238E27FC236}">
                  <a16:creationId xmlns:a16="http://schemas.microsoft.com/office/drawing/2014/main" id="{C834FB47-E530-1E4A-81FC-5757DA9E5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010" y="8210348"/>
              <a:ext cx="57649" cy="57649"/>
            </a:xfrm>
            <a:custGeom>
              <a:avLst/>
              <a:gdLst>
                <a:gd name="T0" fmla="*/ 53 w 54"/>
                <a:gd name="T1" fmla="*/ 27 h 55"/>
                <a:gd name="T2" fmla="*/ 53 w 54"/>
                <a:gd name="T3" fmla="*/ 27 h 55"/>
                <a:gd name="T4" fmla="*/ 26 w 54"/>
                <a:gd name="T5" fmla="*/ 54 h 55"/>
                <a:gd name="T6" fmla="*/ 0 w 54"/>
                <a:gd name="T7" fmla="*/ 27 h 55"/>
                <a:gd name="T8" fmla="*/ 26 w 54"/>
                <a:gd name="T9" fmla="*/ 0 h 55"/>
                <a:gd name="T10" fmla="*/ 53 w 54"/>
                <a:gd name="T11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5">
                  <a:moveTo>
                    <a:pt x="53" y="27"/>
                  </a:moveTo>
                  <a:lnTo>
                    <a:pt x="53" y="27"/>
                  </a:lnTo>
                  <a:cubicBezTo>
                    <a:pt x="53" y="45"/>
                    <a:pt x="44" y="54"/>
                    <a:pt x="26" y="54"/>
                  </a:cubicBezTo>
                  <a:cubicBezTo>
                    <a:pt x="17" y="54"/>
                    <a:pt x="0" y="45"/>
                    <a:pt x="0" y="27"/>
                  </a:cubicBezTo>
                  <a:cubicBezTo>
                    <a:pt x="0" y="18"/>
                    <a:pt x="17" y="0"/>
                    <a:pt x="26" y="0"/>
                  </a:cubicBezTo>
                  <a:cubicBezTo>
                    <a:pt x="44" y="0"/>
                    <a:pt x="53" y="18"/>
                    <a:pt x="53" y="2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7" name="Freeform 356">
              <a:extLst>
                <a:ext uri="{FF2B5EF4-FFF2-40B4-BE49-F238E27FC236}">
                  <a16:creationId xmlns:a16="http://schemas.microsoft.com/office/drawing/2014/main" id="{E5DC6696-361B-684F-ADFC-E27003104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225" y="8416922"/>
              <a:ext cx="2728714" cy="744633"/>
            </a:xfrm>
            <a:custGeom>
              <a:avLst/>
              <a:gdLst>
                <a:gd name="T0" fmla="*/ 2281 w 2506"/>
                <a:gd name="T1" fmla="*/ 682 h 683"/>
                <a:gd name="T2" fmla="*/ 2281 w 2506"/>
                <a:gd name="T3" fmla="*/ 682 h 683"/>
                <a:gd name="T4" fmla="*/ 234 w 2506"/>
                <a:gd name="T5" fmla="*/ 682 h 683"/>
                <a:gd name="T6" fmla="*/ 0 w 2506"/>
                <a:gd name="T7" fmla="*/ 458 h 683"/>
                <a:gd name="T8" fmla="*/ 0 w 2506"/>
                <a:gd name="T9" fmla="*/ 224 h 683"/>
                <a:gd name="T10" fmla="*/ 234 w 2506"/>
                <a:gd name="T11" fmla="*/ 0 h 683"/>
                <a:gd name="T12" fmla="*/ 2281 w 2506"/>
                <a:gd name="T13" fmla="*/ 0 h 683"/>
                <a:gd name="T14" fmla="*/ 2505 w 2506"/>
                <a:gd name="T15" fmla="*/ 224 h 683"/>
                <a:gd name="T16" fmla="*/ 2505 w 2506"/>
                <a:gd name="T17" fmla="*/ 458 h 683"/>
                <a:gd name="T18" fmla="*/ 2281 w 2506"/>
                <a:gd name="T19" fmla="*/ 682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6" h="683">
                  <a:moveTo>
                    <a:pt x="2281" y="682"/>
                  </a:moveTo>
                  <a:lnTo>
                    <a:pt x="2281" y="682"/>
                  </a:lnTo>
                  <a:cubicBezTo>
                    <a:pt x="234" y="682"/>
                    <a:pt x="234" y="682"/>
                    <a:pt x="234" y="682"/>
                  </a:cubicBezTo>
                  <a:cubicBezTo>
                    <a:pt x="108" y="682"/>
                    <a:pt x="0" y="583"/>
                    <a:pt x="0" y="458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98"/>
                    <a:pt x="108" y="0"/>
                    <a:pt x="234" y="0"/>
                  </a:cubicBezTo>
                  <a:cubicBezTo>
                    <a:pt x="2281" y="0"/>
                    <a:pt x="2281" y="0"/>
                    <a:pt x="2281" y="0"/>
                  </a:cubicBezTo>
                  <a:cubicBezTo>
                    <a:pt x="2406" y="0"/>
                    <a:pt x="2505" y="98"/>
                    <a:pt x="2505" y="224"/>
                  </a:cubicBezTo>
                  <a:cubicBezTo>
                    <a:pt x="2505" y="458"/>
                    <a:pt x="2505" y="458"/>
                    <a:pt x="2505" y="458"/>
                  </a:cubicBezTo>
                  <a:cubicBezTo>
                    <a:pt x="2505" y="583"/>
                    <a:pt x="2406" y="682"/>
                    <a:pt x="2281" y="68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8" name="Freeform 357">
              <a:extLst>
                <a:ext uri="{FF2B5EF4-FFF2-40B4-BE49-F238E27FC236}">
                  <a16:creationId xmlns:a16="http://schemas.microsoft.com/office/drawing/2014/main" id="{F1534FF9-87FD-F145-B45B-CFBE00456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5139" y="8652323"/>
              <a:ext cx="264223" cy="273831"/>
            </a:xfrm>
            <a:custGeom>
              <a:avLst/>
              <a:gdLst>
                <a:gd name="T0" fmla="*/ 243 w 244"/>
                <a:gd name="T1" fmla="*/ 126 h 253"/>
                <a:gd name="T2" fmla="*/ 243 w 244"/>
                <a:gd name="T3" fmla="*/ 126 h 253"/>
                <a:gd name="T4" fmla="*/ 117 w 244"/>
                <a:gd name="T5" fmla="*/ 252 h 253"/>
                <a:gd name="T6" fmla="*/ 0 w 244"/>
                <a:gd name="T7" fmla="*/ 126 h 253"/>
                <a:gd name="T8" fmla="*/ 117 w 244"/>
                <a:gd name="T9" fmla="*/ 0 h 253"/>
                <a:gd name="T10" fmla="*/ 243 w 244"/>
                <a:gd name="T11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4" h="253">
                  <a:moveTo>
                    <a:pt x="243" y="126"/>
                  </a:moveTo>
                  <a:lnTo>
                    <a:pt x="243" y="126"/>
                  </a:lnTo>
                  <a:cubicBezTo>
                    <a:pt x="243" y="189"/>
                    <a:pt x="189" y="252"/>
                    <a:pt x="117" y="252"/>
                  </a:cubicBezTo>
                  <a:cubicBezTo>
                    <a:pt x="54" y="252"/>
                    <a:pt x="0" y="189"/>
                    <a:pt x="0" y="126"/>
                  </a:cubicBezTo>
                  <a:cubicBezTo>
                    <a:pt x="0" y="54"/>
                    <a:pt x="54" y="0"/>
                    <a:pt x="117" y="0"/>
                  </a:cubicBezTo>
                  <a:cubicBezTo>
                    <a:pt x="189" y="0"/>
                    <a:pt x="243" y="54"/>
                    <a:pt x="243" y="12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9" name="Freeform 358">
              <a:extLst>
                <a:ext uri="{FF2B5EF4-FFF2-40B4-BE49-F238E27FC236}">
                  <a16:creationId xmlns:a16="http://schemas.microsoft.com/office/drawing/2014/main" id="{DEBD3172-E72F-7848-92DF-C6B6602C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8704" y="8758012"/>
              <a:ext cx="1878394" cy="57649"/>
            </a:xfrm>
            <a:custGeom>
              <a:avLst/>
              <a:gdLst>
                <a:gd name="T0" fmla="*/ 1706 w 1725"/>
                <a:gd name="T1" fmla="*/ 54 h 55"/>
                <a:gd name="T2" fmla="*/ 1706 w 1725"/>
                <a:gd name="T3" fmla="*/ 54 h 55"/>
                <a:gd name="T4" fmla="*/ 27 w 1725"/>
                <a:gd name="T5" fmla="*/ 54 h 55"/>
                <a:gd name="T6" fmla="*/ 0 w 1725"/>
                <a:gd name="T7" fmla="*/ 27 h 55"/>
                <a:gd name="T8" fmla="*/ 0 w 1725"/>
                <a:gd name="T9" fmla="*/ 27 h 55"/>
                <a:gd name="T10" fmla="*/ 27 w 1725"/>
                <a:gd name="T11" fmla="*/ 0 h 55"/>
                <a:gd name="T12" fmla="*/ 1706 w 1725"/>
                <a:gd name="T13" fmla="*/ 0 h 55"/>
                <a:gd name="T14" fmla="*/ 1724 w 1725"/>
                <a:gd name="T15" fmla="*/ 27 h 55"/>
                <a:gd name="T16" fmla="*/ 1724 w 1725"/>
                <a:gd name="T17" fmla="*/ 27 h 55"/>
                <a:gd name="T18" fmla="*/ 1706 w 1725"/>
                <a:gd name="T1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5" h="55">
                  <a:moveTo>
                    <a:pt x="1706" y="54"/>
                  </a:moveTo>
                  <a:lnTo>
                    <a:pt x="1706" y="54"/>
                  </a:lnTo>
                  <a:cubicBezTo>
                    <a:pt x="27" y="54"/>
                    <a:pt x="27" y="54"/>
                    <a:pt x="27" y="54"/>
                  </a:cubicBezTo>
                  <a:cubicBezTo>
                    <a:pt x="9" y="54"/>
                    <a:pt x="0" y="36"/>
                    <a:pt x="0" y="27"/>
                  </a:cubicBezTo>
                  <a:lnTo>
                    <a:pt x="0" y="27"/>
                  </a:lnTo>
                  <a:cubicBezTo>
                    <a:pt x="0" y="9"/>
                    <a:pt x="9" y="0"/>
                    <a:pt x="27" y="0"/>
                  </a:cubicBezTo>
                  <a:cubicBezTo>
                    <a:pt x="1706" y="0"/>
                    <a:pt x="1706" y="0"/>
                    <a:pt x="1706" y="0"/>
                  </a:cubicBezTo>
                  <a:cubicBezTo>
                    <a:pt x="1715" y="0"/>
                    <a:pt x="1724" y="9"/>
                    <a:pt x="1724" y="27"/>
                  </a:cubicBezTo>
                  <a:lnTo>
                    <a:pt x="1724" y="27"/>
                  </a:lnTo>
                  <a:cubicBezTo>
                    <a:pt x="1724" y="36"/>
                    <a:pt x="1715" y="54"/>
                    <a:pt x="1706" y="5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0" name="Freeform 359">
              <a:extLst>
                <a:ext uri="{FF2B5EF4-FFF2-40B4-BE49-F238E27FC236}">
                  <a16:creationId xmlns:a16="http://schemas.microsoft.com/office/drawing/2014/main" id="{5E6612C1-201F-4A4E-9CE7-C72A64221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130" y="8537025"/>
              <a:ext cx="139317" cy="38433"/>
            </a:xfrm>
            <a:custGeom>
              <a:avLst/>
              <a:gdLst>
                <a:gd name="T0" fmla="*/ 108 w 127"/>
                <a:gd name="T1" fmla="*/ 36 h 37"/>
                <a:gd name="T2" fmla="*/ 108 w 127"/>
                <a:gd name="T3" fmla="*/ 36 h 37"/>
                <a:gd name="T4" fmla="*/ 18 w 127"/>
                <a:gd name="T5" fmla="*/ 36 h 37"/>
                <a:gd name="T6" fmla="*/ 0 w 127"/>
                <a:gd name="T7" fmla="*/ 17 h 37"/>
                <a:gd name="T8" fmla="*/ 0 w 127"/>
                <a:gd name="T9" fmla="*/ 17 h 37"/>
                <a:gd name="T10" fmla="*/ 18 w 127"/>
                <a:gd name="T11" fmla="*/ 0 h 37"/>
                <a:gd name="T12" fmla="*/ 108 w 127"/>
                <a:gd name="T13" fmla="*/ 0 h 37"/>
                <a:gd name="T14" fmla="*/ 126 w 127"/>
                <a:gd name="T15" fmla="*/ 17 h 37"/>
                <a:gd name="T16" fmla="*/ 126 w 127"/>
                <a:gd name="T17" fmla="*/ 17 h 37"/>
                <a:gd name="T18" fmla="*/ 108 w 127"/>
                <a:gd name="T1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37">
                  <a:moveTo>
                    <a:pt x="108" y="36"/>
                  </a:moveTo>
                  <a:lnTo>
                    <a:pt x="108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6"/>
                    <a:pt x="0" y="17"/>
                  </a:cubicBezTo>
                  <a:lnTo>
                    <a:pt x="0" y="17"/>
                  </a:lnTo>
                  <a:cubicBezTo>
                    <a:pt x="0" y="9"/>
                    <a:pt x="9" y="0"/>
                    <a:pt x="1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7" y="0"/>
                    <a:pt x="126" y="9"/>
                    <a:pt x="126" y="17"/>
                  </a:cubicBezTo>
                  <a:lnTo>
                    <a:pt x="126" y="17"/>
                  </a:lnTo>
                  <a:cubicBezTo>
                    <a:pt x="126" y="26"/>
                    <a:pt x="117" y="36"/>
                    <a:pt x="108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1" name="Freeform 360">
              <a:extLst>
                <a:ext uri="{FF2B5EF4-FFF2-40B4-BE49-F238E27FC236}">
                  <a16:creationId xmlns:a16="http://schemas.microsoft.com/office/drawing/2014/main" id="{743AC444-5459-3648-AD0D-8F53158EF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130" y="8700363"/>
              <a:ext cx="139317" cy="38433"/>
            </a:xfrm>
            <a:custGeom>
              <a:avLst/>
              <a:gdLst>
                <a:gd name="T0" fmla="*/ 108 w 127"/>
                <a:gd name="T1" fmla="*/ 36 h 37"/>
                <a:gd name="T2" fmla="*/ 108 w 127"/>
                <a:gd name="T3" fmla="*/ 36 h 37"/>
                <a:gd name="T4" fmla="*/ 18 w 127"/>
                <a:gd name="T5" fmla="*/ 36 h 37"/>
                <a:gd name="T6" fmla="*/ 0 w 127"/>
                <a:gd name="T7" fmla="*/ 18 h 37"/>
                <a:gd name="T8" fmla="*/ 0 w 127"/>
                <a:gd name="T9" fmla="*/ 18 h 37"/>
                <a:gd name="T10" fmla="*/ 18 w 127"/>
                <a:gd name="T11" fmla="*/ 0 h 37"/>
                <a:gd name="T12" fmla="*/ 108 w 127"/>
                <a:gd name="T13" fmla="*/ 0 h 37"/>
                <a:gd name="T14" fmla="*/ 126 w 127"/>
                <a:gd name="T15" fmla="*/ 18 h 37"/>
                <a:gd name="T16" fmla="*/ 126 w 127"/>
                <a:gd name="T17" fmla="*/ 18 h 37"/>
                <a:gd name="T18" fmla="*/ 108 w 127"/>
                <a:gd name="T1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37">
                  <a:moveTo>
                    <a:pt x="108" y="36"/>
                  </a:moveTo>
                  <a:lnTo>
                    <a:pt x="108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8"/>
                  </a:cubicBezTo>
                  <a:lnTo>
                    <a:pt x="0" y="18"/>
                  </a:lnTo>
                  <a:cubicBezTo>
                    <a:pt x="0" y="9"/>
                    <a:pt x="9" y="0"/>
                    <a:pt x="1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7" y="0"/>
                    <a:pt x="126" y="9"/>
                    <a:pt x="126" y="18"/>
                  </a:cubicBezTo>
                  <a:lnTo>
                    <a:pt x="126" y="18"/>
                  </a:lnTo>
                  <a:cubicBezTo>
                    <a:pt x="126" y="27"/>
                    <a:pt x="117" y="36"/>
                    <a:pt x="108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2" name="Freeform 361">
              <a:extLst>
                <a:ext uri="{FF2B5EF4-FFF2-40B4-BE49-F238E27FC236}">
                  <a16:creationId xmlns:a16="http://schemas.microsoft.com/office/drawing/2014/main" id="{05EAB723-4942-FD4E-B02B-7A0690D8B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130" y="8858896"/>
              <a:ext cx="139317" cy="48041"/>
            </a:xfrm>
            <a:custGeom>
              <a:avLst/>
              <a:gdLst>
                <a:gd name="T0" fmla="*/ 108 w 127"/>
                <a:gd name="T1" fmla="*/ 45 h 46"/>
                <a:gd name="T2" fmla="*/ 108 w 127"/>
                <a:gd name="T3" fmla="*/ 45 h 46"/>
                <a:gd name="T4" fmla="*/ 18 w 127"/>
                <a:gd name="T5" fmla="*/ 45 h 46"/>
                <a:gd name="T6" fmla="*/ 0 w 127"/>
                <a:gd name="T7" fmla="*/ 27 h 46"/>
                <a:gd name="T8" fmla="*/ 0 w 127"/>
                <a:gd name="T9" fmla="*/ 27 h 46"/>
                <a:gd name="T10" fmla="*/ 18 w 127"/>
                <a:gd name="T11" fmla="*/ 0 h 46"/>
                <a:gd name="T12" fmla="*/ 108 w 127"/>
                <a:gd name="T13" fmla="*/ 0 h 46"/>
                <a:gd name="T14" fmla="*/ 126 w 127"/>
                <a:gd name="T15" fmla="*/ 27 h 46"/>
                <a:gd name="T16" fmla="*/ 126 w 127"/>
                <a:gd name="T17" fmla="*/ 27 h 46"/>
                <a:gd name="T18" fmla="*/ 108 w 127"/>
                <a:gd name="T1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46">
                  <a:moveTo>
                    <a:pt x="108" y="45"/>
                  </a:moveTo>
                  <a:lnTo>
                    <a:pt x="108" y="45"/>
                  </a:lnTo>
                  <a:cubicBezTo>
                    <a:pt x="18" y="45"/>
                    <a:pt x="18" y="45"/>
                    <a:pt x="18" y="45"/>
                  </a:cubicBezTo>
                  <a:cubicBezTo>
                    <a:pt x="9" y="45"/>
                    <a:pt x="0" y="36"/>
                    <a:pt x="0" y="27"/>
                  </a:cubicBezTo>
                  <a:lnTo>
                    <a:pt x="0" y="27"/>
                  </a:lnTo>
                  <a:cubicBezTo>
                    <a:pt x="0" y="9"/>
                    <a:pt x="9" y="0"/>
                    <a:pt x="1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7" y="0"/>
                    <a:pt x="126" y="9"/>
                    <a:pt x="126" y="27"/>
                  </a:cubicBezTo>
                  <a:lnTo>
                    <a:pt x="126" y="27"/>
                  </a:lnTo>
                  <a:cubicBezTo>
                    <a:pt x="126" y="36"/>
                    <a:pt x="117" y="45"/>
                    <a:pt x="108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3" name="Freeform 362">
              <a:extLst>
                <a:ext uri="{FF2B5EF4-FFF2-40B4-BE49-F238E27FC236}">
                  <a16:creationId xmlns:a16="http://schemas.microsoft.com/office/drawing/2014/main" id="{BF76DF01-6393-2940-A52E-70B9855E4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130" y="9022235"/>
              <a:ext cx="139317" cy="38433"/>
            </a:xfrm>
            <a:custGeom>
              <a:avLst/>
              <a:gdLst>
                <a:gd name="T0" fmla="*/ 108 w 127"/>
                <a:gd name="T1" fmla="*/ 36 h 37"/>
                <a:gd name="T2" fmla="*/ 108 w 127"/>
                <a:gd name="T3" fmla="*/ 36 h 37"/>
                <a:gd name="T4" fmla="*/ 18 w 127"/>
                <a:gd name="T5" fmla="*/ 36 h 37"/>
                <a:gd name="T6" fmla="*/ 0 w 127"/>
                <a:gd name="T7" fmla="*/ 18 h 37"/>
                <a:gd name="T8" fmla="*/ 0 w 127"/>
                <a:gd name="T9" fmla="*/ 18 h 37"/>
                <a:gd name="T10" fmla="*/ 18 w 127"/>
                <a:gd name="T11" fmla="*/ 0 h 37"/>
                <a:gd name="T12" fmla="*/ 108 w 127"/>
                <a:gd name="T13" fmla="*/ 0 h 37"/>
                <a:gd name="T14" fmla="*/ 126 w 127"/>
                <a:gd name="T15" fmla="*/ 18 h 37"/>
                <a:gd name="T16" fmla="*/ 126 w 127"/>
                <a:gd name="T17" fmla="*/ 18 h 37"/>
                <a:gd name="T18" fmla="*/ 108 w 127"/>
                <a:gd name="T1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37">
                  <a:moveTo>
                    <a:pt x="108" y="36"/>
                  </a:moveTo>
                  <a:lnTo>
                    <a:pt x="108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8"/>
                  </a:cubicBezTo>
                  <a:lnTo>
                    <a:pt x="0" y="18"/>
                  </a:lnTo>
                  <a:cubicBezTo>
                    <a:pt x="0" y="9"/>
                    <a:pt x="9" y="0"/>
                    <a:pt x="1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7" y="0"/>
                    <a:pt x="126" y="9"/>
                    <a:pt x="126" y="18"/>
                  </a:cubicBezTo>
                  <a:lnTo>
                    <a:pt x="126" y="18"/>
                  </a:lnTo>
                  <a:cubicBezTo>
                    <a:pt x="126" y="27"/>
                    <a:pt x="117" y="36"/>
                    <a:pt x="108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4" name="Freeform 363">
              <a:extLst>
                <a:ext uri="{FF2B5EF4-FFF2-40B4-BE49-F238E27FC236}">
                  <a16:creationId xmlns:a16="http://schemas.microsoft.com/office/drawing/2014/main" id="{D3A826AB-322D-F449-8C06-787E39B22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010" y="8522611"/>
              <a:ext cx="57649" cy="52846"/>
            </a:xfrm>
            <a:custGeom>
              <a:avLst/>
              <a:gdLst>
                <a:gd name="T0" fmla="*/ 53 w 54"/>
                <a:gd name="T1" fmla="*/ 19 h 47"/>
                <a:gd name="T2" fmla="*/ 53 w 54"/>
                <a:gd name="T3" fmla="*/ 19 h 47"/>
                <a:gd name="T4" fmla="*/ 26 w 54"/>
                <a:gd name="T5" fmla="*/ 46 h 47"/>
                <a:gd name="T6" fmla="*/ 0 w 54"/>
                <a:gd name="T7" fmla="*/ 19 h 47"/>
                <a:gd name="T8" fmla="*/ 26 w 54"/>
                <a:gd name="T9" fmla="*/ 0 h 47"/>
                <a:gd name="T10" fmla="*/ 53 w 54"/>
                <a:gd name="T11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7">
                  <a:moveTo>
                    <a:pt x="53" y="19"/>
                  </a:moveTo>
                  <a:lnTo>
                    <a:pt x="53" y="19"/>
                  </a:lnTo>
                  <a:cubicBezTo>
                    <a:pt x="53" y="36"/>
                    <a:pt x="44" y="46"/>
                    <a:pt x="26" y="46"/>
                  </a:cubicBezTo>
                  <a:cubicBezTo>
                    <a:pt x="17" y="46"/>
                    <a:pt x="0" y="36"/>
                    <a:pt x="0" y="19"/>
                  </a:cubicBezTo>
                  <a:cubicBezTo>
                    <a:pt x="0" y="10"/>
                    <a:pt x="17" y="0"/>
                    <a:pt x="26" y="0"/>
                  </a:cubicBezTo>
                  <a:cubicBezTo>
                    <a:pt x="44" y="0"/>
                    <a:pt x="53" y="10"/>
                    <a:pt x="53" y="1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5" name="Freeform 364">
              <a:extLst>
                <a:ext uri="{FF2B5EF4-FFF2-40B4-BE49-F238E27FC236}">
                  <a16:creationId xmlns:a16="http://schemas.microsoft.com/office/drawing/2014/main" id="{7919D269-5E3B-204B-AF1F-FE4CA8C64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010" y="8642715"/>
              <a:ext cx="57649" cy="57649"/>
            </a:xfrm>
            <a:custGeom>
              <a:avLst/>
              <a:gdLst>
                <a:gd name="T0" fmla="*/ 53 w 54"/>
                <a:gd name="T1" fmla="*/ 27 h 55"/>
                <a:gd name="T2" fmla="*/ 53 w 54"/>
                <a:gd name="T3" fmla="*/ 27 h 55"/>
                <a:gd name="T4" fmla="*/ 26 w 54"/>
                <a:gd name="T5" fmla="*/ 54 h 55"/>
                <a:gd name="T6" fmla="*/ 0 w 54"/>
                <a:gd name="T7" fmla="*/ 27 h 55"/>
                <a:gd name="T8" fmla="*/ 26 w 54"/>
                <a:gd name="T9" fmla="*/ 0 h 55"/>
                <a:gd name="T10" fmla="*/ 53 w 54"/>
                <a:gd name="T11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5">
                  <a:moveTo>
                    <a:pt x="53" y="27"/>
                  </a:moveTo>
                  <a:lnTo>
                    <a:pt x="53" y="27"/>
                  </a:lnTo>
                  <a:cubicBezTo>
                    <a:pt x="53" y="45"/>
                    <a:pt x="44" y="54"/>
                    <a:pt x="26" y="54"/>
                  </a:cubicBezTo>
                  <a:cubicBezTo>
                    <a:pt x="17" y="54"/>
                    <a:pt x="0" y="45"/>
                    <a:pt x="0" y="27"/>
                  </a:cubicBezTo>
                  <a:cubicBezTo>
                    <a:pt x="0" y="9"/>
                    <a:pt x="17" y="0"/>
                    <a:pt x="26" y="0"/>
                  </a:cubicBezTo>
                  <a:cubicBezTo>
                    <a:pt x="44" y="0"/>
                    <a:pt x="53" y="9"/>
                    <a:pt x="53" y="2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6" name="Freeform 365">
              <a:extLst>
                <a:ext uri="{FF2B5EF4-FFF2-40B4-BE49-F238E27FC236}">
                  <a16:creationId xmlns:a16="http://schemas.microsoft.com/office/drawing/2014/main" id="{77BE4060-8BB9-5B49-A2C9-AD6927759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010" y="8758012"/>
              <a:ext cx="57649" cy="57649"/>
            </a:xfrm>
            <a:custGeom>
              <a:avLst/>
              <a:gdLst>
                <a:gd name="T0" fmla="*/ 53 w 54"/>
                <a:gd name="T1" fmla="*/ 27 h 55"/>
                <a:gd name="T2" fmla="*/ 53 w 54"/>
                <a:gd name="T3" fmla="*/ 27 h 55"/>
                <a:gd name="T4" fmla="*/ 26 w 54"/>
                <a:gd name="T5" fmla="*/ 54 h 55"/>
                <a:gd name="T6" fmla="*/ 0 w 54"/>
                <a:gd name="T7" fmla="*/ 27 h 55"/>
                <a:gd name="T8" fmla="*/ 26 w 54"/>
                <a:gd name="T9" fmla="*/ 0 h 55"/>
                <a:gd name="T10" fmla="*/ 53 w 54"/>
                <a:gd name="T11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5">
                  <a:moveTo>
                    <a:pt x="53" y="27"/>
                  </a:moveTo>
                  <a:lnTo>
                    <a:pt x="53" y="27"/>
                  </a:lnTo>
                  <a:cubicBezTo>
                    <a:pt x="53" y="45"/>
                    <a:pt x="44" y="54"/>
                    <a:pt x="26" y="54"/>
                  </a:cubicBezTo>
                  <a:cubicBezTo>
                    <a:pt x="17" y="54"/>
                    <a:pt x="0" y="45"/>
                    <a:pt x="0" y="27"/>
                  </a:cubicBezTo>
                  <a:cubicBezTo>
                    <a:pt x="0" y="18"/>
                    <a:pt x="17" y="0"/>
                    <a:pt x="26" y="0"/>
                  </a:cubicBezTo>
                  <a:cubicBezTo>
                    <a:pt x="44" y="0"/>
                    <a:pt x="53" y="18"/>
                    <a:pt x="53" y="2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7" name="Freeform 366">
              <a:extLst>
                <a:ext uri="{FF2B5EF4-FFF2-40B4-BE49-F238E27FC236}">
                  <a16:creationId xmlns:a16="http://schemas.microsoft.com/office/drawing/2014/main" id="{85B3D390-5D2E-DE42-9B69-89E72AEAE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010" y="8887721"/>
              <a:ext cx="57649" cy="57649"/>
            </a:xfrm>
            <a:custGeom>
              <a:avLst/>
              <a:gdLst>
                <a:gd name="T0" fmla="*/ 53 w 54"/>
                <a:gd name="T1" fmla="*/ 27 h 55"/>
                <a:gd name="T2" fmla="*/ 53 w 54"/>
                <a:gd name="T3" fmla="*/ 27 h 55"/>
                <a:gd name="T4" fmla="*/ 26 w 54"/>
                <a:gd name="T5" fmla="*/ 54 h 55"/>
                <a:gd name="T6" fmla="*/ 0 w 54"/>
                <a:gd name="T7" fmla="*/ 27 h 55"/>
                <a:gd name="T8" fmla="*/ 26 w 54"/>
                <a:gd name="T9" fmla="*/ 0 h 55"/>
                <a:gd name="T10" fmla="*/ 53 w 54"/>
                <a:gd name="T11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5">
                  <a:moveTo>
                    <a:pt x="53" y="27"/>
                  </a:moveTo>
                  <a:lnTo>
                    <a:pt x="53" y="27"/>
                  </a:lnTo>
                  <a:cubicBezTo>
                    <a:pt x="53" y="36"/>
                    <a:pt x="44" y="54"/>
                    <a:pt x="26" y="54"/>
                  </a:cubicBezTo>
                  <a:cubicBezTo>
                    <a:pt x="17" y="54"/>
                    <a:pt x="0" y="36"/>
                    <a:pt x="0" y="27"/>
                  </a:cubicBezTo>
                  <a:cubicBezTo>
                    <a:pt x="0" y="9"/>
                    <a:pt x="17" y="0"/>
                    <a:pt x="26" y="0"/>
                  </a:cubicBezTo>
                  <a:cubicBezTo>
                    <a:pt x="44" y="0"/>
                    <a:pt x="53" y="9"/>
                    <a:pt x="53" y="2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8" name="Freeform 367">
              <a:extLst>
                <a:ext uri="{FF2B5EF4-FFF2-40B4-BE49-F238E27FC236}">
                  <a16:creationId xmlns:a16="http://schemas.microsoft.com/office/drawing/2014/main" id="{82FE8171-2ECE-3E4B-A26C-58FFDF72F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010" y="9003019"/>
              <a:ext cx="57649" cy="57649"/>
            </a:xfrm>
            <a:custGeom>
              <a:avLst/>
              <a:gdLst>
                <a:gd name="T0" fmla="*/ 53 w 54"/>
                <a:gd name="T1" fmla="*/ 26 h 54"/>
                <a:gd name="T2" fmla="*/ 53 w 54"/>
                <a:gd name="T3" fmla="*/ 26 h 54"/>
                <a:gd name="T4" fmla="*/ 26 w 54"/>
                <a:gd name="T5" fmla="*/ 53 h 54"/>
                <a:gd name="T6" fmla="*/ 0 w 54"/>
                <a:gd name="T7" fmla="*/ 26 h 54"/>
                <a:gd name="T8" fmla="*/ 26 w 54"/>
                <a:gd name="T9" fmla="*/ 0 h 54"/>
                <a:gd name="T10" fmla="*/ 53 w 54"/>
                <a:gd name="T11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4">
                  <a:moveTo>
                    <a:pt x="53" y="26"/>
                  </a:moveTo>
                  <a:lnTo>
                    <a:pt x="53" y="26"/>
                  </a:lnTo>
                  <a:cubicBezTo>
                    <a:pt x="53" y="44"/>
                    <a:pt x="44" y="53"/>
                    <a:pt x="26" y="53"/>
                  </a:cubicBezTo>
                  <a:cubicBezTo>
                    <a:pt x="17" y="53"/>
                    <a:pt x="0" y="44"/>
                    <a:pt x="0" y="26"/>
                  </a:cubicBezTo>
                  <a:cubicBezTo>
                    <a:pt x="0" y="17"/>
                    <a:pt x="17" y="0"/>
                    <a:pt x="26" y="0"/>
                  </a:cubicBezTo>
                  <a:cubicBezTo>
                    <a:pt x="44" y="0"/>
                    <a:pt x="53" y="17"/>
                    <a:pt x="53" y="2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9" name="Freeform 368">
              <a:extLst>
                <a:ext uri="{FF2B5EF4-FFF2-40B4-BE49-F238E27FC236}">
                  <a16:creationId xmlns:a16="http://schemas.microsoft.com/office/drawing/2014/main" id="{79D7FB62-6926-8F46-9D4B-009DEB8B4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225" y="9228811"/>
              <a:ext cx="2728714" cy="744630"/>
            </a:xfrm>
            <a:custGeom>
              <a:avLst/>
              <a:gdLst>
                <a:gd name="T0" fmla="*/ 2281 w 2506"/>
                <a:gd name="T1" fmla="*/ 682 h 683"/>
                <a:gd name="T2" fmla="*/ 2281 w 2506"/>
                <a:gd name="T3" fmla="*/ 682 h 683"/>
                <a:gd name="T4" fmla="*/ 234 w 2506"/>
                <a:gd name="T5" fmla="*/ 682 h 683"/>
                <a:gd name="T6" fmla="*/ 0 w 2506"/>
                <a:gd name="T7" fmla="*/ 458 h 683"/>
                <a:gd name="T8" fmla="*/ 0 w 2506"/>
                <a:gd name="T9" fmla="*/ 233 h 683"/>
                <a:gd name="T10" fmla="*/ 234 w 2506"/>
                <a:gd name="T11" fmla="*/ 0 h 683"/>
                <a:gd name="T12" fmla="*/ 2281 w 2506"/>
                <a:gd name="T13" fmla="*/ 0 h 683"/>
                <a:gd name="T14" fmla="*/ 2505 w 2506"/>
                <a:gd name="T15" fmla="*/ 233 h 683"/>
                <a:gd name="T16" fmla="*/ 2505 w 2506"/>
                <a:gd name="T17" fmla="*/ 458 h 683"/>
                <a:gd name="T18" fmla="*/ 2281 w 2506"/>
                <a:gd name="T19" fmla="*/ 682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6" h="683">
                  <a:moveTo>
                    <a:pt x="2281" y="682"/>
                  </a:moveTo>
                  <a:lnTo>
                    <a:pt x="2281" y="682"/>
                  </a:lnTo>
                  <a:cubicBezTo>
                    <a:pt x="234" y="682"/>
                    <a:pt x="234" y="682"/>
                    <a:pt x="234" y="682"/>
                  </a:cubicBezTo>
                  <a:cubicBezTo>
                    <a:pt x="108" y="682"/>
                    <a:pt x="0" y="584"/>
                    <a:pt x="0" y="458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108"/>
                    <a:pt x="108" y="0"/>
                    <a:pt x="234" y="0"/>
                  </a:cubicBezTo>
                  <a:cubicBezTo>
                    <a:pt x="2281" y="0"/>
                    <a:pt x="2281" y="0"/>
                    <a:pt x="2281" y="0"/>
                  </a:cubicBezTo>
                  <a:cubicBezTo>
                    <a:pt x="2406" y="0"/>
                    <a:pt x="2505" y="108"/>
                    <a:pt x="2505" y="233"/>
                  </a:cubicBezTo>
                  <a:cubicBezTo>
                    <a:pt x="2505" y="458"/>
                    <a:pt x="2505" y="458"/>
                    <a:pt x="2505" y="458"/>
                  </a:cubicBezTo>
                  <a:cubicBezTo>
                    <a:pt x="2505" y="584"/>
                    <a:pt x="2406" y="682"/>
                    <a:pt x="2281" y="68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430" name="Freeform 369">
              <a:extLst>
                <a:ext uri="{FF2B5EF4-FFF2-40B4-BE49-F238E27FC236}">
                  <a16:creationId xmlns:a16="http://schemas.microsoft.com/office/drawing/2014/main" id="{55715FD6-9ED1-2E4B-850E-A71E6B6BF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5139" y="9473818"/>
              <a:ext cx="264223" cy="264226"/>
            </a:xfrm>
            <a:custGeom>
              <a:avLst/>
              <a:gdLst>
                <a:gd name="T0" fmla="*/ 243 w 244"/>
                <a:gd name="T1" fmla="*/ 117 h 244"/>
                <a:gd name="T2" fmla="*/ 243 w 244"/>
                <a:gd name="T3" fmla="*/ 117 h 244"/>
                <a:gd name="T4" fmla="*/ 117 w 244"/>
                <a:gd name="T5" fmla="*/ 243 h 244"/>
                <a:gd name="T6" fmla="*/ 0 w 244"/>
                <a:gd name="T7" fmla="*/ 117 h 244"/>
                <a:gd name="T8" fmla="*/ 117 w 244"/>
                <a:gd name="T9" fmla="*/ 0 h 244"/>
                <a:gd name="T10" fmla="*/ 243 w 244"/>
                <a:gd name="T11" fmla="*/ 11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4" h="244">
                  <a:moveTo>
                    <a:pt x="243" y="117"/>
                  </a:moveTo>
                  <a:lnTo>
                    <a:pt x="243" y="117"/>
                  </a:lnTo>
                  <a:cubicBezTo>
                    <a:pt x="243" y="189"/>
                    <a:pt x="189" y="243"/>
                    <a:pt x="117" y="243"/>
                  </a:cubicBezTo>
                  <a:cubicBezTo>
                    <a:pt x="54" y="243"/>
                    <a:pt x="0" y="189"/>
                    <a:pt x="0" y="117"/>
                  </a:cubicBezTo>
                  <a:cubicBezTo>
                    <a:pt x="0" y="54"/>
                    <a:pt x="54" y="0"/>
                    <a:pt x="117" y="0"/>
                  </a:cubicBezTo>
                  <a:cubicBezTo>
                    <a:pt x="189" y="0"/>
                    <a:pt x="243" y="54"/>
                    <a:pt x="243" y="11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1" name="Freeform 370">
              <a:extLst>
                <a:ext uri="{FF2B5EF4-FFF2-40B4-BE49-F238E27FC236}">
                  <a16:creationId xmlns:a16="http://schemas.microsoft.com/office/drawing/2014/main" id="{B434B765-E250-5A4B-A6ED-9F285BEE6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8704" y="9579507"/>
              <a:ext cx="1878394" cy="48041"/>
            </a:xfrm>
            <a:custGeom>
              <a:avLst/>
              <a:gdLst>
                <a:gd name="T0" fmla="*/ 1706 w 1725"/>
                <a:gd name="T1" fmla="*/ 45 h 46"/>
                <a:gd name="T2" fmla="*/ 1706 w 1725"/>
                <a:gd name="T3" fmla="*/ 45 h 46"/>
                <a:gd name="T4" fmla="*/ 27 w 1725"/>
                <a:gd name="T5" fmla="*/ 45 h 46"/>
                <a:gd name="T6" fmla="*/ 0 w 1725"/>
                <a:gd name="T7" fmla="*/ 18 h 46"/>
                <a:gd name="T8" fmla="*/ 0 w 1725"/>
                <a:gd name="T9" fmla="*/ 18 h 46"/>
                <a:gd name="T10" fmla="*/ 27 w 1725"/>
                <a:gd name="T11" fmla="*/ 0 h 46"/>
                <a:gd name="T12" fmla="*/ 1706 w 1725"/>
                <a:gd name="T13" fmla="*/ 0 h 46"/>
                <a:gd name="T14" fmla="*/ 1724 w 1725"/>
                <a:gd name="T15" fmla="*/ 18 h 46"/>
                <a:gd name="T16" fmla="*/ 1724 w 1725"/>
                <a:gd name="T17" fmla="*/ 18 h 46"/>
                <a:gd name="T18" fmla="*/ 1706 w 1725"/>
                <a:gd name="T1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5" h="46">
                  <a:moveTo>
                    <a:pt x="1706" y="45"/>
                  </a:moveTo>
                  <a:lnTo>
                    <a:pt x="1706" y="45"/>
                  </a:lnTo>
                  <a:cubicBezTo>
                    <a:pt x="27" y="45"/>
                    <a:pt x="27" y="45"/>
                    <a:pt x="27" y="45"/>
                  </a:cubicBezTo>
                  <a:cubicBezTo>
                    <a:pt x="9" y="45"/>
                    <a:pt x="0" y="36"/>
                    <a:pt x="0" y="18"/>
                  </a:cubicBezTo>
                  <a:lnTo>
                    <a:pt x="0" y="18"/>
                  </a:lnTo>
                  <a:cubicBezTo>
                    <a:pt x="0" y="9"/>
                    <a:pt x="9" y="0"/>
                    <a:pt x="27" y="0"/>
                  </a:cubicBezTo>
                  <a:cubicBezTo>
                    <a:pt x="1706" y="0"/>
                    <a:pt x="1706" y="0"/>
                    <a:pt x="1706" y="0"/>
                  </a:cubicBezTo>
                  <a:cubicBezTo>
                    <a:pt x="1715" y="0"/>
                    <a:pt x="1724" y="9"/>
                    <a:pt x="1724" y="18"/>
                  </a:cubicBezTo>
                  <a:lnTo>
                    <a:pt x="1724" y="18"/>
                  </a:lnTo>
                  <a:cubicBezTo>
                    <a:pt x="1724" y="36"/>
                    <a:pt x="1715" y="45"/>
                    <a:pt x="1706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2" name="Freeform 371">
              <a:extLst>
                <a:ext uri="{FF2B5EF4-FFF2-40B4-BE49-F238E27FC236}">
                  <a16:creationId xmlns:a16="http://schemas.microsoft.com/office/drawing/2014/main" id="{A719DB88-CBBB-884F-A804-1CC11771E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130" y="9348912"/>
              <a:ext cx="139317" cy="48041"/>
            </a:xfrm>
            <a:custGeom>
              <a:avLst/>
              <a:gdLst>
                <a:gd name="T0" fmla="*/ 108 w 127"/>
                <a:gd name="T1" fmla="*/ 45 h 46"/>
                <a:gd name="T2" fmla="*/ 108 w 127"/>
                <a:gd name="T3" fmla="*/ 45 h 46"/>
                <a:gd name="T4" fmla="*/ 18 w 127"/>
                <a:gd name="T5" fmla="*/ 45 h 46"/>
                <a:gd name="T6" fmla="*/ 0 w 127"/>
                <a:gd name="T7" fmla="*/ 18 h 46"/>
                <a:gd name="T8" fmla="*/ 0 w 127"/>
                <a:gd name="T9" fmla="*/ 18 h 46"/>
                <a:gd name="T10" fmla="*/ 18 w 127"/>
                <a:gd name="T11" fmla="*/ 0 h 46"/>
                <a:gd name="T12" fmla="*/ 108 w 127"/>
                <a:gd name="T13" fmla="*/ 0 h 46"/>
                <a:gd name="T14" fmla="*/ 126 w 127"/>
                <a:gd name="T15" fmla="*/ 18 h 46"/>
                <a:gd name="T16" fmla="*/ 126 w 127"/>
                <a:gd name="T17" fmla="*/ 18 h 46"/>
                <a:gd name="T18" fmla="*/ 108 w 127"/>
                <a:gd name="T1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46">
                  <a:moveTo>
                    <a:pt x="108" y="45"/>
                  </a:moveTo>
                  <a:lnTo>
                    <a:pt x="108" y="45"/>
                  </a:lnTo>
                  <a:cubicBezTo>
                    <a:pt x="18" y="45"/>
                    <a:pt x="18" y="45"/>
                    <a:pt x="18" y="45"/>
                  </a:cubicBezTo>
                  <a:cubicBezTo>
                    <a:pt x="9" y="45"/>
                    <a:pt x="0" y="35"/>
                    <a:pt x="0" y="18"/>
                  </a:cubicBezTo>
                  <a:lnTo>
                    <a:pt x="0" y="18"/>
                  </a:lnTo>
                  <a:cubicBezTo>
                    <a:pt x="0" y="9"/>
                    <a:pt x="9" y="0"/>
                    <a:pt x="1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7" y="0"/>
                    <a:pt x="126" y="9"/>
                    <a:pt x="126" y="18"/>
                  </a:cubicBezTo>
                  <a:lnTo>
                    <a:pt x="126" y="18"/>
                  </a:lnTo>
                  <a:cubicBezTo>
                    <a:pt x="126" y="35"/>
                    <a:pt x="117" y="45"/>
                    <a:pt x="108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3" name="Freeform 372">
              <a:extLst>
                <a:ext uri="{FF2B5EF4-FFF2-40B4-BE49-F238E27FC236}">
                  <a16:creationId xmlns:a16="http://schemas.microsoft.com/office/drawing/2014/main" id="{53D93CF5-7B79-ED4C-9EF4-0E86C9448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130" y="9512250"/>
              <a:ext cx="139317" cy="38433"/>
            </a:xfrm>
            <a:custGeom>
              <a:avLst/>
              <a:gdLst>
                <a:gd name="T0" fmla="*/ 108 w 127"/>
                <a:gd name="T1" fmla="*/ 36 h 37"/>
                <a:gd name="T2" fmla="*/ 108 w 127"/>
                <a:gd name="T3" fmla="*/ 36 h 37"/>
                <a:gd name="T4" fmla="*/ 18 w 127"/>
                <a:gd name="T5" fmla="*/ 36 h 37"/>
                <a:gd name="T6" fmla="*/ 0 w 127"/>
                <a:gd name="T7" fmla="*/ 18 h 37"/>
                <a:gd name="T8" fmla="*/ 0 w 127"/>
                <a:gd name="T9" fmla="*/ 18 h 37"/>
                <a:gd name="T10" fmla="*/ 18 w 127"/>
                <a:gd name="T11" fmla="*/ 0 h 37"/>
                <a:gd name="T12" fmla="*/ 108 w 127"/>
                <a:gd name="T13" fmla="*/ 0 h 37"/>
                <a:gd name="T14" fmla="*/ 126 w 127"/>
                <a:gd name="T15" fmla="*/ 18 h 37"/>
                <a:gd name="T16" fmla="*/ 126 w 127"/>
                <a:gd name="T17" fmla="*/ 18 h 37"/>
                <a:gd name="T18" fmla="*/ 108 w 127"/>
                <a:gd name="T1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37">
                  <a:moveTo>
                    <a:pt x="108" y="36"/>
                  </a:moveTo>
                  <a:lnTo>
                    <a:pt x="108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8"/>
                  </a:cubicBezTo>
                  <a:lnTo>
                    <a:pt x="0" y="18"/>
                  </a:lnTo>
                  <a:cubicBezTo>
                    <a:pt x="0" y="9"/>
                    <a:pt x="9" y="0"/>
                    <a:pt x="1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7" y="0"/>
                    <a:pt x="126" y="9"/>
                    <a:pt x="126" y="18"/>
                  </a:cubicBezTo>
                  <a:lnTo>
                    <a:pt x="126" y="18"/>
                  </a:lnTo>
                  <a:cubicBezTo>
                    <a:pt x="126" y="27"/>
                    <a:pt x="117" y="36"/>
                    <a:pt x="108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4" name="Freeform 373">
              <a:extLst>
                <a:ext uri="{FF2B5EF4-FFF2-40B4-BE49-F238E27FC236}">
                  <a16:creationId xmlns:a16="http://schemas.microsoft.com/office/drawing/2014/main" id="{36F86EC4-45F6-D445-BC13-CC8658689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130" y="9680394"/>
              <a:ext cx="139317" cy="38433"/>
            </a:xfrm>
            <a:custGeom>
              <a:avLst/>
              <a:gdLst>
                <a:gd name="T0" fmla="*/ 108 w 127"/>
                <a:gd name="T1" fmla="*/ 36 h 37"/>
                <a:gd name="T2" fmla="*/ 108 w 127"/>
                <a:gd name="T3" fmla="*/ 36 h 37"/>
                <a:gd name="T4" fmla="*/ 18 w 127"/>
                <a:gd name="T5" fmla="*/ 36 h 37"/>
                <a:gd name="T6" fmla="*/ 0 w 127"/>
                <a:gd name="T7" fmla="*/ 18 h 37"/>
                <a:gd name="T8" fmla="*/ 0 w 127"/>
                <a:gd name="T9" fmla="*/ 18 h 37"/>
                <a:gd name="T10" fmla="*/ 18 w 127"/>
                <a:gd name="T11" fmla="*/ 0 h 37"/>
                <a:gd name="T12" fmla="*/ 108 w 127"/>
                <a:gd name="T13" fmla="*/ 0 h 37"/>
                <a:gd name="T14" fmla="*/ 126 w 127"/>
                <a:gd name="T15" fmla="*/ 18 h 37"/>
                <a:gd name="T16" fmla="*/ 126 w 127"/>
                <a:gd name="T17" fmla="*/ 18 h 37"/>
                <a:gd name="T18" fmla="*/ 108 w 127"/>
                <a:gd name="T1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37">
                  <a:moveTo>
                    <a:pt x="108" y="36"/>
                  </a:moveTo>
                  <a:lnTo>
                    <a:pt x="108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8"/>
                  </a:cubicBezTo>
                  <a:lnTo>
                    <a:pt x="0" y="18"/>
                  </a:lnTo>
                  <a:cubicBezTo>
                    <a:pt x="0" y="9"/>
                    <a:pt x="9" y="0"/>
                    <a:pt x="1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7" y="0"/>
                    <a:pt x="126" y="9"/>
                    <a:pt x="126" y="18"/>
                  </a:cubicBezTo>
                  <a:lnTo>
                    <a:pt x="126" y="18"/>
                  </a:lnTo>
                  <a:cubicBezTo>
                    <a:pt x="126" y="27"/>
                    <a:pt x="117" y="36"/>
                    <a:pt x="108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5" name="Freeform 374">
              <a:extLst>
                <a:ext uri="{FF2B5EF4-FFF2-40B4-BE49-F238E27FC236}">
                  <a16:creationId xmlns:a16="http://schemas.microsoft.com/office/drawing/2014/main" id="{53453F3F-7A3F-8647-B424-94A2493EE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130" y="9834125"/>
              <a:ext cx="139317" cy="48041"/>
            </a:xfrm>
            <a:custGeom>
              <a:avLst/>
              <a:gdLst>
                <a:gd name="T0" fmla="*/ 108 w 127"/>
                <a:gd name="T1" fmla="*/ 44 h 45"/>
                <a:gd name="T2" fmla="*/ 108 w 127"/>
                <a:gd name="T3" fmla="*/ 44 h 45"/>
                <a:gd name="T4" fmla="*/ 18 w 127"/>
                <a:gd name="T5" fmla="*/ 44 h 45"/>
                <a:gd name="T6" fmla="*/ 0 w 127"/>
                <a:gd name="T7" fmla="*/ 27 h 45"/>
                <a:gd name="T8" fmla="*/ 0 w 127"/>
                <a:gd name="T9" fmla="*/ 27 h 45"/>
                <a:gd name="T10" fmla="*/ 18 w 127"/>
                <a:gd name="T11" fmla="*/ 0 h 45"/>
                <a:gd name="T12" fmla="*/ 108 w 127"/>
                <a:gd name="T13" fmla="*/ 0 h 45"/>
                <a:gd name="T14" fmla="*/ 126 w 127"/>
                <a:gd name="T15" fmla="*/ 27 h 45"/>
                <a:gd name="T16" fmla="*/ 126 w 127"/>
                <a:gd name="T17" fmla="*/ 27 h 45"/>
                <a:gd name="T18" fmla="*/ 108 w 127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45">
                  <a:moveTo>
                    <a:pt x="108" y="44"/>
                  </a:moveTo>
                  <a:lnTo>
                    <a:pt x="108" y="44"/>
                  </a:lnTo>
                  <a:cubicBezTo>
                    <a:pt x="18" y="44"/>
                    <a:pt x="18" y="44"/>
                    <a:pt x="18" y="44"/>
                  </a:cubicBezTo>
                  <a:cubicBezTo>
                    <a:pt x="9" y="44"/>
                    <a:pt x="0" y="35"/>
                    <a:pt x="0" y="27"/>
                  </a:cubicBezTo>
                  <a:lnTo>
                    <a:pt x="0" y="27"/>
                  </a:lnTo>
                  <a:cubicBezTo>
                    <a:pt x="0" y="8"/>
                    <a:pt x="9" y="0"/>
                    <a:pt x="1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7" y="0"/>
                    <a:pt x="126" y="8"/>
                    <a:pt x="126" y="27"/>
                  </a:cubicBezTo>
                  <a:lnTo>
                    <a:pt x="126" y="27"/>
                  </a:lnTo>
                  <a:cubicBezTo>
                    <a:pt x="126" y="35"/>
                    <a:pt x="117" y="44"/>
                    <a:pt x="108" y="4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6" name="Freeform 375">
              <a:extLst>
                <a:ext uri="{FF2B5EF4-FFF2-40B4-BE49-F238E27FC236}">
                  <a16:creationId xmlns:a16="http://schemas.microsoft.com/office/drawing/2014/main" id="{309B82C8-8DF3-C64D-9CD5-C2AA9FF14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010" y="9339304"/>
              <a:ext cx="57649" cy="57649"/>
            </a:xfrm>
            <a:custGeom>
              <a:avLst/>
              <a:gdLst>
                <a:gd name="T0" fmla="*/ 53 w 54"/>
                <a:gd name="T1" fmla="*/ 27 h 55"/>
                <a:gd name="T2" fmla="*/ 53 w 54"/>
                <a:gd name="T3" fmla="*/ 27 h 55"/>
                <a:gd name="T4" fmla="*/ 26 w 54"/>
                <a:gd name="T5" fmla="*/ 54 h 55"/>
                <a:gd name="T6" fmla="*/ 0 w 54"/>
                <a:gd name="T7" fmla="*/ 27 h 55"/>
                <a:gd name="T8" fmla="*/ 26 w 54"/>
                <a:gd name="T9" fmla="*/ 0 h 55"/>
                <a:gd name="T10" fmla="*/ 53 w 54"/>
                <a:gd name="T11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5">
                  <a:moveTo>
                    <a:pt x="53" y="27"/>
                  </a:moveTo>
                  <a:lnTo>
                    <a:pt x="53" y="27"/>
                  </a:lnTo>
                  <a:cubicBezTo>
                    <a:pt x="53" y="36"/>
                    <a:pt x="44" y="54"/>
                    <a:pt x="26" y="54"/>
                  </a:cubicBezTo>
                  <a:cubicBezTo>
                    <a:pt x="17" y="54"/>
                    <a:pt x="0" y="36"/>
                    <a:pt x="0" y="27"/>
                  </a:cubicBezTo>
                  <a:cubicBezTo>
                    <a:pt x="0" y="9"/>
                    <a:pt x="17" y="0"/>
                    <a:pt x="26" y="0"/>
                  </a:cubicBezTo>
                  <a:cubicBezTo>
                    <a:pt x="44" y="0"/>
                    <a:pt x="53" y="9"/>
                    <a:pt x="53" y="2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7" name="Freeform 376">
              <a:extLst>
                <a:ext uri="{FF2B5EF4-FFF2-40B4-BE49-F238E27FC236}">
                  <a16:creationId xmlns:a16="http://schemas.microsoft.com/office/drawing/2014/main" id="{6F7F6888-9D42-4343-997F-C3D6C15BE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010" y="9454601"/>
              <a:ext cx="57649" cy="57649"/>
            </a:xfrm>
            <a:custGeom>
              <a:avLst/>
              <a:gdLst>
                <a:gd name="T0" fmla="*/ 53 w 54"/>
                <a:gd name="T1" fmla="*/ 27 h 55"/>
                <a:gd name="T2" fmla="*/ 53 w 54"/>
                <a:gd name="T3" fmla="*/ 27 h 55"/>
                <a:gd name="T4" fmla="*/ 26 w 54"/>
                <a:gd name="T5" fmla="*/ 54 h 55"/>
                <a:gd name="T6" fmla="*/ 0 w 54"/>
                <a:gd name="T7" fmla="*/ 27 h 55"/>
                <a:gd name="T8" fmla="*/ 26 w 54"/>
                <a:gd name="T9" fmla="*/ 0 h 55"/>
                <a:gd name="T10" fmla="*/ 53 w 54"/>
                <a:gd name="T11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5">
                  <a:moveTo>
                    <a:pt x="53" y="27"/>
                  </a:moveTo>
                  <a:lnTo>
                    <a:pt x="53" y="27"/>
                  </a:lnTo>
                  <a:cubicBezTo>
                    <a:pt x="53" y="45"/>
                    <a:pt x="44" y="54"/>
                    <a:pt x="26" y="54"/>
                  </a:cubicBezTo>
                  <a:cubicBezTo>
                    <a:pt x="17" y="54"/>
                    <a:pt x="0" y="45"/>
                    <a:pt x="0" y="27"/>
                  </a:cubicBezTo>
                  <a:cubicBezTo>
                    <a:pt x="0" y="18"/>
                    <a:pt x="17" y="0"/>
                    <a:pt x="26" y="0"/>
                  </a:cubicBezTo>
                  <a:cubicBezTo>
                    <a:pt x="44" y="0"/>
                    <a:pt x="53" y="18"/>
                    <a:pt x="53" y="2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8" name="Freeform 377">
              <a:extLst>
                <a:ext uri="{FF2B5EF4-FFF2-40B4-BE49-F238E27FC236}">
                  <a16:creationId xmlns:a16="http://schemas.microsoft.com/office/drawing/2014/main" id="{1E877864-AD6C-AB4C-922A-669E3575F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010" y="9579507"/>
              <a:ext cx="57649" cy="57649"/>
            </a:xfrm>
            <a:custGeom>
              <a:avLst/>
              <a:gdLst>
                <a:gd name="T0" fmla="*/ 53 w 54"/>
                <a:gd name="T1" fmla="*/ 27 h 55"/>
                <a:gd name="T2" fmla="*/ 53 w 54"/>
                <a:gd name="T3" fmla="*/ 27 h 55"/>
                <a:gd name="T4" fmla="*/ 26 w 54"/>
                <a:gd name="T5" fmla="*/ 54 h 55"/>
                <a:gd name="T6" fmla="*/ 0 w 54"/>
                <a:gd name="T7" fmla="*/ 27 h 55"/>
                <a:gd name="T8" fmla="*/ 26 w 54"/>
                <a:gd name="T9" fmla="*/ 0 h 55"/>
                <a:gd name="T10" fmla="*/ 53 w 54"/>
                <a:gd name="T11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5">
                  <a:moveTo>
                    <a:pt x="53" y="27"/>
                  </a:moveTo>
                  <a:lnTo>
                    <a:pt x="53" y="27"/>
                  </a:lnTo>
                  <a:cubicBezTo>
                    <a:pt x="53" y="36"/>
                    <a:pt x="44" y="54"/>
                    <a:pt x="26" y="54"/>
                  </a:cubicBezTo>
                  <a:cubicBezTo>
                    <a:pt x="17" y="54"/>
                    <a:pt x="0" y="36"/>
                    <a:pt x="0" y="27"/>
                  </a:cubicBezTo>
                  <a:cubicBezTo>
                    <a:pt x="0" y="9"/>
                    <a:pt x="17" y="0"/>
                    <a:pt x="26" y="0"/>
                  </a:cubicBezTo>
                  <a:cubicBezTo>
                    <a:pt x="44" y="0"/>
                    <a:pt x="53" y="9"/>
                    <a:pt x="53" y="2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9" name="Freeform 378">
              <a:extLst>
                <a:ext uri="{FF2B5EF4-FFF2-40B4-BE49-F238E27FC236}">
                  <a16:creationId xmlns:a16="http://schemas.microsoft.com/office/drawing/2014/main" id="{D77BB410-E624-5246-B5BB-364629393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010" y="9699611"/>
              <a:ext cx="57649" cy="57649"/>
            </a:xfrm>
            <a:custGeom>
              <a:avLst/>
              <a:gdLst>
                <a:gd name="T0" fmla="*/ 53 w 54"/>
                <a:gd name="T1" fmla="*/ 27 h 55"/>
                <a:gd name="T2" fmla="*/ 53 w 54"/>
                <a:gd name="T3" fmla="*/ 27 h 55"/>
                <a:gd name="T4" fmla="*/ 26 w 54"/>
                <a:gd name="T5" fmla="*/ 54 h 55"/>
                <a:gd name="T6" fmla="*/ 0 w 54"/>
                <a:gd name="T7" fmla="*/ 27 h 55"/>
                <a:gd name="T8" fmla="*/ 26 w 54"/>
                <a:gd name="T9" fmla="*/ 0 h 55"/>
                <a:gd name="T10" fmla="*/ 53 w 54"/>
                <a:gd name="T11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5">
                  <a:moveTo>
                    <a:pt x="53" y="27"/>
                  </a:moveTo>
                  <a:lnTo>
                    <a:pt x="53" y="27"/>
                  </a:lnTo>
                  <a:cubicBezTo>
                    <a:pt x="53" y="45"/>
                    <a:pt x="44" y="54"/>
                    <a:pt x="26" y="54"/>
                  </a:cubicBezTo>
                  <a:cubicBezTo>
                    <a:pt x="17" y="54"/>
                    <a:pt x="0" y="45"/>
                    <a:pt x="0" y="27"/>
                  </a:cubicBezTo>
                  <a:cubicBezTo>
                    <a:pt x="0" y="9"/>
                    <a:pt x="17" y="0"/>
                    <a:pt x="26" y="0"/>
                  </a:cubicBezTo>
                  <a:cubicBezTo>
                    <a:pt x="44" y="0"/>
                    <a:pt x="53" y="9"/>
                    <a:pt x="53" y="2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0" name="Freeform 379">
              <a:extLst>
                <a:ext uri="{FF2B5EF4-FFF2-40B4-BE49-F238E27FC236}">
                  <a16:creationId xmlns:a16="http://schemas.microsoft.com/office/drawing/2014/main" id="{3035305F-798D-AE4B-A224-4B4936B60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010" y="9824517"/>
              <a:ext cx="57649" cy="48041"/>
            </a:xfrm>
            <a:custGeom>
              <a:avLst/>
              <a:gdLst>
                <a:gd name="T0" fmla="*/ 53 w 54"/>
                <a:gd name="T1" fmla="*/ 26 h 45"/>
                <a:gd name="T2" fmla="*/ 53 w 54"/>
                <a:gd name="T3" fmla="*/ 26 h 45"/>
                <a:gd name="T4" fmla="*/ 26 w 54"/>
                <a:gd name="T5" fmla="*/ 44 h 45"/>
                <a:gd name="T6" fmla="*/ 0 w 54"/>
                <a:gd name="T7" fmla="*/ 26 h 45"/>
                <a:gd name="T8" fmla="*/ 26 w 54"/>
                <a:gd name="T9" fmla="*/ 0 h 45"/>
                <a:gd name="T10" fmla="*/ 53 w 54"/>
                <a:gd name="T11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5">
                  <a:moveTo>
                    <a:pt x="53" y="26"/>
                  </a:moveTo>
                  <a:lnTo>
                    <a:pt x="53" y="26"/>
                  </a:lnTo>
                  <a:cubicBezTo>
                    <a:pt x="53" y="36"/>
                    <a:pt x="44" y="44"/>
                    <a:pt x="26" y="44"/>
                  </a:cubicBezTo>
                  <a:cubicBezTo>
                    <a:pt x="17" y="44"/>
                    <a:pt x="0" y="36"/>
                    <a:pt x="0" y="26"/>
                  </a:cubicBezTo>
                  <a:cubicBezTo>
                    <a:pt x="0" y="9"/>
                    <a:pt x="17" y="0"/>
                    <a:pt x="26" y="0"/>
                  </a:cubicBezTo>
                  <a:cubicBezTo>
                    <a:pt x="44" y="0"/>
                    <a:pt x="53" y="9"/>
                    <a:pt x="53" y="2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1" name="Freeform 380">
              <a:extLst>
                <a:ext uri="{FF2B5EF4-FFF2-40B4-BE49-F238E27FC236}">
                  <a16:creationId xmlns:a16="http://schemas.microsoft.com/office/drawing/2014/main" id="{7DB35CFF-96D5-A04E-B540-6B0BB7D9C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946" y="6687455"/>
              <a:ext cx="2906466" cy="3425306"/>
            </a:xfrm>
            <a:custGeom>
              <a:avLst/>
              <a:gdLst>
                <a:gd name="T0" fmla="*/ 2406 w 2668"/>
                <a:gd name="T1" fmla="*/ 3141 h 3142"/>
                <a:gd name="T2" fmla="*/ 2406 w 2668"/>
                <a:gd name="T3" fmla="*/ 3141 h 3142"/>
                <a:gd name="T4" fmla="*/ 261 w 2668"/>
                <a:gd name="T5" fmla="*/ 3141 h 3142"/>
                <a:gd name="T6" fmla="*/ 0 w 2668"/>
                <a:gd name="T7" fmla="*/ 2881 h 3142"/>
                <a:gd name="T8" fmla="*/ 0 w 2668"/>
                <a:gd name="T9" fmla="*/ 268 h 3142"/>
                <a:gd name="T10" fmla="*/ 261 w 2668"/>
                <a:gd name="T11" fmla="*/ 0 h 3142"/>
                <a:gd name="T12" fmla="*/ 2406 w 2668"/>
                <a:gd name="T13" fmla="*/ 0 h 3142"/>
                <a:gd name="T14" fmla="*/ 2667 w 2668"/>
                <a:gd name="T15" fmla="*/ 268 h 3142"/>
                <a:gd name="T16" fmla="*/ 2667 w 2668"/>
                <a:gd name="T17" fmla="*/ 2881 h 3142"/>
                <a:gd name="T18" fmla="*/ 2406 w 2668"/>
                <a:gd name="T19" fmla="*/ 3141 h 3142"/>
                <a:gd name="T20" fmla="*/ 261 w 2668"/>
                <a:gd name="T21" fmla="*/ 27 h 3142"/>
                <a:gd name="T22" fmla="*/ 261 w 2668"/>
                <a:gd name="T23" fmla="*/ 27 h 3142"/>
                <a:gd name="T24" fmla="*/ 27 w 2668"/>
                <a:gd name="T25" fmla="*/ 268 h 3142"/>
                <a:gd name="T26" fmla="*/ 27 w 2668"/>
                <a:gd name="T27" fmla="*/ 2881 h 3142"/>
                <a:gd name="T28" fmla="*/ 261 w 2668"/>
                <a:gd name="T29" fmla="*/ 3114 h 3142"/>
                <a:gd name="T30" fmla="*/ 2406 w 2668"/>
                <a:gd name="T31" fmla="*/ 3114 h 3142"/>
                <a:gd name="T32" fmla="*/ 2640 w 2668"/>
                <a:gd name="T33" fmla="*/ 2881 h 3142"/>
                <a:gd name="T34" fmla="*/ 2640 w 2668"/>
                <a:gd name="T35" fmla="*/ 268 h 3142"/>
                <a:gd name="T36" fmla="*/ 2406 w 2668"/>
                <a:gd name="T37" fmla="*/ 27 h 3142"/>
                <a:gd name="T38" fmla="*/ 261 w 2668"/>
                <a:gd name="T39" fmla="*/ 27 h 3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68" h="3142">
                  <a:moveTo>
                    <a:pt x="2406" y="3141"/>
                  </a:moveTo>
                  <a:lnTo>
                    <a:pt x="2406" y="3141"/>
                  </a:lnTo>
                  <a:cubicBezTo>
                    <a:pt x="261" y="3141"/>
                    <a:pt x="261" y="3141"/>
                    <a:pt x="261" y="3141"/>
                  </a:cubicBezTo>
                  <a:cubicBezTo>
                    <a:pt x="117" y="3141"/>
                    <a:pt x="0" y="3024"/>
                    <a:pt x="0" y="2881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116"/>
                    <a:pt x="117" y="0"/>
                    <a:pt x="261" y="0"/>
                  </a:cubicBezTo>
                  <a:cubicBezTo>
                    <a:pt x="2406" y="0"/>
                    <a:pt x="2406" y="0"/>
                    <a:pt x="2406" y="0"/>
                  </a:cubicBezTo>
                  <a:cubicBezTo>
                    <a:pt x="2550" y="0"/>
                    <a:pt x="2667" y="116"/>
                    <a:pt x="2667" y="268"/>
                  </a:cubicBezTo>
                  <a:cubicBezTo>
                    <a:pt x="2667" y="2881"/>
                    <a:pt x="2667" y="2881"/>
                    <a:pt x="2667" y="2881"/>
                  </a:cubicBezTo>
                  <a:cubicBezTo>
                    <a:pt x="2667" y="3024"/>
                    <a:pt x="2550" y="3141"/>
                    <a:pt x="2406" y="3141"/>
                  </a:cubicBezTo>
                  <a:close/>
                  <a:moveTo>
                    <a:pt x="261" y="27"/>
                  </a:moveTo>
                  <a:lnTo>
                    <a:pt x="261" y="27"/>
                  </a:lnTo>
                  <a:cubicBezTo>
                    <a:pt x="135" y="27"/>
                    <a:pt x="27" y="133"/>
                    <a:pt x="27" y="268"/>
                  </a:cubicBezTo>
                  <a:cubicBezTo>
                    <a:pt x="27" y="2881"/>
                    <a:pt x="27" y="2881"/>
                    <a:pt x="27" y="2881"/>
                  </a:cubicBezTo>
                  <a:cubicBezTo>
                    <a:pt x="27" y="3006"/>
                    <a:pt x="135" y="3114"/>
                    <a:pt x="261" y="3114"/>
                  </a:cubicBezTo>
                  <a:cubicBezTo>
                    <a:pt x="2406" y="3114"/>
                    <a:pt x="2406" y="3114"/>
                    <a:pt x="2406" y="3114"/>
                  </a:cubicBezTo>
                  <a:cubicBezTo>
                    <a:pt x="2532" y="3114"/>
                    <a:pt x="2640" y="3006"/>
                    <a:pt x="2640" y="2881"/>
                  </a:cubicBezTo>
                  <a:cubicBezTo>
                    <a:pt x="2640" y="268"/>
                    <a:pt x="2640" y="268"/>
                    <a:pt x="2640" y="268"/>
                  </a:cubicBezTo>
                  <a:cubicBezTo>
                    <a:pt x="2640" y="133"/>
                    <a:pt x="2532" y="27"/>
                    <a:pt x="2406" y="27"/>
                  </a:cubicBezTo>
                  <a:lnTo>
                    <a:pt x="261" y="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2" name="Freeform 381">
              <a:extLst>
                <a:ext uri="{FF2B5EF4-FFF2-40B4-BE49-F238E27FC236}">
                  <a16:creationId xmlns:a16="http://schemas.microsoft.com/office/drawing/2014/main" id="{8BEB48C3-CE7F-8F40-872B-C96236ABE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1447" y="10088739"/>
              <a:ext cx="302658" cy="120103"/>
            </a:xfrm>
            <a:custGeom>
              <a:avLst/>
              <a:gdLst>
                <a:gd name="T0" fmla="*/ 233 w 279"/>
                <a:gd name="T1" fmla="*/ 108 h 109"/>
                <a:gd name="T2" fmla="*/ 233 w 279"/>
                <a:gd name="T3" fmla="*/ 108 h 109"/>
                <a:gd name="T4" fmla="*/ 45 w 279"/>
                <a:gd name="T5" fmla="*/ 108 h 109"/>
                <a:gd name="T6" fmla="*/ 0 w 279"/>
                <a:gd name="T7" fmla="*/ 63 h 109"/>
                <a:gd name="T8" fmla="*/ 0 w 279"/>
                <a:gd name="T9" fmla="*/ 45 h 109"/>
                <a:gd name="T10" fmla="*/ 45 w 279"/>
                <a:gd name="T11" fmla="*/ 0 h 109"/>
                <a:gd name="T12" fmla="*/ 233 w 279"/>
                <a:gd name="T13" fmla="*/ 0 h 109"/>
                <a:gd name="T14" fmla="*/ 278 w 279"/>
                <a:gd name="T15" fmla="*/ 45 h 109"/>
                <a:gd name="T16" fmla="*/ 278 w 279"/>
                <a:gd name="T17" fmla="*/ 63 h 109"/>
                <a:gd name="T18" fmla="*/ 233 w 279"/>
                <a:gd name="T19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9" h="109">
                  <a:moveTo>
                    <a:pt x="233" y="108"/>
                  </a:moveTo>
                  <a:lnTo>
                    <a:pt x="233" y="108"/>
                  </a:lnTo>
                  <a:cubicBezTo>
                    <a:pt x="45" y="108"/>
                    <a:pt x="45" y="108"/>
                    <a:pt x="45" y="108"/>
                  </a:cubicBezTo>
                  <a:cubicBezTo>
                    <a:pt x="18" y="108"/>
                    <a:pt x="0" y="90"/>
                    <a:pt x="0" y="6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7"/>
                    <a:pt x="18" y="0"/>
                    <a:pt x="45" y="0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60" y="0"/>
                    <a:pt x="278" y="27"/>
                    <a:pt x="278" y="45"/>
                  </a:cubicBezTo>
                  <a:cubicBezTo>
                    <a:pt x="278" y="63"/>
                    <a:pt x="278" y="63"/>
                    <a:pt x="278" y="63"/>
                  </a:cubicBezTo>
                  <a:cubicBezTo>
                    <a:pt x="278" y="90"/>
                    <a:pt x="260" y="108"/>
                    <a:pt x="233" y="108"/>
                  </a:cubicBezTo>
                </a:path>
              </a:pathLst>
            </a:custGeom>
            <a:solidFill>
              <a:srgbClr val="2E51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3" name="Freeform 382">
              <a:extLst>
                <a:ext uri="{FF2B5EF4-FFF2-40B4-BE49-F238E27FC236}">
                  <a16:creationId xmlns:a16="http://schemas.microsoft.com/office/drawing/2014/main" id="{4057E475-BA08-EC49-A0D0-83D3CC474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7098" y="10088739"/>
              <a:ext cx="317069" cy="120103"/>
            </a:xfrm>
            <a:custGeom>
              <a:avLst/>
              <a:gdLst>
                <a:gd name="T0" fmla="*/ 243 w 289"/>
                <a:gd name="T1" fmla="*/ 108 h 109"/>
                <a:gd name="T2" fmla="*/ 243 w 289"/>
                <a:gd name="T3" fmla="*/ 108 h 109"/>
                <a:gd name="T4" fmla="*/ 45 w 289"/>
                <a:gd name="T5" fmla="*/ 108 h 109"/>
                <a:gd name="T6" fmla="*/ 0 w 289"/>
                <a:gd name="T7" fmla="*/ 63 h 109"/>
                <a:gd name="T8" fmla="*/ 0 w 289"/>
                <a:gd name="T9" fmla="*/ 45 h 109"/>
                <a:gd name="T10" fmla="*/ 45 w 289"/>
                <a:gd name="T11" fmla="*/ 0 h 109"/>
                <a:gd name="T12" fmla="*/ 243 w 289"/>
                <a:gd name="T13" fmla="*/ 0 h 109"/>
                <a:gd name="T14" fmla="*/ 288 w 289"/>
                <a:gd name="T15" fmla="*/ 45 h 109"/>
                <a:gd name="T16" fmla="*/ 288 w 289"/>
                <a:gd name="T17" fmla="*/ 63 h 109"/>
                <a:gd name="T18" fmla="*/ 243 w 289"/>
                <a:gd name="T19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9" h="109">
                  <a:moveTo>
                    <a:pt x="243" y="108"/>
                  </a:moveTo>
                  <a:lnTo>
                    <a:pt x="243" y="108"/>
                  </a:lnTo>
                  <a:cubicBezTo>
                    <a:pt x="45" y="108"/>
                    <a:pt x="45" y="108"/>
                    <a:pt x="45" y="108"/>
                  </a:cubicBezTo>
                  <a:cubicBezTo>
                    <a:pt x="27" y="108"/>
                    <a:pt x="0" y="90"/>
                    <a:pt x="0" y="6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7"/>
                    <a:pt x="27" y="0"/>
                    <a:pt x="45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61" y="0"/>
                    <a:pt x="288" y="27"/>
                    <a:pt x="288" y="45"/>
                  </a:cubicBezTo>
                  <a:cubicBezTo>
                    <a:pt x="288" y="63"/>
                    <a:pt x="288" y="63"/>
                    <a:pt x="288" y="63"/>
                  </a:cubicBezTo>
                  <a:cubicBezTo>
                    <a:pt x="288" y="90"/>
                    <a:pt x="261" y="108"/>
                    <a:pt x="243" y="108"/>
                  </a:cubicBezTo>
                </a:path>
              </a:pathLst>
            </a:custGeom>
            <a:solidFill>
              <a:srgbClr val="2E51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4" name="Freeform 383">
              <a:extLst>
                <a:ext uri="{FF2B5EF4-FFF2-40B4-BE49-F238E27FC236}">
                  <a16:creationId xmlns:a16="http://schemas.microsoft.com/office/drawing/2014/main" id="{89463D83-182E-8846-91B3-90C3DBDD8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483" y="7360025"/>
              <a:ext cx="2858425" cy="1830353"/>
            </a:xfrm>
            <a:custGeom>
              <a:avLst/>
              <a:gdLst>
                <a:gd name="T0" fmla="*/ 2496 w 2623"/>
                <a:gd name="T1" fmla="*/ 1679 h 1680"/>
                <a:gd name="T2" fmla="*/ 2496 w 2623"/>
                <a:gd name="T3" fmla="*/ 1679 h 1680"/>
                <a:gd name="T4" fmla="*/ 126 w 2623"/>
                <a:gd name="T5" fmla="*/ 1679 h 1680"/>
                <a:gd name="T6" fmla="*/ 0 w 2623"/>
                <a:gd name="T7" fmla="*/ 1553 h 1680"/>
                <a:gd name="T8" fmla="*/ 0 w 2623"/>
                <a:gd name="T9" fmla="*/ 126 h 1680"/>
                <a:gd name="T10" fmla="*/ 126 w 2623"/>
                <a:gd name="T11" fmla="*/ 0 h 1680"/>
                <a:gd name="T12" fmla="*/ 2496 w 2623"/>
                <a:gd name="T13" fmla="*/ 0 h 1680"/>
                <a:gd name="T14" fmla="*/ 2622 w 2623"/>
                <a:gd name="T15" fmla="*/ 126 h 1680"/>
                <a:gd name="T16" fmla="*/ 2622 w 2623"/>
                <a:gd name="T17" fmla="*/ 1553 h 1680"/>
                <a:gd name="T18" fmla="*/ 2496 w 2623"/>
                <a:gd name="T19" fmla="*/ 1679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23" h="1680">
                  <a:moveTo>
                    <a:pt x="2496" y="1679"/>
                  </a:moveTo>
                  <a:lnTo>
                    <a:pt x="2496" y="1679"/>
                  </a:lnTo>
                  <a:cubicBezTo>
                    <a:pt x="126" y="1679"/>
                    <a:pt x="126" y="1679"/>
                    <a:pt x="126" y="1679"/>
                  </a:cubicBezTo>
                  <a:cubicBezTo>
                    <a:pt x="54" y="1679"/>
                    <a:pt x="0" y="1625"/>
                    <a:pt x="0" y="1553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54"/>
                    <a:pt x="54" y="0"/>
                    <a:pt x="126" y="0"/>
                  </a:cubicBezTo>
                  <a:cubicBezTo>
                    <a:pt x="2496" y="0"/>
                    <a:pt x="2496" y="0"/>
                    <a:pt x="2496" y="0"/>
                  </a:cubicBezTo>
                  <a:cubicBezTo>
                    <a:pt x="2568" y="0"/>
                    <a:pt x="2622" y="54"/>
                    <a:pt x="2622" y="126"/>
                  </a:cubicBezTo>
                  <a:cubicBezTo>
                    <a:pt x="2622" y="1553"/>
                    <a:pt x="2622" y="1553"/>
                    <a:pt x="2622" y="1553"/>
                  </a:cubicBezTo>
                  <a:cubicBezTo>
                    <a:pt x="2622" y="1625"/>
                    <a:pt x="2568" y="1679"/>
                    <a:pt x="2496" y="167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5" name="Freeform 384">
              <a:extLst>
                <a:ext uri="{FF2B5EF4-FFF2-40B4-BE49-F238E27FC236}">
                  <a16:creationId xmlns:a16="http://schemas.microsoft.com/office/drawing/2014/main" id="{F6C32AE3-2C3D-E441-8570-A4080F994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003" y="9358520"/>
              <a:ext cx="3521384" cy="187360"/>
            </a:xfrm>
            <a:custGeom>
              <a:avLst/>
              <a:gdLst>
                <a:gd name="T0" fmla="*/ 3142 w 3233"/>
                <a:gd name="T1" fmla="*/ 170 h 171"/>
                <a:gd name="T2" fmla="*/ 3142 w 3233"/>
                <a:gd name="T3" fmla="*/ 170 h 171"/>
                <a:gd name="T4" fmla="*/ 90 w 3233"/>
                <a:gd name="T5" fmla="*/ 170 h 171"/>
                <a:gd name="T6" fmla="*/ 0 w 3233"/>
                <a:gd name="T7" fmla="*/ 80 h 171"/>
                <a:gd name="T8" fmla="*/ 90 w 3233"/>
                <a:gd name="T9" fmla="*/ 0 h 171"/>
                <a:gd name="T10" fmla="*/ 3142 w 3233"/>
                <a:gd name="T11" fmla="*/ 0 h 171"/>
                <a:gd name="T12" fmla="*/ 3232 w 3233"/>
                <a:gd name="T13" fmla="*/ 80 h 171"/>
                <a:gd name="T14" fmla="*/ 3142 w 3233"/>
                <a:gd name="T15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3" h="171">
                  <a:moveTo>
                    <a:pt x="3142" y="170"/>
                  </a:moveTo>
                  <a:lnTo>
                    <a:pt x="3142" y="170"/>
                  </a:lnTo>
                  <a:cubicBezTo>
                    <a:pt x="90" y="170"/>
                    <a:pt x="90" y="170"/>
                    <a:pt x="90" y="170"/>
                  </a:cubicBezTo>
                  <a:cubicBezTo>
                    <a:pt x="45" y="170"/>
                    <a:pt x="0" y="125"/>
                    <a:pt x="0" y="80"/>
                  </a:cubicBezTo>
                  <a:cubicBezTo>
                    <a:pt x="0" y="36"/>
                    <a:pt x="45" y="0"/>
                    <a:pt x="90" y="0"/>
                  </a:cubicBezTo>
                  <a:cubicBezTo>
                    <a:pt x="3142" y="0"/>
                    <a:pt x="3142" y="0"/>
                    <a:pt x="3142" y="0"/>
                  </a:cubicBezTo>
                  <a:cubicBezTo>
                    <a:pt x="3196" y="0"/>
                    <a:pt x="3232" y="36"/>
                    <a:pt x="3232" y="80"/>
                  </a:cubicBezTo>
                  <a:cubicBezTo>
                    <a:pt x="3232" y="125"/>
                    <a:pt x="3196" y="170"/>
                    <a:pt x="3142" y="17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6" name="Freeform 385">
              <a:extLst>
                <a:ext uri="{FF2B5EF4-FFF2-40B4-BE49-F238E27FC236}">
                  <a16:creationId xmlns:a16="http://schemas.microsoft.com/office/drawing/2014/main" id="{BF0E2C51-1721-A741-9880-7F4DA4AFC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9656" y="7331201"/>
              <a:ext cx="3598252" cy="2084968"/>
            </a:xfrm>
            <a:custGeom>
              <a:avLst/>
              <a:gdLst>
                <a:gd name="T0" fmla="*/ 2280 w 3304"/>
                <a:gd name="T1" fmla="*/ 1912 h 1913"/>
                <a:gd name="T2" fmla="*/ 2280 w 3304"/>
                <a:gd name="T3" fmla="*/ 1912 h 1913"/>
                <a:gd name="T4" fmla="*/ 790 w 3304"/>
                <a:gd name="T5" fmla="*/ 1912 h 1913"/>
                <a:gd name="T6" fmla="*/ 116 w 3304"/>
                <a:gd name="T7" fmla="*/ 1562 h 1913"/>
                <a:gd name="T8" fmla="*/ 125 w 3304"/>
                <a:gd name="T9" fmla="*/ 916 h 1913"/>
                <a:gd name="T10" fmla="*/ 422 w 3304"/>
                <a:gd name="T11" fmla="*/ 638 h 1913"/>
                <a:gd name="T12" fmla="*/ 906 w 3304"/>
                <a:gd name="T13" fmla="*/ 530 h 1913"/>
                <a:gd name="T14" fmla="*/ 1095 w 3304"/>
                <a:gd name="T15" fmla="*/ 557 h 1913"/>
                <a:gd name="T16" fmla="*/ 1831 w 3304"/>
                <a:gd name="T17" fmla="*/ 0 h 1913"/>
                <a:gd name="T18" fmla="*/ 2415 w 3304"/>
                <a:gd name="T19" fmla="*/ 269 h 1913"/>
                <a:gd name="T20" fmla="*/ 2496 w 3304"/>
                <a:gd name="T21" fmla="*/ 269 h 1913"/>
                <a:gd name="T22" fmla="*/ 3097 w 3304"/>
                <a:gd name="T23" fmla="*/ 512 h 1913"/>
                <a:gd name="T24" fmla="*/ 3295 w 3304"/>
                <a:gd name="T25" fmla="*/ 1051 h 1913"/>
                <a:gd name="T26" fmla="*/ 3043 w 3304"/>
                <a:gd name="T27" fmla="*/ 1643 h 1913"/>
                <a:gd name="T28" fmla="*/ 2280 w 3304"/>
                <a:gd name="T29" fmla="*/ 1912 h 1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4" h="1913">
                  <a:moveTo>
                    <a:pt x="2280" y="1912"/>
                  </a:moveTo>
                  <a:lnTo>
                    <a:pt x="2280" y="1912"/>
                  </a:lnTo>
                  <a:cubicBezTo>
                    <a:pt x="790" y="1912"/>
                    <a:pt x="790" y="1912"/>
                    <a:pt x="790" y="1912"/>
                  </a:cubicBezTo>
                  <a:cubicBezTo>
                    <a:pt x="484" y="1912"/>
                    <a:pt x="242" y="1787"/>
                    <a:pt x="116" y="1562"/>
                  </a:cubicBezTo>
                  <a:cubicBezTo>
                    <a:pt x="0" y="1365"/>
                    <a:pt x="8" y="1114"/>
                    <a:pt x="125" y="916"/>
                  </a:cubicBezTo>
                  <a:cubicBezTo>
                    <a:pt x="188" y="799"/>
                    <a:pt x="296" y="700"/>
                    <a:pt x="422" y="638"/>
                  </a:cubicBezTo>
                  <a:cubicBezTo>
                    <a:pt x="556" y="566"/>
                    <a:pt x="718" y="530"/>
                    <a:pt x="906" y="530"/>
                  </a:cubicBezTo>
                  <a:cubicBezTo>
                    <a:pt x="969" y="530"/>
                    <a:pt x="1032" y="539"/>
                    <a:pt x="1095" y="557"/>
                  </a:cubicBezTo>
                  <a:cubicBezTo>
                    <a:pt x="1185" y="234"/>
                    <a:pt x="1481" y="0"/>
                    <a:pt x="1831" y="0"/>
                  </a:cubicBezTo>
                  <a:cubicBezTo>
                    <a:pt x="2055" y="0"/>
                    <a:pt x="2271" y="99"/>
                    <a:pt x="2415" y="269"/>
                  </a:cubicBezTo>
                  <a:cubicBezTo>
                    <a:pt x="2442" y="269"/>
                    <a:pt x="2469" y="269"/>
                    <a:pt x="2496" y="269"/>
                  </a:cubicBezTo>
                  <a:cubicBezTo>
                    <a:pt x="2747" y="269"/>
                    <a:pt x="2953" y="359"/>
                    <a:pt x="3097" y="512"/>
                  </a:cubicBezTo>
                  <a:cubicBezTo>
                    <a:pt x="3232" y="656"/>
                    <a:pt x="3303" y="844"/>
                    <a:pt x="3295" y="1051"/>
                  </a:cubicBezTo>
                  <a:cubicBezTo>
                    <a:pt x="3295" y="1275"/>
                    <a:pt x="3205" y="1482"/>
                    <a:pt x="3043" y="1643"/>
                  </a:cubicBezTo>
                  <a:cubicBezTo>
                    <a:pt x="2854" y="1814"/>
                    <a:pt x="2594" y="1912"/>
                    <a:pt x="2280" y="191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7" name="Freeform 386">
              <a:extLst>
                <a:ext uri="{FF2B5EF4-FFF2-40B4-BE49-F238E27FC236}">
                  <a16:creationId xmlns:a16="http://schemas.microsoft.com/office/drawing/2014/main" id="{AC40A844-4BBC-384E-8BF9-F70522D4A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7898" y="7095803"/>
              <a:ext cx="2329977" cy="2690281"/>
            </a:xfrm>
            <a:custGeom>
              <a:avLst/>
              <a:gdLst>
                <a:gd name="T0" fmla="*/ 1069 w 2138"/>
                <a:gd name="T1" fmla="*/ 2469 h 2470"/>
                <a:gd name="T2" fmla="*/ 1069 w 2138"/>
                <a:gd name="T3" fmla="*/ 2469 h 2470"/>
                <a:gd name="T4" fmla="*/ 1050 w 2138"/>
                <a:gd name="T5" fmla="*/ 2469 h 2470"/>
                <a:gd name="T6" fmla="*/ 449 w 2138"/>
                <a:gd name="T7" fmla="*/ 2002 h 2470"/>
                <a:gd name="T8" fmla="*/ 126 w 2138"/>
                <a:gd name="T9" fmla="*/ 1203 h 2470"/>
                <a:gd name="T10" fmla="*/ 9 w 2138"/>
                <a:gd name="T11" fmla="*/ 511 h 2470"/>
                <a:gd name="T12" fmla="*/ 45 w 2138"/>
                <a:gd name="T13" fmla="*/ 386 h 2470"/>
                <a:gd name="T14" fmla="*/ 171 w 2138"/>
                <a:gd name="T15" fmla="*/ 323 h 2470"/>
                <a:gd name="T16" fmla="*/ 970 w 2138"/>
                <a:gd name="T17" fmla="*/ 45 h 2470"/>
                <a:gd name="T18" fmla="*/ 1176 w 2138"/>
                <a:gd name="T19" fmla="*/ 45 h 2470"/>
                <a:gd name="T20" fmla="*/ 1966 w 2138"/>
                <a:gd name="T21" fmla="*/ 314 h 2470"/>
                <a:gd name="T22" fmla="*/ 2092 w 2138"/>
                <a:gd name="T23" fmla="*/ 377 h 2470"/>
                <a:gd name="T24" fmla="*/ 2137 w 2138"/>
                <a:gd name="T25" fmla="*/ 511 h 2470"/>
                <a:gd name="T26" fmla="*/ 2020 w 2138"/>
                <a:gd name="T27" fmla="*/ 1194 h 2470"/>
                <a:gd name="T28" fmla="*/ 1688 w 2138"/>
                <a:gd name="T29" fmla="*/ 2002 h 2470"/>
                <a:gd name="T30" fmla="*/ 1086 w 2138"/>
                <a:gd name="T31" fmla="*/ 2469 h 2470"/>
                <a:gd name="T32" fmla="*/ 1069 w 2138"/>
                <a:gd name="T33" fmla="*/ 2469 h 2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8" h="2470">
                  <a:moveTo>
                    <a:pt x="1069" y="2469"/>
                  </a:moveTo>
                  <a:lnTo>
                    <a:pt x="1069" y="2469"/>
                  </a:lnTo>
                  <a:cubicBezTo>
                    <a:pt x="1069" y="2469"/>
                    <a:pt x="1060" y="2469"/>
                    <a:pt x="1050" y="2469"/>
                  </a:cubicBezTo>
                  <a:cubicBezTo>
                    <a:pt x="1033" y="2460"/>
                    <a:pt x="638" y="2271"/>
                    <a:pt x="449" y="2002"/>
                  </a:cubicBezTo>
                  <a:cubicBezTo>
                    <a:pt x="314" y="1804"/>
                    <a:pt x="207" y="1535"/>
                    <a:pt x="126" y="1203"/>
                  </a:cubicBezTo>
                  <a:cubicBezTo>
                    <a:pt x="54" y="933"/>
                    <a:pt x="27" y="682"/>
                    <a:pt x="9" y="511"/>
                  </a:cubicBezTo>
                  <a:cubicBezTo>
                    <a:pt x="0" y="467"/>
                    <a:pt x="18" y="422"/>
                    <a:pt x="45" y="386"/>
                  </a:cubicBezTo>
                  <a:cubicBezTo>
                    <a:pt x="81" y="350"/>
                    <a:pt x="126" y="323"/>
                    <a:pt x="171" y="323"/>
                  </a:cubicBezTo>
                  <a:cubicBezTo>
                    <a:pt x="584" y="287"/>
                    <a:pt x="844" y="135"/>
                    <a:pt x="970" y="45"/>
                  </a:cubicBezTo>
                  <a:cubicBezTo>
                    <a:pt x="1033" y="0"/>
                    <a:pt x="1113" y="0"/>
                    <a:pt x="1176" y="45"/>
                  </a:cubicBezTo>
                  <a:cubicBezTo>
                    <a:pt x="1302" y="135"/>
                    <a:pt x="1562" y="287"/>
                    <a:pt x="1966" y="314"/>
                  </a:cubicBezTo>
                  <a:cubicBezTo>
                    <a:pt x="2020" y="323"/>
                    <a:pt x="2065" y="341"/>
                    <a:pt x="2092" y="377"/>
                  </a:cubicBezTo>
                  <a:cubicBezTo>
                    <a:pt x="2128" y="413"/>
                    <a:pt x="2137" y="467"/>
                    <a:pt x="2137" y="511"/>
                  </a:cubicBezTo>
                  <a:cubicBezTo>
                    <a:pt x="2119" y="673"/>
                    <a:pt x="2083" y="925"/>
                    <a:pt x="2020" y="1194"/>
                  </a:cubicBezTo>
                  <a:cubicBezTo>
                    <a:pt x="1939" y="1535"/>
                    <a:pt x="1823" y="1804"/>
                    <a:pt x="1688" y="2002"/>
                  </a:cubicBezTo>
                  <a:cubicBezTo>
                    <a:pt x="1508" y="2271"/>
                    <a:pt x="1104" y="2460"/>
                    <a:pt x="1086" y="2469"/>
                  </a:cubicBezTo>
                  <a:cubicBezTo>
                    <a:pt x="1086" y="2469"/>
                    <a:pt x="1077" y="2469"/>
                    <a:pt x="1069" y="246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8" name="Freeform 387">
              <a:extLst>
                <a:ext uri="{FF2B5EF4-FFF2-40B4-BE49-F238E27FC236}">
                  <a16:creationId xmlns:a16="http://schemas.microsoft.com/office/drawing/2014/main" id="{7CDED609-4E72-1F45-AD3A-AE41C973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7238" y="7734743"/>
              <a:ext cx="1076112" cy="1085721"/>
            </a:xfrm>
            <a:custGeom>
              <a:avLst/>
              <a:gdLst>
                <a:gd name="T0" fmla="*/ 494 w 989"/>
                <a:gd name="T1" fmla="*/ 997 h 998"/>
                <a:gd name="T2" fmla="*/ 494 w 989"/>
                <a:gd name="T3" fmla="*/ 997 h 998"/>
                <a:gd name="T4" fmla="*/ 144 w 989"/>
                <a:gd name="T5" fmla="*/ 853 h 998"/>
                <a:gd name="T6" fmla="*/ 0 w 989"/>
                <a:gd name="T7" fmla="*/ 494 h 998"/>
                <a:gd name="T8" fmla="*/ 144 w 989"/>
                <a:gd name="T9" fmla="*/ 144 h 998"/>
                <a:gd name="T10" fmla="*/ 494 w 989"/>
                <a:gd name="T11" fmla="*/ 0 h 998"/>
                <a:gd name="T12" fmla="*/ 844 w 989"/>
                <a:gd name="T13" fmla="*/ 144 h 998"/>
                <a:gd name="T14" fmla="*/ 988 w 989"/>
                <a:gd name="T15" fmla="*/ 494 h 998"/>
                <a:gd name="T16" fmla="*/ 844 w 989"/>
                <a:gd name="T17" fmla="*/ 853 h 998"/>
                <a:gd name="T18" fmla="*/ 494 w 989"/>
                <a:gd name="T19" fmla="*/ 997 h 998"/>
                <a:gd name="T20" fmla="*/ 494 w 989"/>
                <a:gd name="T21" fmla="*/ 63 h 998"/>
                <a:gd name="T22" fmla="*/ 494 w 989"/>
                <a:gd name="T23" fmla="*/ 63 h 998"/>
                <a:gd name="T24" fmla="*/ 189 w 989"/>
                <a:gd name="T25" fmla="*/ 189 h 998"/>
                <a:gd name="T26" fmla="*/ 63 w 989"/>
                <a:gd name="T27" fmla="*/ 494 h 998"/>
                <a:gd name="T28" fmla="*/ 189 w 989"/>
                <a:gd name="T29" fmla="*/ 799 h 998"/>
                <a:gd name="T30" fmla="*/ 494 w 989"/>
                <a:gd name="T31" fmla="*/ 934 h 998"/>
                <a:gd name="T32" fmla="*/ 799 w 989"/>
                <a:gd name="T33" fmla="*/ 799 h 998"/>
                <a:gd name="T34" fmla="*/ 925 w 989"/>
                <a:gd name="T35" fmla="*/ 494 h 998"/>
                <a:gd name="T36" fmla="*/ 799 w 989"/>
                <a:gd name="T37" fmla="*/ 189 h 998"/>
                <a:gd name="T38" fmla="*/ 494 w 989"/>
                <a:gd name="T39" fmla="*/ 63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89" h="998">
                  <a:moveTo>
                    <a:pt x="494" y="997"/>
                  </a:moveTo>
                  <a:lnTo>
                    <a:pt x="494" y="997"/>
                  </a:lnTo>
                  <a:cubicBezTo>
                    <a:pt x="359" y="997"/>
                    <a:pt x="234" y="943"/>
                    <a:pt x="144" y="853"/>
                  </a:cubicBezTo>
                  <a:cubicBezTo>
                    <a:pt x="45" y="754"/>
                    <a:pt x="0" y="629"/>
                    <a:pt x="0" y="494"/>
                  </a:cubicBezTo>
                  <a:cubicBezTo>
                    <a:pt x="0" y="368"/>
                    <a:pt x="45" y="243"/>
                    <a:pt x="144" y="144"/>
                  </a:cubicBezTo>
                  <a:cubicBezTo>
                    <a:pt x="234" y="54"/>
                    <a:pt x="359" y="0"/>
                    <a:pt x="494" y="0"/>
                  </a:cubicBezTo>
                  <a:cubicBezTo>
                    <a:pt x="629" y="0"/>
                    <a:pt x="755" y="54"/>
                    <a:pt x="844" y="144"/>
                  </a:cubicBezTo>
                  <a:cubicBezTo>
                    <a:pt x="943" y="243"/>
                    <a:pt x="988" y="368"/>
                    <a:pt x="988" y="494"/>
                  </a:cubicBezTo>
                  <a:cubicBezTo>
                    <a:pt x="988" y="629"/>
                    <a:pt x="943" y="754"/>
                    <a:pt x="844" y="853"/>
                  </a:cubicBezTo>
                  <a:cubicBezTo>
                    <a:pt x="755" y="943"/>
                    <a:pt x="629" y="997"/>
                    <a:pt x="494" y="997"/>
                  </a:cubicBezTo>
                  <a:close/>
                  <a:moveTo>
                    <a:pt x="494" y="63"/>
                  </a:moveTo>
                  <a:lnTo>
                    <a:pt x="494" y="63"/>
                  </a:lnTo>
                  <a:cubicBezTo>
                    <a:pt x="377" y="63"/>
                    <a:pt x="270" y="108"/>
                    <a:pt x="189" y="189"/>
                  </a:cubicBezTo>
                  <a:cubicBezTo>
                    <a:pt x="108" y="270"/>
                    <a:pt x="63" y="386"/>
                    <a:pt x="63" y="494"/>
                  </a:cubicBezTo>
                  <a:cubicBezTo>
                    <a:pt x="63" y="611"/>
                    <a:pt x="108" y="719"/>
                    <a:pt x="189" y="799"/>
                  </a:cubicBezTo>
                  <a:cubicBezTo>
                    <a:pt x="270" y="889"/>
                    <a:pt x="377" y="934"/>
                    <a:pt x="494" y="934"/>
                  </a:cubicBezTo>
                  <a:cubicBezTo>
                    <a:pt x="611" y="934"/>
                    <a:pt x="719" y="889"/>
                    <a:pt x="799" y="799"/>
                  </a:cubicBezTo>
                  <a:cubicBezTo>
                    <a:pt x="880" y="719"/>
                    <a:pt x="925" y="611"/>
                    <a:pt x="925" y="494"/>
                  </a:cubicBezTo>
                  <a:cubicBezTo>
                    <a:pt x="925" y="386"/>
                    <a:pt x="880" y="270"/>
                    <a:pt x="799" y="189"/>
                  </a:cubicBezTo>
                  <a:cubicBezTo>
                    <a:pt x="719" y="108"/>
                    <a:pt x="611" y="63"/>
                    <a:pt x="494" y="6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9" name="Freeform 388">
              <a:extLst>
                <a:ext uri="{FF2B5EF4-FFF2-40B4-BE49-F238E27FC236}">
                  <a16:creationId xmlns:a16="http://schemas.microsoft.com/office/drawing/2014/main" id="{D0D08089-0058-9945-90EE-D85846CD7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203" y="7936514"/>
              <a:ext cx="677376" cy="566881"/>
            </a:xfrm>
            <a:custGeom>
              <a:avLst/>
              <a:gdLst>
                <a:gd name="T0" fmla="*/ 610 w 620"/>
                <a:gd name="T1" fmla="*/ 45 h 522"/>
                <a:gd name="T2" fmla="*/ 610 w 620"/>
                <a:gd name="T3" fmla="*/ 45 h 522"/>
                <a:gd name="T4" fmla="*/ 233 w 620"/>
                <a:gd name="T5" fmla="*/ 512 h 522"/>
                <a:gd name="T6" fmla="*/ 233 w 620"/>
                <a:gd name="T7" fmla="*/ 512 h 522"/>
                <a:gd name="T8" fmla="*/ 233 w 620"/>
                <a:gd name="T9" fmla="*/ 512 h 522"/>
                <a:gd name="T10" fmla="*/ 233 w 620"/>
                <a:gd name="T11" fmla="*/ 512 h 522"/>
                <a:gd name="T12" fmla="*/ 233 w 620"/>
                <a:gd name="T13" fmla="*/ 512 h 522"/>
                <a:gd name="T14" fmla="*/ 233 w 620"/>
                <a:gd name="T15" fmla="*/ 512 h 522"/>
                <a:gd name="T16" fmla="*/ 224 w 620"/>
                <a:gd name="T17" fmla="*/ 521 h 522"/>
                <a:gd name="T18" fmla="*/ 224 w 620"/>
                <a:gd name="T19" fmla="*/ 521 h 522"/>
                <a:gd name="T20" fmla="*/ 224 w 620"/>
                <a:gd name="T21" fmla="*/ 521 h 522"/>
                <a:gd name="T22" fmla="*/ 224 w 620"/>
                <a:gd name="T23" fmla="*/ 521 h 522"/>
                <a:gd name="T24" fmla="*/ 215 w 620"/>
                <a:gd name="T25" fmla="*/ 521 h 522"/>
                <a:gd name="T26" fmla="*/ 215 w 620"/>
                <a:gd name="T27" fmla="*/ 521 h 522"/>
                <a:gd name="T28" fmla="*/ 215 w 620"/>
                <a:gd name="T29" fmla="*/ 521 h 522"/>
                <a:gd name="T30" fmla="*/ 215 w 620"/>
                <a:gd name="T31" fmla="*/ 521 h 522"/>
                <a:gd name="T32" fmla="*/ 215 w 620"/>
                <a:gd name="T33" fmla="*/ 521 h 522"/>
                <a:gd name="T34" fmla="*/ 215 w 620"/>
                <a:gd name="T35" fmla="*/ 521 h 522"/>
                <a:gd name="T36" fmla="*/ 215 w 620"/>
                <a:gd name="T37" fmla="*/ 521 h 522"/>
                <a:gd name="T38" fmla="*/ 215 w 620"/>
                <a:gd name="T39" fmla="*/ 521 h 522"/>
                <a:gd name="T40" fmla="*/ 215 w 620"/>
                <a:gd name="T41" fmla="*/ 521 h 522"/>
                <a:gd name="T42" fmla="*/ 206 w 620"/>
                <a:gd name="T43" fmla="*/ 521 h 522"/>
                <a:gd name="T44" fmla="*/ 206 w 620"/>
                <a:gd name="T45" fmla="*/ 521 h 522"/>
                <a:gd name="T46" fmla="*/ 206 w 620"/>
                <a:gd name="T47" fmla="*/ 521 h 522"/>
                <a:gd name="T48" fmla="*/ 206 w 620"/>
                <a:gd name="T49" fmla="*/ 521 h 522"/>
                <a:gd name="T50" fmla="*/ 206 w 620"/>
                <a:gd name="T51" fmla="*/ 521 h 522"/>
                <a:gd name="T52" fmla="*/ 197 w 620"/>
                <a:gd name="T53" fmla="*/ 521 h 522"/>
                <a:gd name="T54" fmla="*/ 197 w 620"/>
                <a:gd name="T55" fmla="*/ 512 h 522"/>
                <a:gd name="T56" fmla="*/ 197 w 620"/>
                <a:gd name="T57" fmla="*/ 512 h 522"/>
                <a:gd name="T58" fmla="*/ 197 w 620"/>
                <a:gd name="T59" fmla="*/ 512 h 522"/>
                <a:gd name="T60" fmla="*/ 197 w 620"/>
                <a:gd name="T61" fmla="*/ 512 h 522"/>
                <a:gd name="T62" fmla="*/ 18 w 620"/>
                <a:gd name="T63" fmla="*/ 323 h 522"/>
                <a:gd name="T64" fmla="*/ 18 w 620"/>
                <a:gd name="T65" fmla="*/ 287 h 522"/>
                <a:gd name="T66" fmla="*/ 54 w 620"/>
                <a:gd name="T67" fmla="*/ 287 h 522"/>
                <a:gd name="T68" fmla="*/ 215 w 620"/>
                <a:gd name="T69" fmla="*/ 449 h 522"/>
                <a:gd name="T70" fmla="*/ 566 w 620"/>
                <a:gd name="T71" fmla="*/ 9 h 522"/>
                <a:gd name="T72" fmla="*/ 602 w 620"/>
                <a:gd name="T73" fmla="*/ 9 h 522"/>
                <a:gd name="T74" fmla="*/ 610 w 620"/>
                <a:gd name="T75" fmla="*/ 45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0" h="522">
                  <a:moveTo>
                    <a:pt x="610" y="45"/>
                  </a:moveTo>
                  <a:lnTo>
                    <a:pt x="610" y="45"/>
                  </a:lnTo>
                  <a:cubicBezTo>
                    <a:pt x="233" y="512"/>
                    <a:pt x="233" y="512"/>
                    <a:pt x="233" y="512"/>
                  </a:cubicBezTo>
                  <a:lnTo>
                    <a:pt x="233" y="512"/>
                  </a:lnTo>
                  <a:lnTo>
                    <a:pt x="233" y="512"/>
                  </a:lnTo>
                  <a:lnTo>
                    <a:pt x="233" y="512"/>
                  </a:lnTo>
                  <a:lnTo>
                    <a:pt x="233" y="512"/>
                  </a:lnTo>
                  <a:lnTo>
                    <a:pt x="233" y="512"/>
                  </a:lnTo>
                  <a:cubicBezTo>
                    <a:pt x="224" y="512"/>
                    <a:pt x="224" y="521"/>
                    <a:pt x="224" y="521"/>
                  </a:cubicBezTo>
                  <a:lnTo>
                    <a:pt x="224" y="521"/>
                  </a:lnTo>
                  <a:lnTo>
                    <a:pt x="224" y="521"/>
                  </a:lnTo>
                  <a:lnTo>
                    <a:pt x="224" y="521"/>
                  </a:lnTo>
                  <a:cubicBezTo>
                    <a:pt x="224" y="521"/>
                    <a:pt x="224" y="521"/>
                    <a:pt x="215" y="521"/>
                  </a:cubicBezTo>
                  <a:lnTo>
                    <a:pt x="215" y="521"/>
                  </a:lnTo>
                  <a:lnTo>
                    <a:pt x="215" y="521"/>
                  </a:lnTo>
                  <a:lnTo>
                    <a:pt x="215" y="521"/>
                  </a:lnTo>
                  <a:lnTo>
                    <a:pt x="215" y="521"/>
                  </a:lnTo>
                  <a:lnTo>
                    <a:pt x="215" y="521"/>
                  </a:lnTo>
                  <a:lnTo>
                    <a:pt x="215" y="521"/>
                  </a:lnTo>
                  <a:lnTo>
                    <a:pt x="215" y="521"/>
                  </a:lnTo>
                  <a:lnTo>
                    <a:pt x="215" y="521"/>
                  </a:lnTo>
                  <a:cubicBezTo>
                    <a:pt x="215" y="521"/>
                    <a:pt x="215" y="521"/>
                    <a:pt x="206" y="521"/>
                  </a:cubicBezTo>
                  <a:lnTo>
                    <a:pt x="206" y="521"/>
                  </a:lnTo>
                  <a:lnTo>
                    <a:pt x="206" y="521"/>
                  </a:lnTo>
                  <a:lnTo>
                    <a:pt x="206" y="521"/>
                  </a:lnTo>
                  <a:lnTo>
                    <a:pt x="206" y="521"/>
                  </a:lnTo>
                  <a:lnTo>
                    <a:pt x="197" y="521"/>
                  </a:lnTo>
                  <a:lnTo>
                    <a:pt x="197" y="512"/>
                  </a:lnTo>
                  <a:lnTo>
                    <a:pt x="197" y="512"/>
                  </a:lnTo>
                  <a:lnTo>
                    <a:pt x="197" y="512"/>
                  </a:lnTo>
                  <a:lnTo>
                    <a:pt x="197" y="512"/>
                  </a:lnTo>
                  <a:cubicBezTo>
                    <a:pt x="18" y="323"/>
                    <a:pt x="18" y="323"/>
                    <a:pt x="18" y="323"/>
                  </a:cubicBezTo>
                  <a:cubicBezTo>
                    <a:pt x="0" y="314"/>
                    <a:pt x="0" y="296"/>
                    <a:pt x="18" y="287"/>
                  </a:cubicBezTo>
                  <a:cubicBezTo>
                    <a:pt x="27" y="278"/>
                    <a:pt x="45" y="278"/>
                    <a:pt x="54" y="287"/>
                  </a:cubicBezTo>
                  <a:cubicBezTo>
                    <a:pt x="215" y="449"/>
                    <a:pt x="215" y="449"/>
                    <a:pt x="215" y="449"/>
                  </a:cubicBezTo>
                  <a:cubicBezTo>
                    <a:pt x="566" y="9"/>
                    <a:pt x="566" y="9"/>
                    <a:pt x="566" y="9"/>
                  </a:cubicBezTo>
                  <a:cubicBezTo>
                    <a:pt x="575" y="0"/>
                    <a:pt x="592" y="0"/>
                    <a:pt x="602" y="9"/>
                  </a:cubicBezTo>
                  <a:cubicBezTo>
                    <a:pt x="619" y="18"/>
                    <a:pt x="619" y="36"/>
                    <a:pt x="610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0" name="Freeform 389">
              <a:extLst>
                <a:ext uri="{FF2B5EF4-FFF2-40B4-BE49-F238E27FC236}">
                  <a16:creationId xmlns:a16="http://schemas.microsoft.com/office/drawing/2014/main" id="{5300D0F0-6B0B-B644-BA2B-9E1CE0191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8426" y="7917298"/>
              <a:ext cx="1085721" cy="1076112"/>
            </a:xfrm>
            <a:custGeom>
              <a:avLst/>
              <a:gdLst>
                <a:gd name="T0" fmla="*/ 503 w 998"/>
                <a:gd name="T1" fmla="*/ 987 h 988"/>
                <a:gd name="T2" fmla="*/ 503 w 998"/>
                <a:gd name="T3" fmla="*/ 987 h 988"/>
                <a:gd name="T4" fmla="*/ 153 w 998"/>
                <a:gd name="T5" fmla="*/ 844 h 988"/>
                <a:gd name="T6" fmla="*/ 0 w 998"/>
                <a:gd name="T7" fmla="*/ 494 h 988"/>
                <a:gd name="T8" fmla="*/ 153 w 998"/>
                <a:gd name="T9" fmla="*/ 144 h 988"/>
                <a:gd name="T10" fmla="*/ 503 w 998"/>
                <a:gd name="T11" fmla="*/ 0 h 988"/>
                <a:gd name="T12" fmla="*/ 853 w 998"/>
                <a:gd name="T13" fmla="*/ 144 h 988"/>
                <a:gd name="T14" fmla="*/ 997 w 998"/>
                <a:gd name="T15" fmla="*/ 494 h 988"/>
                <a:gd name="T16" fmla="*/ 853 w 998"/>
                <a:gd name="T17" fmla="*/ 844 h 988"/>
                <a:gd name="T18" fmla="*/ 503 w 998"/>
                <a:gd name="T19" fmla="*/ 987 h 988"/>
                <a:gd name="T20" fmla="*/ 503 w 998"/>
                <a:gd name="T21" fmla="*/ 63 h 988"/>
                <a:gd name="T22" fmla="*/ 503 w 998"/>
                <a:gd name="T23" fmla="*/ 63 h 988"/>
                <a:gd name="T24" fmla="*/ 198 w 998"/>
                <a:gd name="T25" fmla="*/ 188 h 988"/>
                <a:gd name="T26" fmla="*/ 72 w 998"/>
                <a:gd name="T27" fmla="*/ 494 h 988"/>
                <a:gd name="T28" fmla="*/ 198 w 998"/>
                <a:gd name="T29" fmla="*/ 799 h 988"/>
                <a:gd name="T30" fmla="*/ 503 w 998"/>
                <a:gd name="T31" fmla="*/ 925 h 988"/>
                <a:gd name="T32" fmla="*/ 809 w 998"/>
                <a:gd name="T33" fmla="*/ 799 h 988"/>
                <a:gd name="T34" fmla="*/ 934 w 998"/>
                <a:gd name="T35" fmla="*/ 494 h 988"/>
                <a:gd name="T36" fmla="*/ 809 w 998"/>
                <a:gd name="T37" fmla="*/ 188 h 988"/>
                <a:gd name="T38" fmla="*/ 503 w 998"/>
                <a:gd name="T39" fmla="*/ 63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98" h="988">
                  <a:moveTo>
                    <a:pt x="503" y="987"/>
                  </a:moveTo>
                  <a:lnTo>
                    <a:pt x="503" y="987"/>
                  </a:lnTo>
                  <a:cubicBezTo>
                    <a:pt x="369" y="987"/>
                    <a:pt x="243" y="943"/>
                    <a:pt x="153" y="844"/>
                  </a:cubicBezTo>
                  <a:cubicBezTo>
                    <a:pt x="54" y="754"/>
                    <a:pt x="0" y="628"/>
                    <a:pt x="0" y="494"/>
                  </a:cubicBezTo>
                  <a:cubicBezTo>
                    <a:pt x="0" y="359"/>
                    <a:pt x="54" y="233"/>
                    <a:pt x="153" y="144"/>
                  </a:cubicBezTo>
                  <a:cubicBezTo>
                    <a:pt x="243" y="45"/>
                    <a:pt x="369" y="0"/>
                    <a:pt x="503" y="0"/>
                  </a:cubicBezTo>
                  <a:cubicBezTo>
                    <a:pt x="638" y="0"/>
                    <a:pt x="755" y="45"/>
                    <a:pt x="853" y="144"/>
                  </a:cubicBezTo>
                  <a:cubicBezTo>
                    <a:pt x="943" y="233"/>
                    <a:pt x="997" y="359"/>
                    <a:pt x="997" y="494"/>
                  </a:cubicBezTo>
                  <a:cubicBezTo>
                    <a:pt x="997" y="628"/>
                    <a:pt x="943" y="754"/>
                    <a:pt x="853" y="844"/>
                  </a:cubicBezTo>
                  <a:cubicBezTo>
                    <a:pt x="755" y="943"/>
                    <a:pt x="638" y="987"/>
                    <a:pt x="503" y="987"/>
                  </a:cubicBezTo>
                  <a:close/>
                  <a:moveTo>
                    <a:pt x="503" y="63"/>
                  </a:moveTo>
                  <a:lnTo>
                    <a:pt x="503" y="63"/>
                  </a:lnTo>
                  <a:cubicBezTo>
                    <a:pt x="386" y="63"/>
                    <a:pt x="279" y="108"/>
                    <a:pt x="198" y="188"/>
                  </a:cubicBezTo>
                  <a:cubicBezTo>
                    <a:pt x="117" y="269"/>
                    <a:pt x="72" y="377"/>
                    <a:pt x="72" y="494"/>
                  </a:cubicBezTo>
                  <a:cubicBezTo>
                    <a:pt x="72" y="610"/>
                    <a:pt x="117" y="718"/>
                    <a:pt x="198" y="799"/>
                  </a:cubicBezTo>
                  <a:cubicBezTo>
                    <a:pt x="279" y="880"/>
                    <a:pt x="386" y="925"/>
                    <a:pt x="503" y="925"/>
                  </a:cubicBezTo>
                  <a:cubicBezTo>
                    <a:pt x="620" y="925"/>
                    <a:pt x="728" y="880"/>
                    <a:pt x="809" y="799"/>
                  </a:cubicBezTo>
                  <a:cubicBezTo>
                    <a:pt x="889" y="718"/>
                    <a:pt x="934" y="610"/>
                    <a:pt x="934" y="494"/>
                  </a:cubicBezTo>
                  <a:cubicBezTo>
                    <a:pt x="934" y="377"/>
                    <a:pt x="889" y="269"/>
                    <a:pt x="809" y="188"/>
                  </a:cubicBezTo>
                  <a:cubicBezTo>
                    <a:pt x="728" y="108"/>
                    <a:pt x="620" y="63"/>
                    <a:pt x="503" y="6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1" name="Freeform 390">
              <a:extLst>
                <a:ext uri="{FF2B5EF4-FFF2-40B4-BE49-F238E27FC236}">
                  <a16:creationId xmlns:a16="http://schemas.microsoft.com/office/drawing/2014/main" id="{21299B89-472A-F74B-B64F-7301C8806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5000" y="8123875"/>
              <a:ext cx="677376" cy="566881"/>
            </a:xfrm>
            <a:custGeom>
              <a:avLst/>
              <a:gdLst>
                <a:gd name="T0" fmla="*/ 601 w 621"/>
                <a:gd name="T1" fmla="*/ 45 h 522"/>
                <a:gd name="T2" fmla="*/ 601 w 621"/>
                <a:gd name="T3" fmla="*/ 45 h 522"/>
                <a:gd name="T4" fmla="*/ 233 w 621"/>
                <a:gd name="T5" fmla="*/ 503 h 522"/>
                <a:gd name="T6" fmla="*/ 233 w 621"/>
                <a:gd name="T7" fmla="*/ 512 h 522"/>
                <a:gd name="T8" fmla="*/ 233 w 621"/>
                <a:gd name="T9" fmla="*/ 512 h 522"/>
                <a:gd name="T10" fmla="*/ 224 w 621"/>
                <a:gd name="T11" fmla="*/ 512 h 522"/>
                <a:gd name="T12" fmla="*/ 224 w 621"/>
                <a:gd name="T13" fmla="*/ 512 h 522"/>
                <a:gd name="T14" fmla="*/ 224 w 621"/>
                <a:gd name="T15" fmla="*/ 512 h 522"/>
                <a:gd name="T16" fmla="*/ 224 w 621"/>
                <a:gd name="T17" fmla="*/ 512 h 522"/>
                <a:gd name="T18" fmla="*/ 224 w 621"/>
                <a:gd name="T19" fmla="*/ 512 h 522"/>
                <a:gd name="T20" fmla="*/ 216 w 621"/>
                <a:gd name="T21" fmla="*/ 512 h 522"/>
                <a:gd name="T22" fmla="*/ 216 w 621"/>
                <a:gd name="T23" fmla="*/ 512 h 522"/>
                <a:gd name="T24" fmla="*/ 216 w 621"/>
                <a:gd name="T25" fmla="*/ 521 h 522"/>
                <a:gd name="T26" fmla="*/ 216 w 621"/>
                <a:gd name="T27" fmla="*/ 521 h 522"/>
                <a:gd name="T28" fmla="*/ 216 w 621"/>
                <a:gd name="T29" fmla="*/ 521 h 522"/>
                <a:gd name="T30" fmla="*/ 216 w 621"/>
                <a:gd name="T31" fmla="*/ 521 h 522"/>
                <a:gd name="T32" fmla="*/ 216 w 621"/>
                <a:gd name="T33" fmla="*/ 521 h 522"/>
                <a:gd name="T34" fmla="*/ 216 w 621"/>
                <a:gd name="T35" fmla="*/ 521 h 522"/>
                <a:gd name="T36" fmla="*/ 216 w 621"/>
                <a:gd name="T37" fmla="*/ 521 h 522"/>
                <a:gd name="T38" fmla="*/ 206 w 621"/>
                <a:gd name="T39" fmla="*/ 521 h 522"/>
                <a:gd name="T40" fmla="*/ 206 w 621"/>
                <a:gd name="T41" fmla="*/ 521 h 522"/>
                <a:gd name="T42" fmla="*/ 206 w 621"/>
                <a:gd name="T43" fmla="*/ 521 h 522"/>
                <a:gd name="T44" fmla="*/ 206 w 621"/>
                <a:gd name="T45" fmla="*/ 512 h 522"/>
                <a:gd name="T46" fmla="*/ 197 w 621"/>
                <a:gd name="T47" fmla="*/ 512 h 522"/>
                <a:gd name="T48" fmla="*/ 197 w 621"/>
                <a:gd name="T49" fmla="*/ 512 h 522"/>
                <a:gd name="T50" fmla="*/ 197 w 621"/>
                <a:gd name="T51" fmla="*/ 512 h 522"/>
                <a:gd name="T52" fmla="*/ 197 w 621"/>
                <a:gd name="T53" fmla="*/ 512 h 522"/>
                <a:gd name="T54" fmla="*/ 197 w 621"/>
                <a:gd name="T55" fmla="*/ 512 h 522"/>
                <a:gd name="T56" fmla="*/ 197 w 621"/>
                <a:gd name="T57" fmla="*/ 512 h 522"/>
                <a:gd name="T58" fmla="*/ 189 w 621"/>
                <a:gd name="T59" fmla="*/ 512 h 522"/>
                <a:gd name="T60" fmla="*/ 189 w 621"/>
                <a:gd name="T61" fmla="*/ 512 h 522"/>
                <a:gd name="T62" fmla="*/ 9 w 621"/>
                <a:gd name="T63" fmla="*/ 324 h 522"/>
                <a:gd name="T64" fmla="*/ 9 w 621"/>
                <a:gd name="T65" fmla="*/ 288 h 522"/>
                <a:gd name="T66" fmla="*/ 54 w 621"/>
                <a:gd name="T67" fmla="*/ 288 h 522"/>
                <a:gd name="T68" fmla="*/ 206 w 621"/>
                <a:gd name="T69" fmla="*/ 449 h 522"/>
                <a:gd name="T70" fmla="*/ 566 w 621"/>
                <a:gd name="T71" fmla="*/ 9 h 522"/>
                <a:gd name="T72" fmla="*/ 601 w 621"/>
                <a:gd name="T73" fmla="*/ 9 h 522"/>
                <a:gd name="T74" fmla="*/ 601 w 621"/>
                <a:gd name="T75" fmla="*/ 45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1" h="522">
                  <a:moveTo>
                    <a:pt x="601" y="45"/>
                  </a:moveTo>
                  <a:lnTo>
                    <a:pt x="601" y="45"/>
                  </a:lnTo>
                  <a:cubicBezTo>
                    <a:pt x="233" y="503"/>
                    <a:pt x="233" y="503"/>
                    <a:pt x="233" y="503"/>
                  </a:cubicBezTo>
                  <a:cubicBezTo>
                    <a:pt x="233" y="512"/>
                    <a:pt x="233" y="512"/>
                    <a:pt x="233" y="512"/>
                  </a:cubicBezTo>
                  <a:lnTo>
                    <a:pt x="233" y="512"/>
                  </a:lnTo>
                  <a:cubicBezTo>
                    <a:pt x="233" y="512"/>
                    <a:pt x="233" y="512"/>
                    <a:pt x="224" y="512"/>
                  </a:cubicBezTo>
                  <a:lnTo>
                    <a:pt x="224" y="512"/>
                  </a:lnTo>
                  <a:lnTo>
                    <a:pt x="224" y="512"/>
                  </a:lnTo>
                  <a:lnTo>
                    <a:pt x="224" y="512"/>
                  </a:lnTo>
                  <a:lnTo>
                    <a:pt x="224" y="512"/>
                  </a:lnTo>
                  <a:cubicBezTo>
                    <a:pt x="224" y="512"/>
                    <a:pt x="224" y="512"/>
                    <a:pt x="216" y="512"/>
                  </a:cubicBezTo>
                  <a:lnTo>
                    <a:pt x="216" y="512"/>
                  </a:lnTo>
                  <a:cubicBezTo>
                    <a:pt x="216" y="512"/>
                    <a:pt x="216" y="512"/>
                    <a:pt x="216" y="521"/>
                  </a:cubicBezTo>
                  <a:lnTo>
                    <a:pt x="216" y="521"/>
                  </a:lnTo>
                  <a:lnTo>
                    <a:pt x="216" y="521"/>
                  </a:lnTo>
                  <a:lnTo>
                    <a:pt x="216" y="521"/>
                  </a:lnTo>
                  <a:lnTo>
                    <a:pt x="216" y="521"/>
                  </a:lnTo>
                  <a:lnTo>
                    <a:pt x="216" y="521"/>
                  </a:lnTo>
                  <a:lnTo>
                    <a:pt x="216" y="521"/>
                  </a:lnTo>
                  <a:cubicBezTo>
                    <a:pt x="216" y="521"/>
                    <a:pt x="216" y="521"/>
                    <a:pt x="206" y="521"/>
                  </a:cubicBezTo>
                  <a:lnTo>
                    <a:pt x="206" y="521"/>
                  </a:lnTo>
                  <a:lnTo>
                    <a:pt x="206" y="521"/>
                  </a:lnTo>
                  <a:cubicBezTo>
                    <a:pt x="206" y="521"/>
                    <a:pt x="206" y="521"/>
                    <a:pt x="206" y="512"/>
                  </a:cubicBezTo>
                  <a:cubicBezTo>
                    <a:pt x="206" y="512"/>
                    <a:pt x="206" y="512"/>
                    <a:pt x="197" y="512"/>
                  </a:cubicBezTo>
                  <a:lnTo>
                    <a:pt x="197" y="512"/>
                  </a:lnTo>
                  <a:lnTo>
                    <a:pt x="197" y="512"/>
                  </a:lnTo>
                  <a:lnTo>
                    <a:pt x="197" y="512"/>
                  </a:lnTo>
                  <a:lnTo>
                    <a:pt x="197" y="512"/>
                  </a:lnTo>
                  <a:lnTo>
                    <a:pt x="197" y="512"/>
                  </a:lnTo>
                  <a:cubicBezTo>
                    <a:pt x="197" y="512"/>
                    <a:pt x="197" y="512"/>
                    <a:pt x="189" y="512"/>
                  </a:cubicBezTo>
                  <a:lnTo>
                    <a:pt x="189" y="512"/>
                  </a:lnTo>
                  <a:cubicBezTo>
                    <a:pt x="9" y="324"/>
                    <a:pt x="9" y="324"/>
                    <a:pt x="9" y="324"/>
                  </a:cubicBezTo>
                  <a:cubicBezTo>
                    <a:pt x="0" y="315"/>
                    <a:pt x="0" y="297"/>
                    <a:pt x="9" y="288"/>
                  </a:cubicBezTo>
                  <a:cubicBezTo>
                    <a:pt x="27" y="270"/>
                    <a:pt x="45" y="270"/>
                    <a:pt x="54" y="288"/>
                  </a:cubicBezTo>
                  <a:cubicBezTo>
                    <a:pt x="206" y="449"/>
                    <a:pt x="206" y="449"/>
                    <a:pt x="206" y="449"/>
                  </a:cubicBezTo>
                  <a:cubicBezTo>
                    <a:pt x="566" y="9"/>
                    <a:pt x="566" y="9"/>
                    <a:pt x="566" y="9"/>
                  </a:cubicBezTo>
                  <a:cubicBezTo>
                    <a:pt x="575" y="0"/>
                    <a:pt x="593" y="0"/>
                    <a:pt x="601" y="9"/>
                  </a:cubicBezTo>
                  <a:cubicBezTo>
                    <a:pt x="611" y="19"/>
                    <a:pt x="620" y="36"/>
                    <a:pt x="601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3" name="Freeform 391">
              <a:extLst>
                <a:ext uri="{FF2B5EF4-FFF2-40B4-BE49-F238E27FC236}">
                  <a16:creationId xmlns:a16="http://schemas.microsoft.com/office/drawing/2014/main" id="{B1C246B8-4B01-6F49-BF42-05EFC7CE7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82427" y="7907690"/>
              <a:ext cx="1085721" cy="1085721"/>
            </a:xfrm>
            <a:custGeom>
              <a:avLst/>
              <a:gdLst>
                <a:gd name="T0" fmla="*/ 494 w 997"/>
                <a:gd name="T1" fmla="*/ 996 h 997"/>
                <a:gd name="T2" fmla="*/ 494 w 997"/>
                <a:gd name="T3" fmla="*/ 996 h 997"/>
                <a:gd name="T4" fmla="*/ 143 w 997"/>
                <a:gd name="T5" fmla="*/ 844 h 997"/>
                <a:gd name="T6" fmla="*/ 0 w 997"/>
                <a:gd name="T7" fmla="*/ 494 h 997"/>
                <a:gd name="T8" fmla="*/ 143 w 997"/>
                <a:gd name="T9" fmla="*/ 144 h 997"/>
                <a:gd name="T10" fmla="*/ 494 w 997"/>
                <a:gd name="T11" fmla="*/ 0 h 997"/>
                <a:gd name="T12" fmla="*/ 844 w 997"/>
                <a:gd name="T13" fmla="*/ 144 h 997"/>
                <a:gd name="T14" fmla="*/ 996 w 997"/>
                <a:gd name="T15" fmla="*/ 494 h 997"/>
                <a:gd name="T16" fmla="*/ 844 w 997"/>
                <a:gd name="T17" fmla="*/ 844 h 997"/>
                <a:gd name="T18" fmla="*/ 494 w 997"/>
                <a:gd name="T19" fmla="*/ 996 h 997"/>
                <a:gd name="T20" fmla="*/ 494 w 997"/>
                <a:gd name="T21" fmla="*/ 63 h 997"/>
                <a:gd name="T22" fmla="*/ 494 w 997"/>
                <a:gd name="T23" fmla="*/ 63 h 997"/>
                <a:gd name="T24" fmla="*/ 188 w 997"/>
                <a:gd name="T25" fmla="*/ 188 h 997"/>
                <a:gd name="T26" fmla="*/ 63 w 997"/>
                <a:gd name="T27" fmla="*/ 494 h 997"/>
                <a:gd name="T28" fmla="*/ 188 w 997"/>
                <a:gd name="T29" fmla="*/ 799 h 997"/>
                <a:gd name="T30" fmla="*/ 494 w 997"/>
                <a:gd name="T31" fmla="*/ 925 h 997"/>
                <a:gd name="T32" fmla="*/ 799 w 997"/>
                <a:gd name="T33" fmla="*/ 799 h 997"/>
                <a:gd name="T34" fmla="*/ 924 w 997"/>
                <a:gd name="T35" fmla="*/ 494 h 997"/>
                <a:gd name="T36" fmla="*/ 799 w 997"/>
                <a:gd name="T37" fmla="*/ 188 h 997"/>
                <a:gd name="T38" fmla="*/ 494 w 997"/>
                <a:gd name="T39" fmla="*/ 63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97" h="997">
                  <a:moveTo>
                    <a:pt x="494" y="996"/>
                  </a:moveTo>
                  <a:lnTo>
                    <a:pt x="494" y="996"/>
                  </a:lnTo>
                  <a:cubicBezTo>
                    <a:pt x="359" y="996"/>
                    <a:pt x="242" y="943"/>
                    <a:pt x="143" y="844"/>
                  </a:cubicBezTo>
                  <a:cubicBezTo>
                    <a:pt x="54" y="754"/>
                    <a:pt x="0" y="628"/>
                    <a:pt x="0" y="494"/>
                  </a:cubicBezTo>
                  <a:cubicBezTo>
                    <a:pt x="0" y="359"/>
                    <a:pt x="54" y="233"/>
                    <a:pt x="143" y="144"/>
                  </a:cubicBezTo>
                  <a:cubicBezTo>
                    <a:pt x="242" y="54"/>
                    <a:pt x="359" y="0"/>
                    <a:pt x="494" y="0"/>
                  </a:cubicBezTo>
                  <a:cubicBezTo>
                    <a:pt x="628" y="0"/>
                    <a:pt x="754" y="54"/>
                    <a:pt x="844" y="144"/>
                  </a:cubicBezTo>
                  <a:cubicBezTo>
                    <a:pt x="942" y="233"/>
                    <a:pt x="996" y="359"/>
                    <a:pt x="996" y="494"/>
                  </a:cubicBezTo>
                  <a:cubicBezTo>
                    <a:pt x="996" y="628"/>
                    <a:pt x="942" y="754"/>
                    <a:pt x="844" y="844"/>
                  </a:cubicBezTo>
                  <a:cubicBezTo>
                    <a:pt x="754" y="943"/>
                    <a:pt x="628" y="996"/>
                    <a:pt x="494" y="996"/>
                  </a:cubicBezTo>
                  <a:close/>
                  <a:moveTo>
                    <a:pt x="494" y="63"/>
                  </a:moveTo>
                  <a:lnTo>
                    <a:pt x="494" y="63"/>
                  </a:lnTo>
                  <a:cubicBezTo>
                    <a:pt x="377" y="63"/>
                    <a:pt x="269" y="108"/>
                    <a:pt x="188" y="188"/>
                  </a:cubicBezTo>
                  <a:cubicBezTo>
                    <a:pt x="107" y="269"/>
                    <a:pt x="63" y="377"/>
                    <a:pt x="63" y="494"/>
                  </a:cubicBezTo>
                  <a:cubicBezTo>
                    <a:pt x="63" y="611"/>
                    <a:pt x="107" y="718"/>
                    <a:pt x="188" y="799"/>
                  </a:cubicBezTo>
                  <a:cubicBezTo>
                    <a:pt x="269" y="880"/>
                    <a:pt x="377" y="925"/>
                    <a:pt x="494" y="925"/>
                  </a:cubicBezTo>
                  <a:cubicBezTo>
                    <a:pt x="610" y="925"/>
                    <a:pt x="718" y="880"/>
                    <a:pt x="799" y="799"/>
                  </a:cubicBezTo>
                  <a:cubicBezTo>
                    <a:pt x="880" y="718"/>
                    <a:pt x="924" y="611"/>
                    <a:pt x="924" y="494"/>
                  </a:cubicBezTo>
                  <a:cubicBezTo>
                    <a:pt x="924" y="377"/>
                    <a:pt x="880" y="269"/>
                    <a:pt x="799" y="188"/>
                  </a:cubicBezTo>
                  <a:cubicBezTo>
                    <a:pt x="718" y="108"/>
                    <a:pt x="610" y="63"/>
                    <a:pt x="494" y="6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4" name="Freeform 392">
              <a:extLst>
                <a:ext uri="{FF2B5EF4-FFF2-40B4-BE49-F238E27FC236}">
                  <a16:creationId xmlns:a16="http://schemas.microsoft.com/office/drawing/2014/main" id="{AB999E43-CF98-EE42-88B2-C54C19876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9004" y="8114266"/>
              <a:ext cx="667765" cy="566881"/>
            </a:xfrm>
            <a:custGeom>
              <a:avLst/>
              <a:gdLst>
                <a:gd name="T0" fmla="*/ 602 w 612"/>
                <a:gd name="T1" fmla="*/ 45 h 522"/>
                <a:gd name="T2" fmla="*/ 602 w 612"/>
                <a:gd name="T3" fmla="*/ 45 h 522"/>
                <a:gd name="T4" fmla="*/ 234 w 612"/>
                <a:gd name="T5" fmla="*/ 503 h 522"/>
                <a:gd name="T6" fmla="*/ 225 w 612"/>
                <a:gd name="T7" fmla="*/ 512 h 522"/>
                <a:gd name="T8" fmla="*/ 225 w 612"/>
                <a:gd name="T9" fmla="*/ 512 h 522"/>
                <a:gd name="T10" fmla="*/ 225 w 612"/>
                <a:gd name="T11" fmla="*/ 512 h 522"/>
                <a:gd name="T12" fmla="*/ 225 w 612"/>
                <a:gd name="T13" fmla="*/ 512 h 522"/>
                <a:gd name="T14" fmla="*/ 225 w 612"/>
                <a:gd name="T15" fmla="*/ 512 h 522"/>
                <a:gd name="T16" fmla="*/ 216 w 612"/>
                <a:gd name="T17" fmla="*/ 512 h 522"/>
                <a:gd name="T18" fmla="*/ 216 w 612"/>
                <a:gd name="T19" fmla="*/ 512 h 522"/>
                <a:gd name="T20" fmla="*/ 216 w 612"/>
                <a:gd name="T21" fmla="*/ 521 h 522"/>
                <a:gd name="T22" fmla="*/ 216 w 612"/>
                <a:gd name="T23" fmla="*/ 521 h 522"/>
                <a:gd name="T24" fmla="*/ 216 w 612"/>
                <a:gd name="T25" fmla="*/ 521 h 522"/>
                <a:gd name="T26" fmla="*/ 216 w 612"/>
                <a:gd name="T27" fmla="*/ 521 h 522"/>
                <a:gd name="T28" fmla="*/ 216 w 612"/>
                <a:gd name="T29" fmla="*/ 521 h 522"/>
                <a:gd name="T30" fmla="*/ 207 w 612"/>
                <a:gd name="T31" fmla="*/ 521 h 522"/>
                <a:gd name="T32" fmla="*/ 207 w 612"/>
                <a:gd name="T33" fmla="*/ 521 h 522"/>
                <a:gd name="T34" fmla="*/ 207 w 612"/>
                <a:gd name="T35" fmla="*/ 521 h 522"/>
                <a:gd name="T36" fmla="*/ 207 w 612"/>
                <a:gd name="T37" fmla="*/ 521 h 522"/>
                <a:gd name="T38" fmla="*/ 207 w 612"/>
                <a:gd name="T39" fmla="*/ 521 h 522"/>
                <a:gd name="T40" fmla="*/ 207 w 612"/>
                <a:gd name="T41" fmla="*/ 521 h 522"/>
                <a:gd name="T42" fmla="*/ 207 w 612"/>
                <a:gd name="T43" fmla="*/ 521 h 522"/>
                <a:gd name="T44" fmla="*/ 207 w 612"/>
                <a:gd name="T45" fmla="*/ 521 h 522"/>
                <a:gd name="T46" fmla="*/ 198 w 612"/>
                <a:gd name="T47" fmla="*/ 512 h 522"/>
                <a:gd name="T48" fmla="*/ 198 w 612"/>
                <a:gd name="T49" fmla="*/ 512 h 522"/>
                <a:gd name="T50" fmla="*/ 198 w 612"/>
                <a:gd name="T51" fmla="*/ 512 h 522"/>
                <a:gd name="T52" fmla="*/ 198 w 612"/>
                <a:gd name="T53" fmla="*/ 512 h 522"/>
                <a:gd name="T54" fmla="*/ 198 w 612"/>
                <a:gd name="T55" fmla="*/ 512 h 522"/>
                <a:gd name="T56" fmla="*/ 189 w 612"/>
                <a:gd name="T57" fmla="*/ 512 h 522"/>
                <a:gd name="T58" fmla="*/ 189 w 612"/>
                <a:gd name="T59" fmla="*/ 512 h 522"/>
                <a:gd name="T60" fmla="*/ 189 w 612"/>
                <a:gd name="T61" fmla="*/ 512 h 522"/>
                <a:gd name="T62" fmla="*/ 9 w 612"/>
                <a:gd name="T63" fmla="*/ 324 h 522"/>
                <a:gd name="T64" fmla="*/ 9 w 612"/>
                <a:gd name="T65" fmla="*/ 288 h 522"/>
                <a:gd name="T66" fmla="*/ 45 w 612"/>
                <a:gd name="T67" fmla="*/ 288 h 522"/>
                <a:gd name="T68" fmla="*/ 207 w 612"/>
                <a:gd name="T69" fmla="*/ 449 h 522"/>
                <a:gd name="T70" fmla="*/ 557 w 612"/>
                <a:gd name="T71" fmla="*/ 9 h 522"/>
                <a:gd name="T72" fmla="*/ 593 w 612"/>
                <a:gd name="T73" fmla="*/ 9 h 522"/>
                <a:gd name="T74" fmla="*/ 602 w 612"/>
                <a:gd name="T75" fmla="*/ 45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522">
                  <a:moveTo>
                    <a:pt x="602" y="45"/>
                  </a:moveTo>
                  <a:lnTo>
                    <a:pt x="602" y="45"/>
                  </a:lnTo>
                  <a:cubicBezTo>
                    <a:pt x="234" y="503"/>
                    <a:pt x="234" y="503"/>
                    <a:pt x="234" y="503"/>
                  </a:cubicBezTo>
                  <a:cubicBezTo>
                    <a:pt x="225" y="512"/>
                    <a:pt x="225" y="512"/>
                    <a:pt x="225" y="512"/>
                  </a:cubicBezTo>
                  <a:lnTo>
                    <a:pt x="225" y="512"/>
                  </a:lnTo>
                  <a:lnTo>
                    <a:pt x="225" y="512"/>
                  </a:lnTo>
                  <a:lnTo>
                    <a:pt x="225" y="512"/>
                  </a:lnTo>
                  <a:lnTo>
                    <a:pt x="225" y="512"/>
                  </a:lnTo>
                  <a:cubicBezTo>
                    <a:pt x="225" y="512"/>
                    <a:pt x="225" y="512"/>
                    <a:pt x="216" y="512"/>
                  </a:cubicBezTo>
                  <a:lnTo>
                    <a:pt x="216" y="512"/>
                  </a:lnTo>
                  <a:cubicBezTo>
                    <a:pt x="216" y="521"/>
                    <a:pt x="216" y="521"/>
                    <a:pt x="216" y="521"/>
                  </a:cubicBezTo>
                  <a:lnTo>
                    <a:pt x="216" y="521"/>
                  </a:lnTo>
                  <a:lnTo>
                    <a:pt x="216" y="521"/>
                  </a:lnTo>
                  <a:lnTo>
                    <a:pt x="216" y="521"/>
                  </a:lnTo>
                  <a:lnTo>
                    <a:pt x="216" y="521"/>
                  </a:lnTo>
                  <a:lnTo>
                    <a:pt x="207" y="521"/>
                  </a:lnTo>
                  <a:lnTo>
                    <a:pt x="207" y="521"/>
                  </a:lnTo>
                  <a:lnTo>
                    <a:pt x="207" y="521"/>
                  </a:lnTo>
                  <a:lnTo>
                    <a:pt x="207" y="521"/>
                  </a:lnTo>
                  <a:lnTo>
                    <a:pt x="207" y="521"/>
                  </a:lnTo>
                  <a:lnTo>
                    <a:pt x="207" y="521"/>
                  </a:lnTo>
                  <a:lnTo>
                    <a:pt x="207" y="521"/>
                  </a:lnTo>
                  <a:lnTo>
                    <a:pt x="207" y="521"/>
                  </a:lnTo>
                  <a:cubicBezTo>
                    <a:pt x="198" y="521"/>
                    <a:pt x="198" y="521"/>
                    <a:pt x="198" y="512"/>
                  </a:cubicBezTo>
                  <a:lnTo>
                    <a:pt x="198" y="512"/>
                  </a:lnTo>
                  <a:lnTo>
                    <a:pt x="198" y="512"/>
                  </a:lnTo>
                  <a:lnTo>
                    <a:pt x="198" y="512"/>
                  </a:lnTo>
                  <a:lnTo>
                    <a:pt x="198" y="512"/>
                  </a:lnTo>
                  <a:cubicBezTo>
                    <a:pt x="189" y="512"/>
                    <a:pt x="189" y="512"/>
                    <a:pt x="189" y="512"/>
                  </a:cubicBezTo>
                  <a:lnTo>
                    <a:pt x="189" y="512"/>
                  </a:lnTo>
                  <a:lnTo>
                    <a:pt x="189" y="512"/>
                  </a:lnTo>
                  <a:cubicBezTo>
                    <a:pt x="9" y="324"/>
                    <a:pt x="9" y="324"/>
                    <a:pt x="9" y="324"/>
                  </a:cubicBezTo>
                  <a:cubicBezTo>
                    <a:pt x="0" y="315"/>
                    <a:pt x="0" y="297"/>
                    <a:pt x="9" y="288"/>
                  </a:cubicBezTo>
                  <a:cubicBezTo>
                    <a:pt x="18" y="279"/>
                    <a:pt x="36" y="279"/>
                    <a:pt x="45" y="288"/>
                  </a:cubicBezTo>
                  <a:cubicBezTo>
                    <a:pt x="207" y="449"/>
                    <a:pt x="207" y="449"/>
                    <a:pt x="207" y="449"/>
                  </a:cubicBezTo>
                  <a:cubicBezTo>
                    <a:pt x="557" y="9"/>
                    <a:pt x="557" y="9"/>
                    <a:pt x="557" y="9"/>
                  </a:cubicBezTo>
                  <a:cubicBezTo>
                    <a:pt x="566" y="0"/>
                    <a:pt x="584" y="0"/>
                    <a:pt x="593" y="9"/>
                  </a:cubicBezTo>
                  <a:cubicBezTo>
                    <a:pt x="611" y="18"/>
                    <a:pt x="611" y="36"/>
                    <a:pt x="602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BDD4C72-20C9-CC43-B6E1-5A30A936A070}"/>
                </a:ext>
              </a:extLst>
            </p:cNvPr>
            <p:cNvGrpSpPr/>
            <p:nvPr/>
          </p:nvGrpSpPr>
          <p:grpSpPr>
            <a:xfrm>
              <a:off x="6753201" y="9963833"/>
              <a:ext cx="4518438" cy="1592908"/>
              <a:chOff x="1795277" y="4756924"/>
              <a:chExt cx="4518438" cy="1592908"/>
            </a:xfrm>
          </p:grpSpPr>
          <p:sp>
            <p:nvSpPr>
              <p:cNvPr id="79" name="CuadroTexto 395">
                <a:extLst>
                  <a:ext uri="{FF2B5EF4-FFF2-40B4-BE49-F238E27FC236}">
                    <a16:creationId xmlns:a16="http://schemas.microsoft.com/office/drawing/2014/main" id="{7A03511B-2FEC-E742-8AA2-3C48558DBC3D}"/>
                  </a:ext>
                </a:extLst>
              </p:cNvPr>
              <p:cNvSpPr txBox="1"/>
              <p:nvPr/>
            </p:nvSpPr>
            <p:spPr>
              <a:xfrm>
                <a:off x="2863158" y="4756924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80" name="Rectangle 56">
                <a:extLst>
                  <a:ext uri="{FF2B5EF4-FFF2-40B4-BE49-F238E27FC236}">
                    <a16:creationId xmlns:a16="http://schemas.microsoft.com/office/drawing/2014/main" id="{4006D996-480F-BA43-8C7F-17C27A7AE2E5}"/>
                  </a:ext>
                </a:extLst>
              </p:cNvPr>
              <p:cNvSpPr/>
              <p:nvPr/>
            </p:nvSpPr>
            <p:spPr>
              <a:xfrm>
                <a:off x="1795277" y="5395725"/>
                <a:ext cx="45184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F7D1FC1-9EC7-D640-BE94-A2002D534FB8}"/>
                </a:ext>
              </a:extLst>
            </p:cNvPr>
            <p:cNvGrpSpPr/>
            <p:nvPr/>
          </p:nvGrpSpPr>
          <p:grpSpPr>
            <a:xfrm>
              <a:off x="13273527" y="9963833"/>
              <a:ext cx="4518438" cy="1592908"/>
              <a:chOff x="1795277" y="4756924"/>
              <a:chExt cx="4518438" cy="1592908"/>
            </a:xfrm>
          </p:grpSpPr>
          <p:sp>
            <p:nvSpPr>
              <p:cNvPr id="82" name="CuadroTexto 395">
                <a:extLst>
                  <a:ext uri="{FF2B5EF4-FFF2-40B4-BE49-F238E27FC236}">
                    <a16:creationId xmlns:a16="http://schemas.microsoft.com/office/drawing/2014/main" id="{1C66184B-2206-0F4F-A3AB-906F2D308FC5}"/>
                  </a:ext>
                </a:extLst>
              </p:cNvPr>
              <p:cNvSpPr txBox="1"/>
              <p:nvPr/>
            </p:nvSpPr>
            <p:spPr>
              <a:xfrm>
                <a:off x="2863158" y="4756924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83" name="Rectangle 56">
                <a:extLst>
                  <a:ext uri="{FF2B5EF4-FFF2-40B4-BE49-F238E27FC236}">
                    <a16:creationId xmlns:a16="http://schemas.microsoft.com/office/drawing/2014/main" id="{5A70F53B-FB1E-1449-B79D-306FAB6A53DC}"/>
                  </a:ext>
                </a:extLst>
              </p:cNvPr>
              <p:cNvSpPr/>
              <p:nvPr/>
            </p:nvSpPr>
            <p:spPr>
              <a:xfrm>
                <a:off x="1795277" y="5395725"/>
                <a:ext cx="45184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90CBC540-2F16-144F-9CF8-7A496FB6428B}"/>
                </a:ext>
              </a:extLst>
            </p:cNvPr>
            <p:cNvGrpSpPr/>
            <p:nvPr/>
          </p:nvGrpSpPr>
          <p:grpSpPr>
            <a:xfrm>
              <a:off x="18961264" y="9963833"/>
              <a:ext cx="4518438" cy="1592908"/>
              <a:chOff x="1795277" y="4756924"/>
              <a:chExt cx="4518438" cy="1592908"/>
            </a:xfrm>
          </p:grpSpPr>
          <p:sp>
            <p:nvSpPr>
              <p:cNvPr id="85" name="CuadroTexto 395">
                <a:extLst>
                  <a:ext uri="{FF2B5EF4-FFF2-40B4-BE49-F238E27FC236}">
                    <a16:creationId xmlns:a16="http://schemas.microsoft.com/office/drawing/2014/main" id="{EC674983-CE3F-AA46-8F15-4868BA336AAC}"/>
                  </a:ext>
                </a:extLst>
              </p:cNvPr>
              <p:cNvSpPr txBox="1"/>
              <p:nvPr/>
            </p:nvSpPr>
            <p:spPr>
              <a:xfrm>
                <a:off x="2863158" y="4756924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86" name="Rectangle 56">
                <a:extLst>
                  <a:ext uri="{FF2B5EF4-FFF2-40B4-BE49-F238E27FC236}">
                    <a16:creationId xmlns:a16="http://schemas.microsoft.com/office/drawing/2014/main" id="{05D9CD16-AA75-074B-AEFA-BF49E8F6D984}"/>
                  </a:ext>
                </a:extLst>
              </p:cNvPr>
              <p:cNvSpPr/>
              <p:nvPr/>
            </p:nvSpPr>
            <p:spPr>
              <a:xfrm>
                <a:off x="1795277" y="5395725"/>
                <a:ext cx="45184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">
            <a:extLst>
              <a:ext uri="{FF2B5EF4-FFF2-40B4-BE49-F238E27FC236}">
                <a16:creationId xmlns:a16="http://schemas.microsoft.com/office/drawing/2014/main" id="{F9A97800-945B-294C-8096-DC13B71E3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8043" y="4689758"/>
            <a:ext cx="3891134" cy="3891137"/>
          </a:xfrm>
          <a:custGeom>
            <a:avLst/>
            <a:gdLst>
              <a:gd name="T0" fmla="*/ 2949 w 3525"/>
              <a:gd name="T1" fmla="*/ 3524 h 3525"/>
              <a:gd name="T2" fmla="*/ 2949 w 3525"/>
              <a:gd name="T3" fmla="*/ 3524 h 3525"/>
              <a:gd name="T4" fmla="*/ 575 w 3525"/>
              <a:gd name="T5" fmla="*/ 3524 h 3525"/>
              <a:gd name="T6" fmla="*/ 0 w 3525"/>
              <a:gd name="T7" fmla="*/ 2949 h 3525"/>
              <a:gd name="T8" fmla="*/ 0 w 3525"/>
              <a:gd name="T9" fmla="*/ 574 h 3525"/>
              <a:gd name="T10" fmla="*/ 575 w 3525"/>
              <a:gd name="T11" fmla="*/ 0 h 3525"/>
              <a:gd name="T12" fmla="*/ 2949 w 3525"/>
              <a:gd name="T13" fmla="*/ 0 h 3525"/>
              <a:gd name="T14" fmla="*/ 3524 w 3525"/>
              <a:gd name="T15" fmla="*/ 574 h 3525"/>
              <a:gd name="T16" fmla="*/ 3524 w 3525"/>
              <a:gd name="T17" fmla="*/ 2949 h 3525"/>
              <a:gd name="T18" fmla="*/ 2949 w 3525"/>
              <a:gd name="T19" fmla="*/ 3524 h 3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25" h="3525">
                <a:moveTo>
                  <a:pt x="2949" y="3524"/>
                </a:moveTo>
                <a:lnTo>
                  <a:pt x="2949" y="3524"/>
                </a:lnTo>
                <a:cubicBezTo>
                  <a:pt x="575" y="3524"/>
                  <a:pt x="575" y="3524"/>
                  <a:pt x="575" y="3524"/>
                </a:cubicBezTo>
                <a:cubicBezTo>
                  <a:pt x="258" y="3524"/>
                  <a:pt x="0" y="3265"/>
                  <a:pt x="0" y="2949"/>
                </a:cubicBezTo>
                <a:cubicBezTo>
                  <a:pt x="0" y="574"/>
                  <a:pt x="0" y="574"/>
                  <a:pt x="0" y="574"/>
                </a:cubicBezTo>
                <a:cubicBezTo>
                  <a:pt x="0" y="258"/>
                  <a:pt x="258" y="0"/>
                  <a:pt x="575" y="0"/>
                </a:cubicBezTo>
                <a:cubicBezTo>
                  <a:pt x="2949" y="0"/>
                  <a:pt x="2949" y="0"/>
                  <a:pt x="2949" y="0"/>
                </a:cubicBezTo>
                <a:cubicBezTo>
                  <a:pt x="3266" y="0"/>
                  <a:pt x="3524" y="258"/>
                  <a:pt x="3524" y="574"/>
                </a:cubicBezTo>
                <a:cubicBezTo>
                  <a:pt x="3524" y="2949"/>
                  <a:pt x="3524" y="2949"/>
                  <a:pt x="3524" y="2949"/>
                </a:cubicBezTo>
                <a:cubicBezTo>
                  <a:pt x="3524" y="3265"/>
                  <a:pt x="3266" y="3524"/>
                  <a:pt x="2949" y="35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">
            <a:extLst>
              <a:ext uri="{FF2B5EF4-FFF2-40B4-BE49-F238E27FC236}">
                <a16:creationId xmlns:a16="http://schemas.microsoft.com/office/drawing/2014/main" id="{3A116229-F0B5-444B-B52A-3597F7811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4319" y="1095693"/>
            <a:ext cx="2508055" cy="2517795"/>
          </a:xfrm>
          <a:custGeom>
            <a:avLst/>
            <a:gdLst>
              <a:gd name="T0" fmla="*/ 1696 w 2272"/>
              <a:gd name="T1" fmla="*/ 2280 h 2281"/>
              <a:gd name="T2" fmla="*/ 1696 w 2272"/>
              <a:gd name="T3" fmla="*/ 2280 h 2281"/>
              <a:gd name="T4" fmla="*/ 575 w 2272"/>
              <a:gd name="T5" fmla="*/ 2280 h 2281"/>
              <a:gd name="T6" fmla="*/ 0 w 2272"/>
              <a:gd name="T7" fmla="*/ 1705 h 2281"/>
              <a:gd name="T8" fmla="*/ 0 w 2272"/>
              <a:gd name="T9" fmla="*/ 575 h 2281"/>
              <a:gd name="T10" fmla="*/ 575 w 2272"/>
              <a:gd name="T11" fmla="*/ 0 h 2281"/>
              <a:gd name="T12" fmla="*/ 1696 w 2272"/>
              <a:gd name="T13" fmla="*/ 0 h 2281"/>
              <a:gd name="T14" fmla="*/ 2271 w 2272"/>
              <a:gd name="T15" fmla="*/ 575 h 2281"/>
              <a:gd name="T16" fmla="*/ 2271 w 2272"/>
              <a:gd name="T17" fmla="*/ 1705 h 2281"/>
              <a:gd name="T18" fmla="*/ 1696 w 2272"/>
              <a:gd name="T19" fmla="*/ 2280 h 2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72" h="2281">
                <a:moveTo>
                  <a:pt x="1696" y="2280"/>
                </a:moveTo>
                <a:lnTo>
                  <a:pt x="1696" y="2280"/>
                </a:lnTo>
                <a:cubicBezTo>
                  <a:pt x="575" y="2280"/>
                  <a:pt x="575" y="2280"/>
                  <a:pt x="575" y="2280"/>
                </a:cubicBezTo>
                <a:cubicBezTo>
                  <a:pt x="259" y="2280"/>
                  <a:pt x="0" y="2021"/>
                  <a:pt x="0" y="1705"/>
                </a:cubicBezTo>
                <a:cubicBezTo>
                  <a:pt x="0" y="575"/>
                  <a:pt x="0" y="575"/>
                  <a:pt x="0" y="575"/>
                </a:cubicBezTo>
                <a:cubicBezTo>
                  <a:pt x="0" y="259"/>
                  <a:pt x="259" y="0"/>
                  <a:pt x="575" y="0"/>
                </a:cubicBezTo>
                <a:cubicBezTo>
                  <a:pt x="1696" y="0"/>
                  <a:pt x="1696" y="0"/>
                  <a:pt x="1696" y="0"/>
                </a:cubicBezTo>
                <a:cubicBezTo>
                  <a:pt x="2012" y="0"/>
                  <a:pt x="2271" y="259"/>
                  <a:pt x="2271" y="575"/>
                </a:cubicBezTo>
                <a:cubicBezTo>
                  <a:pt x="2271" y="1705"/>
                  <a:pt x="2271" y="1705"/>
                  <a:pt x="2271" y="1705"/>
                </a:cubicBezTo>
                <a:cubicBezTo>
                  <a:pt x="2271" y="2021"/>
                  <a:pt x="2012" y="2280"/>
                  <a:pt x="1696" y="22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3">
            <a:extLst>
              <a:ext uri="{FF2B5EF4-FFF2-40B4-BE49-F238E27FC236}">
                <a16:creationId xmlns:a16="http://schemas.microsoft.com/office/drawing/2014/main" id="{57825B55-57CF-0B49-9789-990C90E32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4319" y="4163797"/>
            <a:ext cx="2508055" cy="2508055"/>
          </a:xfrm>
          <a:custGeom>
            <a:avLst/>
            <a:gdLst>
              <a:gd name="T0" fmla="*/ 1696 w 2272"/>
              <a:gd name="T1" fmla="*/ 2270 h 2271"/>
              <a:gd name="T2" fmla="*/ 1696 w 2272"/>
              <a:gd name="T3" fmla="*/ 2270 h 2271"/>
              <a:gd name="T4" fmla="*/ 575 w 2272"/>
              <a:gd name="T5" fmla="*/ 2270 h 2271"/>
              <a:gd name="T6" fmla="*/ 0 w 2272"/>
              <a:gd name="T7" fmla="*/ 1695 h 2271"/>
              <a:gd name="T8" fmla="*/ 0 w 2272"/>
              <a:gd name="T9" fmla="*/ 574 h 2271"/>
              <a:gd name="T10" fmla="*/ 575 w 2272"/>
              <a:gd name="T11" fmla="*/ 0 h 2271"/>
              <a:gd name="T12" fmla="*/ 1696 w 2272"/>
              <a:gd name="T13" fmla="*/ 0 h 2271"/>
              <a:gd name="T14" fmla="*/ 2271 w 2272"/>
              <a:gd name="T15" fmla="*/ 574 h 2271"/>
              <a:gd name="T16" fmla="*/ 2271 w 2272"/>
              <a:gd name="T17" fmla="*/ 1695 h 2271"/>
              <a:gd name="T18" fmla="*/ 1696 w 2272"/>
              <a:gd name="T19" fmla="*/ 2270 h 2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72" h="2271">
                <a:moveTo>
                  <a:pt x="1696" y="2270"/>
                </a:moveTo>
                <a:lnTo>
                  <a:pt x="1696" y="2270"/>
                </a:lnTo>
                <a:cubicBezTo>
                  <a:pt x="575" y="2270"/>
                  <a:pt x="575" y="2270"/>
                  <a:pt x="575" y="2270"/>
                </a:cubicBezTo>
                <a:cubicBezTo>
                  <a:pt x="259" y="2270"/>
                  <a:pt x="0" y="2011"/>
                  <a:pt x="0" y="1695"/>
                </a:cubicBezTo>
                <a:cubicBezTo>
                  <a:pt x="0" y="574"/>
                  <a:pt x="0" y="574"/>
                  <a:pt x="0" y="574"/>
                </a:cubicBezTo>
                <a:cubicBezTo>
                  <a:pt x="0" y="258"/>
                  <a:pt x="259" y="0"/>
                  <a:pt x="575" y="0"/>
                </a:cubicBezTo>
                <a:cubicBezTo>
                  <a:pt x="1696" y="0"/>
                  <a:pt x="1696" y="0"/>
                  <a:pt x="1696" y="0"/>
                </a:cubicBezTo>
                <a:cubicBezTo>
                  <a:pt x="2012" y="0"/>
                  <a:pt x="2271" y="258"/>
                  <a:pt x="2271" y="574"/>
                </a:cubicBezTo>
                <a:cubicBezTo>
                  <a:pt x="2271" y="1695"/>
                  <a:pt x="2271" y="1695"/>
                  <a:pt x="2271" y="1695"/>
                </a:cubicBezTo>
                <a:cubicBezTo>
                  <a:pt x="2271" y="2011"/>
                  <a:pt x="2012" y="2270"/>
                  <a:pt x="1696" y="227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4">
            <a:extLst>
              <a:ext uri="{FF2B5EF4-FFF2-40B4-BE49-F238E27FC236}">
                <a16:creationId xmlns:a16="http://schemas.microsoft.com/office/drawing/2014/main" id="{9E52C733-10F6-7E45-93B9-2C0B6C5AA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4319" y="7217292"/>
            <a:ext cx="2508055" cy="2517792"/>
          </a:xfrm>
          <a:custGeom>
            <a:avLst/>
            <a:gdLst>
              <a:gd name="T0" fmla="*/ 1696 w 2272"/>
              <a:gd name="T1" fmla="*/ 2280 h 2281"/>
              <a:gd name="T2" fmla="*/ 1696 w 2272"/>
              <a:gd name="T3" fmla="*/ 2280 h 2281"/>
              <a:gd name="T4" fmla="*/ 575 w 2272"/>
              <a:gd name="T5" fmla="*/ 2280 h 2281"/>
              <a:gd name="T6" fmla="*/ 0 w 2272"/>
              <a:gd name="T7" fmla="*/ 1705 h 2281"/>
              <a:gd name="T8" fmla="*/ 0 w 2272"/>
              <a:gd name="T9" fmla="*/ 575 h 2281"/>
              <a:gd name="T10" fmla="*/ 575 w 2272"/>
              <a:gd name="T11" fmla="*/ 0 h 2281"/>
              <a:gd name="T12" fmla="*/ 1696 w 2272"/>
              <a:gd name="T13" fmla="*/ 0 h 2281"/>
              <a:gd name="T14" fmla="*/ 2271 w 2272"/>
              <a:gd name="T15" fmla="*/ 575 h 2281"/>
              <a:gd name="T16" fmla="*/ 2271 w 2272"/>
              <a:gd name="T17" fmla="*/ 1705 h 2281"/>
              <a:gd name="T18" fmla="*/ 1696 w 2272"/>
              <a:gd name="T19" fmla="*/ 2280 h 2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72" h="2281">
                <a:moveTo>
                  <a:pt x="1696" y="2280"/>
                </a:moveTo>
                <a:lnTo>
                  <a:pt x="1696" y="2280"/>
                </a:lnTo>
                <a:cubicBezTo>
                  <a:pt x="575" y="2280"/>
                  <a:pt x="575" y="2280"/>
                  <a:pt x="575" y="2280"/>
                </a:cubicBezTo>
                <a:cubicBezTo>
                  <a:pt x="259" y="2280"/>
                  <a:pt x="0" y="2021"/>
                  <a:pt x="0" y="1705"/>
                </a:cubicBezTo>
                <a:cubicBezTo>
                  <a:pt x="0" y="575"/>
                  <a:pt x="0" y="575"/>
                  <a:pt x="0" y="575"/>
                </a:cubicBezTo>
                <a:cubicBezTo>
                  <a:pt x="0" y="259"/>
                  <a:pt x="259" y="0"/>
                  <a:pt x="575" y="0"/>
                </a:cubicBezTo>
                <a:cubicBezTo>
                  <a:pt x="1696" y="0"/>
                  <a:pt x="1696" y="0"/>
                  <a:pt x="1696" y="0"/>
                </a:cubicBezTo>
                <a:cubicBezTo>
                  <a:pt x="2012" y="0"/>
                  <a:pt x="2271" y="259"/>
                  <a:pt x="2271" y="575"/>
                </a:cubicBezTo>
                <a:cubicBezTo>
                  <a:pt x="2271" y="1705"/>
                  <a:pt x="2271" y="1705"/>
                  <a:pt x="2271" y="1705"/>
                </a:cubicBezTo>
                <a:cubicBezTo>
                  <a:pt x="2271" y="2021"/>
                  <a:pt x="2012" y="2280"/>
                  <a:pt x="1696" y="228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5">
            <a:extLst>
              <a:ext uri="{FF2B5EF4-FFF2-40B4-BE49-F238E27FC236}">
                <a16:creationId xmlns:a16="http://schemas.microsoft.com/office/drawing/2014/main" id="{81EB20A2-52BE-B340-9CE0-B3467A432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4319" y="10285396"/>
            <a:ext cx="2508055" cy="2517792"/>
          </a:xfrm>
          <a:custGeom>
            <a:avLst/>
            <a:gdLst>
              <a:gd name="T0" fmla="*/ 1696 w 2272"/>
              <a:gd name="T1" fmla="*/ 2280 h 2281"/>
              <a:gd name="T2" fmla="*/ 1696 w 2272"/>
              <a:gd name="T3" fmla="*/ 2280 h 2281"/>
              <a:gd name="T4" fmla="*/ 575 w 2272"/>
              <a:gd name="T5" fmla="*/ 2280 h 2281"/>
              <a:gd name="T6" fmla="*/ 0 w 2272"/>
              <a:gd name="T7" fmla="*/ 1705 h 2281"/>
              <a:gd name="T8" fmla="*/ 0 w 2272"/>
              <a:gd name="T9" fmla="*/ 575 h 2281"/>
              <a:gd name="T10" fmla="*/ 575 w 2272"/>
              <a:gd name="T11" fmla="*/ 0 h 2281"/>
              <a:gd name="T12" fmla="*/ 1696 w 2272"/>
              <a:gd name="T13" fmla="*/ 0 h 2281"/>
              <a:gd name="T14" fmla="*/ 2271 w 2272"/>
              <a:gd name="T15" fmla="*/ 575 h 2281"/>
              <a:gd name="T16" fmla="*/ 2271 w 2272"/>
              <a:gd name="T17" fmla="*/ 1705 h 2281"/>
              <a:gd name="T18" fmla="*/ 1696 w 2272"/>
              <a:gd name="T19" fmla="*/ 2280 h 2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72" h="2281">
                <a:moveTo>
                  <a:pt x="1696" y="2280"/>
                </a:moveTo>
                <a:lnTo>
                  <a:pt x="1696" y="2280"/>
                </a:lnTo>
                <a:cubicBezTo>
                  <a:pt x="575" y="2280"/>
                  <a:pt x="575" y="2280"/>
                  <a:pt x="575" y="2280"/>
                </a:cubicBezTo>
                <a:cubicBezTo>
                  <a:pt x="259" y="2280"/>
                  <a:pt x="0" y="2021"/>
                  <a:pt x="0" y="1705"/>
                </a:cubicBezTo>
                <a:cubicBezTo>
                  <a:pt x="0" y="575"/>
                  <a:pt x="0" y="575"/>
                  <a:pt x="0" y="575"/>
                </a:cubicBezTo>
                <a:cubicBezTo>
                  <a:pt x="0" y="259"/>
                  <a:pt x="259" y="0"/>
                  <a:pt x="575" y="0"/>
                </a:cubicBezTo>
                <a:cubicBezTo>
                  <a:pt x="1696" y="0"/>
                  <a:pt x="1696" y="0"/>
                  <a:pt x="1696" y="0"/>
                </a:cubicBezTo>
                <a:cubicBezTo>
                  <a:pt x="2012" y="0"/>
                  <a:pt x="2271" y="259"/>
                  <a:pt x="2271" y="575"/>
                </a:cubicBezTo>
                <a:cubicBezTo>
                  <a:pt x="2271" y="1705"/>
                  <a:pt x="2271" y="1705"/>
                  <a:pt x="2271" y="1705"/>
                </a:cubicBezTo>
                <a:cubicBezTo>
                  <a:pt x="2271" y="2021"/>
                  <a:pt x="2012" y="2280"/>
                  <a:pt x="1696" y="228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29">
            <a:extLst>
              <a:ext uri="{FF2B5EF4-FFF2-40B4-BE49-F238E27FC236}">
                <a16:creationId xmlns:a16="http://schemas.microsoft.com/office/drawing/2014/main" id="{68848680-B6EE-0D48-AF6C-4470B4D9E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8612" y="5410519"/>
            <a:ext cx="2814864" cy="691541"/>
          </a:xfrm>
          <a:custGeom>
            <a:avLst/>
            <a:gdLst>
              <a:gd name="T0" fmla="*/ 96 w 2549"/>
              <a:gd name="T1" fmla="*/ 623 h 624"/>
              <a:gd name="T2" fmla="*/ 96 w 2549"/>
              <a:gd name="T3" fmla="*/ 623 h 624"/>
              <a:gd name="T4" fmla="*/ 39 w 2549"/>
              <a:gd name="T5" fmla="*/ 594 h 624"/>
              <a:gd name="T6" fmla="*/ 39 w 2549"/>
              <a:gd name="T7" fmla="*/ 469 h 624"/>
              <a:gd name="T8" fmla="*/ 1283 w 2549"/>
              <a:gd name="T9" fmla="*/ 0 h 624"/>
              <a:gd name="T10" fmla="*/ 2509 w 2549"/>
              <a:gd name="T11" fmla="*/ 460 h 624"/>
              <a:gd name="T12" fmla="*/ 2519 w 2549"/>
              <a:gd name="T13" fmla="*/ 584 h 624"/>
              <a:gd name="T14" fmla="*/ 2394 w 2549"/>
              <a:gd name="T15" fmla="*/ 584 h 624"/>
              <a:gd name="T16" fmla="*/ 1283 w 2549"/>
              <a:gd name="T17" fmla="*/ 172 h 624"/>
              <a:gd name="T18" fmla="*/ 154 w 2549"/>
              <a:gd name="T19" fmla="*/ 594 h 624"/>
              <a:gd name="T20" fmla="*/ 96 w 2549"/>
              <a:gd name="T21" fmla="*/ 623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49" h="624">
                <a:moveTo>
                  <a:pt x="96" y="623"/>
                </a:moveTo>
                <a:lnTo>
                  <a:pt x="96" y="623"/>
                </a:lnTo>
                <a:cubicBezTo>
                  <a:pt x="77" y="623"/>
                  <a:pt x="48" y="613"/>
                  <a:pt x="39" y="594"/>
                </a:cubicBezTo>
                <a:cubicBezTo>
                  <a:pt x="0" y="556"/>
                  <a:pt x="0" y="508"/>
                  <a:pt x="39" y="469"/>
                </a:cubicBezTo>
                <a:cubicBezTo>
                  <a:pt x="345" y="172"/>
                  <a:pt x="805" y="0"/>
                  <a:pt x="1283" y="0"/>
                </a:cubicBezTo>
                <a:cubicBezTo>
                  <a:pt x="1752" y="0"/>
                  <a:pt x="2203" y="172"/>
                  <a:pt x="2509" y="460"/>
                </a:cubicBezTo>
                <a:cubicBezTo>
                  <a:pt x="2548" y="489"/>
                  <a:pt x="2548" y="546"/>
                  <a:pt x="2519" y="584"/>
                </a:cubicBezTo>
                <a:cubicBezTo>
                  <a:pt x="2481" y="613"/>
                  <a:pt x="2433" y="613"/>
                  <a:pt x="2394" y="584"/>
                </a:cubicBezTo>
                <a:cubicBezTo>
                  <a:pt x="2116" y="326"/>
                  <a:pt x="1714" y="172"/>
                  <a:pt x="1283" y="172"/>
                </a:cubicBezTo>
                <a:cubicBezTo>
                  <a:pt x="843" y="172"/>
                  <a:pt x="431" y="326"/>
                  <a:pt x="154" y="594"/>
                </a:cubicBezTo>
                <a:cubicBezTo>
                  <a:pt x="144" y="613"/>
                  <a:pt x="115" y="623"/>
                  <a:pt x="96" y="6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30">
            <a:extLst>
              <a:ext uri="{FF2B5EF4-FFF2-40B4-BE49-F238E27FC236}">
                <a16:creationId xmlns:a16="http://schemas.microsoft.com/office/drawing/2014/main" id="{AA6B45FE-4ECF-1846-BAC8-7C65BDE60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9493" y="7197812"/>
            <a:ext cx="667192" cy="657449"/>
          </a:xfrm>
          <a:custGeom>
            <a:avLst/>
            <a:gdLst>
              <a:gd name="T0" fmla="*/ 296 w 604"/>
              <a:gd name="T1" fmla="*/ 163 h 595"/>
              <a:gd name="T2" fmla="*/ 296 w 604"/>
              <a:gd name="T3" fmla="*/ 163 h 595"/>
              <a:gd name="T4" fmla="*/ 430 w 604"/>
              <a:gd name="T5" fmla="*/ 297 h 595"/>
              <a:gd name="T6" fmla="*/ 296 w 604"/>
              <a:gd name="T7" fmla="*/ 431 h 595"/>
              <a:gd name="T8" fmla="*/ 171 w 604"/>
              <a:gd name="T9" fmla="*/ 297 h 595"/>
              <a:gd name="T10" fmla="*/ 296 w 604"/>
              <a:gd name="T11" fmla="*/ 163 h 595"/>
              <a:gd name="T12" fmla="*/ 296 w 604"/>
              <a:gd name="T13" fmla="*/ 0 h 595"/>
              <a:gd name="T14" fmla="*/ 296 w 604"/>
              <a:gd name="T15" fmla="*/ 0 h 595"/>
              <a:gd name="T16" fmla="*/ 0 w 604"/>
              <a:gd name="T17" fmla="*/ 297 h 595"/>
              <a:gd name="T18" fmla="*/ 296 w 604"/>
              <a:gd name="T19" fmla="*/ 594 h 595"/>
              <a:gd name="T20" fmla="*/ 603 w 604"/>
              <a:gd name="T21" fmla="*/ 297 h 595"/>
              <a:gd name="T22" fmla="*/ 296 w 604"/>
              <a:gd name="T23" fmla="*/ 0 h 595"/>
              <a:gd name="T24" fmla="*/ 296 w 604"/>
              <a:gd name="T25" fmla="*/ 163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4" h="595">
                <a:moveTo>
                  <a:pt x="296" y="163"/>
                </a:moveTo>
                <a:lnTo>
                  <a:pt x="296" y="163"/>
                </a:lnTo>
                <a:cubicBezTo>
                  <a:pt x="373" y="163"/>
                  <a:pt x="430" y="220"/>
                  <a:pt x="430" y="297"/>
                </a:cubicBezTo>
                <a:cubicBezTo>
                  <a:pt x="430" y="373"/>
                  <a:pt x="373" y="431"/>
                  <a:pt x="296" y="431"/>
                </a:cubicBezTo>
                <a:cubicBezTo>
                  <a:pt x="229" y="431"/>
                  <a:pt x="171" y="373"/>
                  <a:pt x="171" y="297"/>
                </a:cubicBezTo>
                <a:cubicBezTo>
                  <a:pt x="171" y="220"/>
                  <a:pt x="229" y="163"/>
                  <a:pt x="296" y="163"/>
                </a:cubicBezTo>
                <a:lnTo>
                  <a:pt x="296" y="0"/>
                </a:lnTo>
                <a:lnTo>
                  <a:pt x="296" y="0"/>
                </a:lnTo>
                <a:cubicBezTo>
                  <a:pt x="133" y="0"/>
                  <a:pt x="0" y="134"/>
                  <a:pt x="0" y="297"/>
                </a:cubicBezTo>
                <a:cubicBezTo>
                  <a:pt x="0" y="460"/>
                  <a:pt x="133" y="594"/>
                  <a:pt x="296" y="594"/>
                </a:cubicBezTo>
                <a:cubicBezTo>
                  <a:pt x="468" y="594"/>
                  <a:pt x="603" y="460"/>
                  <a:pt x="603" y="297"/>
                </a:cubicBezTo>
                <a:cubicBezTo>
                  <a:pt x="603" y="134"/>
                  <a:pt x="468" y="0"/>
                  <a:pt x="296" y="0"/>
                </a:cubicBezTo>
                <a:lnTo>
                  <a:pt x="296" y="1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31">
            <a:extLst>
              <a:ext uri="{FF2B5EF4-FFF2-40B4-BE49-F238E27FC236}">
                <a16:creationId xmlns:a16="http://schemas.microsoft.com/office/drawing/2014/main" id="{5CFB4F56-9978-CA4A-B914-FC1B33C97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5684" y="5951091"/>
            <a:ext cx="2220723" cy="569789"/>
          </a:xfrm>
          <a:custGeom>
            <a:avLst/>
            <a:gdLst>
              <a:gd name="T0" fmla="*/ 86 w 2011"/>
              <a:gd name="T1" fmla="*/ 517 h 518"/>
              <a:gd name="T2" fmla="*/ 86 w 2011"/>
              <a:gd name="T3" fmla="*/ 517 h 518"/>
              <a:gd name="T4" fmla="*/ 28 w 2011"/>
              <a:gd name="T5" fmla="*/ 488 h 518"/>
              <a:gd name="T6" fmla="*/ 28 w 2011"/>
              <a:gd name="T7" fmla="*/ 373 h 518"/>
              <a:gd name="T8" fmla="*/ 1004 w 2011"/>
              <a:gd name="T9" fmla="*/ 0 h 518"/>
              <a:gd name="T10" fmla="*/ 1972 w 2011"/>
              <a:gd name="T11" fmla="*/ 364 h 518"/>
              <a:gd name="T12" fmla="*/ 1972 w 2011"/>
              <a:gd name="T13" fmla="*/ 478 h 518"/>
              <a:gd name="T14" fmla="*/ 1857 w 2011"/>
              <a:gd name="T15" fmla="*/ 488 h 518"/>
              <a:gd name="T16" fmla="*/ 1004 w 2011"/>
              <a:gd name="T17" fmla="*/ 172 h 518"/>
              <a:gd name="T18" fmla="*/ 153 w 2011"/>
              <a:gd name="T19" fmla="*/ 498 h 518"/>
              <a:gd name="T20" fmla="*/ 86 w 2011"/>
              <a:gd name="T21" fmla="*/ 517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11" h="518">
                <a:moveTo>
                  <a:pt x="86" y="517"/>
                </a:moveTo>
                <a:lnTo>
                  <a:pt x="86" y="517"/>
                </a:lnTo>
                <a:cubicBezTo>
                  <a:pt x="67" y="517"/>
                  <a:pt x="47" y="507"/>
                  <a:pt x="28" y="488"/>
                </a:cubicBezTo>
                <a:cubicBezTo>
                  <a:pt x="0" y="459"/>
                  <a:pt x="0" y="402"/>
                  <a:pt x="28" y="373"/>
                </a:cubicBezTo>
                <a:cubicBezTo>
                  <a:pt x="277" y="134"/>
                  <a:pt x="632" y="0"/>
                  <a:pt x="1004" y="0"/>
                </a:cubicBezTo>
                <a:cubicBezTo>
                  <a:pt x="1378" y="0"/>
                  <a:pt x="1732" y="134"/>
                  <a:pt x="1972" y="364"/>
                </a:cubicBezTo>
                <a:cubicBezTo>
                  <a:pt x="2010" y="392"/>
                  <a:pt x="2010" y="450"/>
                  <a:pt x="1972" y="478"/>
                </a:cubicBezTo>
                <a:cubicBezTo>
                  <a:pt x="1943" y="517"/>
                  <a:pt x="1886" y="517"/>
                  <a:pt x="1857" y="488"/>
                </a:cubicBezTo>
                <a:cubicBezTo>
                  <a:pt x="1646" y="287"/>
                  <a:pt x="1340" y="172"/>
                  <a:pt x="1004" y="172"/>
                </a:cubicBezTo>
                <a:cubicBezTo>
                  <a:pt x="670" y="172"/>
                  <a:pt x="364" y="287"/>
                  <a:pt x="153" y="498"/>
                </a:cubicBezTo>
                <a:cubicBezTo>
                  <a:pt x="134" y="507"/>
                  <a:pt x="115" y="517"/>
                  <a:pt x="86" y="5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32">
            <a:extLst>
              <a:ext uri="{FF2B5EF4-FFF2-40B4-BE49-F238E27FC236}">
                <a16:creationId xmlns:a16="http://schemas.microsoft.com/office/drawing/2014/main" id="{1AFA16A5-F5BA-8249-BFC6-A42957394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1713" y="6501400"/>
            <a:ext cx="1543794" cy="443172"/>
          </a:xfrm>
          <a:custGeom>
            <a:avLst/>
            <a:gdLst>
              <a:gd name="T0" fmla="*/ 86 w 1399"/>
              <a:gd name="T1" fmla="*/ 402 h 403"/>
              <a:gd name="T2" fmla="*/ 86 w 1399"/>
              <a:gd name="T3" fmla="*/ 402 h 403"/>
              <a:gd name="T4" fmla="*/ 29 w 1399"/>
              <a:gd name="T5" fmla="*/ 373 h 403"/>
              <a:gd name="T6" fmla="*/ 29 w 1399"/>
              <a:gd name="T7" fmla="*/ 258 h 403"/>
              <a:gd name="T8" fmla="*/ 698 w 1399"/>
              <a:gd name="T9" fmla="*/ 0 h 403"/>
              <a:gd name="T10" fmla="*/ 1369 w 1399"/>
              <a:gd name="T11" fmla="*/ 249 h 403"/>
              <a:gd name="T12" fmla="*/ 1369 w 1399"/>
              <a:gd name="T13" fmla="*/ 373 h 403"/>
              <a:gd name="T14" fmla="*/ 1254 w 1399"/>
              <a:gd name="T15" fmla="*/ 373 h 403"/>
              <a:gd name="T16" fmla="*/ 698 w 1399"/>
              <a:gd name="T17" fmla="*/ 172 h 403"/>
              <a:gd name="T18" fmla="*/ 153 w 1399"/>
              <a:gd name="T19" fmla="*/ 383 h 403"/>
              <a:gd name="T20" fmla="*/ 86 w 1399"/>
              <a:gd name="T21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99" h="403">
                <a:moveTo>
                  <a:pt x="86" y="402"/>
                </a:moveTo>
                <a:lnTo>
                  <a:pt x="86" y="402"/>
                </a:lnTo>
                <a:cubicBezTo>
                  <a:pt x="67" y="402"/>
                  <a:pt x="48" y="392"/>
                  <a:pt x="29" y="373"/>
                </a:cubicBezTo>
                <a:cubicBezTo>
                  <a:pt x="0" y="345"/>
                  <a:pt x="0" y="287"/>
                  <a:pt x="29" y="258"/>
                </a:cubicBezTo>
                <a:cubicBezTo>
                  <a:pt x="201" y="95"/>
                  <a:pt x="441" y="0"/>
                  <a:pt x="698" y="0"/>
                </a:cubicBezTo>
                <a:cubicBezTo>
                  <a:pt x="957" y="0"/>
                  <a:pt x="1196" y="95"/>
                  <a:pt x="1369" y="249"/>
                </a:cubicBezTo>
                <a:cubicBezTo>
                  <a:pt x="1398" y="277"/>
                  <a:pt x="1398" y="335"/>
                  <a:pt x="1369" y="373"/>
                </a:cubicBezTo>
                <a:cubicBezTo>
                  <a:pt x="1340" y="402"/>
                  <a:pt x="1283" y="402"/>
                  <a:pt x="1254" y="373"/>
                </a:cubicBezTo>
                <a:cubicBezTo>
                  <a:pt x="1110" y="249"/>
                  <a:pt x="919" y="172"/>
                  <a:pt x="698" y="172"/>
                </a:cubicBezTo>
                <a:cubicBezTo>
                  <a:pt x="488" y="172"/>
                  <a:pt x="288" y="249"/>
                  <a:pt x="153" y="383"/>
                </a:cubicBezTo>
                <a:cubicBezTo>
                  <a:pt x="134" y="392"/>
                  <a:pt x="115" y="402"/>
                  <a:pt x="86" y="40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33">
            <a:extLst>
              <a:ext uri="{FF2B5EF4-FFF2-40B4-BE49-F238E27FC236}">
                <a16:creationId xmlns:a16="http://schemas.microsoft.com/office/drawing/2014/main" id="{B568A95F-8BF1-F246-8CA5-3F3E10C28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4492" y="4850469"/>
            <a:ext cx="647709" cy="1129841"/>
          </a:xfrm>
          <a:custGeom>
            <a:avLst/>
            <a:gdLst>
              <a:gd name="T0" fmla="*/ 479 w 586"/>
              <a:gd name="T1" fmla="*/ 1024 h 1025"/>
              <a:gd name="T2" fmla="*/ 479 w 586"/>
              <a:gd name="T3" fmla="*/ 1024 h 1025"/>
              <a:gd name="T4" fmla="*/ 106 w 586"/>
              <a:gd name="T5" fmla="*/ 1024 h 1025"/>
              <a:gd name="T6" fmla="*/ 0 w 586"/>
              <a:gd name="T7" fmla="*/ 919 h 1025"/>
              <a:gd name="T8" fmla="*/ 0 w 586"/>
              <a:gd name="T9" fmla="*/ 105 h 1025"/>
              <a:gd name="T10" fmla="*/ 106 w 586"/>
              <a:gd name="T11" fmla="*/ 0 h 1025"/>
              <a:gd name="T12" fmla="*/ 479 w 586"/>
              <a:gd name="T13" fmla="*/ 0 h 1025"/>
              <a:gd name="T14" fmla="*/ 585 w 586"/>
              <a:gd name="T15" fmla="*/ 105 h 1025"/>
              <a:gd name="T16" fmla="*/ 585 w 586"/>
              <a:gd name="T17" fmla="*/ 919 h 1025"/>
              <a:gd name="T18" fmla="*/ 479 w 586"/>
              <a:gd name="T19" fmla="*/ 1024 h 1025"/>
              <a:gd name="T20" fmla="*/ 106 w 586"/>
              <a:gd name="T21" fmla="*/ 66 h 1025"/>
              <a:gd name="T22" fmla="*/ 106 w 586"/>
              <a:gd name="T23" fmla="*/ 66 h 1025"/>
              <a:gd name="T24" fmla="*/ 68 w 586"/>
              <a:gd name="T25" fmla="*/ 105 h 1025"/>
              <a:gd name="T26" fmla="*/ 68 w 586"/>
              <a:gd name="T27" fmla="*/ 919 h 1025"/>
              <a:gd name="T28" fmla="*/ 106 w 586"/>
              <a:gd name="T29" fmla="*/ 957 h 1025"/>
              <a:gd name="T30" fmla="*/ 479 w 586"/>
              <a:gd name="T31" fmla="*/ 957 h 1025"/>
              <a:gd name="T32" fmla="*/ 518 w 586"/>
              <a:gd name="T33" fmla="*/ 919 h 1025"/>
              <a:gd name="T34" fmla="*/ 518 w 586"/>
              <a:gd name="T35" fmla="*/ 105 h 1025"/>
              <a:gd name="T36" fmla="*/ 479 w 586"/>
              <a:gd name="T37" fmla="*/ 66 h 1025"/>
              <a:gd name="T38" fmla="*/ 106 w 586"/>
              <a:gd name="T39" fmla="*/ 66 h 1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86" h="1025">
                <a:moveTo>
                  <a:pt x="479" y="1024"/>
                </a:moveTo>
                <a:lnTo>
                  <a:pt x="479" y="1024"/>
                </a:lnTo>
                <a:cubicBezTo>
                  <a:pt x="106" y="1024"/>
                  <a:pt x="106" y="1024"/>
                  <a:pt x="106" y="1024"/>
                </a:cubicBezTo>
                <a:cubicBezTo>
                  <a:pt x="48" y="1024"/>
                  <a:pt x="0" y="976"/>
                  <a:pt x="0" y="919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47"/>
                  <a:pt x="48" y="0"/>
                  <a:pt x="106" y="0"/>
                </a:cubicBezTo>
                <a:cubicBezTo>
                  <a:pt x="479" y="0"/>
                  <a:pt x="479" y="0"/>
                  <a:pt x="479" y="0"/>
                </a:cubicBezTo>
                <a:cubicBezTo>
                  <a:pt x="537" y="0"/>
                  <a:pt x="585" y="47"/>
                  <a:pt x="585" y="105"/>
                </a:cubicBezTo>
                <a:cubicBezTo>
                  <a:pt x="585" y="919"/>
                  <a:pt x="585" y="919"/>
                  <a:pt x="585" y="919"/>
                </a:cubicBezTo>
                <a:cubicBezTo>
                  <a:pt x="585" y="976"/>
                  <a:pt x="537" y="1024"/>
                  <a:pt x="479" y="1024"/>
                </a:cubicBezTo>
                <a:close/>
                <a:moveTo>
                  <a:pt x="106" y="66"/>
                </a:moveTo>
                <a:lnTo>
                  <a:pt x="106" y="66"/>
                </a:lnTo>
                <a:cubicBezTo>
                  <a:pt x="87" y="66"/>
                  <a:pt x="68" y="86"/>
                  <a:pt x="68" y="105"/>
                </a:cubicBezTo>
                <a:cubicBezTo>
                  <a:pt x="68" y="919"/>
                  <a:pt x="68" y="919"/>
                  <a:pt x="68" y="919"/>
                </a:cubicBezTo>
                <a:cubicBezTo>
                  <a:pt x="68" y="938"/>
                  <a:pt x="87" y="957"/>
                  <a:pt x="106" y="957"/>
                </a:cubicBezTo>
                <a:cubicBezTo>
                  <a:pt x="479" y="957"/>
                  <a:pt x="479" y="957"/>
                  <a:pt x="479" y="957"/>
                </a:cubicBezTo>
                <a:cubicBezTo>
                  <a:pt x="499" y="957"/>
                  <a:pt x="518" y="938"/>
                  <a:pt x="518" y="919"/>
                </a:cubicBezTo>
                <a:cubicBezTo>
                  <a:pt x="518" y="105"/>
                  <a:pt x="518" y="105"/>
                  <a:pt x="518" y="105"/>
                </a:cubicBezTo>
                <a:cubicBezTo>
                  <a:pt x="518" y="86"/>
                  <a:pt x="499" y="66"/>
                  <a:pt x="479" y="66"/>
                </a:cubicBezTo>
                <a:lnTo>
                  <a:pt x="106" y="6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34">
            <a:extLst>
              <a:ext uri="{FF2B5EF4-FFF2-40B4-BE49-F238E27FC236}">
                <a16:creationId xmlns:a16="http://schemas.microsoft.com/office/drawing/2014/main" id="{6DE1ACA6-E25A-7A45-A51B-98EC6A288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7212" y="5751419"/>
            <a:ext cx="97400" cy="82792"/>
          </a:xfrm>
          <a:custGeom>
            <a:avLst/>
            <a:gdLst>
              <a:gd name="T0" fmla="*/ 49 w 88"/>
              <a:gd name="T1" fmla="*/ 76 h 77"/>
              <a:gd name="T2" fmla="*/ 49 w 88"/>
              <a:gd name="T3" fmla="*/ 76 h 77"/>
              <a:gd name="T4" fmla="*/ 0 w 88"/>
              <a:gd name="T5" fmla="*/ 38 h 77"/>
              <a:gd name="T6" fmla="*/ 49 w 88"/>
              <a:gd name="T7" fmla="*/ 0 h 77"/>
              <a:gd name="T8" fmla="*/ 87 w 88"/>
              <a:gd name="T9" fmla="*/ 38 h 77"/>
              <a:gd name="T10" fmla="*/ 49 w 88"/>
              <a:gd name="T11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" h="77">
                <a:moveTo>
                  <a:pt x="49" y="76"/>
                </a:moveTo>
                <a:lnTo>
                  <a:pt x="49" y="76"/>
                </a:lnTo>
                <a:cubicBezTo>
                  <a:pt x="20" y="76"/>
                  <a:pt x="0" y="57"/>
                  <a:pt x="0" y="38"/>
                </a:cubicBezTo>
                <a:cubicBezTo>
                  <a:pt x="0" y="19"/>
                  <a:pt x="20" y="0"/>
                  <a:pt x="49" y="0"/>
                </a:cubicBezTo>
                <a:cubicBezTo>
                  <a:pt x="68" y="0"/>
                  <a:pt x="87" y="19"/>
                  <a:pt x="87" y="38"/>
                </a:cubicBezTo>
                <a:cubicBezTo>
                  <a:pt x="87" y="57"/>
                  <a:pt x="68" y="76"/>
                  <a:pt x="49" y="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35">
            <a:extLst>
              <a:ext uri="{FF2B5EF4-FFF2-40B4-BE49-F238E27FC236}">
                <a16:creationId xmlns:a16="http://schemas.microsoft.com/office/drawing/2014/main" id="{7F368BE9-437B-5D46-8750-32080C1BC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8252" y="4986830"/>
            <a:ext cx="180189" cy="43829"/>
          </a:xfrm>
          <a:custGeom>
            <a:avLst/>
            <a:gdLst>
              <a:gd name="T0" fmla="*/ 144 w 164"/>
              <a:gd name="T1" fmla="*/ 38 h 39"/>
              <a:gd name="T2" fmla="*/ 144 w 164"/>
              <a:gd name="T3" fmla="*/ 38 h 39"/>
              <a:gd name="T4" fmla="*/ 19 w 164"/>
              <a:gd name="T5" fmla="*/ 38 h 39"/>
              <a:gd name="T6" fmla="*/ 0 w 164"/>
              <a:gd name="T7" fmla="*/ 19 h 39"/>
              <a:gd name="T8" fmla="*/ 19 w 164"/>
              <a:gd name="T9" fmla="*/ 0 h 39"/>
              <a:gd name="T10" fmla="*/ 144 w 164"/>
              <a:gd name="T11" fmla="*/ 0 h 39"/>
              <a:gd name="T12" fmla="*/ 163 w 164"/>
              <a:gd name="T13" fmla="*/ 19 h 39"/>
              <a:gd name="T14" fmla="*/ 144 w 164"/>
              <a:gd name="T15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4" h="39">
                <a:moveTo>
                  <a:pt x="144" y="38"/>
                </a:moveTo>
                <a:lnTo>
                  <a:pt x="144" y="38"/>
                </a:lnTo>
                <a:cubicBezTo>
                  <a:pt x="19" y="38"/>
                  <a:pt x="19" y="38"/>
                  <a:pt x="19" y="38"/>
                </a:cubicBezTo>
                <a:cubicBezTo>
                  <a:pt x="10" y="38"/>
                  <a:pt x="0" y="29"/>
                  <a:pt x="0" y="19"/>
                </a:cubicBezTo>
                <a:cubicBezTo>
                  <a:pt x="0" y="9"/>
                  <a:pt x="10" y="0"/>
                  <a:pt x="19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3" y="0"/>
                  <a:pt x="163" y="9"/>
                  <a:pt x="163" y="19"/>
                </a:cubicBezTo>
                <a:cubicBezTo>
                  <a:pt x="163" y="29"/>
                  <a:pt x="153" y="38"/>
                  <a:pt x="144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36">
            <a:extLst>
              <a:ext uri="{FF2B5EF4-FFF2-40B4-BE49-F238E27FC236}">
                <a16:creationId xmlns:a16="http://schemas.microsoft.com/office/drawing/2014/main" id="{624ABF88-7843-6F44-870F-A98C56C9C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1511" y="8035453"/>
            <a:ext cx="1173670" cy="749981"/>
          </a:xfrm>
          <a:custGeom>
            <a:avLst/>
            <a:gdLst>
              <a:gd name="T0" fmla="*/ 1006 w 1064"/>
              <a:gd name="T1" fmla="*/ 680 h 681"/>
              <a:gd name="T2" fmla="*/ 1006 w 1064"/>
              <a:gd name="T3" fmla="*/ 680 h 681"/>
              <a:gd name="T4" fmla="*/ 57 w 1064"/>
              <a:gd name="T5" fmla="*/ 680 h 681"/>
              <a:gd name="T6" fmla="*/ 0 w 1064"/>
              <a:gd name="T7" fmla="*/ 622 h 681"/>
              <a:gd name="T8" fmla="*/ 0 w 1064"/>
              <a:gd name="T9" fmla="*/ 47 h 681"/>
              <a:gd name="T10" fmla="*/ 57 w 1064"/>
              <a:gd name="T11" fmla="*/ 0 h 681"/>
              <a:gd name="T12" fmla="*/ 1006 w 1064"/>
              <a:gd name="T13" fmla="*/ 0 h 681"/>
              <a:gd name="T14" fmla="*/ 1063 w 1064"/>
              <a:gd name="T15" fmla="*/ 47 h 681"/>
              <a:gd name="T16" fmla="*/ 1063 w 1064"/>
              <a:gd name="T17" fmla="*/ 622 h 681"/>
              <a:gd name="T18" fmla="*/ 1006 w 1064"/>
              <a:gd name="T19" fmla="*/ 680 h 681"/>
              <a:gd name="T20" fmla="*/ 67 w 1064"/>
              <a:gd name="T21" fmla="*/ 613 h 681"/>
              <a:gd name="T22" fmla="*/ 67 w 1064"/>
              <a:gd name="T23" fmla="*/ 613 h 681"/>
              <a:gd name="T24" fmla="*/ 996 w 1064"/>
              <a:gd name="T25" fmla="*/ 613 h 681"/>
              <a:gd name="T26" fmla="*/ 996 w 1064"/>
              <a:gd name="T27" fmla="*/ 67 h 681"/>
              <a:gd name="T28" fmla="*/ 67 w 1064"/>
              <a:gd name="T29" fmla="*/ 67 h 681"/>
              <a:gd name="T30" fmla="*/ 67 w 1064"/>
              <a:gd name="T31" fmla="*/ 613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64" h="681">
                <a:moveTo>
                  <a:pt x="1006" y="680"/>
                </a:moveTo>
                <a:lnTo>
                  <a:pt x="1006" y="680"/>
                </a:lnTo>
                <a:cubicBezTo>
                  <a:pt x="57" y="680"/>
                  <a:pt x="57" y="680"/>
                  <a:pt x="57" y="680"/>
                </a:cubicBezTo>
                <a:cubicBezTo>
                  <a:pt x="29" y="680"/>
                  <a:pt x="0" y="651"/>
                  <a:pt x="0" y="622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19"/>
                  <a:pt x="29" y="0"/>
                  <a:pt x="57" y="0"/>
                </a:cubicBezTo>
                <a:cubicBezTo>
                  <a:pt x="1006" y="0"/>
                  <a:pt x="1006" y="0"/>
                  <a:pt x="1006" y="0"/>
                </a:cubicBezTo>
                <a:cubicBezTo>
                  <a:pt x="1035" y="0"/>
                  <a:pt x="1063" y="19"/>
                  <a:pt x="1063" y="47"/>
                </a:cubicBezTo>
                <a:cubicBezTo>
                  <a:pt x="1063" y="622"/>
                  <a:pt x="1063" y="622"/>
                  <a:pt x="1063" y="622"/>
                </a:cubicBezTo>
                <a:cubicBezTo>
                  <a:pt x="1063" y="651"/>
                  <a:pt x="1035" y="680"/>
                  <a:pt x="1006" y="680"/>
                </a:cubicBezTo>
                <a:close/>
                <a:moveTo>
                  <a:pt x="67" y="613"/>
                </a:moveTo>
                <a:lnTo>
                  <a:pt x="67" y="613"/>
                </a:lnTo>
                <a:cubicBezTo>
                  <a:pt x="996" y="613"/>
                  <a:pt x="996" y="613"/>
                  <a:pt x="996" y="613"/>
                </a:cubicBezTo>
                <a:cubicBezTo>
                  <a:pt x="996" y="67"/>
                  <a:pt x="996" y="67"/>
                  <a:pt x="996" y="67"/>
                </a:cubicBezTo>
                <a:cubicBezTo>
                  <a:pt x="67" y="67"/>
                  <a:pt x="67" y="67"/>
                  <a:pt x="67" y="67"/>
                </a:cubicBezTo>
                <a:lnTo>
                  <a:pt x="67" y="61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37">
            <a:extLst>
              <a:ext uri="{FF2B5EF4-FFF2-40B4-BE49-F238E27FC236}">
                <a16:creationId xmlns:a16="http://schemas.microsoft.com/office/drawing/2014/main" id="{12124A9B-9BA2-5443-A637-A36B4A55F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0020" y="8848743"/>
            <a:ext cx="1426913" cy="73052"/>
          </a:xfrm>
          <a:custGeom>
            <a:avLst/>
            <a:gdLst>
              <a:gd name="T0" fmla="*/ 1265 w 1294"/>
              <a:gd name="T1" fmla="*/ 67 h 68"/>
              <a:gd name="T2" fmla="*/ 1265 w 1294"/>
              <a:gd name="T3" fmla="*/ 67 h 68"/>
              <a:gd name="T4" fmla="*/ 29 w 1294"/>
              <a:gd name="T5" fmla="*/ 67 h 68"/>
              <a:gd name="T6" fmla="*/ 0 w 1294"/>
              <a:gd name="T7" fmla="*/ 38 h 68"/>
              <a:gd name="T8" fmla="*/ 29 w 1294"/>
              <a:gd name="T9" fmla="*/ 0 h 68"/>
              <a:gd name="T10" fmla="*/ 1265 w 1294"/>
              <a:gd name="T11" fmla="*/ 0 h 68"/>
              <a:gd name="T12" fmla="*/ 1293 w 1294"/>
              <a:gd name="T13" fmla="*/ 38 h 68"/>
              <a:gd name="T14" fmla="*/ 1265 w 1294"/>
              <a:gd name="T15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4" h="68">
                <a:moveTo>
                  <a:pt x="1265" y="67"/>
                </a:moveTo>
                <a:lnTo>
                  <a:pt x="1265" y="67"/>
                </a:lnTo>
                <a:cubicBezTo>
                  <a:pt x="29" y="67"/>
                  <a:pt x="29" y="67"/>
                  <a:pt x="29" y="67"/>
                </a:cubicBezTo>
                <a:cubicBezTo>
                  <a:pt x="10" y="67"/>
                  <a:pt x="0" y="58"/>
                  <a:pt x="0" y="38"/>
                </a:cubicBezTo>
                <a:cubicBezTo>
                  <a:pt x="0" y="19"/>
                  <a:pt x="10" y="0"/>
                  <a:pt x="29" y="0"/>
                </a:cubicBezTo>
                <a:cubicBezTo>
                  <a:pt x="1265" y="0"/>
                  <a:pt x="1265" y="0"/>
                  <a:pt x="1265" y="0"/>
                </a:cubicBezTo>
                <a:cubicBezTo>
                  <a:pt x="1284" y="0"/>
                  <a:pt x="1293" y="19"/>
                  <a:pt x="1293" y="38"/>
                </a:cubicBezTo>
                <a:cubicBezTo>
                  <a:pt x="1293" y="58"/>
                  <a:pt x="1284" y="67"/>
                  <a:pt x="1265" y="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38">
            <a:extLst>
              <a:ext uri="{FF2B5EF4-FFF2-40B4-BE49-F238E27FC236}">
                <a16:creationId xmlns:a16="http://schemas.microsoft.com/office/drawing/2014/main" id="{CC41DE57-92C3-6446-ADBC-EA07E21BA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4111" y="11098686"/>
            <a:ext cx="1353862" cy="749981"/>
          </a:xfrm>
          <a:custGeom>
            <a:avLst/>
            <a:gdLst>
              <a:gd name="T0" fmla="*/ 1140 w 1227"/>
              <a:gd name="T1" fmla="*/ 192 h 681"/>
              <a:gd name="T2" fmla="*/ 1140 w 1227"/>
              <a:gd name="T3" fmla="*/ 192 h 681"/>
              <a:gd name="T4" fmla="*/ 1044 w 1227"/>
              <a:gd name="T5" fmla="*/ 125 h 681"/>
              <a:gd name="T6" fmla="*/ 910 w 1227"/>
              <a:gd name="T7" fmla="*/ 96 h 681"/>
              <a:gd name="T8" fmla="*/ 881 w 1227"/>
              <a:gd name="T9" fmla="*/ 96 h 681"/>
              <a:gd name="T10" fmla="*/ 670 w 1227"/>
              <a:gd name="T11" fmla="*/ 0 h 681"/>
              <a:gd name="T12" fmla="*/ 402 w 1227"/>
              <a:gd name="T13" fmla="*/ 202 h 681"/>
              <a:gd name="T14" fmla="*/ 335 w 1227"/>
              <a:gd name="T15" fmla="*/ 192 h 681"/>
              <a:gd name="T16" fmla="*/ 48 w 1227"/>
              <a:gd name="T17" fmla="*/ 326 h 681"/>
              <a:gd name="T18" fmla="*/ 38 w 1227"/>
              <a:gd name="T19" fmla="*/ 556 h 681"/>
              <a:gd name="T20" fmla="*/ 278 w 1227"/>
              <a:gd name="T21" fmla="*/ 680 h 681"/>
              <a:gd name="T22" fmla="*/ 287 w 1227"/>
              <a:gd name="T23" fmla="*/ 680 h 681"/>
              <a:gd name="T24" fmla="*/ 373 w 1227"/>
              <a:gd name="T25" fmla="*/ 680 h 681"/>
              <a:gd name="T26" fmla="*/ 412 w 1227"/>
              <a:gd name="T27" fmla="*/ 642 h 681"/>
              <a:gd name="T28" fmla="*/ 373 w 1227"/>
              <a:gd name="T29" fmla="*/ 613 h 681"/>
              <a:gd name="T30" fmla="*/ 373 w 1227"/>
              <a:gd name="T31" fmla="*/ 613 h 681"/>
              <a:gd name="T32" fmla="*/ 278 w 1227"/>
              <a:gd name="T33" fmla="*/ 613 h 681"/>
              <a:gd name="T34" fmla="*/ 105 w 1227"/>
              <a:gd name="T35" fmla="*/ 527 h 681"/>
              <a:gd name="T36" fmla="*/ 105 w 1227"/>
              <a:gd name="T37" fmla="*/ 364 h 681"/>
              <a:gd name="T38" fmla="*/ 182 w 1227"/>
              <a:gd name="T39" fmla="*/ 288 h 681"/>
              <a:gd name="T40" fmla="*/ 335 w 1227"/>
              <a:gd name="T41" fmla="*/ 259 h 681"/>
              <a:gd name="T42" fmla="*/ 412 w 1227"/>
              <a:gd name="T43" fmla="*/ 278 h 681"/>
              <a:gd name="T44" fmla="*/ 440 w 1227"/>
              <a:gd name="T45" fmla="*/ 278 h 681"/>
              <a:gd name="T46" fmla="*/ 459 w 1227"/>
              <a:gd name="T47" fmla="*/ 249 h 681"/>
              <a:gd name="T48" fmla="*/ 670 w 1227"/>
              <a:gd name="T49" fmla="*/ 67 h 681"/>
              <a:gd name="T50" fmla="*/ 833 w 1227"/>
              <a:gd name="T51" fmla="*/ 154 h 681"/>
              <a:gd name="T52" fmla="*/ 871 w 1227"/>
              <a:gd name="T53" fmla="*/ 163 h 681"/>
              <a:gd name="T54" fmla="*/ 910 w 1227"/>
              <a:gd name="T55" fmla="*/ 163 h 681"/>
              <a:gd name="T56" fmla="*/ 1149 w 1227"/>
              <a:gd name="T57" fmla="*/ 403 h 681"/>
              <a:gd name="T58" fmla="*/ 1092 w 1227"/>
              <a:gd name="T59" fmla="*/ 547 h 681"/>
              <a:gd name="T60" fmla="*/ 881 w 1227"/>
              <a:gd name="T61" fmla="*/ 613 h 681"/>
              <a:gd name="T62" fmla="*/ 852 w 1227"/>
              <a:gd name="T63" fmla="*/ 652 h 681"/>
              <a:gd name="T64" fmla="*/ 881 w 1227"/>
              <a:gd name="T65" fmla="*/ 680 h 681"/>
              <a:gd name="T66" fmla="*/ 1226 w 1227"/>
              <a:gd name="T67" fmla="*/ 403 h 681"/>
              <a:gd name="T68" fmla="*/ 1140 w 1227"/>
              <a:gd name="T69" fmla="*/ 192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27" h="681">
                <a:moveTo>
                  <a:pt x="1140" y="192"/>
                </a:moveTo>
                <a:lnTo>
                  <a:pt x="1140" y="192"/>
                </a:lnTo>
                <a:cubicBezTo>
                  <a:pt x="1111" y="163"/>
                  <a:pt x="1082" y="135"/>
                  <a:pt x="1044" y="125"/>
                </a:cubicBezTo>
                <a:cubicBezTo>
                  <a:pt x="996" y="106"/>
                  <a:pt x="958" y="96"/>
                  <a:pt x="910" y="96"/>
                </a:cubicBezTo>
                <a:cubicBezTo>
                  <a:pt x="900" y="96"/>
                  <a:pt x="891" y="96"/>
                  <a:pt x="881" y="96"/>
                </a:cubicBezTo>
                <a:cubicBezTo>
                  <a:pt x="824" y="29"/>
                  <a:pt x="747" y="0"/>
                  <a:pt x="670" y="0"/>
                </a:cubicBezTo>
                <a:cubicBezTo>
                  <a:pt x="536" y="0"/>
                  <a:pt x="431" y="77"/>
                  <a:pt x="402" y="202"/>
                </a:cubicBezTo>
                <a:cubicBezTo>
                  <a:pt x="383" y="192"/>
                  <a:pt x="354" y="192"/>
                  <a:pt x="335" y="192"/>
                </a:cubicBezTo>
                <a:cubicBezTo>
                  <a:pt x="201" y="192"/>
                  <a:pt x="96" y="240"/>
                  <a:pt x="48" y="326"/>
                </a:cubicBezTo>
                <a:cubicBezTo>
                  <a:pt x="0" y="403"/>
                  <a:pt x="0" y="489"/>
                  <a:pt x="38" y="556"/>
                </a:cubicBezTo>
                <a:cubicBezTo>
                  <a:pt x="86" y="642"/>
                  <a:pt x="172" y="680"/>
                  <a:pt x="278" y="680"/>
                </a:cubicBezTo>
                <a:lnTo>
                  <a:pt x="287" y="680"/>
                </a:lnTo>
                <a:cubicBezTo>
                  <a:pt x="373" y="680"/>
                  <a:pt x="373" y="680"/>
                  <a:pt x="373" y="680"/>
                </a:cubicBezTo>
                <a:cubicBezTo>
                  <a:pt x="393" y="680"/>
                  <a:pt x="412" y="661"/>
                  <a:pt x="412" y="642"/>
                </a:cubicBezTo>
                <a:cubicBezTo>
                  <a:pt x="412" y="633"/>
                  <a:pt x="393" y="613"/>
                  <a:pt x="373" y="613"/>
                </a:cubicBezTo>
                <a:lnTo>
                  <a:pt x="373" y="613"/>
                </a:lnTo>
                <a:cubicBezTo>
                  <a:pt x="278" y="613"/>
                  <a:pt x="278" y="613"/>
                  <a:pt x="278" y="613"/>
                </a:cubicBezTo>
                <a:cubicBezTo>
                  <a:pt x="201" y="613"/>
                  <a:pt x="134" y="585"/>
                  <a:pt x="105" y="527"/>
                </a:cubicBezTo>
                <a:cubicBezTo>
                  <a:pt x="76" y="479"/>
                  <a:pt x="76" y="412"/>
                  <a:pt x="105" y="364"/>
                </a:cubicBezTo>
                <a:cubicBezTo>
                  <a:pt x="124" y="336"/>
                  <a:pt x="153" y="307"/>
                  <a:pt x="182" y="288"/>
                </a:cubicBezTo>
                <a:cubicBezTo>
                  <a:pt x="230" y="268"/>
                  <a:pt x="278" y="259"/>
                  <a:pt x="335" y="259"/>
                </a:cubicBezTo>
                <a:cubicBezTo>
                  <a:pt x="364" y="259"/>
                  <a:pt x="393" y="268"/>
                  <a:pt x="412" y="278"/>
                </a:cubicBezTo>
                <a:cubicBezTo>
                  <a:pt x="421" y="278"/>
                  <a:pt x="431" y="278"/>
                  <a:pt x="440" y="278"/>
                </a:cubicBezTo>
                <a:cubicBezTo>
                  <a:pt x="450" y="268"/>
                  <a:pt x="459" y="259"/>
                  <a:pt x="459" y="249"/>
                </a:cubicBezTo>
                <a:cubicBezTo>
                  <a:pt x="469" y="144"/>
                  <a:pt x="565" y="67"/>
                  <a:pt x="670" y="67"/>
                </a:cubicBezTo>
                <a:cubicBezTo>
                  <a:pt x="728" y="67"/>
                  <a:pt x="795" y="96"/>
                  <a:pt x="833" y="154"/>
                </a:cubicBezTo>
                <a:cubicBezTo>
                  <a:pt x="843" y="163"/>
                  <a:pt x="852" y="173"/>
                  <a:pt x="871" y="163"/>
                </a:cubicBezTo>
                <a:cubicBezTo>
                  <a:pt x="881" y="163"/>
                  <a:pt x="891" y="163"/>
                  <a:pt x="910" y="163"/>
                </a:cubicBezTo>
                <a:cubicBezTo>
                  <a:pt x="1073" y="163"/>
                  <a:pt x="1159" y="288"/>
                  <a:pt x="1149" y="403"/>
                </a:cubicBezTo>
                <a:cubicBezTo>
                  <a:pt x="1149" y="460"/>
                  <a:pt x="1130" y="508"/>
                  <a:pt x="1092" y="547"/>
                </a:cubicBezTo>
                <a:cubicBezTo>
                  <a:pt x="1044" y="594"/>
                  <a:pt x="967" y="613"/>
                  <a:pt x="881" y="613"/>
                </a:cubicBezTo>
                <a:cubicBezTo>
                  <a:pt x="862" y="613"/>
                  <a:pt x="852" y="633"/>
                  <a:pt x="852" y="652"/>
                </a:cubicBezTo>
                <a:cubicBezTo>
                  <a:pt x="852" y="671"/>
                  <a:pt x="862" y="680"/>
                  <a:pt x="881" y="680"/>
                </a:cubicBezTo>
                <a:cubicBezTo>
                  <a:pt x="1121" y="680"/>
                  <a:pt x="1226" y="537"/>
                  <a:pt x="1226" y="403"/>
                </a:cubicBezTo>
                <a:cubicBezTo>
                  <a:pt x="1226" y="326"/>
                  <a:pt x="1197" y="249"/>
                  <a:pt x="1140" y="19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39">
            <a:extLst>
              <a:ext uri="{FF2B5EF4-FFF2-40B4-BE49-F238E27FC236}">
                <a16:creationId xmlns:a16="http://schemas.microsoft.com/office/drawing/2014/main" id="{65FC6489-FC46-034A-99E0-29B51CF04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1372" y="11502898"/>
            <a:ext cx="443169" cy="487001"/>
          </a:xfrm>
          <a:custGeom>
            <a:avLst/>
            <a:gdLst>
              <a:gd name="T0" fmla="*/ 220 w 403"/>
              <a:gd name="T1" fmla="*/ 10 h 442"/>
              <a:gd name="T2" fmla="*/ 220 w 403"/>
              <a:gd name="T3" fmla="*/ 10 h 442"/>
              <a:gd name="T4" fmla="*/ 220 w 403"/>
              <a:gd name="T5" fmla="*/ 10 h 442"/>
              <a:gd name="T6" fmla="*/ 220 w 403"/>
              <a:gd name="T7" fmla="*/ 10 h 442"/>
              <a:gd name="T8" fmla="*/ 220 w 403"/>
              <a:gd name="T9" fmla="*/ 10 h 442"/>
              <a:gd name="T10" fmla="*/ 220 w 403"/>
              <a:gd name="T11" fmla="*/ 10 h 442"/>
              <a:gd name="T12" fmla="*/ 211 w 403"/>
              <a:gd name="T13" fmla="*/ 10 h 442"/>
              <a:gd name="T14" fmla="*/ 211 w 403"/>
              <a:gd name="T15" fmla="*/ 10 h 442"/>
              <a:gd name="T16" fmla="*/ 211 w 403"/>
              <a:gd name="T17" fmla="*/ 0 h 442"/>
              <a:gd name="T18" fmla="*/ 211 w 403"/>
              <a:gd name="T19" fmla="*/ 0 h 442"/>
              <a:gd name="T20" fmla="*/ 211 w 403"/>
              <a:gd name="T21" fmla="*/ 0 h 442"/>
              <a:gd name="T22" fmla="*/ 211 w 403"/>
              <a:gd name="T23" fmla="*/ 0 h 442"/>
              <a:gd name="T24" fmla="*/ 172 w 403"/>
              <a:gd name="T25" fmla="*/ 10 h 442"/>
              <a:gd name="T26" fmla="*/ 9 w 403"/>
              <a:gd name="T27" fmla="*/ 173 h 442"/>
              <a:gd name="T28" fmla="*/ 9 w 403"/>
              <a:gd name="T29" fmla="*/ 221 h 442"/>
              <a:gd name="T30" fmla="*/ 38 w 403"/>
              <a:gd name="T31" fmla="*/ 230 h 442"/>
              <a:gd name="T32" fmla="*/ 57 w 403"/>
              <a:gd name="T33" fmla="*/ 221 h 442"/>
              <a:gd name="T34" fmla="*/ 163 w 403"/>
              <a:gd name="T35" fmla="*/ 115 h 442"/>
              <a:gd name="T36" fmla="*/ 163 w 403"/>
              <a:gd name="T37" fmla="*/ 403 h 442"/>
              <a:gd name="T38" fmla="*/ 201 w 403"/>
              <a:gd name="T39" fmla="*/ 441 h 442"/>
              <a:gd name="T40" fmla="*/ 201 w 403"/>
              <a:gd name="T41" fmla="*/ 441 h 442"/>
              <a:gd name="T42" fmla="*/ 230 w 403"/>
              <a:gd name="T43" fmla="*/ 403 h 442"/>
              <a:gd name="T44" fmla="*/ 230 w 403"/>
              <a:gd name="T45" fmla="*/ 115 h 442"/>
              <a:gd name="T46" fmla="*/ 335 w 403"/>
              <a:gd name="T47" fmla="*/ 221 h 442"/>
              <a:gd name="T48" fmla="*/ 364 w 403"/>
              <a:gd name="T49" fmla="*/ 230 h 442"/>
              <a:gd name="T50" fmla="*/ 383 w 403"/>
              <a:gd name="T51" fmla="*/ 221 h 442"/>
              <a:gd name="T52" fmla="*/ 383 w 403"/>
              <a:gd name="T53" fmla="*/ 173 h 442"/>
              <a:gd name="T54" fmla="*/ 220 w 403"/>
              <a:gd name="T55" fmla="*/ 1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3" h="442">
                <a:moveTo>
                  <a:pt x="220" y="10"/>
                </a:moveTo>
                <a:lnTo>
                  <a:pt x="220" y="10"/>
                </a:lnTo>
                <a:lnTo>
                  <a:pt x="220" y="10"/>
                </a:lnTo>
                <a:lnTo>
                  <a:pt x="220" y="10"/>
                </a:lnTo>
                <a:lnTo>
                  <a:pt x="220" y="10"/>
                </a:lnTo>
                <a:lnTo>
                  <a:pt x="220" y="10"/>
                </a:lnTo>
                <a:cubicBezTo>
                  <a:pt x="220" y="10"/>
                  <a:pt x="220" y="10"/>
                  <a:pt x="211" y="10"/>
                </a:cubicBezTo>
                <a:lnTo>
                  <a:pt x="211" y="10"/>
                </a:lnTo>
                <a:cubicBezTo>
                  <a:pt x="211" y="10"/>
                  <a:pt x="211" y="10"/>
                  <a:pt x="211" y="0"/>
                </a:cubicBezTo>
                <a:lnTo>
                  <a:pt x="211" y="0"/>
                </a:lnTo>
                <a:lnTo>
                  <a:pt x="211" y="0"/>
                </a:lnTo>
                <a:lnTo>
                  <a:pt x="211" y="0"/>
                </a:lnTo>
                <a:cubicBezTo>
                  <a:pt x="201" y="0"/>
                  <a:pt x="182" y="0"/>
                  <a:pt x="172" y="10"/>
                </a:cubicBezTo>
                <a:cubicBezTo>
                  <a:pt x="9" y="173"/>
                  <a:pt x="9" y="173"/>
                  <a:pt x="9" y="173"/>
                </a:cubicBezTo>
                <a:cubicBezTo>
                  <a:pt x="0" y="192"/>
                  <a:pt x="0" y="211"/>
                  <a:pt x="9" y="221"/>
                </a:cubicBezTo>
                <a:cubicBezTo>
                  <a:pt x="19" y="230"/>
                  <a:pt x="28" y="230"/>
                  <a:pt x="38" y="230"/>
                </a:cubicBezTo>
                <a:cubicBezTo>
                  <a:pt x="48" y="230"/>
                  <a:pt x="57" y="230"/>
                  <a:pt x="57" y="221"/>
                </a:cubicBezTo>
                <a:cubicBezTo>
                  <a:pt x="163" y="115"/>
                  <a:pt x="163" y="115"/>
                  <a:pt x="163" y="115"/>
                </a:cubicBezTo>
                <a:cubicBezTo>
                  <a:pt x="163" y="403"/>
                  <a:pt x="163" y="403"/>
                  <a:pt x="163" y="403"/>
                </a:cubicBezTo>
                <a:cubicBezTo>
                  <a:pt x="163" y="422"/>
                  <a:pt x="182" y="441"/>
                  <a:pt x="201" y="441"/>
                </a:cubicBezTo>
                <a:lnTo>
                  <a:pt x="201" y="441"/>
                </a:lnTo>
                <a:cubicBezTo>
                  <a:pt x="220" y="441"/>
                  <a:pt x="230" y="422"/>
                  <a:pt x="230" y="403"/>
                </a:cubicBezTo>
                <a:cubicBezTo>
                  <a:pt x="230" y="115"/>
                  <a:pt x="230" y="115"/>
                  <a:pt x="230" y="115"/>
                </a:cubicBezTo>
                <a:cubicBezTo>
                  <a:pt x="335" y="221"/>
                  <a:pt x="335" y="221"/>
                  <a:pt x="335" y="221"/>
                </a:cubicBezTo>
                <a:cubicBezTo>
                  <a:pt x="345" y="230"/>
                  <a:pt x="354" y="230"/>
                  <a:pt x="364" y="230"/>
                </a:cubicBezTo>
                <a:cubicBezTo>
                  <a:pt x="373" y="230"/>
                  <a:pt x="373" y="230"/>
                  <a:pt x="383" y="221"/>
                </a:cubicBezTo>
                <a:cubicBezTo>
                  <a:pt x="402" y="211"/>
                  <a:pt x="402" y="192"/>
                  <a:pt x="383" y="173"/>
                </a:cubicBezTo>
                <a:lnTo>
                  <a:pt x="220" y="1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40">
            <a:extLst>
              <a:ext uri="{FF2B5EF4-FFF2-40B4-BE49-F238E27FC236}">
                <a16:creationId xmlns:a16="http://schemas.microsoft.com/office/drawing/2014/main" id="{882D914B-6D2F-7E40-9ABF-F67E884F4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7352" y="1908986"/>
            <a:ext cx="423689" cy="433429"/>
          </a:xfrm>
          <a:custGeom>
            <a:avLst/>
            <a:gdLst>
              <a:gd name="T0" fmla="*/ 191 w 384"/>
              <a:gd name="T1" fmla="*/ 393 h 394"/>
              <a:gd name="T2" fmla="*/ 191 w 384"/>
              <a:gd name="T3" fmla="*/ 393 h 394"/>
              <a:gd name="T4" fmla="*/ 0 w 384"/>
              <a:gd name="T5" fmla="*/ 202 h 394"/>
              <a:gd name="T6" fmla="*/ 191 w 384"/>
              <a:gd name="T7" fmla="*/ 0 h 394"/>
              <a:gd name="T8" fmla="*/ 383 w 384"/>
              <a:gd name="T9" fmla="*/ 202 h 394"/>
              <a:gd name="T10" fmla="*/ 191 w 384"/>
              <a:gd name="T11" fmla="*/ 393 h 394"/>
              <a:gd name="T12" fmla="*/ 191 w 384"/>
              <a:gd name="T13" fmla="*/ 68 h 394"/>
              <a:gd name="T14" fmla="*/ 191 w 384"/>
              <a:gd name="T15" fmla="*/ 68 h 394"/>
              <a:gd name="T16" fmla="*/ 67 w 384"/>
              <a:gd name="T17" fmla="*/ 202 h 394"/>
              <a:gd name="T18" fmla="*/ 191 w 384"/>
              <a:gd name="T19" fmla="*/ 326 h 394"/>
              <a:gd name="T20" fmla="*/ 316 w 384"/>
              <a:gd name="T21" fmla="*/ 202 h 394"/>
              <a:gd name="T22" fmla="*/ 191 w 384"/>
              <a:gd name="T23" fmla="*/ 68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4" h="394">
                <a:moveTo>
                  <a:pt x="191" y="393"/>
                </a:moveTo>
                <a:lnTo>
                  <a:pt x="191" y="393"/>
                </a:lnTo>
                <a:cubicBezTo>
                  <a:pt x="86" y="393"/>
                  <a:pt x="0" y="307"/>
                  <a:pt x="0" y="202"/>
                </a:cubicBezTo>
                <a:cubicBezTo>
                  <a:pt x="0" y="87"/>
                  <a:pt x="86" y="0"/>
                  <a:pt x="191" y="0"/>
                </a:cubicBezTo>
                <a:cubicBezTo>
                  <a:pt x="297" y="0"/>
                  <a:pt x="383" y="87"/>
                  <a:pt x="383" y="202"/>
                </a:cubicBezTo>
                <a:cubicBezTo>
                  <a:pt x="383" y="307"/>
                  <a:pt x="297" y="393"/>
                  <a:pt x="191" y="393"/>
                </a:cubicBezTo>
                <a:close/>
                <a:moveTo>
                  <a:pt x="191" y="68"/>
                </a:moveTo>
                <a:lnTo>
                  <a:pt x="191" y="68"/>
                </a:lnTo>
                <a:cubicBezTo>
                  <a:pt x="124" y="68"/>
                  <a:pt x="67" y="125"/>
                  <a:pt x="67" y="202"/>
                </a:cubicBezTo>
                <a:cubicBezTo>
                  <a:pt x="67" y="269"/>
                  <a:pt x="124" y="326"/>
                  <a:pt x="191" y="326"/>
                </a:cubicBezTo>
                <a:cubicBezTo>
                  <a:pt x="258" y="326"/>
                  <a:pt x="316" y="269"/>
                  <a:pt x="316" y="202"/>
                </a:cubicBezTo>
                <a:cubicBezTo>
                  <a:pt x="316" y="125"/>
                  <a:pt x="258" y="68"/>
                  <a:pt x="191" y="6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41">
            <a:extLst>
              <a:ext uri="{FF2B5EF4-FFF2-40B4-BE49-F238E27FC236}">
                <a16:creationId xmlns:a16="http://schemas.microsoft.com/office/drawing/2014/main" id="{E570AAC2-F0D2-8148-884B-F31611FE4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1251" y="2386246"/>
            <a:ext cx="730501" cy="413949"/>
          </a:xfrm>
          <a:custGeom>
            <a:avLst/>
            <a:gdLst>
              <a:gd name="T0" fmla="*/ 622 w 661"/>
              <a:gd name="T1" fmla="*/ 374 h 375"/>
              <a:gd name="T2" fmla="*/ 622 w 661"/>
              <a:gd name="T3" fmla="*/ 374 h 375"/>
              <a:gd name="T4" fmla="*/ 28 w 661"/>
              <a:gd name="T5" fmla="*/ 374 h 375"/>
              <a:gd name="T6" fmla="*/ 0 w 661"/>
              <a:gd name="T7" fmla="*/ 336 h 375"/>
              <a:gd name="T8" fmla="*/ 0 w 661"/>
              <a:gd name="T9" fmla="*/ 202 h 375"/>
              <a:gd name="T10" fmla="*/ 57 w 661"/>
              <a:gd name="T11" fmla="*/ 77 h 375"/>
              <a:gd name="T12" fmla="*/ 325 w 661"/>
              <a:gd name="T13" fmla="*/ 0 h 375"/>
              <a:gd name="T14" fmla="*/ 593 w 661"/>
              <a:gd name="T15" fmla="*/ 77 h 375"/>
              <a:gd name="T16" fmla="*/ 660 w 661"/>
              <a:gd name="T17" fmla="*/ 202 h 375"/>
              <a:gd name="T18" fmla="*/ 660 w 661"/>
              <a:gd name="T19" fmla="*/ 336 h 375"/>
              <a:gd name="T20" fmla="*/ 622 w 661"/>
              <a:gd name="T21" fmla="*/ 374 h 375"/>
              <a:gd name="T22" fmla="*/ 67 w 661"/>
              <a:gd name="T23" fmla="*/ 297 h 375"/>
              <a:gd name="T24" fmla="*/ 67 w 661"/>
              <a:gd name="T25" fmla="*/ 297 h 375"/>
              <a:gd name="T26" fmla="*/ 584 w 661"/>
              <a:gd name="T27" fmla="*/ 297 h 375"/>
              <a:gd name="T28" fmla="*/ 584 w 661"/>
              <a:gd name="T29" fmla="*/ 202 h 375"/>
              <a:gd name="T30" fmla="*/ 555 w 661"/>
              <a:gd name="T31" fmla="*/ 135 h 375"/>
              <a:gd name="T32" fmla="*/ 325 w 661"/>
              <a:gd name="T33" fmla="*/ 68 h 375"/>
              <a:gd name="T34" fmla="*/ 95 w 661"/>
              <a:gd name="T35" fmla="*/ 135 h 375"/>
              <a:gd name="T36" fmla="*/ 67 w 661"/>
              <a:gd name="T37" fmla="*/ 202 h 375"/>
              <a:gd name="T38" fmla="*/ 67 w 661"/>
              <a:gd name="T39" fmla="*/ 297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61" h="375">
                <a:moveTo>
                  <a:pt x="622" y="374"/>
                </a:moveTo>
                <a:lnTo>
                  <a:pt x="622" y="374"/>
                </a:lnTo>
                <a:cubicBezTo>
                  <a:pt x="28" y="374"/>
                  <a:pt x="28" y="374"/>
                  <a:pt x="28" y="374"/>
                </a:cubicBezTo>
                <a:cubicBezTo>
                  <a:pt x="9" y="374"/>
                  <a:pt x="0" y="355"/>
                  <a:pt x="0" y="336"/>
                </a:cubicBezTo>
                <a:cubicBezTo>
                  <a:pt x="0" y="202"/>
                  <a:pt x="0" y="202"/>
                  <a:pt x="0" y="202"/>
                </a:cubicBezTo>
                <a:cubicBezTo>
                  <a:pt x="0" y="154"/>
                  <a:pt x="19" y="106"/>
                  <a:pt x="57" y="77"/>
                </a:cubicBezTo>
                <a:cubicBezTo>
                  <a:pt x="134" y="29"/>
                  <a:pt x="229" y="0"/>
                  <a:pt x="325" y="0"/>
                </a:cubicBezTo>
                <a:cubicBezTo>
                  <a:pt x="421" y="0"/>
                  <a:pt x="517" y="29"/>
                  <a:pt x="593" y="77"/>
                </a:cubicBezTo>
                <a:cubicBezTo>
                  <a:pt x="632" y="106"/>
                  <a:pt x="660" y="154"/>
                  <a:pt x="660" y="202"/>
                </a:cubicBezTo>
                <a:cubicBezTo>
                  <a:pt x="660" y="240"/>
                  <a:pt x="660" y="288"/>
                  <a:pt x="660" y="336"/>
                </a:cubicBezTo>
                <a:cubicBezTo>
                  <a:pt x="660" y="355"/>
                  <a:pt x="641" y="374"/>
                  <a:pt x="622" y="374"/>
                </a:cubicBezTo>
                <a:close/>
                <a:moveTo>
                  <a:pt x="67" y="297"/>
                </a:moveTo>
                <a:lnTo>
                  <a:pt x="67" y="297"/>
                </a:lnTo>
                <a:cubicBezTo>
                  <a:pt x="584" y="297"/>
                  <a:pt x="584" y="297"/>
                  <a:pt x="584" y="297"/>
                </a:cubicBezTo>
                <a:cubicBezTo>
                  <a:pt x="584" y="269"/>
                  <a:pt x="584" y="230"/>
                  <a:pt x="584" y="202"/>
                </a:cubicBezTo>
                <a:cubicBezTo>
                  <a:pt x="584" y="173"/>
                  <a:pt x="574" y="154"/>
                  <a:pt x="555" y="135"/>
                </a:cubicBezTo>
                <a:cubicBezTo>
                  <a:pt x="488" y="96"/>
                  <a:pt x="412" y="68"/>
                  <a:pt x="325" y="68"/>
                </a:cubicBezTo>
                <a:cubicBezTo>
                  <a:pt x="239" y="68"/>
                  <a:pt x="162" y="96"/>
                  <a:pt x="95" y="135"/>
                </a:cubicBezTo>
                <a:cubicBezTo>
                  <a:pt x="76" y="154"/>
                  <a:pt x="67" y="173"/>
                  <a:pt x="67" y="202"/>
                </a:cubicBezTo>
                <a:lnTo>
                  <a:pt x="67" y="2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42">
            <a:extLst>
              <a:ext uri="{FF2B5EF4-FFF2-40B4-BE49-F238E27FC236}">
                <a16:creationId xmlns:a16="http://schemas.microsoft.com/office/drawing/2014/main" id="{1B9C4AC2-49C2-CE46-84CB-7D94401AB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4092" y="1982034"/>
            <a:ext cx="360380" cy="370120"/>
          </a:xfrm>
          <a:custGeom>
            <a:avLst/>
            <a:gdLst>
              <a:gd name="T0" fmla="*/ 163 w 327"/>
              <a:gd name="T1" fmla="*/ 335 h 336"/>
              <a:gd name="T2" fmla="*/ 163 w 327"/>
              <a:gd name="T3" fmla="*/ 335 h 336"/>
              <a:gd name="T4" fmla="*/ 0 w 327"/>
              <a:gd name="T5" fmla="*/ 172 h 336"/>
              <a:gd name="T6" fmla="*/ 163 w 327"/>
              <a:gd name="T7" fmla="*/ 0 h 336"/>
              <a:gd name="T8" fmla="*/ 326 w 327"/>
              <a:gd name="T9" fmla="*/ 172 h 336"/>
              <a:gd name="T10" fmla="*/ 163 w 327"/>
              <a:gd name="T11" fmla="*/ 335 h 336"/>
              <a:gd name="T12" fmla="*/ 163 w 327"/>
              <a:gd name="T13" fmla="*/ 76 h 336"/>
              <a:gd name="T14" fmla="*/ 163 w 327"/>
              <a:gd name="T15" fmla="*/ 76 h 336"/>
              <a:gd name="T16" fmla="*/ 67 w 327"/>
              <a:gd name="T17" fmla="*/ 172 h 336"/>
              <a:gd name="T18" fmla="*/ 163 w 327"/>
              <a:gd name="T19" fmla="*/ 258 h 336"/>
              <a:gd name="T20" fmla="*/ 259 w 327"/>
              <a:gd name="T21" fmla="*/ 172 h 336"/>
              <a:gd name="T22" fmla="*/ 163 w 327"/>
              <a:gd name="T23" fmla="*/ 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7" h="336">
                <a:moveTo>
                  <a:pt x="163" y="335"/>
                </a:moveTo>
                <a:lnTo>
                  <a:pt x="163" y="335"/>
                </a:lnTo>
                <a:cubicBezTo>
                  <a:pt x="67" y="335"/>
                  <a:pt x="0" y="258"/>
                  <a:pt x="0" y="172"/>
                </a:cubicBezTo>
                <a:cubicBezTo>
                  <a:pt x="0" y="76"/>
                  <a:pt x="67" y="0"/>
                  <a:pt x="163" y="0"/>
                </a:cubicBezTo>
                <a:cubicBezTo>
                  <a:pt x="249" y="0"/>
                  <a:pt x="326" y="76"/>
                  <a:pt x="326" y="172"/>
                </a:cubicBezTo>
                <a:cubicBezTo>
                  <a:pt x="326" y="258"/>
                  <a:pt x="249" y="335"/>
                  <a:pt x="163" y="335"/>
                </a:cubicBezTo>
                <a:close/>
                <a:moveTo>
                  <a:pt x="163" y="76"/>
                </a:moveTo>
                <a:lnTo>
                  <a:pt x="163" y="76"/>
                </a:lnTo>
                <a:cubicBezTo>
                  <a:pt x="105" y="76"/>
                  <a:pt x="67" y="115"/>
                  <a:pt x="67" y="172"/>
                </a:cubicBezTo>
                <a:cubicBezTo>
                  <a:pt x="67" y="220"/>
                  <a:pt x="105" y="258"/>
                  <a:pt x="163" y="258"/>
                </a:cubicBezTo>
                <a:cubicBezTo>
                  <a:pt x="211" y="258"/>
                  <a:pt x="259" y="220"/>
                  <a:pt x="259" y="172"/>
                </a:cubicBezTo>
                <a:cubicBezTo>
                  <a:pt x="259" y="115"/>
                  <a:pt x="211" y="76"/>
                  <a:pt x="163" y="7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43">
            <a:extLst>
              <a:ext uri="{FF2B5EF4-FFF2-40B4-BE49-F238E27FC236}">
                <a16:creationId xmlns:a16="http://schemas.microsoft.com/office/drawing/2014/main" id="{2DFEFFA2-C80C-A347-B9D0-A3E0444AA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7921" y="2405726"/>
            <a:ext cx="467521" cy="370120"/>
          </a:xfrm>
          <a:custGeom>
            <a:avLst/>
            <a:gdLst>
              <a:gd name="T0" fmla="*/ 393 w 423"/>
              <a:gd name="T1" fmla="*/ 335 h 336"/>
              <a:gd name="T2" fmla="*/ 393 w 423"/>
              <a:gd name="T3" fmla="*/ 335 h 336"/>
              <a:gd name="T4" fmla="*/ 134 w 423"/>
              <a:gd name="T5" fmla="*/ 335 h 336"/>
              <a:gd name="T6" fmla="*/ 96 w 423"/>
              <a:gd name="T7" fmla="*/ 297 h 336"/>
              <a:gd name="T8" fmla="*/ 134 w 423"/>
              <a:gd name="T9" fmla="*/ 268 h 336"/>
              <a:gd name="T10" fmla="*/ 355 w 423"/>
              <a:gd name="T11" fmla="*/ 268 h 336"/>
              <a:gd name="T12" fmla="*/ 355 w 423"/>
              <a:gd name="T13" fmla="*/ 172 h 336"/>
              <a:gd name="T14" fmla="*/ 336 w 423"/>
              <a:gd name="T15" fmla="*/ 124 h 336"/>
              <a:gd name="T16" fmla="*/ 125 w 423"/>
              <a:gd name="T17" fmla="*/ 67 h 336"/>
              <a:gd name="T18" fmla="*/ 48 w 423"/>
              <a:gd name="T19" fmla="*/ 76 h 336"/>
              <a:gd name="T20" fmla="*/ 10 w 423"/>
              <a:gd name="T21" fmla="*/ 48 h 336"/>
              <a:gd name="T22" fmla="*/ 38 w 423"/>
              <a:gd name="T23" fmla="*/ 9 h 336"/>
              <a:gd name="T24" fmla="*/ 125 w 423"/>
              <a:gd name="T25" fmla="*/ 0 h 336"/>
              <a:gd name="T26" fmla="*/ 374 w 423"/>
              <a:gd name="T27" fmla="*/ 67 h 336"/>
              <a:gd name="T28" fmla="*/ 422 w 423"/>
              <a:gd name="T29" fmla="*/ 172 h 336"/>
              <a:gd name="T30" fmla="*/ 422 w 423"/>
              <a:gd name="T31" fmla="*/ 297 h 336"/>
              <a:gd name="T32" fmla="*/ 393 w 423"/>
              <a:gd name="T33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23" h="336">
                <a:moveTo>
                  <a:pt x="393" y="335"/>
                </a:moveTo>
                <a:lnTo>
                  <a:pt x="393" y="335"/>
                </a:lnTo>
                <a:cubicBezTo>
                  <a:pt x="134" y="335"/>
                  <a:pt x="134" y="335"/>
                  <a:pt x="134" y="335"/>
                </a:cubicBezTo>
                <a:cubicBezTo>
                  <a:pt x="115" y="335"/>
                  <a:pt x="96" y="316"/>
                  <a:pt x="96" y="297"/>
                </a:cubicBezTo>
                <a:cubicBezTo>
                  <a:pt x="96" y="277"/>
                  <a:pt x="115" y="268"/>
                  <a:pt x="134" y="268"/>
                </a:cubicBezTo>
                <a:cubicBezTo>
                  <a:pt x="355" y="268"/>
                  <a:pt x="355" y="268"/>
                  <a:pt x="355" y="268"/>
                </a:cubicBezTo>
                <a:cubicBezTo>
                  <a:pt x="355" y="230"/>
                  <a:pt x="355" y="201"/>
                  <a:pt x="355" y="172"/>
                </a:cubicBezTo>
                <a:cubicBezTo>
                  <a:pt x="355" y="153"/>
                  <a:pt x="345" y="134"/>
                  <a:pt x="336" y="124"/>
                </a:cubicBezTo>
                <a:cubicBezTo>
                  <a:pt x="278" y="86"/>
                  <a:pt x="201" y="67"/>
                  <a:pt x="125" y="67"/>
                </a:cubicBezTo>
                <a:cubicBezTo>
                  <a:pt x="106" y="67"/>
                  <a:pt x="77" y="67"/>
                  <a:pt x="48" y="76"/>
                </a:cubicBezTo>
                <a:cubicBezTo>
                  <a:pt x="29" y="76"/>
                  <a:pt x="10" y="67"/>
                  <a:pt x="10" y="48"/>
                </a:cubicBezTo>
                <a:cubicBezTo>
                  <a:pt x="0" y="29"/>
                  <a:pt x="19" y="9"/>
                  <a:pt x="38" y="9"/>
                </a:cubicBezTo>
                <a:cubicBezTo>
                  <a:pt x="67" y="0"/>
                  <a:pt x="96" y="0"/>
                  <a:pt x="125" y="0"/>
                </a:cubicBezTo>
                <a:cubicBezTo>
                  <a:pt x="221" y="0"/>
                  <a:pt x="307" y="19"/>
                  <a:pt x="374" y="67"/>
                </a:cubicBezTo>
                <a:cubicBezTo>
                  <a:pt x="403" y="95"/>
                  <a:pt x="422" y="134"/>
                  <a:pt x="422" y="172"/>
                </a:cubicBezTo>
                <a:cubicBezTo>
                  <a:pt x="422" y="210"/>
                  <a:pt x="422" y="258"/>
                  <a:pt x="422" y="297"/>
                </a:cubicBezTo>
                <a:cubicBezTo>
                  <a:pt x="422" y="316"/>
                  <a:pt x="412" y="335"/>
                  <a:pt x="393" y="3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AF9700E-E521-374D-8F81-E5A2D9122100}"/>
              </a:ext>
            </a:extLst>
          </p:cNvPr>
          <p:cNvGrpSpPr/>
          <p:nvPr/>
        </p:nvGrpSpPr>
        <p:grpSpPr>
          <a:xfrm>
            <a:off x="1552505" y="3834874"/>
            <a:ext cx="6449696" cy="6055586"/>
            <a:chOff x="2232443" y="3643574"/>
            <a:chExt cx="6449696" cy="6055586"/>
          </a:xfrm>
        </p:grpSpPr>
        <p:sp>
          <p:nvSpPr>
            <p:cNvPr id="38" name="CuadroTexto 598">
              <a:extLst>
                <a:ext uri="{FF2B5EF4-FFF2-40B4-BE49-F238E27FC236}">
                  <a16:creationId xmlns:a16="http://schemas.microsoft.com/office/drawing/2014/main" id="{C44718A2-AD89-0948-9CDE-A8108160131C}"/>
                </a:ext>
              </a:extLst>
            </p:cNvPr>
            <p:cNvSpPr txBox="1"/>
            <p:nvPr/>
          </p:nvSpPr>
          <p:spPr>
            <a:xfrm>
              <a:off x="2232443" y="3643574"/>
              <a:ext cx="644969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Computer Infographics</a:t>
              </a:r>
            </a:p>
          </p:txBody>
        </p:sp>
        <p:sp>
          <p:nvSpPr>
            <p:cNvPr id="39" name="CuadroTexto 599">
              <a:extLst>
                <a:ext uri="{FF2B5EF4-FFF2-40B4-BE49-F238E27FC236}">
                  <a16:creationId xmlns:a16="http://schemas.microsoft.com/office/drawing/2014/main" id="{024D5755-8D53-BD48-B33D-D67E78EF849E}"/>
                </a:ext>
              </a:extLst>
            </p:cNvPr>
            <p:cNvSpPr txBox="1"/>
            <p:nvPr/>
          </p:nvSpPr>
          <p:spPr>
            <a:xfrm>
              <a:off x="2236244" y="6282840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4F85EA1A-228E-4441-BE69-A8755617D998}"/>
              </a:ext>
            </a:extLst>
          </p:cNvPr>
          <p:cNvSpPr txBox="1"/>
          <p:nvPr/>
        </p:nvSpPr>
        <p:spPr>
          <a:xfrm>
            <a:off x="18893892" y="165886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1" name="Rectangle 56">
            <a:extLst>
              <a:ext uri="{FF2B5EF4-FFF2-40B4-BE49-F238E27FC236}">
                <a16:creationId xmlns:a16="http://schemas.microsoft.com/office/drawing/2014/main" id="{EBFF3CE6-E0CD-4A4B-BEB7-2C16B19D6C7D}"/>
              </a:ext>
            </a:extLst>
          </p:cNvPr>
          <p:cNvSpPr/>
          <p:nvPr/>
        </p:nvSpPr>
        <p:spPr>
          <a:xfrm>
            <a:off x="18865323" y="2351517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D14EBC23-8107-F845-B5B8-B04D520E3010}"/>
              </a:ext>
            </a:extLst>
          </p:cNvPr>
          <p:cNvSpPr txBox="1"/>
          <p:nvPr/>
        </p:nvSpPr>
        <p:spPr>
          <a:xfrm>
            <a:off x="18921842" y="465827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3" name="Rectangle 56">
            <a:extLst>
              <a:ext uri="{FF2B5EF4-FFF2-40B4-BE49-F238E27FC236}">
                <a16:creationId xmlns:a16="http://schemas.microsoft.com/office/drawing/2014/main" id="{7542A42E-2861-1643-9446-FAD142610B36}"/>
              </a:ext>
            </a:extLst>
          </p:cNvPr>
          <p:cNvSpPr/>
          <p:nvPr/>
        </p:nvSpPr>
        <p:spPr>
          <a:xfrm>
            <a:off x="18893273" y="5350925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4" name="CuadroTexto 395">
            <a:extLst>
              <a:ext uri="{FF2B5EF4-FFF2-40B4-BE49-F238E27FC236}">
                <a16:creationId xmlns:a16="http://schemas.microsoft.com/office/drawing/2014/main" id="{FAA0EF4F-71E3-B24D-B387-DD9284C3E091}"/>
              </a:ext>
            </a:extLst>
          </p:cNvPr>
          <p:cNvSpPr txBox="1"/>
          <p:nvPr/>
        </p:nvSpPr>
        <p:spPr>
          <a:xfrm>
            <a:off x="18921842" y="771228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45" name="Rectangle 56">
            <a:extLst>
              <a:ext uri="{FF2B5EF4-FFF2-40B4-BE49-F238E27FC236}">
                <a16:creationId xmlns:a16="http://schemas.microsoft.com/office/drawing/2014/main" id="{F770D2D0-CF3A-D442-A72B-6491DA67814D}"/>
              </a:ext>
            </a:extLst>
          </p:cNvPr>
          <p:cNvSpPr/>
          <p:nvPr/>
        </p:nvSpPr>
        <p:spPr>
          <a:xfrm>
            <a:off x="18893273" y="8404936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6" name="CuadroTexto 395">
            <a:extLst>
              <a:ext uri="{FF2B5EF4-FFF2-40B4-BE49-F238E27FC236}">
                <a16:creationId xmlns:a16="http://schemas.microsoft.com/office/drawing/2014/main" id="{3B66BC82-89B4-584A-B685-A5BB72A25EDF}"/>
              </a:ext>
            </a:extLst>
          </p:cNvPr>
          <p:cNvSpPr txBox="1"/>
          <p:nvPr/>
        </p:nvSpPr>
        <p:spPr>
          <a:xfrm>
            <a:off x="18921842" y="1077552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  <a:endParaRPr lang="en-US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C683B3C9-6BF6-9B48-AAC2-5FA83ED5025E}"/>
              </a:ext>
            </a:extLst>
          </p:cNvPr>
          <p:cNvSpPr/>
          <p:nvPr/>
        </p:nvSpPr>
        <p:spPr>
          <a:xfrm>
            <a:off x="18893273" y="11468169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783322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9">
      <a:dk1>
        <a:srgbClr val="999999"/>
      </a:dk1>
      <a:lt1>
        <a:srgbClr val="FFFFFF"/>
      </a:lt1>
      <a:dk2>
        <a:srgbClr val="363E48"/>
      </a:dk2>
      <a:lt2>
        <a:srgbClr val="FDFFFE"/>
      </a:lt2>
      <a:accent1>
        <a:srgbClr val="65ADE2"/>
      </a:accent1>
      <a:accent2>
        <a:srgbClr val="5862FA"/>
      </a:accent2>
      <a:accent3>
        <a:srgbClr val="2E50CE"/>
      </a:accent3>
      <a:accent4>
        <a:srgbClr val="74CCC9"/>
      </a:accent4>
      <a:accent5>
        <a:srgbClr val="8DDEB6"/>
      </a:accent5>
      <a:accent6>
        <a:srgbClr val="5F605F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93694</TotalTime>
  <Words>534</Words>
  <Application>Microsoft Macintosh PowerPoint</Application>
  <PresentationFormat>Custom</PresentationFormat>
  <Paragraphs>115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16079</cp:revision>
  <dcterms:created xsi:type="dcterms:W3CDTF">2014-11-12T21:47:38Z</dcterms:created>
  <dcterms:modified xsi:type="dcterms:W3CDTF">2019-09-30T15:54:41Z</dcterms:modified>
  <cp:category/>
</cp:coreProperties>
</file>