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33" autoAdjust="0"/>
    <p:restoredTop sz="50000" autoAdjust="0"/>
  </p:normalViewPr>
  <p:slideViewPr>
    <p:cSldViewPr snapToGrid="0" snapToObjects="1">
      <p:cViewPr>
        <p:scale>
          <a:sx n="50" d="100"/>
          <a:sy n="50" d="100"/>
        </p:scale>
        <p:origin x="216" y="39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1">
            <a:extLst>
              <a:ext uri="{FF2B5EF4-FFF2-40B4-BE49-F238E27FC236}">
                <a16:creationId xmlns:a16="http://schemas.microsoft.com/office/drawing/2014/main" id="{E85E3E0E-C78E-7141-A75C-ED110EFC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2551" y="6717142"/>
            <a:ext cx="7052927" cy="754593"/>
          </a:xfrm>
          <a:custGeom>
            <a:avLst/>
            <a:gdLst>
              <a:gd name="T0" fmla="*/ 0 w 6184"/>
              <a:gd name="T1" fmla="*/ 469 h 660"/>
              <a:gd name="T2" fmla="*/ 1691 w 6184"/>
              <a:gd name="T3" fmla="*/ 469 h 660"/>
              <a:gd name="T4" fmla="*/ 1691 w 6184"/>
              <a:gd name="T5" fmla="*/ 0 h 660"/>
              <a:gd name="T6" fmla="*/ 3291 w 6184"/>
              <a:gd name="T7" fmla="*/ 0 h 660"/>
              <a:gd name="T8" fmla="*/ 3291 w 6184"/>
              <a:gd name="T9" fmla="*/ 659 h 660"/>
              <a:gd name="T10" fmla="*/ 5134 w 6184"/>
              <a:gd name="T11" fmla="*/ 659 h 660"/>
              <a:gd name="T12" fmla="*/ 5134 w 6184"/>
              <a:gd name="T13" fmla="*/ 144 h 660"/>
              <a:gd name="T14" fmla="*/ 6183 w 6184"/>
              <a:gd name="T15" fmla="*/ 144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84" h="660">
                <a:moveTo>
                  <a:pt x="0" y="469"/>
                </a:moveTo>
                <a:lnTo>
                  <a:pt x="1691" y="469"/>
                </a:lnTo>
                <a:lnTo>
                  <a:pt x="1691" y="0"/>
                </a:lnTo>
                <a:lnTo>
                  <a:pt x="3291" y="0"/>
                </a:lnTo>
                <a:lnTo>
                  <a:pt x="3291" y="659"/>
                </a:lnTo>
                <a:lnTo>
                  <a:pt x="5134" y="659"/>
                </a:lnTo>
                <a:lnTo>
                  <a:pt x="5134" y="144"/>
                </a:lnTo>
                <a:lnTo>
                  <a:pt x="6183" y="144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" name="Freeform 2">
            <a:extLst>
              <a:ext uri="{FF2B5EF4-FFF2-40B4-BE49-F238E27FC236}">
                <a16:creationId xmlns:a16="http://schemas.microsoft.com/office/drawing/2014/main" id="{A11FEF33-406A-AB4A-85A6-22A8B4606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2551" y="10666178"/>
            <a:ext cx="7052927" cy="814960"/>
          </a:xfrm>
          <a:custGeom>
            <a:avLst/>
            <a:gdLst>
              <a:gd name="T0" fmla="*/ 6183 w 6184"/>
              <a:gd name="T1" fmla="*/ 715 h 716"/>
              <a:gd name="T2" fmla="*/ 4501 w 6184"/>
              <a:gd name="T3" fmla="*/ 715 h 716"/>
              <a:gd name="T4" fmla="*/ 4501 w 6184"/>
              <a:gd name="T5" fmla="*/ 0 h 716"/>
              <a:gd name="T6" fmla="*/ 2893 w 6184"/>
              <a:gd name="T7" fmla="*/ 0 h 716"/>
              <a:gd name="T8" fmla="*/ 2893 w 6184"/>
              <a:gd name="T9" fmla="*/ 425 h 716"/>
              <a:gd name="T10" fmla="*/ 1049 w 6184"/>
              <a:gd name="T11" fmla="*/ 425 h 716"/>
              <a:gd name="T12" fmla="*/ 1049 w 6184"/>
              <a:gd name="T13" fmla="*/ 154 h 716"/>
              <a:gd name="T14" fmla="*/ 0 w 6184"/>
              <a:gd name="T15" fmla="*/ 154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84" h="716">
                <a:moveTo>
                  <a:pt x="6183" y="715"/>
                </a:moveTo>
                <a:lnTo>
                  <a:pt x="4501" y="715"/>
                </a:lnTo>
                <a:lnTo>
                  <a:pt x="4501" y="0"/>
                </a:lnTo>
                <a:lnTo>
                  <a:pt x="2893" y="0"/>
                </a:lnTo>
                <a:lnTo>
                  <a:pt x="2893" y="425"/>
                </a:lnTo>
                <a:lnTo>
                  <a:pt x="1049" y="425"/>
                </a:lnTo>
                <a:lnTo>
                  <a:pt x="1049" y="154"/>
                </a:lnTo>
                <a:lnTo>
                  <a:pt x="0" y="154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" name="Freeform 3">
            <a:extLst>
              <a:ext uri="{FF2B5EF4-FFF2-40B4-BE49-F238E27FC236}">
                <a16:creationId xmlns:a16="http://schemas.microsoft.com/office/drawing/2014/main" id="{B8620BBE-0EAE-8141-B2EE-13FFEF53D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2551" y="8669021"/>
            <a:ext cx="7052927" cy="814960"/>
          </a:xfrm>
          <a:custGeom>
            <a:avLst/>
            <a:gdLst>
              <a:gd name="T0" fmla="*/ 0 w 6184"/>
              <a:gd name="T1" fmla="*/ 561 h 716"/>
              <a:gd name="T2" fmla="*/ 841 w 6184"/>
              <a:gd name="T3" fmla="*/ 561 h 716"/>
              <a:gd name="T4" fmla="*/ 841 w 6184"/>
              <a:gd name="T5" fmla="*/ 0 h 716"/>
              <a:gd name="T6" fmla="*/ 1908 w 6184"/>
              <a:gd name="T7" fmla="*/ 0 h 716"/>
              <a:gd name="T8" fmla="*/ 1908 w 6184"/>
              <a:gd name="T9" fmla="*/ 715 h 716"/>
              <a:gd name="T10" fmla="*/ 4357 w 6184"/>
              <a:gd name="T11" fmla="*/ 715 h 716"/>
              <a:gd name="T12" fmla="*/ 4357 w 6184"/>
              <a:gd name="T13" fmla="*/ 462 h 716"/>
              <a:gd name="T14" fmla="*/ 6183 w 6184"/>
              <a:gd name="T15" fmla="*/ 462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84" h="716">
                <a:moveTo>
                  <a:pt x="0" y="561"/>
                </a:moveTo>
                <a:lnTo>
                  <a:pt x="841" y="561"/>
                </a:lnTo>
                <a:lnTo>
                  <a:pt x="841" y="0"/>
                </a:lnTo>
                <a:lnTo>
                  <a:pt x="1908" y="0"/>
                </a:lnTo>
                <a:lnTo>
                  <a:pt x="1908" y="715"/>
                </a:lnTo>
                <a:lnTo>
                  <a:pt x="4357" y="715"/>
                </a:lnTo>
                <a:lnTo>
                  <a:pt x="4357" y="462"/>
                </a:lnTo>
                <a:lnTo>
                  <a:pt x="6183" y="462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" name="Freeform 4">
            <a:extLst>
              <a:ext uri="{FF2B5EF4-FFF2-40B4-BE49-F238E27FC236}">
                <a16:creationId xmlns:a16="http://schemas.microsoft.com/office/drawing/2014/main" id="{B31A18E9-2A36-CF40-BC58-CC508FB42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872" y="10153055"/>
            <a:ext cx="5488403" cy="1951880"/>
          </a:xfrm>
          <a:custGeom>
            <a:avLst/>
            <a:gdLst>
              <a:gd name="T0" fmla="*/ 4809 w 4810"/>
              <a:gd name="T1" fmla="*/ 1085 h 1710"/>
              <a:gd name="T2" fmla="*/ 4809 w 4810"/>
              <a:gd name="T3" fmla="*/ 1085 h 1710"/>
              <a:gd name="T4" fmla="*/ 4628 w 4810"/>
              <a:gd name="T5" fmla="*/ 1338 h 1710"/>
              <a:gd name="T6" fmla="*/ 2431 w 4810"/>
              <a:gd name="T7" fmla="*/ 1709 h 1710"/>
              <a:gd name="T8" fmla="*/ 180 w 4810"/>
              <a:gd name="T9" fmla="*/ 1338 h 1710"/>
              <a:gd name="T10" fmla="*/ 0 w 4810"/>
              <a:gd name="T11" fmla="*/ 1085 h 1710"/>
              <a:gd name="T12" fmla="*/ 0 w 4810"/>
              <a:gd name="T13" fmla="*/ 0 h 1710"/>
              <a:gd name="T14" fmla="*/ 4809 w 4810"/>
              <a:gd name="T15" fmla="*/ 0 h 1710"/>
              <a:gd name="T16" fmla="*/ 4809 w 4810"/>
              <a:gd name="T17" fmla="*/ 1085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10" h="1710">
                <a:moveTo>
                  <a:pt x="4809" y="1085"/>
                </a:moveTo>
                <a:lnTo>
                  <a:pt x="4809" y="1085"/>
                </a:lnTo>
                <a:cubicBezTo>
                  <a:pt x="4809" y="1203"/>
                  <a:pt x="4737" y="1302"/>
                  <a:pt x="4628" y="1338"/>
                </a:cubicBezTo>
                <a:cubicBezTo>
                  <a:pt x="4104" y="1519"/>
                  <a:pt x="3354" y="1700"/>
                  <a:pt x="2431" y="1709"/>
                </a:cubicBezTo>
                <a:cubicBezTo>
                  <a:pt x="1482" y="1709"/>
                  <a:pt x="714" y="1519"/>
                  <a:pt x="180" y="1338"/>
                </a:cubicBezTo>
                <a:cubicBezTo>
                  <a:pt x="72" y="1302"/>
                  <a:pt x="0" y="1203"/>
                  <a:pt x="0" y="1085"/>
                </a:cubicBezTo>
                <a:cubicBezTo>
                  <a:pt x="0" y="0"/>
                  <a:pt x="0" y="0"/>
                  <a:pt x="0" y="0"/>
                </a:cubicBezTo>
                <a:cubicBezTo>
                  <a:pt x="4809" y="0"/>
                  <a:pt x="4809" y="0"/>
                  <a:pt x="4809" y="0"/>
                </a:cubicBezTo>
                <a:lnTo>
                  <a:pt x="4809" y="1085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3F162167-DF46-8A42-8284-02830AD1F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872" y="9408524"/>
            <a:ext cx="5488403" cy="1393480"/>
          </a:xfrm>
          <a:custGeom>
            <a:avLst/>
            <a:gdLst>
              <a:gd name="T0" fmla="*/ 4809 w 4810"/>
              <a:gd name="T1" fmla="*/ 606 h 1222"/>
              <a:gd name="T2" fmla="*/ 4809 w 4810"/>
              <a:gd name="T3" fmla="*/ 606 h 1222"/>
              <a:gd name="T4" fmla="*/ 2404 w 4810"/>
              <a:gd name="T5" fmla="*/ 1221 h 1222"/>
              <a:gd name="T6" fmla="*/ 0 w 4810"/>
              <a:gd name="T7" fmla="*/ 606 h 1222"/>
              <a:gd name="T8" fmla="*/ 2404 w 4810"/>
              <a:gd name="T9" fmla="*/ 0 h 1222"/>
              <a:gd name="T10" fmla="*/ 4809 w 4810"/>
              <a:gd name="T11" fmla="*/ 606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10" h="1222">
                <a:moveTo>
                  <a:pt x="4809" y="606"/>
                </a:moveTo>
                <a:lnTo>
                  <a:pt x="4809" y="606"/>
                </a:lnTo>
                <a:cubicBezTo>
                  <a:pt x="4809" y="940"/>
                  <a:pt x="3733" y="1221"/>
                  <a:pt x="2404" y="1221"/>
                </a:cubicBezTo>
                <a:cubicBezTo>
                  <a:pt x="1075" y="1221"/>
                  <a:pt x="0" y="940"/>
                  <a:pt x="0" y="606"/>
                </a:cubicBezTo>
                <a:cubicBezTo>
                  <a:pt x="0" y="272"/>
                  <a:pt x="1075" y="0"/>
                  <a:pt x="2404" y="0"/>
                </a:cubicBezTo>
                <a:cubicBezTo>
                  <a:pt x="3733" y="0"/>
                  <a:pt x="4809" y="272"/>
                  <a:pt x="4809" y="606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9468B191-AA17-0342-81A9-17955E68F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872" y="8402400"/>
            <a:ext cx="5488403" cy="1941819"/>
          </a:xfrm>
          <a:custGeom>
            <a:avLst/>
            <a:gdLst>
              <a:gd name="T0" fmla="*/ 4809 w 4810"/>
              <a:gd name="T1" fmla="*/ 1075 h 1700"/>
              <a:gd name="T2" fmla="*/ 4809 w 4810"/>
              <a:gd name="T3" fmla="*/ 1075 h 1700"/>
              <a:gd name="T4" fmla="*/ 4628 w 4810"/>
              <a:gd name="T5" fmla="*/ 1328 h 1700"/>
              <a:gd name="T6" fmla="*/ 2431 w 4810"/>
              <a:gd name="T7" fmla="*/ 1699 h 1700"/>
              <a:gd name="T8" fmla="*/ 180 w 4810"/>
              <a:gd name="T9" fmla="*/ 1328 h 1700"/>
              <a:gd name="T10" fmla="*/ 0 w 4810"/>
              <a:gd name="T11" fmla="*/ 1075 h 1700"/>
              <a:gd name="T12" fmla="*/ 0 w 4810"/>
              <a:gd name="T13" fmla="*/ 0 h 1700"/>
              <a:gd name="T14" fmla="*/ 4809 w 4810"/>
              <a:gd name="T15" fmla="*/ 0 h 1700"/>
              <a:gd name="T16" fmla="*/ 4809 w 4810"/>
              <a:gd name="T17" fmla="*/ 1075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10" h="1700">
                <a:moveTo>
                  <a:pt x="4809" y="1075"/>
                </a:moveTo>
                <a:lnTo>
                  <a:pt x="4809" y="1075"/>
                </a:lnTo>
                <a:cubicBezTo>
                  <a:pt x="4809" y="1193"/>
                  <a:pt x="4737" y="1292"/>
                  <a:pt x="4628" y="1328"/>
                </a:cubicBezTo>
                <a:cubicBezTo>
                  <a:pt x="4104" y="1509"/>
                  <a:pt x="3354" y="1690"/>
                  <a:pt x="2431" y="1699"/>
                </a:cubicBezTo>
                <a:cubicBezTo>
                  <a:pt x="1482" y="1699"/>
                  <a:pt x="714" y="1509"/>
                  <a:pt x="180" y="1328"/>
                </a:cubicBezTo>
                <a:cubicBezTo>
                  <a:pt x="72" y="1292"/>
                  <a:pt x="0" y="1193"/>
                  <a:pt x="0" y="1075"/>
                </a:cubicBezTo>
                <a:cubicBezTo>
                  <a:pt x="0" y="0"/>
                  <a:pt x="0" y="0"/>
                  <a:pt x="0" y="0"/>
                </a:cubicBezTo>
                <a:cubicBezTo>
                  <a:pt x="4809" y="0"/>
                  <a:pt x="4809" y="0"/>
                  <a:pt x="4809" y="0"/>
                </a:cubicBezTo>
                <a:lnTo>
                  <a:pt x="4809" y="1075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506D977F-BA9D-2D4F-9761-56B86A046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872" y="7647808"/>
            <a:ext cx="5488403" cy="1393480"/>
          </a:xfrm>
          <a:custGeom>
            <a:avLst/>
            <a:gdLst>
              <a:gd name="T0" fmla="*/ 4809 w 4810"/>
              <a:gd name="T1" fmla="*/ 614 h 1221"/>
              <a:gd name="T2" fmla="*/ 4809 w 4810"/>
              <a:gd name="T3" fmla="*/ 614 h 1221"/>
              <a:gd name="T4" fmla="*/ 2404 w 4810"/>
              <a:gd name="T5" fmla="*/ 1220 h 1221"/>
              <a:gd name="T6" fmla="*/ 0 w 4810"/>
              <a:gd name="T7" fmla="*/ 614 h 1221"/>
              <a:gd name="T8" fmla="*/ 2404 w 4810"/>
              <a:gd name="T9" fmla="*/ 0 h 1221"/>
              <a:gd name="T10" fmla="*/ 4809 w 4810"/>
              <a:gd name="T11" fmla="*/ 614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10" h="1221">
                <a:moveTo>
                  <a:pt x="4809" y="614"/>
                </a:moveTo>
                <a:lnTo>
                  <a:pt x="4809" y="614"/>
                </a:lnTo>
                <a:cubicBezTo>
                  <a:pt x="4809" y="949"/>
                  <a:pt x="3733" y="1220"/>
                  <a:pt x="2404" y="1220"/>
                </a:cubicBezTo>
                <a:cubicBezTo>
                  <a:pt x="1075" y="1220"/>
                  <a:pt x="0" y="949"/>
                  <a:pt x="0" y="614"/>
                </a:cubicBezTo>
                <a:cubicBezTo>
                  <a:pt x="0" y="280"/>
                  <a:pt x="1075" y="0"/>
                  <a:pt x="2404" y="0"/>
                </a:cubicBezTo>
                <a:cubicBezTo>
                  <a:pt x="3733" y="0"/>
                  <a:pt x="4809" y="280"/>
                  <a:pt x="4809" y="614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8">
            <a:extLst>
              <a:ext uri="{FF2B5EF4-FFF2-40B4-BE49-F238E27FC236}">
                <a16:creationId xmlns:a16="http://schemas.microsoft.com/office/drawing/2014/main" id="{628211DC-4DA7-174D-BBD5-0AA36CB62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872" y="6636652"/>
            <a:ext cx="5488403" cy="1946851"/>
          </a:xfrm>
          <a:custGeom>
            <a:avLst/>
            <a:gdLst>
              <a:gd name="T0" fmla="*/ 4809 w 4810"/>
              <a:gd name="T1" fmla="*/ 1075 h 1708"/>
              <a:gd name="T2" fmla="*/ 4809 w 4810"/>
              <a:gd name="T3" fmla="*/ 1075 h 1708"/>
              <a:gd name="T4" fmla="*/ 4628 w 4810"/>
              <a:gd name="T5" fmla="*/ 1337 h 1708"/>
              <a:gd name="T6" fmla="*/ 2431 w 4810"/>
              <a:gd name="T7" fmla="*/ 1698 h 1708"/>
              <a:gd name="T8" fmla="*/ 180 w 4810"/>
              <a:gd name="T9" fmla="*/ 1337 h 1708"/>
              <a:gd name="T10" fmla="*/ 0 w 4810"/>
              <a:gd name="T11" fmla="*/ 1075 h 1708"/>
              <a:gd name="T12" fmla="*/ 0 w 4810"/>
              <a:gd name="T13" fmla="*/ 0 h 1708"/>
              <a:gd name="T14" fmla="*/ 4809 w 4810"/>
              <a:gd name="T15" fmla="*/ 0 h 1708"/>
              <a:gd name="T16" fmla="*/ 4809 w 4810"/>
              <a:gd name="T17" fmla="*/ 1075 h 1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10" h="1708">
                <a:moveTo>
                  <a:pt x="4809" y="1075"/>
                </a:moveTo>
                <a:lnTo>
                  <a:pt x="4809" y="1075"/>
                </a:lnTo>
                <a:cubicBezTo>
                  <a:pt x="4809" y="1192"/>
                  <a:pt x="4737" y="1291"/>
                  <a:pt x="4628" y="1337"/>
                </a:cubicBezTo>
                <a:cubicBezTo>
                  <a:pt x="4104" y="1508"/>
                  <a:pt x="3354" y="1698"/>
                  <a:pt x="2431" y="1698"/>
                </a:cubicBezTo>
                <a:cubicBezTo>
                  <a:pt x="1482" y="1707"/>
                  <a:pt x="714" y="1508"/>
                  <a:pt x="180" y="1337"/>
                </a:cubicBezTo>
                <a:cubicBezTo>
                  <a:pt x="72" y="1291"/>
                  <a:pt x="0" y="1192"/>
                  <a:pt x="0" y="1075"/>
                </a:cubicBezTo>
                <a:cubicBezTo>
                  <a:pt x="0" y="0"/>
                  <a:pt x="0" y="0"/>
                  <a:pt x="0" y="0"/>
                </a:cubicBezTo>
                <a:cubicBezTo>
                  <a:pt x="4809" y="0"/>
                  <a:pt x="4809" y="0"/>
                  <a:pt x="4809" y="0"/>
                </a:cubicBezTo>
                <a:lnTo>
                  <a:pt x="4809" y="1075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96">
            <a:extLst>
              <a:ext uri="{FF2B5EF4-FFF2-40B4-BE49-F238E27FC236}">
                <a16:creationId xmlns:a16="http://schemas.microsoft.com/office/drawing/2014/main" id="{2B1A1130-724B-4D41-9845-03B23806F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872" y="5897152"/>
            <a:ext cx="5488403" cy="1383418"/>
          </a:xfrm>
          <a:custGeom>
            <a:avLst/>
            <a:gdLst>
              <a:gd name="T0" fmla="*/ 4809 w 4810"/>
              <a:gd name="T1" fmla="*/ 606 h 1211"/>
              <a:gd name="T2" fmla="*/ 4809 w 4810"/>
              <a:gd name="T3" fmla="*/ 606 h 1211"/>
              <a:gd name="T4" fmla="*/ 2404 w 4810"/>
              <a:gd name="T5" fmla="*/ 1210 h 1211"/>
              <a:gd name="T6" fmla="*/ 0 w 4810"/>
              <a:gd name="T7" fmla="*/ 606 h 1211"/>
              <a:gd name="T8" fmla="*/ 2404 w 4810"/>
              <a:gd name="T9" fmla="*/ 0 h 1211"/>
              <a:gd name="T10" fmla="*/ 4809 w 4810"/>
              <a:gd name="T11" fmla="*/ 606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10" h="1211">
                <a:moveTo>
                  <a:pt x="4809" y="606"/>
                </a:moveTo>
                <a:lnTo>
                  <a:pt x="4809" y="606"/>
                </a:lnTo>
                <a:cubicBezTo>
                  <a:pt x="4809" y="939"/>
                  <a:pt x="3733" y="1210"/>
                  <a:pt x="2404" y="1210"/>
                </a:cubicBezTo>
                <a:cubicBezTo>
                  <a:pt x="1075" y="1210"/>
                  <a:pt x="0" y="939"/>
                  <a:pt x="0" y="606"/>
                </a:cubicBezTo>
                <a:cubicBezTo>
                  <a:pt x="0" y="271"/>
                  <a:pt x="1075" y="0"/>
                  <a:pt x="2404" y="0"/>
                </a:cubicBezTo>
                <a:cubicBezTo>
                  <a:pt x="3733" y="0"/>
                  <a:pt x="4809" y="271"/>
                  <a:pt x="4809" y="606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97">
            <a:extLst>
              <a:ext uri="{FF2B5EF4-FFF2-40B4-BE49-F238E27FC236}">
                <a16:creationId xmlns:a16="http://schemas.microsoft.com/office/drawing/2014/main" id="{10E41291-6CF5-7749-A5C4-3859FD9BB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9221" y="6676897"/>
            <a:ext cx="422572" cy="422572"/>
          </a:xfrm>
          <a:custGeom>
            <a:avLst/>
            <a:gdLst>
              <a:gd name="T0" fmla="*/ 370 w 371"/>
              <a:gd name="T1" fmla="*/ 180 h 370"/>
              <a:gd name="T2" fmla="*/ 370 w 371"/>
              <a:gd name="T3" fmla="*/ 180 h 370"/>
              <a:gd name="T4" fmla="*/ 181 w 371"/>
              <a:gd name="T5" fmla="*/ 369 h 370"/>
              <a:gd name="T6" fmla="*/ 0 w 371"/>
              <a:gd name="T7" fmla="*/ 180 h 370"/>
              <a:gd name="T8" fmla="*/ 181 w 371"/>
              <a:gd name="T9" fmla="*/ 0 h 370"/>
              <a:gd name="T10" fmla="*/ 370 w 371"/>
              <a:gd name="T11" fmla="*/ 180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" h="370">
                <a:moveTo>
                  <a:pt x="370" y="180"/>
                </a:moveTo>
                <a:lnTo>
                  <a:pt x="370" y="180"/>
                </a:lnTo>
                <a:cubicBezTo>
                  <a:pt x="370" y="288"/>
                  <a:pt x="289" y="369"/>
                  <a:pt x="181" y="369"/>
                </a:cubicBezTo>
                <a:cubicBezTo>
                  <a:pt x="81" y="369"/>
                  <a:pt x="0" y="288"/>
                  <a:pt x="0" y="180"/>
                </a:cubicBezTo>
                <a:cubicBezTo>
                  <a:pt x="0" y="81"/>
                  <a:pt x="81" y="0"/>
                  <a:pt x="181" y="0"/>
                </a:cubicBezTo>
                <a:cubicBezTo>
                  <a:pt x="289" y="0"/>
                  <a:pt x="370" y="81"/>
                  <a:pt x="370" y="18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98">
            <a:extLst>
              <a:ext uri="{FF2B5EF4-FFF2-40B4-BE49-F238E27FC236}">
                <a16:creationId xmlns:a16="http://schemas.microsoft.com/office/drawing/2014/main" id="{03DA8B0A-DF14-1446-B3BC-03E507D12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9221" y="8925585"/>
            <a:ext cx="422572" cy="432633"/>
          </a:xfrm>
          <a:custGeom>
            <a:avLst/>
            <a:gdLst>
              <a:gd name="T0" fmla="*/ 370 w 371"/>
              <a:gd name="T1" fmla="*/ 189 h 380"/>
              <a:gd name="T2" fmla="*/ 370 w 371"/>
              <a:gd name="T3" fmla="*/ 189 h 380"/>
              <a:gd name="T4" fmla="*/ 181 w 371"/>
              <a:gd name="T5" fmla="*/ 379 h 380"/>
              <a:gd name="T6" fmla="*/ 0 w 371"/>
              <a:gd name="T7" fmla="*/ 189 h 380"/>
              <a:gd name="T8" fmla="*/ 181 w 371"/>
              <a:gd name="T9" fmla="*/ 0 h 380"/>
              <a:gd name="T10" fmla="*/ 370 w 371"/>
              <a:gd name="T11" fmla="*/ 18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" h="380">
                <a:moveTo>
                  <a:pt x="370" y="189"/>
                </a:moveTo>
                <a:lnTo>
                  <a:pt x="370" y="189"/>
                </a:lnTo>
                <a:cubicBezTo>
                  <a:pt x="370" y="289"/>
                  <a:pt x="289" y="379"/>
                  <a:pt x="181" y="379"/>
                </a:cubicBezTo>
                <a:cubicBezTo>
                  <a:pt x="81" y="379"/>
                  <a:pt x="0" y="289"/>
                  <a:pt x="0" y="189"/>
                </a:cubicBezTo>
                <a:cubicBezTo>
                  <a:pt x="0" y="81"/>
                  <a:pt x="81" y="0"/>
                  <a:pt x="181" y="0"/>
                </a:cubicBezTo>
                <a:cubicBezTo>
                  <a:pt x="289" y="0"/>
                  <a:pt x="370" y="81"/>
                  <a:pt x="370" y="189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99">
            <a:extLst>
              <a:ext uri="{FF2B5EF4-FFF2-40B4-BE49-F238E27FC236}">
                <a16:creationId xmlns:a16="http://schemas.microsoft.com/office/drawing/2014/main" id="{95D43CD5-C78A-6F40-AA5A-DADADFD26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9221" y="11320159"/>
            <a:ext cx="422572" cy="422572"/>
          </a:xfrm>
          <a:custGeom>
            <a:avLst/>
            <a:gdLst>
              <a:gd name="T0" fmla="*/ 370 w 371"/>
              <a:gd name="T1" fmla="*/ 190 h 371"/>
              <a:gd name="T2" fmla="*/ 370 w 371"/>
              <a:gd name="T3" fmla="*/ 190 h 371"/>
              <a:gd name="T4" fmla="*/ 181 w 371"/>
              <a:gd name="T5" fmla="*/ 370 h 371"/>
              <a:gd name="T6" fmla="*/ 0 w 371"/>
              <a:gd name="T7" fmla="*/ 190 h 371"/>
              <a:gd name="T8" fmla="*/ 181 w 371"/>
              <a:gd name="T9" fmla="*/ 0 h 371"/>
              <a:gd name="T10" fmla="*/ 370 w 371"/>
              <a:gd name="T11" fmla="*/ 19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" h="371">
                <a:moveTo>
                  <a:pt x="370" y="190"/>
                </a:moveTo>
                <a:lnTo>
                  <a:pt x="370" y="190"/>
                </a:lnTo>
                <a:cubicBezTo>
                  <a:pt x="370" y="289"/>
                  <a:pt x="289" y="370"/>
                  <a:pt x="181" y="370"/>
                </a:cubicBezTo>
                <a:cubicBezTo>
                  <a:pt x="81" y="370"/>
                  <a:pt x="0" y="289"/>
                  <a:pt x="0" y="190"/>
                </a:cubicBezTo>
                <a:cubicBezTo>
                  <a:pt x="0" y="81"/>
                  <a:pt x="81" y="0"/>
                  <a:pt x="181" y="0"/>
                </a:cubicBezTo>
                <a:cubicBezTo>
                  <a:pt x="289" y="0"/>
                  <a:pt x="370" y="81"/>
                  <a:pt x="370" y="19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300">
            <a:extLst>
              <a:ext uri="{FF2B5EF4-FFF2-40B4-BE49-F238E27FC236}">
                <a16:creationId xmlns:a16="http://schemas.microsoft.com/office/drawing/2014/main" id="{B746918B-0CFC-9942-A40D-A29CCAD2D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569" y="5967581"/>
            <a:ext cx="2122921" cy="1846235"/>
          </a:xfrm>
          <a:custGeom>
            <a:avLst/>
            <a:gdLst>
              <a:gd name="T0" fmla="*/ 1401 w 1863"/>
              <a:gd name="T1" fmla="*/ 0 h 1618"/>
              <a:gd name="T2" fmla="*/ 470 w 1863"/>
              <a:gd name="T3" fmla="*/ 0 h 1618"/>
              <a:gd name="T4" fmla="*/ 0 w 1863"/>
              <a:gd name="T5" fmla="*/ 804 h 1618"/>
              <a:gd name="T6" fmla="*/ 470 w 1863"/>
              <a:gd name="T7" fmla="*/ 1617 h 1618"/>
              <a:gd name="T8" fmla="*/ 1401 w 1863"/>
              <a:gd name="T9" fmla="*/ 1617 h 1618"/>
              <a:gd name="T10" fmla="*/ 1862 w 1863"/>
              <a:gd name="T11" fmla="*/ 804 h 1618"/>
              <a:gd name="T12" fmla="*/ 1401 w 1863"/>
              <a:gd name="T13" fmla="*/ 0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63" h="1618">
                <a:moveTo>
                  <a:pt x="1401" y="0"/>
                </a:moveTo>
                <a:lnTo>
                  <a:pt x="470" y="0"/>
                </a:lnTo>
                <a:lnTo>
                  <a:pt x="0" y="804"/>
                </a:lnTo>
                <a:lnTo>
                  <a:pt x="470" y="1617"/>
                </a:lnTo>
                <a:lnTo>
                  <a:pt x="1401" y="1617"/>
                </a:lnTo>
                <a:lnTo>
                  <a:pt x="1862" y="804"/>
                </a:lnTo>
                <a:lnTo>
                  <a:pt x="140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301">
            <a:extLst>
              <a:ext uri="{FF2B5EF4-FFF2-40B4-BE49-F238E27FC236}">
                <a16:creationId xmlns:a16="http://schemas.microsoft.com/office/drawing/2014/main" id="{DF139A38-DC54-854B-A1E0-A19863273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569" y="8226327"/>
            <a:ext cx="2122921" cy="1836177"/>
          </a:xfrm>
          <a:custGeom>
            <a:avLst/>
            <a:gdLst>
              <a:gd name="T0" fmla="*/ 1401 w 1863"/>
              <a:gd name="T1" fmla="*/ 0 h 1610"/>
              <a:gd name="T2" fmla="*/ 470 w 1863"/>
              <a:gd name="T3" fmla="*/ 0 h 1610"/>
              <a:gd name="T4" fmla="*/ 0 w 1863"/>
              <a:gd name="T5" fmla="*/ 804 h 1610"/>
              <a:gd name="T6" fmla="*/ 470 w 1863"/>
              <a:gd name="T7" fmla="*/ 1609 h 1610"/>
              <a:gd name="T8" fmla="*/ 1401 w 1863"/>
              <a:gd name="T9" fmla="*/ 1609 h 1610"/>
              <a:gd name="T10" fmla="*/ 1862 w 1863"/>
              <a:gd name="T11" fmla="*/ 804 h 1610"/>
              <a:gd name="T12" fmla="*/ 1401 w 1863"/>
              <a:gd name="T13" fmla="*/ 0 h 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63" h="1610">
                <a:moveTo>
                  <a:pt x="1401" y="0"/>
                </a:moveTo>
                <a:lnTo>
                  <a:pt x="470" y="0"/>
                </a:lnTo>
                <a:lnTo>
                  <a:pt x="0" y="804"/>
                </a:lnTo>
                <a:lnTo>
                  <a:pt x="470" y="1609"/>
                </a:lnTo>
                <a:lnTo>
                  <a:pt x="1401" y="1609"/>
                </a:lnTo>
                <a:lnTo>
                  <a:pt x="1862" y="804"/>
                </a:lnTo>
                <a:lnTo>
                  <a:pt x="1401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302">
            <a:extLst>
              <a:ext uri="{FF2B5EF4-FFF2-40B4-BE49-F238E27FC236}">
                <a16:creationId xmlns:a16="http://schemas.microsoft.com/office/drawing/2014/main" id="{90052397-B0E3-AC46-91FD-857A88DD9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569" y="10469983"/>
            <a:ext cx="2122921" cy="1836177"/>
          </a:xfrm>
          <a:custGeom>
            <a:avLst/>
            <a:gdLst>
              <a:gd name="T0" fmla="*/ 1401 w 1863"/>
              <a:gd name="T1" fmla="*/ 0 h 1611"/>
              <a:gd name="T2" fmla="*/ 470 w 1863"/>
              <a:gd name="T3" fmla="*/ 0 h 1611"/>
              <a:gd name="T4" fmla="*/ 0 w 1863"/>
              <a:gd name="T5" fmla="*/ 805 h 1611"/>
              <a:gd name="T6" fmla="*/ 470 w 1863"/>
              <a:gd name="T7" fmla="*/ 1610 h 1611"/>
              <a:gd name="T8" fmla="*/ 1401 w 1863"/>
              <a:gd name="T9" fmla="*/ 1610 h 1611"/>
              <a:gd name="T10" fmla="*/ 1862 w 1863"/>
              <a:gd name="T11" fmla="*/ 805 h 1611"/>
              <a:gd name="T12" fmla="*/ 1401 w 1863"/>
              <a:gd name="T13" fmla="*/ 0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63" h="1611">
                <a:moveTo>
                  <a:pt x="1401" y="0"/>
                </a:moveTo>
                <a:lnTo>
                  <a:pt x="470" y="0"/>
                </a:lnTo>
                <a:lnTo>
                  <a:pt x="0" y="805"/>
                </a:lnTo>
                <a:lnTo>
                  <a:pt x="470" y="1610"/>
                </a:lnTo>
                <a:lnTo>
                  <a:pt x="1401" y="1610"/>
                </a:lnTo>
                <a:lnTo>
                  <a:pt x="1862" y="805"/>
                </a:lnTo>
                <a:lnTo>
                  <a:pt x="1401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303">
            <a:extLst>
              <a:ext uri="{FF2B5EF4-FFF2-40B4-BE49-F238E27FC236}">
                <a16:creationId xmlns:a16="http://schemas.microsoft.com/office/drawing/2014/main" id="{0680395D-07EF-BE42-8F88-30354491D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3255" y="8638838"/>
            <a:ext cx="578520" cy="1011156"/>
          </a:xfrm>
          <a:custGeom>
            <a:avLst/>
            <a:gdLst>
              <a:gd name="T0" fmla="*/ 416 w 507"/>
              <a:gd name="T1" fmla="*/ 885 h 886"/>
              <a:gd name="T2" fmla="*/ 416 w 507"/>
              <a:gd name="T3" fmla="*/ 885 h 886"/>
              <a:gd name="T4" fmla="*/ 90 w 507"/>
              <a:gd name="T5" fmla="*/ 885 h 886"/>
              <a:gd name="T6" fmla="*/ 0 w 507"/>
              <a:gd name="T7" fmla="*/ 795 h 886"/>
              <a:gd name="T8" fmla="*/ 0 w 507"/>
              <a:gd name="T9" fmla="*/ 90 h 886"/>
              <a:gd name="T10" fmla="*/ 90 w 507"/>
              <a:gd name="T11" fmla="*/ 0 h 886"/>
              <a:gd name="T12" fmla="*/ 416 w 507"/>
              <a:gd name="T13" fmla="*/ 0 h 886"/>
              <a:gd name="T14" fmla="*/ 506 w 507"/>
              <a:gd name="T15" fmla="*/ 90 h 886"/>
              <a:gd name="T16" fmla="*/ 506 w 507"/>
              <a:gd name="T17" fmla="*/ 795 h 886"/>
              <a:gd name="T18" fmla="*/ 416 w 507"/>
              <a:gd name="T19" fmla="*/ 885 h 886"/>
              <a:gd name="T20" fmla="*/ 90 w 507"/>
              <a:gd name="T21" fmla="*/ 63 h 886"/>
              <a:gd name="T22" fmla="*/ 90 w 507"/>
              <a:gd name="T23" fmla="*/ 63 h 886"/>
              <a:gd name="T24" fmla="*/ 63 w 507"/>
              <a:gd name="T25" fmla="*/ 90 h 886"/>
              <a:gd name="T26" fmla="*/ 63 w 507"/>
              <a:gd name="T27" fmla="*/ 795 h 886"/>
              <a:gd name="T28" fmla="*/ 90 w 507"/>
              <a:gd name="T29" fmla="*/ 822 h 886"/>
              <a:gd name="T30" fmla="*/ 416 w 507"/>
              <a:gd name="T31" fmla="*/ 822 h 886"/>
              <a:gd name="T32" fmla="*/ 452 w 507"/>
              <a:gd name="T33" fmla="*/ 795 h 886"/>
              <a:gd name="T34" fmla="*/ 452 w 507"/>
              <a:gd name="T35" fmla="*/ 90 h 886"/>
              <a:gd name="T36" fmla="*/ 416 w 507"/>
              <a:gd name="T37" fmla="*/ 63 h 886"/>
              <a:gd name="T38" fmla="*/ 90 w 507"/>
              <a:gd name="T39" fmla="*/ 63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07" h="886">
                <a:moveTo>
                  <a:pt x="416" y="885"/>
                </a:moveTo>
                <a:lnTo>
                  <a:pt x="416" y="885"/>
                </a:lnTo>
                <a:cubicBezTo>
                  <a:pt x="90" y="885"/>
                  <a:pt x="90" y="885"/>
                  <a:pt x="90" y="885"/>
                </a:cubicBezTo>
                <a:cubicBezTo>
                  <a:pt x="45" y="885"/>
                  <a:pt x="0" y="840"/>
                  <a:pt x="0" y="795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45" y="0"/>
                  <a:pt x="90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70" y="0"/>
                  <a:pt x="506" y="36"/>
                  <a:pt x="506" y="90"/>
                </a:cubicBezTo>
                <a:cubicBezTo>
                  <a:pt x="506" y="795"/>
                  <a:pt x="506" y="795"/>
                  <a:pt x="506" y="795"/>
                </a:cubicBezTo>
                <a:cubicBezTo>
                  <a:pt x="506" y="840"/>
                  <a:pt x="470" y="885"/>
                  <a:pt x="416" y="885"/>
                </a:cubicBezTo>
                <a:close/>
                <a:moveTo>
                  <a:pt x="90" y="63"/>
                </a:moveTo>
                <a:lnTo>
                  <a:pt x="90" y="63"/>
                </a:lnTo>
                <a:cubicBezTo>
                  <a:pt x="72" y="63"/>
                  <a:pt x="63" y="72"/>
                  <a:pt x="63" y="90"/>
                </a:cubicBezTo>
                <a:cubicBezTo>
                  <a:pt x="63" y="795"/>
                  <a:pt x="63" y="795"/>
                  <a:pt x="63" y="795"/>
                </a:cubicBezTo>
                <a:cubicBezTo>
                  <a:pt x="63" y="813"/>
                  <a:pt x="72" y="822"/>
                  <a:pt x="90" y="822"/>
                </a:cubicBezTo>
                <a:cubicBezTo>
                  <a:pt x="416" y="822"/>
                  <a:pt x="416" y="822"/>
                  <a:pt x="416" y="822"/>
                </a:cubicBezTo>
                <a:cubicBezTo>
                  <a:pt x="434" y="822"/>
                  <a:pt x="452" y="813"/>
                  <a:pt x="452" y="795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2" y="72"/>
                  <a:pt x="434" y="63"/>
                  <a:pt x="416" y="63"/>
                </a:cubicBezTo>
                <a:lnTo>
                  <a:pt x="90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304">
            <a:extLst>
              <a:ext uri="{FF2B5EF4-FFF2-40B4-BE49-F238E27FC236}">
                <a16:creationId xmlns:a16="http://schemas.microsoft.com/office/drawing/2014/main" id="{0BC6C44B-0C7C-CB42-BA06-A7208F5C9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4786" y="9443737"/>
            <a:ext cx="85519" cy="75461"/>
          </a:xfrm>
          <a:custGeom>
            <a:avLst/>
            <a:gdLst>
              <a:gd name="T0" fmla="*/ 36 w 73"/>
              <a:gd name="T1" fmla="*/ 63 h 64"/>
              <a:gd name="T2" fmla="*/ 36 w 73"/>
              <a:gd name="T3" fmla="*/ 63 h 64"/>
              <a:gd name="T4" fmla="*/ 0 w 73"/>
              <a:gd name="T5" fmla="*/ 27 h 64"/>
              <a:gd name="T6" fmla="*/ 36 w 73"/>
              <a:gd name="T7" fmla="*/ 0 h 64"/>
              <a:gd name="T8" fmla="*/ 72 w 73"/>
              <a:gd name="T9" fmla="*/ 27 h 64"/>
              <a:gd name="T10" fmla="*/ 36 w 73"/>
              <a:gd name="T11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64">
                <a:moveTo>
                  <a:pt x="36" y="63"/>
                </a:moveTo>
                <a:lnTo>
                  <a:pt x="36" y="63"/>
                </a:lnTo>
                <a:cubicBezTo>
                  <a:pt x="18" y="63"/>
                  <a:pt x="0" y="45"/>
                  <a:pt x="0" y="27"/>
                </a:cubicBezTo>
                <a:cubicBezTo>
                  <a:pt x="0" y="8"/>
                  <a:pt x="18" y="0"/>
                  <a:pt x="36" y="0"/>
                </a:cubicBezTo>
                <a:cubicBezTo>
                  <a:pt x="54" y="0"/>
                  <a:pt x="72" y="8"/>
                  <a:pt x="72" y="27"/>
                </a:cubicBezTo>
                <a:cubicBezTo>
                  <a:pt x="72" y="45"/>
                  <a:pt x="54" y="63"/>
                  <a:pt x="36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305">
            <a:extLst>
              <a:ext uri="{FF2B5EF4-FFF2-40B4-BE49-F238E27FC236}">
                <a16:creationId xmlns:a16="http://schemas.microsoft.com/office/drawing/2014/main" id="{9F6B49BA-13D1-CA43-B142-83045A2E0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9570" y="8759573"/>
            <a:ext cx="155951" cy="30184"/>
          </a:xfrm>
          <a:custGeom>
            <a:avLst/>
            <a:gdLst>
              <a:gd name="T0" fmla="*/ 118 w 137"/>
              <a:gd name="T1" fmla="*/ 27 h 28"/>
              <a:gd name="T2" fmla="*/ 118 w 137"/>
              <a:gd name="T3" fmla="*/ 27 h 28"/>
              <a:gd name="T4" fmla="*/ 10 w 137"/>
              <a:gd name="T5" fmla="*/ 27 h 28"/>
              <a:gd name="T6" fmla="*/ 0 w 137"/>
              <a:gd name="T7" fmla="*/ 18 h 28"/>
              <a:gd name="T8" fmla="*/ 10 w 137"/>
              <a:gd name="T9" fmla="*/ 0 h 28"/>
              <a:gd name="T10" fmla="*/ 118 w 137"/>
              <a:gd name="T11" fmla="*/ 0 h 28"/>
              <a:gd name="T12" fmla="*/ 136 w 137"/>
              <a:gd name="T13" fmla="*/ 18 h 28"/>
              <a:gd name="T14" fmla="*/ 118 w 137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28">
                <a:moveTo>
                  <a:pt x="118" y="27"/>
                </a:moveTo>
                <a:lnTo>
                  <a:pt x="118" y="27"/>
                </a:lnTo>
                <a:cubicBezTo>
                  <a:pt x="10" y="27"/>
                  <a:pt x="10" y="27"/>
                  <a:pt x="10" y="27"/>
                </a:cubicBez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0"/>
                  <a:pt x="10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36" y="9"/>
                  <a:pt x="136" y="18"/>
                </a:cubicBezTo>
                <a:cubicBezTo>
                  <a:pt x="136" y="27"/>
                  <a:pt x="127" y="27"/>
                  <a:pt x="118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306">
            <a:extLst>
              <a:ext uri="{FF2B5EF4-FFF2-40B4-BE49-F238E27FC236}">
                <a16:creationId xmlns:a16="http://schemas.microsoft.com/office/drawing/2014/main" id="{57470795-4E78-2B44-842B-61E35AB08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6447" y="6556162"/>
            <a:ext cx="1167103" cy="669074"/>
          </a:xfrm>
          <a:custGeom>
            <a:avLst/>
            <a:gdLst>
              <a:gd name="T0" fmla="*/ 705 w 1023"/>
              <a:gd name="T1" fmla="*/ 587 h 588"/>
              <a:gd name="T2" fmla="*/ 705 w 1023"/>
              <a:gd name="T3" fmla="*/ 587 h 588"/>
              <a:gd name="T4" fmla="*/ 245 w 1023"/>
              <a:gd name="T5" fmla="*/ 587 h 588"/>
              <a:gd name="T6" fmla="*/ 37 w 1023"/>
              <a:gd name="T7" fmla="*/ 478 h 588"/>
              <a:gd name="T8" fmla="*/ 37 w 1023"/>
              <a:gd name="T9" fmla="*/ 280 h 588"/>
              <a:gd name="T10" fmla="*/ 127 w 1023"/>
              <a:gd name="T11" fmla="*/ 199 h 588"/>
              <a:gd name="T12" fmla="*/ 281 w 1023"/>
              <a:gd name="T13" fmla="*/ 163 h 588"/>
              <a:gd name="T14" fmla="*/ 344 w 1023"/>
              <a:gd name="T15" fmla="*/ 172 h 588"/>
              <a:gd name="T16" fmla="*/ 570 w 1023"/>
              <a:gd name="T17" fmla="*/ 0 h 588"/>
              <a:gd name="T18" fmla="*/ 751 w 1023"/>
              <a:gd name="T19" fmla="*/ 82 h 588"/>
              <a:gd name="T20" fmla="*/ 778 w 1023"/>
              <a:gd name="T21" fmla="*/ 82 h 588"/>
              <a:gd name="T22" fmla="*/ 959 w 1023"/>
              <a:gd name="T23" fmla="*/ 154 h 588"/>
              <a:gd name="T24" fmla="*/ 1022 w 1023"/>
              <a:gd name="T25" fmla="*/ 325 h 588"/>
              <a:gd name="T26" fmla="*/ 941 w 1023"/>
              <a:gd name="T27" fmla="*/ 506 h 588"/>
              <a:gd name="T28" fmla="*/ 705 w 1023"/>
              <a:gd name="T29" fmla="*/ 587 h 588"/>
              <a:gd name="T30" fmla="*/ 281 w 1023"/>
              <a:gd name="T31" fmla="*/ 225 h 588"/>
              <a:gd name="T32" fmla="*/ 281 w 1023"/>
              <a:gd name="T33" fmla="*/ 225 h 588"/>
              <a:gd name="T34" fmla="*/ 154 w 1023"/>
              <a:gd name="T35" fmla="*/ 244 h 588"/>
              <a:gd name="T36" fmla="*/ 91 w 1023"/>
              <a:gd name="T37" fmla="*/ 307 h 588"/>
              <a:gd name="T38" fmla="*/ 91 w 1023"/>
              <a:gd name="T39" fmla="*/ 452 h 588"/>
              <a:gd name="T40" fmla="*/ 245 w 1023"/>
              <a:gd name="T41" fmla="*/ 533 h 588"/>
              <a:gd name="T42" fmla="*/ 705 w 1023"/>
              <a:gd name="T43" fmla="*/ 533 h 588"/>
              <a:gd name="T44" fmla="*/ 905 w 1023"/>
              <a:gd name="T45" fmla="*/ 460 h 588"/>
              <a:gd name="T46" fmla="*/ 968 w 1023"/>
              <a:gd name="T47" fmla="*/ 325 h 588"/>
              <a:gd name="T48" fmla="*/ 913 w 1023"/>
              <a:gd name="T49" fmla="*/ 199 h 588"/>
              <a:gd name="T50" fmla="*/ 778 w 1023"/>
              <a:gd name="T51" fmla="*/ 136 h 588"/>
              <a:gd name="T52" fmla="*/ 742 w 1023"/>
              <a:gd name="T53" fmla="*/ 145 h 588"/>
              <a:gd name="T54" fmla="*/ 715 w 1023"/>
              <a:gd name="T55" fmla="*/ 136 h 588"/>
              <a:gd name="T56" fmla="*/ 570 w 1023"/>
              <a:gd name="T57" fmla="*/ 55 h 588"/>
              <a:gd name="T58" fmla="*/ 389 w 1023"/>
              <a:gd name="T59" fmla="*/ 216 h 588"/>
              <a:gd name="T60" fmla="*/ 380 w 1023"/>
              <a:gd name="T61" fmla="*/ 234 h 588"/>
              <a:gd name="T62" fmla="*/ 353 w 1023"/>
              <a:gd name="T63" fmla="*/ 234 h 588"/>
              <a:gd name="T64" fmla="*/ 281 w 1023"/>
              <a:gd name="T65" fmla="*/ 225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23" h="588">
                <a:moveTo>
                  <a:pt x="705" y="587"/>
                </a:moveTo>
                <a:lnTo>
                  <a:pt x="705" y="587"/>
                </a:lnTo>
                <a:cubicBezTo>
                  <a:pt x="245" y="587"/>
                  <a:pt x="245" y="587"/>
                  <a:pt x="245" y="587"/>
                </a:cubicBezTo>
                <a:cubicBezTo>
                  <a:pt x="154" y="587"/>
                  <a:pt x="73" y="551"/>
                  <a:pt x="37" y="478"/>
                </a:cubicBezTo>
                <a:cubicBezTo>
                  <a:pt x="0" y="424"/>
                  <a:pt x="0" y="343"/>
                  <a:pt x="37" y="280"/>
                </a:cubicBezTo>
                <a:cubicBezTo>
                  <a:pt x="64" y="244"/>
                  <a:pt x="91" y="216"/>
                  <a:pt x="127" y="199"/>
                </a:cubicBezTo>
                <a:cubicBezTo>
                  <a:pt x="172" y="172"/>
                  <a:pt x="226" y="163"/>
                  <a:pt x="281" y="163"/>
                </a:cubicBezTo>
                <a:cubicBezTo>
                  <a:pt x="299" y="163"/>
                  <a:pt x="326" y="163"/>
                  <a:pt x="344" y="172"/>
                </a:cubicBezTo>
                <a:cubicBezTo>
                  <a:pt x="371" y="73"/>
                  <a:pt x="462" y="0"/>
                  <a:pt x="570" y="0"/>
                </a:cubicBezTo>
                <a:cubicBezTo>
                  <a:pt x="642" y="0"/>
                  <a:pt x="705" y="28"/>
                  <a:pt x="751" y="82"/>
                </a:cubicBezTo>
                <a:cubicBezTo>
                  <a:pt x="760" y="82"/>
                  <a:pt x="769" y="82"/>
                  <a:pt x="778" y="82"/>
                </a:cubicBezTo>
                <a:cubicBezTo>
                  <a:pt x="850" y="82"/>
                  <a:pt x="913" y="109"/>
                  <a:pt x="959" y="154"/>
                </a:cubicBezTo>
                <a:cubicBezTo>
                  <a:pt x="1004" y="199"/>
                  <a:pt x="1022" y="261"/>
                  <a:pt x="1022" y="325"/>
                </a:cubicBezTo>
                <a:cubicBezTo>
                  <a:pt x="1022" y="388"/>
                  <a:pt x="995" y="460"/>
                  <a:pt x="941" y="506"/>
                </a:cubicBezTo>
                <a:cubicBezTo>
                  <a:pt x="886" y="560"/>
                  <a:pt x="805" y="587"/>
                  <a:pt x="705" y="587"/>
                </a:cubicBezTo>
                <a:close/>
                <a:moveTo>
                  <a:pt x="281" y="225"/>
                </a:moveTo>
                <a:lnTo>
                  <a:pt x="281" y="225"/>
                </a:lnTo>
                <a:cubicBezTo>
                  <a:pt x="235" y="225"/>
                  <a:pt x="190" y="225"/>
                  <a:pt x="154" y="244"/>
                </a:cubicBezTo>
                <a:cubicBezTo>
                  <a:pt x="127" y="261"/>
                  <a:pt x="109" y="280"/>
                  <a:pt x="91" y="307"/>
                </a:cubicBezTo>
                <a:cubicBezTo>
                  <a:pt x="64" y="352"/>
                  <a:pt x="64" y="406"/>
                  <a:pt x="91" y="452"/>
                </a:cubicBezTo>
                <a:cubicBezTo>
                  <a:pt x="118" y="506"/>
                  <a:pt x="172" y="533"/>
                  <a:pt x="245" y="533"/>
                </a:cubicBezTo>
                <a:cubicBezTo>
                  <a:pt x="705" y="533"/>
                  <a:pt x="705" y="533"/>
                  <a:pt x="705" y="533"/>
                </a:cubicBezTo>
                <a:cubicBezTo>
                  <a:pt x="787" y="533"/>
                  <a:pt x="859" y="506"/>
                  <a:pt x="905" y="460"/>
                </a:cubicBezTo>
                <a:cubicBezTo>
                  <a:pt x="941" y="424"/>
                  <a:pt x="959" y="379"/>
                  <a:pt x="968" y="325"/>
                </a:cubicBezTo>
                <a:cubicBezTo>
                  <a:pt x="968" y="271"/>
                  <a:pt x="950" y="225"/>
                  <a:pt x="913" y="199"/>
                </a:cubicBezTo>
                <a:cubicBezTo>
                  <a:pt x="886" y="163"/>
                  <a:pt x="832" y="145"/>
                  <a:pt x="778" y="136"/>
                </a:cubicBezTo>
                <a:cubicBezTo>
                  <a:pt x="760" y="136"/>
                  <a:pt x="751" y="145"/>
                  <a:pt x="742" y="145"/>
                </a:cubicBezTo>
                <a:cubicBezTo>
                  <a:pt x="733" y="145"/>
                  <a:pt x="724" y="145"/>
                  <a:pt x="715" y="136"/>
                </a:cubicBezTo>
                <a:cubicBezTo>
                  <a:pt x="679" y="82"/>
                  <a:pt x="624" y="55"/>
                  <a:pt x="570" y="55"/>
                </a:cubicBezTo>
                <a:cubicBezTo>
                  <a:pt x="480" y="55"/>
                  <a:pt x="407" y="127"/>
                  <a:pt x="389" y="216"/>
                </a:cubicBezTo>
                <a:cubicBezTo>
                  <a:pt x="389" y="225"/>
                  <a:pt x="389" y="225"/>
                  <a:pt x="380" y="234"/>
                </a:cubicBezTo>
                <a:cubicBezTo>
                  <a:pt x="371" y="244"/>
                  <a:pt x="362" y="244"/>
                  <a:pt x="353" y="234"/>
                </a:cubicBezTo>
                <a:cubicBezTo>
                  <a:pt x="326" y="225"/>
                  <a:pt x="308" y="225"/>
                  <a:pt x="281" y="2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307">
            <a:extLst>
              <a:ext uri="{FF2B5EF4-FFF2-40B4-BE49-F238E27FC236}">
                <a16:creationId xmlns:a16="http://schemas.microsoft.com/office/drawing/2014/main" id="{B258D38E-E409-F249-B207-F207CC6B2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2643" y="10998199"/>
            <a:ext cx="784776" cy="784776"/>
          </a:xfrm>
          <a:custGeom>
            <a:avLst/>
            <a:gdLst>
              <a:gd name="T0" fmla="*/ 651 w 688"/>
              <a:gd name="T1" fmla="*/ 0 h 688"/>
              <a:gd name="T2" fmla="*/ 651 w 688"/>
              <a:gd name="T3" fmla="*/ 0 h 688"/>
              <a:gd name="T4" fmla="*/ 36 w 688"/>
              <a:gd name="T5" fmla="*/ 0 h 688"/>
              <a:gd name="T6" fmla="*/ 0 w 688"/>
              <a:gd name="T7" fmla="*/ 45 h 688"/>
              <a:gd name="T8" fmla="*/ 0 w 688"/>
              <a:gd name="T9" fmla="*/ 650 h 688"/>
              <a:gd name="T10" fmla="*/ 36 w 688"/>
              <a:gd name="T11" fmla="*/ 687 h 688"/>
              <a:gd name="T12" fmla="*/ 651 w 688"/>
              <a:gd name="T13" fmla="*/ 687 h 688"/>
              <a:gd name="T14" fmla="*/ 687 w 688"/>
              <a:gd name="T15" fmla="*/ 650 h 688"/>
              <a:gd name="T16" fmla="*/ 687 w 688"/>
              <a:gd name="T17" fmla="*/ 45 h 688"/>
              <a:gd name="T18" fmla="*/ 651 w 688"/>
              <a:gd name="T19" fmla="*/ 0 h 688"/>
              <a:gd name="T20" fmla="*/ 633 w 688"/>
              <a:gd name="T21" fmla="*/ 63 h 688"/>
              <a:gd name="T22" fmla="*/ 633 w 688"/>
              <a:gd name="T23" fmla="*/ 63 h 688"/>
              <a:gd name="T24" fmla="*/ 633 w 688"/>
              <a:gd name="T25" fmla="*/ 425 h 688"/>
              <a:gd name="T26" fmla="*/ 452 w 688"/>
              <a:gd name="T27" fmla="*/ 425 h 688"/>
              <a:gd name="T28" fmla="*/ 434 w 688"/>
              <a:gd name="T29" fmla="*/ 425 h 688"/>
              <a:gd name="T30" fmla="*/ 425 w 688"/>
              <a:gd name="T31" fmla="*/ 451 h 688"/>
              <a:gd name="T32" fmla="*/ 407 w 688"/>
              <a:gd name="T33" fmla="*/ 497 h 688"/>
              <a:gd name="T34" fmla="*/ 344 w 688"/>
              <a:gd name="T35" fmla="*/ 533 h 688"/>
              <a:gd name="T36" fmla="*/ 280 w 688"/>
              <a:gd name="T37" fmla="*/ 497 h 688"/>
              <a:gd name="T38" fmla="*/ 262 w 688"/>
              <a:gd name="T39" fmla="*/ 451 h 688"/>
              <a:gd name="T40" fmla="*/ 235 w 688"/>
              <a:gd name="T41" fmla="*/ 425 h 688"/>
              <a:gd name="T42" fmla="*/ 54 w 688"/>
              <a:gd name="T43" fmla="*/ 425 h 688"/>
              <a:gd name="T44" fmla="*/ 54 w 688"/>
              <a:gd name="T45" fmla="*/ 63 h 688"/>
              <a:gd name="T46" fmla="*/ 633 w 688"/>
              <a:gd name="T47" fmla="*/ 63 h 688"/>
              <a:gd name="T48" fmla="*/ 54 w 688"/>
              <a:gd name="T49" fmla="*/ 632 h 688"/>
              <a:gd name="T50" fmla="*/ 54 w 688"/>
              <a:gd name="T51" fmla="*/ 632 h 688"/>
              <a:gd name="T52" fmla="*/ 54 w 688"/>
              <a:gd name="T53" fmla="*/ 479 h 688"/>
              <a:gd name="T54" fmla="*/ 208 w 688"/>
              <a:gd name="T55" fmla="*/ 479 h 688"/>
              <a:gd name="T56" fmla="*/ 226 w 688"/>
              <a:gd name="T57" fmla="*/ 515 h 688"/>
              <a:gd name="T58" fmla="*/ 344 w 688"/>
              <a:gd name="T59" fmla="*/ 587 h 688"/>
              <a:gd name="T60" fmla="*/ 443 w 688"/>
              <a:gd name="T61" fmla="*/ 551 h 688"/>
              <a:gd name="T62" fmla="*/ 479 w 688"/>
              <a:gd name="T63" fmla="*/ 479 h 688"/>
              <a:gd name="T64" fmla="*/ 633 w 688"/>
              <a:gd name="T65" fmla="*/ 479 h 688"/>
              <a:gd name="T66" fmla="*/ 633 w 688"/>
              <a:gd name="T67" fmla="*/ 632 h 688"/>
              <a:gd name="T68" fmla="*/ 54 w 688"/>
              <a:gd name="T69" fmla="*/ 632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8" h="688">
                <a:moveTo>
                  <a:pt x="651" y="0"/>
                </a:moveTo>
                <a:lnTo>
                  <a:pt x="651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650"/>
                  <a:pt x="0" y="650"/>
                  <a:pt x="0" y="650"/>
                </a:cubicBezTo>
                <a:cubicBezTo>
                  <a:pt x="0" y="668"/>
                  <a:pt x="18" y="687"/>
                  <a:pt x="36" y="687"/>
                </a:cubicBezTo>
                <a:cubicBezTo>
                  <a:pt x="651" y="687"/>
                  <a:pt x="651" y="687"/>
                  <a:pt x="651" y="687"/>
                </a:cubicBezTo>
                <a:cubicBezTo>
                  <a:pt x="669" y="687"/>
                  <a:pt x="687" y="668"/>
                  <a:pt x="687" y="650"/>
                </a:cubicBezTo>
                <a:cubicBezTo>
                  <a:pt x="687" y="45"/>
                  <a:pt x="687" y="45"/>
                  <a:pt x="687" y="45"/>
                </a:cubicBezTo>
                <a:cubicBezTo>
                  <a:pt x="687" y="18"/>
                  <a:pt x="669" y="0"/>
                  <a:pt x="651" y="0"/>
                </a:cubicBezTo>
                <a:close/>
                <a:moveTo>
                  <a:pt x="633" y="63"/>
                </a:moveTo>
                <a:lnTo>
                  <a:pt x="633" y="63"/>
                </a:lnTo>
                <a:cubicBezTo>
                  <a:pt x="633" y="425"/>
                  <a:pt x="633" y="425"/>
                  <a:pt x="633" y="425"/>
                </a:cubicBezTo>
                <a:cubicBezTo>
                  <a:pt x="452" y="425"/>
                  <a:pt x="452" y="425"/>
                  <a:pt x="452" y="425"/>
                </a:cubicBezTo>
                <a:cubicBezTo>
                  <a:pt x="443" y="425"/>
                  <a:pt x="434" y="425"/>
                  <a:pt x="434" y="425"/>
                </a:cubicBezTo>
                <a:cubicBezTo>
                  <a:pt x="425" y="433"/>
                  <a:pt x="425" y="442"/>
                  <a:pt x="425" y="451"/>
                </a:cubicBezTo>
                <a:cubicBezTo>
                  <a:pt x="425" y="451"/>
                  <a:pt x="425" y="470"/>
                  <a:pt x="407" y="497"/>
                </a:cubicBezTo>
                <a:cubicBezTo>
                  <a:pt x="398" y="515"/>
                  <a:pt x="380" y="533"/>
                  <a:pt x="344" y="533"/>
                </a:cubicBezTo>
                <a:cubicBezTo>
                  <a:pt x="317" y="533"/>
                  <a:pt x="290" y="515"/>
                  <a:pt x="280" y="497"/>
                </a:cubicBezTo>
                <a:cubicBezTo>
                  <a:pt x="271" y="470"/>
                  <a:pt x="262" y="451"/>
                  <a:pt x="262" y="451"/>
                </a:cubicBezTo>
                <a:cubicBezTo>
                  <a:pt x="262" y="433"/>
                  <a:pt x="253" y="425"/>
                  <a:pt x="235" y="425"/>
                </a:cubicBezTo>
                <a:cubicBezTo>
                  <a:pt x="54" y="425"/>
                  <a:pt x="54" y="425"/>
                  <a:pt x="54" y="425"/>
                </a:cubicBezTo>
                <a:cubicBezTo>
                  <a:pt x="54" y="63"/>
                  <a:pt x="54" y="63"/>
                  <a:pt x="54" y="63"/>
                </a:cubicBezTo>
                <a:lnTo>
                  <a:pt x="633" y="63"/>
                </a:lnTo>
                <a:close/>
                <a:moveTo>
                  <a:pt x="54" y="632"/>
                </a:moveTo>
                <a:lnTo>
                  <a:pt x="54" y="632"/>
                </a:lnTo>
                <a:cubicBezTo>
                  <a:pt x="54" y="479"/>
                  <a:pt x="54" y="479"/>
                  <a:pt x="54" y="479"/>
                </a:cubicBezTo>
                <a:cubicBezTo>
                  <a:pt x="208" y="479"/>
                  <a:pt x="208" y="479"/>
                  <a:pt x="208" y="479"/>
                </a:cubicBezTo>
                <a:cubicBezTo>
                  <a:pt x="217" y="488"/>
                  <a:pt x="217" y="506"/>
                  <a:pt x="226" y="515"/>
                </a:cubicBezTo>
                <a:cubicBezTo>
                  <a:pt x="244" y="560"/>
                  <a:pt x="290" y="587"/>
                  <a:pt x="344" y="587"/>
                </a:cubicBezTo>
                <a:cubicBezTo>
                  <a:pt x="389" y="587"/>
                  <a:pt x="416" y="578"/>
                  <a:pt x="443" y="551"/>
                </a:cubicBezTo>
                <a:cubicBezTo>
                  <a:pt x="461" y="533"/>
                  <a:pt x="470" y="497"/>
                  <a:pt x="479" y="479"/>
                </a:cubicBezTo>
                <a:cubicBezTo>
                  <a:pt x="633" y="479"/>
                  <a:pt x="633" y="479"/>
                  <a:pt x="633" y="479"/>
                </a:cubicBezTo>
                <a:cubicBezTo>
                  <a:pt x="633" y="632"/>
                  <a:pt x="633" y="632"/>
                  <a:pt x="633" y="632"/>
                </a:cubicBezTo>
                <a:lnTo>
                  <a:pt x="54" y="6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CuadroTexto 351">
            <a:extLst>
              <a:ext uri="{FF2B5EF4-FFF2-40B4-BE49-F238E27FC236}">
                <a16:creationId xmlns:a16="http://schemas.microsoft.com/office/drawing/2014/main" id="{C0CE9C0B-C82E-DF49-BD3A-8EC06A9ACF85}"/>
              </a:ext>
            </a:extLst>
          </p:cNvPr>
          <p:cNvSpPr txBox="1"/>
          <p:nvPr/>
        </p:nvSpPr>
        <p:spPr>
          <a:xfrm>
            <a:off x="6812195" y="1438254"/>
            <a:ext cx="107532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Computer Infographics</a:t>
            </a:r>
          </a:p>
        </p:txBody>
      </p:sp>
      <p:sp>
        <p:nvSpPr>
          <p:cNvPr id="353" name="CuadroTexto 352">
            <a:extLst>
              <a:ext uri="{FF2B5EF4-FFF2-40B4-BE49-F238E27FC236}">
                <a16:creationId xmlns:a16="http://schemas.microsoft.com/office/drawing/2014/main" id="{5F0C09E0-F6A2-D641-92E5-EE5F150079DE}"/>
              </a:ext>
            </a:extLst>
          </p:cNvPr>
          <p:cNvSpPr txBox="1"/>
          <p:nvPr/>
        </p:nvSpPr>
        <p:spPr>
          <a:xfrm>
            <a:off x="2451398" y="295367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3" name="CuadroTexto 395">
            <a:extLst>
              <a:ext uri="{FF2B5EF4-FFF2-40B4-BE49-F238E27FC236}">
                <a16:creationId xmlns:a16="http://schemas.microsoft.com/office/drawing/2014/main" id="{F9F0A06C-DEA2-5340-8803-1E3C949F107B}"/>
              </a:ext>
            </a:extLst>
          </p:cNvPr>
          <p:cNvSpPr txBox="1"/>
          <p:nvPr/>
        </p:nvSpPr>
        <p:spPr>
          <a:xfrm>
            <a:off x="18274977" y="602449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34" name="Rectangle 56">
            <a:extLst>
              <a:ext uri="{FF2B5EF4-FFF2-40B4-BE49-F238E27FC236}">
                <a16:creationId xmlns:a16="http://schemas.microsoft.com/office/drawing/2014/main" id="{2E2AE111-5E99-E447-A06E-FE528F24212F}"/>
              </a:ext>
            </a:extLst>
          </p:cNvPr>
          <p:cNvSpPr/>
          <p:nvPr/>
        </p:nvSpPr>
        <p:spPr>
          <a:xfrm>
            <a:off x="18246408" y="6717142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BF693F3E-B678-CB44-B6AC-37248CD6731B}"/>
              </a:ext>
            </a:extLst>
          </p:cNvPr>
          <p:cNvSpPr txBox="1"/>
          <p:nvPr/>
        </p:nvSpPr>
        <p:spPr>
          <a:xfrm>
            <a:off x="18302927" y="834585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36" name="Rectangle 56">
            <a:extLst>
              <a:ext uri="{FF2B5EF4-FFF2-40B4-BE49-F238E27FC236}">
                <a16:creationId xmlns:a16="http://schemas.microsoft.com/office/drawing/2014/main" id="{532D287B-9614-0D43-AD4C-C5BFE8C1A404}"/>
              </a:ext>
            </a:extLst>
          </p:cNvPr>
          <p:cNvSpPr/>
          <p:nvPr/>
        </p:nvSpPr>
        <p:spPr>
          <a:xfrm>
            <a:off x="18274358" y="9038504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DD8B0A26-247F-844C-B7D3-4ABB22A0E11E}"/>
              </a:ext>
            </a:extLst>
          </p:cNvPr>
          <p:cNvSpPr txBox="1"/>
          <p:nvPr/>
        </p:nvSpPr>
        <p:spPr>
          <a:xfrm>
            <a:off x="18302927" y="1064273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38" name="Rectangle 56">
            <a:extLst>
              <a:ext uri="{FF2B5EF4-FFF2-40B4-BE49-F238E27FC236}">
                <a16:creationId xmlns:a16="http://schemas.microsoft.com/office/drawing/2014/main" id="{22587787-5D6E-DA47-BA7B-A1A7A8A9CD41}"/>
              </a:ext>
            </a:extLst>
          </p:cNvPr>
          <p:cNvSpPr/>
          <p:nvPr/>
        </p:nvSpPr>
        <p:spPr>
          <a:xfrm>
            <a:off x="18274358" y="11335381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Freeform 407">
            <a:extLst>
              <a:ext uri="{FF2B5EF4-FFF2-40B4-BE49-F238E27FC236}">
                <a16:creationId xmlns:a16="http://schemas.microsoft.com/office/drawing/2014/main" id="{05B7AA6E-88C5-7A47-87B9-9537E7B03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0939" y="4057071"/>
            <a:ext cx="3384838" cy="1966124"/>
          </a:xfrm>
          <a:custGeom>
            <a:avLst/>
            <a:gdLst>
              <a:gd name="T0" fmla="*/ 2260 w 3273"/>
              <a:gd name="T1" fmla="*/ 1898 h 1899"/>
              <a:gd name="T2" fmla="*/ 2260 w 3273"/>
              <a:gd name="T3" fmla="*/ 1898 h 1899"/>
              <a:gd name="T4" fmla="*/ 778 w 3273"/>
              <a:gd name="T5" fmla="*/ 1898 h 1899"/>
              <a:gd name="T6" fmla="*/ 118 w 3273"/>
              <a:gd name="T7" fmla="*/ 1555 h 1899"/>
              <a:gd name="T8" fmla="*/ 118 w 3273"/>
              <a:gd name="T9" fmla="*/ 913 h 1899"/>
              <a:gd name="T10" fmla="*/ 416 w 3273"/>
              <a:gd name="T11" fmla="*/ 633 h 1899"/>
              <a:gd name="T12" fmla="*/ 895 w 3273"/>
              <a:gd name="T13" fmla="*/ 534 h 1899"/>
              <a:gd name="T14" fmla="*/ 1085 w 3273"/>
              <a:gd name="T15" fmla="*/ 561 h 1899"/>
              <a:gd name="T16" fmla="*/ 1817 w 3273"/>
              <a:gd name="T17" fmla="*/ 0 h 1899"/>
              <a:gd name="T18" fmla="*/ 2395 w 3273"/>
              <a:gd name="T19" fmla="*/ 271 h 1899"/>
              <a:gd name="T20" fmla="*/ 2476 w 3273"/>
              <a:gd name="T21" fmla="*/ 271 h 1899"/>
              <a:gd name="T22" fmla="*/ 3073 w 3273"/>
              <a:gd name="T23" fmla="*/ 515 h 1899"/>
              <a:gd name="T24" fmla="*/ 3272 w 3273"/>
              <a:gd name="T25" fmla="*/ 1040 h 1899"/>
              <a:gd name="T26" fmla="*/ 3019 w 3273"/>
              <a:gd name="T27" fmla="*/ 1636 h 1899"/>
              <a:gd name="T28" fmla="*/ 2260 w 3273"/>
              <a:gd name="T29" fmla="*/ 1898 h 1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73" h="1899">
                <a:moveTo>
                  <a:pt x="2260" y="1898"/>
                </a:moveTo>
                <a:lnTo>
                  <a:pt x="2260" y="1898"/>
                </a:lnTo>
                <a:cubicBezTo>
                  <a:pt x="778" y="1898"/>
                  <a:pt x="778" y="1898"/>
                  <a:pt x="778" y="1898"/>
                </a:cubicBezTo>
                <a:cubicBezTo>
                  <a:pt x="480" y="1898"/>
                  <a:pt x="244" y="1771"/>
                  <a:pt x="118" y="1555"/>
                </a:cubicBezTo>
                <a:cubicBezTo>
                  <a:pt x="0" y="1356"/>
                  <a:pt x="0" y="1112"/>
                  <a:pt x="118" y="913"/>
                </a:cubicBezTo>
                <a:cubicBezTo>
                  <a:pt x="190" y="796"/>
                  <a:pt x="290" y="705"/>
                  <a:pt x="416" y="633"/>
                </a:cubicBezTo>
                <a:cubicBezTo>
                  <a:pt x="552" y="570"/>
                  <a:pt x="714" y="534"/>
                  <a:pt x="895" y="534"/>
                </a:cubicBezTo>
                <a:cubicBezTo>
                  <a:pt x="958" y="534"/>
                  <a:pt x="1031" y="543"/>
                  <a:pt x="1085" y="561"/>
                </a:cubicBezTo>
                <a:cubicBezTo>
                  <a:pt x="1175" y="235"/>
                  <a:pt x="1473" y="0"/>
                  <a:pt x="1817" y="0"/>
                </a:cubicBezTo>
                <a:cubicBezTo>
                  <a:pt x="2043" y="0"/>
                  <a:pt x="2251" y="100"/>
                  <a:pt x="2395" y="271"/>
                </a:cubicBezTo>
                <a:cubicBezTo>
                  <a:pt x="2422" y="271"/>
                  <a:pt x="2449" y="271"/>
                  <a:pt x="2476" y="271"/>
                </a:cubicBezTo>
                <a:cubicBezTo>
                  <a:pt x="2720" y="271"/>
                  <a:pt x="2928" y="362"/>
                  <a:pt x="3073" y="515"/>
                </a:cubicBezTo>
                <a:cubicBezTo>
                  <a:pt x="3199" y="651"/>
                  <a:pt x="3272" y="841"/>
                  <a:pt x="3272" y="1040"/>
                </a:cubicBezTo>
                <a:cubicBezTo>
                  <a:pt x="3272" y="1265"/>
                  <a:pt x="3181" y="1473"/>
                  <a:pt x="3019" y="1636"/>
                </a:cubicBezTo>
                <a:cubicBezTo>
                  <a:pt x="2829" y="1808"/>
                  <a:pt x="2576" y="1898"/>
                  <a:pt x="2260" y="189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408">
            <a:extLst>
              <a:ext uri="{FF2B5EF4-FFF2-40B4-BE49-F238E27FC236}">
                <a16:creationId xmlns:a16="http://schemas.microsoft.com/office/drawing/2014/main" id="{9CF587EF-29BA-7D42-BFB6-A66DDF7FF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1275" y="3965835"/>
            <a:ext cx="3704162" cy="2075607"/>
          </a:xfrm>
          <a:custGeom>
            <a:avLst/>
            <a:gdLst>
              <a:gd name="T0" fmla="*/ 3334 w 3579"/>
              <a:gd name="T1" fmla="*/ 569 h 2007"/>
              <a:gd name="T2" fmla="*/ 3334 w 3579"/>
              <a:gd name="T3" fmla="*/ 569 h 2007"/>
              <a:gd name="T4" fmla="*/ 3045 w 3579"/>
              <a:gd name="T5" fmla="*/ 361 h 2007"/>
              <a:gd name="T6" fmla="*/ 2657 w 3579"/>
              <a:gd name="T7" fmla="*/ 280 h 2007"/>
              <a:gd name="T8" fmla="*/ 2566 w 3579"/>
              <a:gd name="T9" fmla="*/ 289 h 2007"/>
              <a:gd name="T10" fmla="*/ 1943 w 3579"/>
              <a:gd name="T11" fmla="*/ 0 h 2007"/>
              <a:gd name="T12" fmla="*/ 1165 w 3579"/>
              <a:gd name="T13" fmla="*/ 588 h 2007"/>
              <a:gd name="T14" fmla="*/ 967 w 3579"/>
              <a:gd name="T15" fmla="*/ 560 h 2007"/>
              <a:gd name="T16" fmla="*/ 127 w 3579"/>
              <a:gd name="T17" fmla="*/ 967 h 2007"/>
              <a:gd name="T18" fmla="*/ 117 w 3579"/>
              <a:gd name="T19" fmla="*/ 1654 h 2007"/>
              <a:gd name="T20" fmla="*/ 822 w 3579"/>
              <a:gd name="T21" fmla="*/ 2006 h 2007"/>
              <a:gd name="T22" fmla="*/ 822 w 3579"/>
              <a:gd name="T23" fmla="*/ 2006 h 2007"/>
              <a:gd name="T24" fmla="*/ 1093 w 3579"/>
              <a:gd name="T25" fmla="*/ 2006 h 2007"/>
              <a:gd name="T26" fmla="*/ 1193 w 3579"/>
              <a:gd name="T27" fmla="*/ 1907 h 2007"/>
              <a:gd name="T28" fmla="*/ 1093 w 3579"/>
              <a:gd name="T29" fmla="*/ 1807 h 2007"/>
              <a:gd name="T30" fmla="*/ 1093 w 3579"/>
              <a:gd name="T31" fmla="*/ 1807 h 2007"/>
              <a:gd name="T32" fmla="*/ 822 w 3579"/>
              <a:gd name="T33" fmla="*/ 1807 h 2007"/>
              <a:gd name="T34" fmla="*/ 289 w 3579"/>
              <a:gd name="T35" fmla="*/ 1554 h 2007"/>
              <a:gd name="T36" fmla="*/ 298 w 3579"/>
              <a:gd name="T37" fmla="*/ 1075 h 2007"/>
              <a:gd name="T38" fmla="*/ 533 w 3579"/>
              <a:gd name="T39" fmla="*/ 849 h 2007"/>
              <a:gd name="T40" fmla="*/ 958 w 3579"/>
              <a:gd name="T41" fmla="*/ 759 h 2007"/>
              <a:gd name="T42" fmla="*/ 1202 w 3579"/>
              <a:gd name="T43" fmla="*/ 813 h 2007"/>
              <a:gd name="T44" fmla="*/ 1292 w 3579"/>
              <a:gd name="T45" fmla="*/ 804 h 2007"/>
              <a:gd name="T46" fmla="*/ 1346 w 3579"/>
              <a:gd name="T47" fmla="*/ 732 h 2007"/>
              <a:gd name="T48" fmla="*/ 1943 w 3579"/>
              <a:gd name="T49" fmla="*/ 199 h 2007"/>
              <a:gd name="T50" fmla="*/ 2440 w 3579"/>
              <a:gd name="T51" fmla="*/ 452 h 2007"/>
              <a:gd name="T52" fmla="*/ 2539 w 3579"/>
              <a:gd name="T53" fmla="*/ 497 h 2007"/>
              <a:gd name="T54" fmla="*/ 2647 w 3579"/>
              <a:gd name="T55" fmla="*/ 479 h 2007"/>
              <a:gd name="T56" fmla="*/ 3379 w 3579"/>
              <a:gd name="T57" fmla="*/ 1184 h 2007"/>
              <a:gd name="T58" fmla="*/ 3189 w 3579"/>
              <a:gd name="T59" fmla="*/ 1608 h 2007"/>
              <a:gd name="T60" fmla="*/ 2584 w 3579"/>
              <a:gd name="T61" fmla="*/ 1807 h 2007"/>
              <a:gd name="T62" fmla="*/ 2485 w 3579"/>
              <a:gd name="T63" fmla="*/ 1907 h 2007"/>
              <a:gd name="T64" fmla="*/ 2584 w 3579"/>
              <a:gd name="T65" fmla="*/ 2006 h 2007"/>
              <a:gd name="T66" fmla="*/ 3578 w 3579"/>
              <a:gd name="T67" fmla="*/ 1184 h 2007"/>
              <a:gd name="T68" fmla="*/ 3334 w 3579"/>
              <a:gd name="T69" fmla="*/ 569 h 2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79" h="2007">
                <a:moveTo>
                  <a:pt x="3334" y="569"/>
                </a:moveTo>
                <a:lnTo>
                  <a:pt x="3334" y="569"/>
                </a:lnTo>
                <a:cubicBezTo>
                  <a:pt x="3253" y="479"/>
                  <a:pt x="3153" y="416"/>
                  <a:pt x="3045" y="361"/>
                </a:cubicBezTo>
                <a:cubicBezTo>
                  <a:pt x="2927" y="307"/>
                  <a:pt x="2792" y="280"/>
                  <a:pt x="2657" y="280"/>
                </a:cubicBezTo>
                <a:cubicBezTo>
                  <a:pt x="2620" y="280"/>
                  <a:pt x="2593" y="280"/>
                  <a:pt x="2566" y="289"/>
                </a:cubicBezTo>
                <a:cubicBezTo>
                  <a:pt x="2413" y="99"/>
                  <a:pt x="2187" y="0"/>
                  <a:pt x="1943" y="0"/>
                </a:cubicBezTo>
                <a:cubicBezTo>
                  <a:pt x="1581" y="0"/>
                  <a:pt x="1265" y="244"/>
                  <a:pt x="1165" y="588"/>
                </a:cubicBezTo>
                <a:cubicBezTo>
                  <a:pt x="1102" y="569"/>
                  <a:pt x="1030" y="560"/>
                  <a:pt x="967" y="560"/>
                </a:cubicBezTo>
                <a:cubicBezTo>
                  <a:pt x="587" y="560"/>
                  <a:pt x="280" y="705"/>
                  <a:pt x="127" y="967"/>
                </a:cubicBezTo>
                <a:cubicBezTo>
                  <a:pt x="0" y="1184"/>
                  <a:pt x="0" y="1446"/>
                  <a:pt x="117" y="1654"/>
                </a:cubicBezTo>
                <a:cubicBezTo>
                  <a:pt x="244" y="1879"/>
                  <a:pt x="506" y="2006"/>
                  <a:pt x="822" y="2006"/>
                </a:cubicBezTo>
                <a:lnTo>
                  <a:pt x="822" y="2006"/>
                </a:lnTo>
                <a:cubicBezTo>
                  <a:pt x="1093" y="2006"/>
                  <a:pt x="1093" y="2006"/>
                  <a:pt x="1093" y="2006"/>
                </a:cubicBezTo>
                <a:cubicBezTo>
                  <a:pt x="1148" y="2006"/>
                  <a:pt x="1193" y="1961"/>
                  <a:pt x="1193" y="1907"/>
                </a:cubicBezTo>
                <a:cubicBezTo>
                  <a:pt x="1193" y="1853"/>
                  <a:pt x="1148" y="1807"/>
                  <a:pt x="1093" y="1807"/>
                </a:cubicBezTo>
                <a:lnTo>
                  <a:pt x="1093" y="1807"/>
                </a:lnTo>
                <a:cubicBezTo>
                  <a:pt x="822" y="1807"/>
                  <a:pt x="822" y="1807"/>
                  <a:pt x="822" y="1807"/>
                </a:cubicBezTo>
                <a:cubicBezTo>
                  <a:pt x="578" y="1807"/>
                  <a:pt x="388" y="1717"/>
                  <a:pt x="289" y="1554"/>
                </a:cubicBezTo>
                <a:cubicBezTo>
                  <a:pt x="208" y="1410"/>
                  <a:pt x="208" y="1220"/>
                  <a:pt x="298" y="1075"/>
                </a:cubicBezTo>
                <a:cubicBezTo>
                  <a:pt x="352" y="985"/>
                  <a:pt x="434" y="904"/>
                  <a:pt x="533" y="849"/>
                </a:cubicBezTo>
                <a:cubicBezTo>
                  <a:pt x="650" y="795"/>
                  <a:pt x="795" y="759"/>
                  <a:pt x="958" y="759"/>
                </a:cubicBezTo>
                <a:cubicBezTo>
                  <a:pt x="1048" y="759"/>
                  <a:pt x="1129" y="777"/>
                  <a:pt x="1202" y="813"/>
                </a:cubicBezTo>
                <a:cubicBezTo>
                  <a:pt x="1238" y="822"/>
                  <a:pt x="1265" y="822"/>
                  <a:pt x="1292" y="804"/>
                </a:cubicBezTo>
                <a:cubicBezTo>
                  <a:pt x="1319" y="795"/>
                  <a:pt x="1337" y="768"/>
                  <a:pt x="1346" y="732"/>
                </a:cubicBezTo>
                <a:cubicBezTo>
                  <a:pt x="1382" y="425"/>
                  <a:pt x="1635" y="199"/>
                  <a:pt x="1943" y="199"/>
                </a:cubicBezTo>
                <a:cubicBezTo>
                  <a:pt x="2141" y="199"/>
                  <a:pt x="2322" y="289"/>
                  <a:pt x="2440" y="452"/>
                </a:cubicBezTo>
                <a:cubicBezTo>
                  <a:pt x="2458" y="488"/>
                  <a:pt x="2503" y="497"/>
                  <a:pt x="2539" y="497"/>
                </a:cubicBezTo>
                <a:cubicBezTo>
                  <a:pt x="2575" y="488"/>
                  <a:pt x="2611" y="479"/>
                  <a:pt x="2647" y="479"/>
                </a:cubicBezTo>
                <a:cubicBezTo>
                  <a:pt x="3126" y="488"/>
                  <a:pt x="3379" y="849"/>
                  <a:pt x="3379" y="1184"/>
                </a:cubicBezTo>
                <a:cubicBezTo>
                  <a:pt x="3379" y="1347"/>
                  <a:pt x="3316" y="1500"/>
                  <a:pt x="3189" y="1608"/>
                </a:cubicBezTo>
                <a:cubicBezTo>
                  <a:pt x="3054" y="1735"/>
                  <a:pt x="2846" y="1807"/>
                  <a:pt x="2584" y="1807"/>
                </a:cubicBezTo>
                <a:cubicBezTo>
                  <a:pt x="2530" y="1807"/>
                  <a:pt x="2485" y="1853"/>
                  <a:pt x="2485" y="1907"/>
                </a:cubicBezTo>
                <a:cubicBezTo>
                  <a:pt x="2485" y="1961"/>
                  <a:pt x="2530" y="2006"/>
                  <a:pt x="2584" y="2006"/>
                </a:cubicBezTo>
                <a:cubicBezTo>
                  <a:pt x="3271" y="2006"/>
                  <a:pt x="3578" y="1590"/>
                  <a:pt x="3578" y="1184"/>
                </a:cubicBezTo>
                <a:cubicBezTo>
                  <a:pt x="3578" y="958"/>
                  <a:pt x="3497" y="732"/>
                  <a:pt x="3334" y="5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09">
            <a:extLst>
              <a:ext uri="{FF2B5EF4-FFF2-40B4-BE49-F238E27FC236}">
                <a16:creationId xmlns:a16="http://schemas.microsoft.com/office/drawing/2014/main" id="{30C237A9-38FB-CC44-9399-3ABD1C217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1383" y="5078909"/>
            <a:ext cx="1204309" cy="1336599"/>
          </a:xfrm>
          <a:custGeom>
            <a:avLst/>
            <a:gdLst>
              <a:gd name="T0" fmla="*/ 651 w 1166"/>
              <a:gd name="T1" fmla="*/ 36 h 1293"/>
              <a:gd name="T2" fmla="*/ 651 w 1166"/>
              <a:gd name="T3" fmla="*/ 36 h 1293"/>
              <a:gd name="T4" fmla="*/ 651 w 1166"/>
              <a:gd name="T5" fmla="*/ 27 h 1293"/>
              <a:gd name="T6" fmla="*/ 651 w 1166"/>
              <a:gd name="T7" fmla="*/ 27 h 1293"/>
              <a:gd name="T8" fmla="*/ 642 w 1166"/>
              <a:gd name="T9" fmla="*/ 19 h 1293"/>
              <a:gd name="T10" fmla="*/ 642 w 1166"/>
              <a:gd name="T11" fmla="*/ 19 h 1293"/>
              <a:gd name="T12" fmla="*/ 632 w 1166"/>
              <a:gd name="T13" fmla="*/ 19 h 1293"/>
              <a:gd name="T14" fmla="*/ 632 w 1166"/>
              <a:gd name="T15" fmla="*/ 19 h 1293"/>
              <a:gd name="T16" fmla="*/ 623 w 1166"/>
              <a:gd name="T17" fmla="*/ 9 h 1293"/>
              <a:gd name="T18" fmla="*/ 623 w 1166"/>
              <a:gd name="T19" fmla="*/ 9 h 1293"/>
              <a:gd name="T20" fmla="*/ 614 w 1166"/>
              <a:gd name="T21" fmla="*/ 9 h 1293"/>
              <a:gd name="T22" fmla="*/ 614 w 1166"/>
              <a:gd name="T23" fmla="*/ 9 h 1293"/>
              <a:gd name="T24" fmla="*/ 515 w 1166"/>
              <a:gd name="T25" fmla="*/ 36 h 1293"/>
              <a:gd name="T26" fmla="*/ 36 w 1166"/>
              <a:gd name="T27" fmla="*/ 506 h 1293"/>
              <a:gd name="T28" fmla="*/ 36 w 1166"/>
              <a:gd name="T29" fmla="*/ 651 h 1293"/>
              <a:gd name="T30" fmla="*/ 108 w 1166"/>
              <a:gd name="T31" fmla="*/ 678 h 1293"/>
              <a:gd name="T32" fmla="*/ 181 w 1166"/>
              <a:gd name="T33" fmla="*/ 651 h 1293"/>
              <a:gd name="T34" fmla="*/ 479 w 1166"/>
              <a:gd name="T35" fmla="*/ 344 h 1293"/>
              <a:gd name="T36" fmla="*/ 488 w 1166"/>
              <a:gd name="T37" fmla="*/ 1193 h 1293"/>
              <a:gd name="T38" fmla="*/ 587 w 1166"/>
              <a:gd name="T39" fmla="*/ 1292 h 1293"/>
              <a:gd name="T40" fmla="*/ 587 w 1166"/>
              <a:gd name="T41" fmla="*/ 1292 h 1293"/>
              <a:gd name="T42" fmla="*/ 687 w 1166"/>
              <a:gd name="T43" fmla="*/ 1193 h 1293"/>
              <a:gd name="T44" fmla="*/ 687 w 1166"/>
              <a:gd name="T45" fmla="*/ 353 h 1293"/>
              <a:gd name="T46" fmla="*/ 985 w 1166"/>
              <a:gd name="T47" fmla="*/ 651 h 1293"/>
              <a:gd name="T48" fmla="*/ 1057 w 1166"/>
              <a:gd name="T49" fmla="*/ 678 h 1293"/>
              <a:gd name="T50" fmla="*/ 1129 w 1166"/>
              <a:gd name="T51" fmla="*/ 651 h 1293"/>
              <a:gd name="T52" fmla="*/ 1129 w 1166"/>
              <a:gd name="T53" fmla="*/ 506 h 1293"/>
              <a:gd name="T54" fmla="*/ 651 w 1166"/>
              <a:gd name="T55" fmla="*/ 36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66" h="1293">
                <a:moveTo>
                  <a:pt x="651" y="36"/>
                </a:moveTo>
                <a:lnTo>
                  <a:pt x="651" y="36"/>
                </a:lnTo>
                <a:lnTo>
                  <a:pt x="651" y="27"/>
                </a:lnTo>
                <a:lnTo>
                  <a:pt x="651" y="27"/>
                </a:lnTo>
                <a:cubicBezTo>
                  <a:pt x="642" y="27"/>
                  <a:pt x="642" y="27"/>
                  <a:pt x="642" y="19"/>
                </a:cubicBezTo>
                <a:lnTo>
                  <a:pt x="642" y="19"/>
                </a:lnTo>
                <a:lnTo>
                  <a:pt x="632" y="19"/>
                </a:lnTo>
                <a:lnTo>
                  <a:pt x="632" y="19"/>
                </a:lnTo>
                <a:cubicBezTo>
                  <a:pt x="632" y="19"/>
                  <a:pt x="623" y="19"/>
                  <a:pt x="623" y="9"/>
                </a:cubicBezTo>
                <a:lnTo>
                  <a:pt x="623" y="9"/>
                </a:lnTo>
                <a:lnTo>
                  <a:pt x="614" y="9"/>
                </a:lnTo>
                <a:lnTo>
                  <a:pt x="614" y="9"/>
                </a:lnTo>
                <a:cubicBezTo>
                  <a:pt x="578" y="0"/>
                  <a:pt x="542" y="9"/>
                  <a:pt x="515" y="36"/>
                </a:cubicBezTo>
                <a:cubicBezTo>
                  <a:pt x="36" y="506"/>
                  <a:pt x="36" y="506"/>
                  <a:pt x="36" y="506"/>
                </a:cubicBezTo>
                <a:cubicBezTo>
                  <a:pt x="0" y="551"/>
                  <a:pt x="0" y="615"/>
                  <a:pt x="36" y="651"/>
                </a:cubicBezTo>
                <a:cubicBezTo>
                  <a:pt x="54" y="669"/>
                  <a:pt x="81" y="678"/>
                  <a:pt x="108" y="678"/>
                </a:cubicBezTo>
                <a:cubicBezTo>
                  <a:pt x="136" y="678"/>
                  <a:pt x="162" y="669"/>
                  <a:pt x="181" y="651"/>
                </a:cubicBezTo>
                <a:cubicBezTo>
                  <a:pt x="479" y="344"/>
                  <a:pt x="479" y="344"/>
                  <a:pt x="479" y="344"/>
                </a:cubicBezTo>
                <a:cubicBezTo>
                  <a:pt x="488" y="1193"/>
                  <a:pt x="488" y="1193"/>
                  <a:pt x="488" y="1193"/>
                </a:cubicBezTo>
                <a:cubicBezTo>
                  <a:pt x="488" y="1247"/>
                  <a:pt x="533" y="1292"/>
                  <a:pt x="587" y="1292"/>
                </a:cubicBezTo>
                <a:lnTo>
                  <a:pt x="587" y="1292"/>
                </a:lnTo>
                <a:cubicBezTo>
                  <a:pt x="642" y="1292"/>
                  <a:pt x="687" y="1247"/>
                  <a:pt x="687" y="1193"/>
                </a:cubicBezTo>
                <a:cubicBezTo>
                  <a:pt x="687" y="353"/>
                  <a:pt x="687" y="353"/>
                  <a:pt x="687" y="353"/>
                </a:cubicBezTo>
                <a:cubicBezTo>
                  <a:pt x="985" y="651"/>
                  <a:pt x="985" y="651"/>
                  <a:pt x="985" y="651"/>
                </a:cubicBezTo>
                <a:cubicBezTo>
                  <a:pt x="1012" y="669"/>
                  <a:pt x="1030" y="678"/>
                  <a:pt x="1057" y="678"/>
                </a:cubicBezTo>
                <a:cubicBezTo>
                  <a:pt x="1084" y="678"/>
                  <a:pt x="1111" y="669"/>
                  <a:pt x="1129" y="651"/>
                </a:cubicBezTo>
                <a:cubicBezTo>
                  <a:pt x="1165" y="615"/>
                  <a:pt x="1165" y="551"/>
                  <a:pt x="1129" y="506"/>
                </a:cubicBezTo>
                <a:lnTo>
                  <a:pt x="651" y="3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10">
            <a:extLst>
              <a:ext uri="{FF2B5EF4-FFF2-40B4-BE49-F238E27FC236}">
                <a16:creationId xmlns:a16="http://schemas.microsoft.com/office/drawing/2014/main" id="{30EBBF9A-092E-9843-85CF-8DDC665A8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359" y="4057071"/>
            <a:ext cx="3384838" cy="1966124"/>
          </a:xfrm>
          <a:custGeom>
            <a:avLst/>
            <a:gdLst>
              <a:gd name="T0" fmla="*/ 2259 w 3272"/>
              <a:gd name="T1" fmla="*/ 1898 h 1899"/>
              <a:gd name="T2" fmla="*/ 2259 w 3272"/>
              <a:gd name="T3" fmla="*/ 1898 h 1899"/>
              <a:gd name="T4" fmla="*/ 777 w 3272"/>
              <a:gd name="T5" fmla="*/ 1898 h 1899"/>
              <a:gd name="T6" fmla="*/ 118 w 3272"/>
              <a:gd name="T7" fmla="*/ 1555 h 1899"/>
              <a:gd name="T8" fmla="*/ 118 w 3272"/>
              <a:gd name="T9" fmla="*/ 904 h 1899"/>
              <a:gd name="T10" fmla="*/ 416 w 3272"/>
              <a:gd name="T11" fmla="*/ 633 h 1899"/>
              <a:gd name="T12" fmla="*/ 895 w 3272"/>
              <a:gd name="T13" fmla="*/ 534 h 1899"/>
              <a:gd name="T14" fmla="*/ 1085 w 3272"/>
              <a:gd name="T15" fmla="*/ 552 h 1899"/>
              <a:gd name="T16" fmla="*/ 1816 w 3272"/>
              <a:gd name="T17" fmla="*/ 0 h 1899"/>
              <a:gd name="T18" fmla="*/ 2395 w 3272"/>
              <a:gd name="T19" fmla="*/ 271 h 1899"/>
              <a:gd name="T20" fmla="*/ 2476 w 3272"/>
              <a:gd name="T21" fmla="*/ 271 h 1899"/>
              <a:gd name="T22" fmla="*/ 3072 w 3272"/>
              <a:gd name="T23" fmla="*/ 506 h 1899"/>
              <a:gd name="T24" fmla="*/ 3271 w 3272"/>
              <a:gd name="T25" fmla="*/ 1040 h 1899"/>
              <a:gd name="T26" fmla="*/ 3018 w 3272"/>
              <a:gd name="T27" fmla="*/ 1627 h 1899"/>
              <a:gd name="T28" fmla="*/ 2259 w 3272"/>
              <a:gd name="T29" fmla="*/ 1898 h 1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72" h="1899">
                <a:moveTo>
                  <a:pt x="2259" y="1898"/>
                </a:moveTo>
                <a:lnTo>
                  <a:pt x="2259" y="1898"/>
                </a:lnTo>
                <a:cubicBezTo>
                  <a:pt x="777" y="1898"/>
                  <a:pt x="777" y="1898"/>
                  <a:pt x="777" y="1898"/>
                </a:cubicBezTo>
                <a:cubicBezTo>
                  <a:pt x="479" y="1898"/>
                  <a:pt x="244" y="1771"/>
                  <a:pt x="118" y="1555"/>
                </a:cubicBezTo>
                <a:cubicBezTo>
                  <a:pt x="0" y="1356"/>
                  <a:pt x="0" y="1103"/>
                  <a:pt x="118" y="904"/>
                </a:cubicBezTo>
                <a:cubicBezTo>
                  <a:pt x="190" y="796"/>
                  <a:pt x="289" y="696"/>
                  <a:pt x="416" y="633"/>
                </a:cubicBezTo>
                <a:cubicBezTo>
                  <a:pt x="551" y="561"/>
                  <a:pt x="714" y="524"/>
                  <a:pt x="895" y="534"/>
                </a:cubicBezTo>
                <a:cubicBezTo>
                  <a:pt x="958" y="534"/>
                  <a:pt x="1030" y="543"/>
                  <a:pt x="1085" y="552"/>
                </a:cubicBezTo>
                <a:cubicBezTo>
                  <a:pt x="1175" y="235"/>
                  <a:pt x="1473" y="0"/>
                  <a:pt x="1816" y="0"/>
                </a:cubicBezTo>
                <a:cubicBezTo>
                  <a:pt x="2042" y="0"/>
                  <a:pt x="2250" y="100"/>
                  <a:pt x="2395" y="271"/>
                </a:cubicBezTo>
                <a:cubicBezTo>
                  <a:pt x="2422" y="271"/>
                  <a:pt x="2449" y="262"/>
                  <a:pt x="2476" y="271"/>
                </a:cubicBezTo>
                <a:cubicBezTo>
                  <a:pt x="2720" y="271"/>
                  <a:pt x="2928" y="353"/>
                  <a:pt x="3072" y="506"/>
                </a:cubicBezTo>
                <a:cubicBezTo>
                  <a:pt x="3199" y="651"/>
                  <a:pt x="3271" y="841"/>
                  <a:pt x="3271" y="1040"/>
                </a:cubicBezTo>
                <a:cubicBezTo>
                  <a:pt x="3271" y="1265"/>
                  <a:pt x="3181" y="1473"/>
                  <a:pt x="3018" y="1627"/>
                </a:cubicBezTo>
                <a:cubicBezTo>
                  <a:pt x="2828" y="1808"/>
                  <a:pt x="2575" y="1898"/>
                  <a:pt x="2259" y="18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11">
            <a:extLst>
              <a:ext uri="{FF2B5EF4-FFF2-40B4-BE49-F238E27FC236}">
                <a16:creationId xmlns:a16="http://schemas.microsoft.com/office/drawing/2014/main" id="{185B0B1E-6C13-B246-8D68-3A33E4CD3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696" y="3965835"/>
            <a:ext cx="3713286" cy="2075607"/>
          </a:xfrm>
          <a:custGeom>
            <a:avLst/>
            <a:gdLst>
              <a:gd name="T0" fmla="*/ 3343 w 3588"/>
              <a:gd name="T1" fmla="*/ 569 h 2007"/>
              <a:gd name="T2" fmla="*/ 3343 w 3588"/>
              <a:gd name="T3" fmla="*/ 569 h 2007"/>
              <a:gd name="T4" fmla="*/ 3045 w 3588"/>
              <a:gd name="T5" fmla="*/ 361 h 2007"/>
              <a:gd name="T6" fmla="*/ 2656 w 3588"/>
              <a:gd name="T7" fmla="*/ 280 h 2007"/>
              <a:gd name="T8" fmla="*/ 2566 w 3588"/>
              <a:gd name="T9" fmla="*/ 289 h 2007"/>
              <a:gd name="T10" fmla="*/ 1951 w 3588"/>
              <a:gd name="T11" fmla="*/ 0 h 2007"/>
              <a:gd name="T12" fmla="*/ 1174 w 3588"/>
              <a:gd name="T13" fmla="*/ 588 h 2007"/>
              <a:gd name="T14" fmla="*/ 966 w 3588"/>
              <a:gd name="T15" fmla="*/ 560 h 2007"/>
              <a:gd name="T16" fmla="*/ 126 w 3588"/>
              <a:gd name="T17" fmla="*/ 967 h 2007"/>
              <a:gd name="T18" fmla="*/ 117 w 3588"/>
              <a:gd name="T19" fmla="*/ 1654 h 2007"/>
              <a:gd name="T20" fmla="*/ 822 w 3588"/>
              <a:gd name="T21" fmla="*/ 2006 h 2007"/>
              <a:gd name="T22" fmla="*/ 822 w 3588"/>
              <a:gd name="T23" fmla="*/ 2006 h 2007"/>
              <a:gd name="T24" fmla="*/ 1093 w 3588"/>
              <a:gd name="T25" fmla="*/ 2006 h 2007"/>
              <a:gd name="T26" fmla="*/ 1192 w 3588"/>
              <a:gd name="T27" fmla="*/ 1907 h 2007"/>
              <a:gd name="T28" fmla="*/ 1093 w 3588"/>
              <a:gd name="T29" fmla="*/ 1807 h 2007"/>
              <a:gd name="T30" fmla="*/ 1093 w 3588"/>
              <a:gd name="T31" fmla="*/ 1807 h 2007"/>
              <a:gd name="T32" fmla="*/ 822 w 3588"/>
              <a:gd name="T33" fmla="*/ 1807 h 2007"/>
              <a:gd name="T34" fmla="*/ 298 w 3588"/>
              <a:gd name="T35" fmla="*/ 1554 h 2007"/>
              <a:gd name="T36" fmla="*/ 298 w 3588"/>
              <a:gd name="T37" fmla="*/ 1075 h 2007"/>
              <a:gd name="T38" fmla="*/ 533 w 3588"/>
              <a:gd name="T39" fmla="*/ 849 h 2007"/>
              <a:gd name="T40" fmla="*/ 966 w 3588"/>
              <a:gd name="T41" fmla="*/ 759 h 2007"/>
              <a:gd name="T42" fmla="*/ 1210 w 3588"/>
              <a:gd name="T43" fmla="*/ 813 h 2007"/>
              <a:gd name="T44" fmla="*/ 1301 w 3588"/>
              <a:gd name="T45" fmla="*/ 804 h 2007"/>
              <a:gd name="T46" fmla="*/ 1346 w 3588"/>
              <a:gd name="T47" fmla="*/ 732 h 2007"/>
              <a:gd name="T48" fmla="*/ 1951 w 3588"/>
              <a:gd name="T49" fmla="*/ 199 h 2007"/>
              <a:gd name="T50" fmla="*/ 2439 w 3588"/>
              <a:gd name="T51" fmla="*/ 452 h 2007"/>
              <a:gd name="T52" fmla="*/ 2539 w 3588"/>
              <a:gd name="T53" fmla="*/ 497 h 2007"/>
              <a:gd name="T54" fmla="*/ 2656 w 3588"/>
              <a:gd name="T55" fmla="*/ 479 h 2007"/>
              <a:gd name="T56" fmla="*/ 3379 w 3588"/>
              <a:gd name="T57" fmla="*/ 1184 h 2007"/>
              <a:gd name="T58" fmla="*/ 3198 w 3588"/>
              <a:gd name="T59" fmla="*/ 1608 h 2007"/>
              <a:gd name="T60" fmla="*/ 2593 w 3588"/>
              <a:gd name="T61" fmla="*/ 1807 h 2007"/>
              <a:gd name="T62" fmla="*/ 2484 w 3588"/>
              <a:gd name="T63" fmla="*/ 1907 h 2007"/>
              <a:gd name="T64" fmla="*/ 2593 w 3588"/>
              <a:gd name="T65" fmla="*/ 2006 h 2007"/>
              <a:gd name="T66" fmla="*/ 3578 w 3588"/>
              <a:gd name="T67" fmla="*/ 1184 h 2007"/>
              <a:gd name="T68" fmla="*/ 3343 w 3588"/>
              <a:gd name="T69" fmla="*/ 569 h 2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88" h="2007">
                <a:moveTo>
                  <a:pt x="3343" y="569"/>
                </a:moveTo>
                <a:lnTo>
                  <a:pt x="3343" y="569"/>
                </a:lnTo>
                <a:cubicBezTo>
                  <a:pt x="3262" y="479"/>
                  <a:pt x="3162" y="416"/>
                  <a:pt x="3045" y="361"/>
                </a:cubicBezTo>
                <a:cubicBezTo>
                  <a:pt x="2927" y="307"/>
                  <a:pt x="2792" y="280"/>
                  <a:pt x="2656" y="280"/>
                </a:cubicBezTo>
                <a:cubicBezTo>
                  <a:pt x="2629" y="280"/>
                  <a:pt x="2593" y="280"/>
                  <a:pt x="2566" y="289"/>
                </a:cubicBezTo>
                <a:cubicBezTo>
                  <a:pt x="2412" y="99"/>
                  <a:pt x="2186" y="0"/>
                  <a:pt x="1951" y="0"/>
                </a:cubicBezTo>
                <a:cubicBezTo>
                  <a:pt x="1581" y="0"/>
                  <a:pt x="1265" y="244"/>
                  <a:pt x="1174" y="588"/>
                </a:cubicBezTo>
                <a:cubicBezTo>
                  <a:pt x="1102" y="569"/>
                  <a:pt x="1039" y="560"/>
                  <a:pt x="966" y="560"/>
                </a:cubicBezTo>
                <a:cubicBezTo>
                  <a:pt x="587" y="560"/>
                  <a:pt x="280" y="705"/>
                  <a:pt x="126" y="967"/>
                </a:cubicBezTo>
                <a:cubicBezTo>
                  <a:pt x="0" y="1184"/>
                  <a:pt x="0" y="1446"/>
                  <a:pt x="117" y="1654"/>
                </a:cubicBezTo>
                <a:cubicBezTo>
                  <a:pt x="253" y="1879"/>
                  <a:pt x="506" y="2006"/>
                  <a:pt x="822" y="2006"/>
                </a:cubicBezTo>
                <a:lnTo>
                  <a:pt x="822" y="2006"/>
                </a:lnTo>
                <a:cubicBezTo>
                  <a:pt x="1093" y="2006"/>
                  <a:pt x="1093" y="2006"/>
                  <a:pt x="1093" y="2006"/>
                </a:cubicBezTo>
                <a:cubicBezTo>
                  <a:pt x="1156" y="2006"/>
                  <a:pt x="1201" y="1961"/>
                  <a:pt x="1192" y="1907"/>
                </a:cubicBezTo>
                <a:cubicBezTo>
                  <a:pt x="1192" y="1853"/>
                  <a:pt x="1147" y="1807"/>
                  <a:pt x="1093" y="1807"/>
                </a:cubicBezTo>
                <a:lnTo>
                  <a:pt x="1093" y="1807"/>
                </a:lnTo>
                <a:cubicBezTo>
                  <a:pt x="822" y="1807"/>
                  <a:pt x="822" y="1807"/>
                  <a:pt x="822" y="1807"/>
                </a:cubicBezTo>
                <a:cubicBezTo>
                  <a:pt x="578" y="1807"/>
                  <a:pt x="388" y="1717"/>
                  <a:pt x="298" y="1554"/>
                </a:cubicBezTo>
                <a:cubicBezTo>
                  <a:pt x="207" y="1410"/>
                  <a:pt x="217" y="1220"/>
                  <a:pt x="298" y="1075"/>
                </a:cubicBezTo>
                <a:cubicBezTo>
                  <a:pt x="352" y="985"/>
                  <a:pt x="433" y="904"/>
                  <a:pt x="533" y="849"/>
                </a:cubicBezTo>
                <a:cubicBezTo>
                  <a:pt x="659" y="795"/>
                  <a:pt x="804" y="759"/>
                  <a:pt x="966" y="759"/>
                </a:cubicBezTo>
                <a:cubicBezTo>
                  <a:pt x="1048" y="759"/>
                  <a:pt x="1129" y="777"/>
                  <a:pt x="1210" y="813"/>
                </a:cubicBezTo>
                <a:cubicBezTo>
                  <a:pt x="1238" y="822"/>
                  <a:pt x="1274" y="822"/>
                  <a:pt x="1301" y="804"/>
                </a:cubicBezTo>
                <a:cubicBezTo>
                  <a:pt x="1328" y="795"/>
                  <a:pt x="1346" y="768"/>
                  <a:pt x="1346" y="732"/>
                </a:cubicBezTo>
                <a:cubicBezTo>
                  <a:pt x="1382" y="425"/>
                  <a:pt x="1644" y="199"/>
                  <a:pt x="1951" y="199"/>
                </a:cubicBezTo>
                <a:cubicBezTo>
                  <a:pt x="2141" y="199"/>
                  <a:pt x="2331" y="289"/>
                  <a:pt x="2439" y="452"/>
                </a:cubicBezTo>
                <a:cubicBezTo>
                  <a:pt x="2466" y="488"/>
                  <a:pt x="2503" y="497"/>
                  <a:pt x="2539" y="497"/>
                </a:cubicBezTo>
                <a:cubicBezTo>
                  <a:pt x="2584" y="488"/>
                  <a:pt x="2620" y="479"/>
                  <a:pt x="2656" y="479"/>
                </a:cubicBezTo>
                <a:cubicBezTo>
                  <a:pt x="3126" y="488"/>
                  <a:pt x="3379" y="849"/>
                  <a:pt x="3379" y="1184"/>
                </a:cubicBezTo>
                <a:cubicBezTo>
                  <a:pt x="3379" y="1347"/>
                  <a:pt x="3316" y="1500"/>
                  <a:pt x="3198" y="1608"/>
                </a:cubicBezTo>
                <a:cubicBezTo>
                  <a:pt x="3054" y="1735"/>
                  <a:pt x="2846" y="1807"/>
                  <a:pt x="2593" y="1807"/>
                </a:cubicBezTo>
                <a:cubicBezTo>
                  <a:pt x="2530" y="1807"/>
                  <a:pt x="2484" y="1853"/>
                  <a:pt x="2484" y="1907"/>
                </a:cubicBezTo>
                <a:cubicBezTo>
                  <a:pt x="2484" y="1961"/>
                  <a:pt x="2530" y="2006"/>
                  <a:pt x="2593" y="2006"/>
                </a:cubicBezTo>
                <a:cubicBezTo>
                  <a:pt x="3271" y="2006"/>
                  <a:pt x="3578" y="1590"/>
                  <a:pt x="3578" y="1184"/>
                </a:cubicBezTo>
                <a:cubicBezTo>
                  <a:pt x="3587" y="958"/>
                  <a:pt x="3496" y="732"/>
                  <a:pt x="3343" y="5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12">
            <a:extLst>
              <a:ext uri="{FF2B5EF4-FFF2-40B4-BE49-F238E27FC236}">
                <a16:creationId xmlns:a16="http://schemas.microsoft.com/office/drawing/2014/main" id="{FC4693C4-BDCB-D846-9EBC-D501DAA8A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240" y="5078909"/>
            <a:ext cx="1217996" cy="1336599"/>
          </a:xfrm>
          <a:custGeom>
            <a:avLst/>
            <a:gdLst>
              <a:gd name="T0" fmla="*/ 995 w 1176"/>
              <a:gd name="T1" fmla="*/ 642 h 1293"/>
              <a:gd name="T2" fmla="*/ 995 w 1176"/>
              <a:gd name="T3" fmla="*/ 642 h 1293"/>
              <a:gd name="T4" fmla="*/ 687 w 1176"/>
              <a:gd name="T5" fmla="*/ 949 h 1293"/>
              <a:gd name="T6" fmla="*/ 687 w 1176"/>
              <a:gd name="T7" fmla="*/ 109 h 1293"/>
              <a:gd name="T8" fmla="*/ 588 w 1176"/>
              <a:gd name="T9" fmla="*/ 0 h 1293"/>
              <a:gd name="T10" fmla="*/ 588 w 1176"/>
              <a:gd name="T11" fmla="*/ 0 h 1293"/>
              <a:gd name="T12" fmla="*/ 489 w 1176"/>
              <a:gd name="T13" fmla="*/ 109 h 1293"/>
              <a:gd name="T14" fmla="*/ 489 w 1176"/>
              <a:gd name="T15" fmla="*/ 949 h 1293"/>
              <a:gd name="T16" fmla="*/ 181 w 1176"/>
              <a:gd name="T17" fmla="*/ 642 h 1293"/>
              <a:gd name="T18" fmla="*/ 37 w 1176"/>
              <a:gd name="T19" fmla="*/ 642 h 1293"/>
              <a:gd name="T20" fmla="*/ 37 w 1176"/>
              <a:gd name="T21" fmla="*/ 786 h 1293"/>
              <a:gd name="T22" fmla="*/ 516 w 1176"/>
              <a:gd name="T23" fmla="*/ 1256 h 1293"/>
              <a:gd name="T24" fmla="*/ 516 w 1176"/>
              <a:gd name="T25" fmla="*/ 1265 h 1293"/>
              <a:gd name="T26" fmla="*/ 525 w 1176"/>
              <a:gd name="T27" fmla="*/ 1265 h 1293"/>
              <a:gd name="T28" fmla="*/ 525 w 1176"/>
              <a:gd name="T29" fmla="*/ 1274 h 1293"/>
              <a:gd name="T30" fmla="*/ 534 w 1176"/>
              <a:gd name="T31" fmla="*/ 1274 h 1293"/>
              <a:gd name="T32" fmla="*/ 534 w 1176"/>
              <a:gd name="T33" fmla="*/ 1274 h 1293"/>
              <a:gd name="T34" fmla="*/ 543 w 1176"/>
              <a:gd name="T35" fmla="*/ 1274 h 1293"/>
              <a:gd name="T36" fmla="*/ 543 w 1176"/>
              <a:gd name="T37" fmla="*/ 1284 h 1293"/>
              <a:gd name="T38" fmla="*/ 552 w 1176"/>
              <a:gd name="T39" fmla="*/ 1284 h 1293"/>
              <a:gd name="T40" fmla="*/ 552 w 1176"/>
              <a:gd name="T41" fmla="*/ 1284 h 1293"/>
              <a:gd name="T42" fmla="*/ 561 w 1176"/>
              <a:gd name="T43" fmla="*/ 1284 h 1293"/>
              <a:gd name="T44" fmla="*/ 588 w 1176"/>
              <a:gd name="T45" fmla="*/ 1292 h 1293"/>
              <a:gd name="T46" fmla="*/ 660 w 1176"/>
              <a:gd name="T47" fmla="*/ 1256 h 1293"/>
              <a:gd name="T48" fmla="*/ 1130 w 1176"/>
              <a:gd name="T49" fmla="*/ 786 h 1293"/>
              <a:gd name="T50" fmla="*/ 1130 w 1176"/>
              <a:gd name="T51" fmla="*/ 642 h 1293"/>
              <a:gd name="T52" fmla="*/ 995 w 1176"/>
              <a:gd name="T53" fmla="*/ 642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76" h="1293">
                <a:moveTo>
                  <a:pt x="995" y="642"/>
                </a:moveTo>
                <a:lnTo>
                  <a:pt x="995" y="642"/>
                </a:lnTo>
                <a:cubicBezTo>
                  <a:pt x="687" y="949"/>
                  <a:pt x="687" y="949"/>
                  <a:pt x="687" y="949"/>
                </a:cubicBezTo>
                <a:cubicBezTo>
                  <a:pt x="687" y="109"/>
                  <a:pt x="687" y="109"/>
                  <a:pt x="687" y="109"/>
                </a:cubicBezTo>
                <a:cubicBezTo>
                  <a:pt x="687" y="45"/>
                  <a:pt x="642" y="0"/>
                  <a:pt x="588" y="0"/>
                </a:cubicBezTo>
                <a:lnTo>
                  <a:pt x="588" y="0"/>
                </a:lnTo>
                <a:cubicBezTo>
                  <a:pt x="534" y="0"/>
                  <a:pt x="489" y="45"/>
                  <a:pt x="489" y="109"/>
                </a:cubicBezTo>
                <a:cubicBezTo>
                  <a:pt x="489" y="949"/>
                  <a:pt x="489" y="949"/>
                  <a:pt x="489" y="949"/>
                </a:cubicBezTo>
                <a:cubicBezTo>
                  <a:pt x="181" y="642"/>
                  <a:pt x="181" y="642"/>
                  <a:pt x="181" y="642"/>
                </a:cubicBezTo>
                <a:cubicBezTo>
                  <a:pt x="145" y="606"/>
                  <a:pt x="82" y="606"/>
                  <a:pt x="37" y="642"/>
                </a:cubicBezTo>
                <a:cubicBezTo>
                  <a:pt x="0" y="678"/>
                  <a:pt x="0" y="741"/>
                  <a:pt x="37" y="786"/>
                </a:cubicBezTo>
                <a:cubicBezTo>
                  <a:pt x="516" y="1256"/>
                  <a:pt x="516" y="1256"/>
                  <a:pt x="516" y="1256"/>
                </a:cubicBezTo>
                <a:cubicBezTo>
                  <a:pt x="516" y="1265"/>
                  <a:pt x="516" y="1265"/>
                  <a:pt x="516" y="1265"/>
                </a:cubicBezTo>
                <a:cubicBezTo>
                  <a:pt x="525" y="1265"/>
                  <a:pt x="525" y="1265"/>
                  <a:pt x="525" y="1265"/>
                </a:cubicBezTo>
                <a:cubicBezTo>
                  <a:pt x="525" y="1265"/>
                  <a:pt x="525" y="1265"/>
                  <a:pt x="525" y="1274"/>
                </a:cubicBezTo>
                <a:cubicBezTo>
                  <a:pt x="534" y="1274"/>
                  <a:pt x="534" y="1274"/>
                  <a:pt x="534" y="1274"/>
                </a:cubicBezTo>
                <a:lnTo>
                  <a:pt x="534" y="1274"/>
                </a:lnTo>
                <a:cubicBezTo>
                  <a:pt x="534" y="1274"/>
                  <a:pt x="534" y="1274"/>
                  <a:pt x="543" y="1274"/>
                </a:cubicBezTo>
                <a:lnTo>
                  <a:pt x="543" y="1284"/>
                </a:lnTo>
                <a:cubicBezTo>
                  <a:pt x="543" y="1284"/>
                  <a:pt x="543" y="1284"/>
                  <a:pt x="552" y="1284"/>
                </a:cubicBezTo>
                <a:lnTo>
                  <a:pt x="552" y="1284"/>
                </a:lnTo>
                <a:cubicBezTo>
                  <a:pt x="552" y="1284"/>
                  <a:pt x="552" y="1284"/>
                  <a:pt x="561" y="1284"/>
                </a:cubicBezTo>
                <a:cubicBezTo>
                  <a:pt x="570" y="1284"/>
                  <a:pt x="579" y="1292"/>
                  <a:pt x="588" y="1292"/>
                </a:cubicBezTo>
                <a:cubicBezTo>
                  <a:pt x="615" y="1292"/>
                  <a:pt x="642" y="1284"/>
                  <a:pt x="660" y="1256"/>
                </a:cubicBezTo>
                <a:cubicBezTo>
                  <a:pt x="1130" y="786"/>
                  <a:pt x="1130" y="786"/>
                  <a:pt x="1130" y="786"/>
                </a:cubicBezTo>
                <a:cubicBezTo>
                  <a:pt x="1175" y="741"/>
                  <a:pt x="1175" y="678"/>
                  <a:pt x="1130" y="642"/>
                </a:cubicBezTo>
                <a:cubicBezTo>
                  <a:pt x="1094" y="606"/>
                  <a:pt x="1031" y="606"/>
                  <a:pt x="995" y="64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CuadroTexto 488">
            <a:extLst>
              <a:ext uri="{FF2B5EF4-FFF2-40B4-BE49-F238E27FC236}">
                <a16:creationId xmlns:a16="http://schemas.microsoft.com/office/drawing/2014/main" id="{CFF393F7-8833-0948-9F0D-5622E94B2D7D}"/>
              </a:ext>
            </a:extLst>
          </p:cNvPr>
          <p:cNvSpPr txBox="1"/>
          <p:nvPr/>
        </p:nvSpPr>
        <p:spPr>
          <a:xfrm>
            <a:off x="6812195" y="765904"/>
            <a:ext cx="107532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Computer Infographics</a:t>
            </a:r>
          </a:p>
        </p:txBody>
      </p:sp>
      <p:sp>
        <p:nvSpPr>
          <p:cNvPr id="490" name="CuadroTexto 489">
            <a:extLst>
              <a:ext uri="{FF2B5EF4-FFF2-40B4-BE49-F238E27FC236}">
                <a16:creationId xmlns:a16="http://schemas.microsoft.com/office/drawing/2014/main" id="{92CF0DBC-0ACD-5846-AD2A-7A705E9FA9D1}"/>
              </a:ext>
            </a:extLst>
          </p:cNvPr>
          <p:cNvSpPr txBox="1"/>
          <p:nvPr/>
        </p:nvSpPr>
        <p:spPr>
          <a:xfrm>
            <a:off x="2451398" y="228132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64" name="Freeform 413">
            <a:extLst>
              <a:ext uri="{FF2B5EF4-FFF2-40B4-BE49-F238E27FC236}">
                <a16:creationId xmlns:a16="http://schemas.microsoft.com/office/drawing/2014/main" id="{73951300-4E2D-EA48-9194-C22FDB46B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939" y="7186449"/>
            <a:ext cx="1646800" cy="1263611"/>
          </a:xfrm>
          <a:custGeom>
            <a:avLst/>
            <a:gdLst>
              <a:gd name="T0" fmla="*/ 1509 w 1591"/>
              <a:gd name="T1" fmla="*/ 1220 h 1221"/>
              <a:gd name="T2" fmla="*/ 1509 w 1591"/>
              <a:gd name="T3" fmla="*/ 1220 h 1221"/>
              <a:gd name="T4" fmla="*/ 81 w 1591"/>
              <a:gd name="T5" fmla="*/ 1220 h 1221"/>
              <a:gd name="T6" fmla="*/ 0 w 1591"/>
              <a:gd name="T7" fmla="*/ 1139 h 1221"/>
              <a:gd name="T8" fmla="*/ 0 w 1591"/>
              <a:gd name="T9" fmla="*/ 82 h 1221"/>
              <a:gd name="T10" fmla="*/ 81 w 1591"/>
              <a:gd name="T11" fmla="*/ 0 h 1221"/>
              <a:gd name="T12" fmla="*/ 605 w 1591"/>
              <a:gd name="T13" fmla="*/ 0 h 1221"/>
              <a:gd name="T14" fmla="*/ 651 w 1591"/>
              <a:gd name="T15" fmla="*/ 18 h 1221"/>
              <a:gd name="T16" fmla="*/ 813 w 1591"/>
              <a:gd name="T17" fmla="*/ 181 h 1221"/>
              <a:gd name="T18" fmla="*/ 1509 w 1591"/>
              <a:gd name="T19" fmla="*/ 181 h 1221"/>
              <a:gd name="T20" fmla="*/ 1590 w 1591"/>
              <a:gd name="T21" fmla="*/ 262 h 1221"/>
              <a:gd name="T22" fmla="*/ 1590 w 1591"/>
              <a:gd name="T23" fmla="*/ 1139 h 1221"/>
              <a:gd name="T24" fmla="*/ 1509 w 1591"/>
              <a:gd name="T25" fmla="*/ 1220 h 1221"/>
              <a:gd name="T26" fmla="*/ 822 w 1591"/>
              <a:gd name="T27" fmla="*/ 190 h 1221"/>
              <a:gd name="T28" fmla="*/ 822 w 1591"/>
              <a:gd name="T29" fmla="*/ 190 h 1221"/>
              <a:gd name="T30" fmla="*/ 605 w 1591"/>
              <a:gd name="T31" fmla="*/ 100 h 1221"/>
              <a:gd name="T32" fmla="*/ 605 w 1591"/>
              <a:gd name="T33" fmla="*/ 100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91" h="1221">
                <a:moveTo>
                  <a:pt x="1509" y="1220"/>
                </a:moveTo>
                <a:lnTo>
                  <a:pt x="1509" y="1220"/>
                </a:lnTo>
                <a:cubicBezTo>
                  <a:pt x="81" y="1220"/>
                  <a:pt x="81" y="1220"/>
                  <a:pt x="81" y="1220"/>
                </a:cubicBezTo>
                <a:cubicBezTo>
                  <a:pt x="36" y="1220"/>
                  <a:pt x="0" y="1184"/>
                  <a:pt x="0" y="1139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7"/>
                  <a:pt x="36" y="0"/>
                  <a:pt x="81" y="0"/>
                </a:cubicBezTo>
                <a:cubicBezTo>
                  <a:pt x="605" y="0"/>
                  <a:pt x="605" y="0"/>
                  <a:pt x="605" y="0"/>
                </a:cubicBezTo>
                <a:cubicBezTo>
                  <a:pt x="623" y="0"/>
                  <a:pt x="641" y="9"/>
                  <a:pt x="651" y="18"/>
                </a:cubicBezTo>
                <a:cubicBezTo>
                  <a:pt x="813" y="181"/>
                  <a:pt x="813" y="181"/>
                  <a:pt x="813" y="181"/>
                </a:cubicBezTo>
                <a:cubicBezTo>
                  <a:pt x="1509" y="181"/>
                  <a:pt x="1509" y="181"/>
                  <a:pt x="1509" y="181"/>
                </a:cubicBezTo>
                <a:cubicBezTo>
                  <a:pt x="1554" y="181"/>
                  <a:pt x="1590" y="217"/>
                  <a:pt x="1590" y="262"/>
                </a:cubicBezTo>
                <a:cubicBezTo>
                  <a:pt x="1590" y="1139"/>
                  <a:pt x="1590" y="1139"/>
                  <a:pt x="1590" y="1139"/>
                </a:cubicBezTo>
                <a:cubicBezTo>
                  <a:pt x="1590" y="1184"/>
                  <a:pt x="1554" y="1220"/>
                  <a:pt x="1509" y="1220"/>
                </a:cubicBezTo>
                <a:close/>
                <a:moveTo>
                  <a:pt x="822" y="190"/>
                </a:moveTo>
                <a:lnTo>
                  <a:pt x="822" y="190"/>
                </a:lnTo>
                <a:close/>
                <a:moveTo>
                  <a:pt x="605" y="100"/>
                </a:moveTo>
                <a:lnTo>
                  <a:pt x="605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14">
            <a:extLst>
              <a:ext uri="{FF2B5EF4-FFF2-40B4-BE49-F238E27FC236}">
                <a16:creationId xmlns:a16="http://schemas.microsoft.com/office/drawing/2014/main" id="{43116E67-1C02-5B40-A277-4F09670F7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4619" y="7186449"/>
            <a:ext cx="825683" cy="104919"/>
          </a:xfrm>
          <a:custGeom>
            <a:avLst/>
            <a:gdLst>
              <a:gd name="T0" fmla="*/ 741 w 796"/>
              <a:gd name="T1" fmla="*/ 100 h 101"/>
              <a:gd name="T2" fmla="*/ 741 w 796"/>
              <a:gd name="T3" fmla="*/ 100 h 101"/>
              <a:gd name="T4" fmla="*/ 54 w 796"/>
              <a:gd name="T5" fmla="*/ 100 h 101"/>
              <a:gd name="T6" fmla="*/ 0 w 796"/>
              <a:gd name="T7" fmla="*/ 46 h 101"/>
              <a:gd name="T8" fmla="*/ 54 w 796"/>
              <a:gd name="T9" fmla="*/ 0 h 101"/>
              <a:gd name="T10" fmla="*/ 741 w 796"/>
              <a:gd name="T11" fmla="*/ 0 h 101"/>
              <a:gd name="T12" fmla="*/ 795 w 796"/>
              <a:gd name="T13" fmla="*/ 46 h 101"/>
              <a:gd name="T14" fmla="*/ 741 w 796"/>
              <a:gd name="T1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6" h="101">
                <a:moveTo>
                  <a:pt x="741" y="100"/>
                </a:moveTo>
                <a:lnTo>
                  <a:pt x="741" y="100"/>
                </a:lnTo>
                <a:cubicBezTo>
                  <a:pt x="54" y="100"/>
                  <a:pt x="54" y="100"/>
                  <a:pt x="54" y="100"/>
                </a:cubicBezTo>
                <a:cubicBezTo>
                  <a:pt x="18" y="100"/>
                  <a:pt x="0" y="82"/>
                  <a:pt x="0" y="46"/>
                </a:cubicBezTo>
                <a:cubicBezTo>
                  <a:pt x="0" y="18"/>
                  <a:pt x="18" y="0"/>
                  <a:pt x="54" y="0"/>
                </a:cubicBezTo>
                <a:cubicBezTo>
                  <a:pt x="741" y="0"/>
                  <a:pt x="741" y="0"/>
                  <a:pt x="741" y="0"/>
                </a:cubicBezTo>
                <a:cubicBezTo>
                  <a:pt x="777" y="0"/>
                  <a:pt x="795" y="18"/>
                  <a:pt x="795" y="46"/>
                </a:cubicBezTo>
                <a:cubicBezTo>
                  <a:pt x="795" y="82"/>
                  <a:pt x="777" y="100"/>
                  <a:pt x="741" y="1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15">
            <a:extLst>
              <a:ext uri="{FF2B5EF4-FFF2-40B4-BE49-F238E27FC236}">
                <a16:creationId xmlns:a16="http://schemas.microsoft.com/office/drawing/2014/main" id="{6BF0452E-9D48-E643-AE21-61A3B3083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939" y="9225562"/>
            <a:ext cx="1646800" cy="1263613"/>
          </a:xfrm>
          <a:custGeom>
            <a:avLst/>
            <a:gdLst>
              <a:gd name="T0" fmla="*/ 1509 w 1591"/>
              <a:gd name="T1" fmla="*/ 1220 h 1221"/>
              <a:gd name="T2" fmla="*/ 1509 w 1591"/>
              <a:gd name="T3" fmla="*/ 1220 h 1221"/>
              <a:gd name="T4" fmla="*/ 81 w 1591"/>
              <a:gd name="T5" fmla="*/ 1220 h 1221"/>
              <a:gd name="T6" fmla="*/ 0 w 1591"/>
              <a:gd name="T7" fmla="*/ 1139 h 1221"/>
              <a:gd name="T8" fmla="*/ 0 w 1591"/>
              <a:gd name="T9" fmla="*/ 81 h 1221"/>
              <a:gd name="T10" fmla="*/ 81 w 1591"/>
              <a:gd name="T11" fmla="*/ 0 h 1221"/>
              <a:gd name="T12" fmla="*/ 605 w 1591"/>
              <a:gd name="T13" fmla="*/ 0 h 1221"/>
              <a:gd name="T14" fmla="*/ 651 w 1591"/>
              <a:gd name="T15" fmla="*/ 18 h 1221"/>
              <a:gd name="T16" fmla="*/ 813 w 1591"/>
              <a:gd name="T17" fmla="*/ 181 h 1221"/>
              <a:gd name="T18" fmla="*/ 1509 w 1591"/>
              <a:gd name="T19" fmla="*/ 181 h 1221"/>
              <a:gd name="T20" fmla="*/ 1590 w 1591"/>
              <a:gd name="T21" fmla="*/ 262 h 1221"/>
              <a:gd name="T22" fmla="*/ 1590 w 1591"/>
              <a:gd name="T23" fmla="*/ 1139 h 1221"/>
              <a:gd name="T24" fmla="*/ 1509 w 1591"/>
              <a:gd name="T25" fmla="*/ 1220 h 1221"/>
              <a:gd name="T26" fmla="*/ 822 w 1591"/>
              <a:gd name="T27" fmla="*/ 199 h 1221"/>
              <a:gd name="T28" fmla="*/ 822 w 1591"/>
              <a:gd name="T29" fmla="*/ 199 h 1221"/>
              <a:gd name="T30" fmla="*/ 605 w 1591"/>
              <a:gd name="T31" fmla="*/ 100 h 1221"/>
              <a:gd name="T32" fmla="*/ 605 w 1591"/>
              <a:gd name="T33" fmla="*/ 100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91" h="1221">
                <a:moveTo>
                  <a:pt x="1509" y="1220"/>
                </a:moveTo>
                <a:lnTo>
                  <a:pt x="1509" y="1220"/>
                </a:lnTo>
                <a:cubicBezTo>
                  <a:pt x="81" y="1220"/>
                  <a:pt x="81" y="1220"/>
                  <a:pt x="81" y="1220"/>
                </a:cubicBezTo>
                <a:cubicBezTo>
                  <a:pt x="36" y="1220"/>
                  <a:pt x="0" y="1184"/>
                  <a:pt x="0" y="113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605" y="0"/>
                  <a:pt x="605" y="0"/>
                  <a:pt x="605" y="0"/>
                </a:cubicBezTo>
                <a:cubicBezTo>
                  <a:pt x="623" y="0"/>
                  <a:pt x="641" y="9"/>
                  <a:pt x="651" y="18"/>
                </a:cubicBezTo>
                <a:cubicBezTo>
                  <a:pt x="813" y="181"/>
                  <a:pt x="813" y="181"/>
                  <a:pt x="813" y="181"/>
                </a:cubicBezTo>
                <a:cubicBezTo>
                  <a:pt x="1509" y="181"/>
                  <a:pt x="1509" y="181"/>
                  <a:pt x="1509" y="181"/>
                </a:cubicBezTo>
                <a:cubicBezTo>
                  <a:pt x="1554" y="181"/>
                  <a:pt x="1590" y="217"/>
                  <a:pt x="1590" y="262"/>
                </a:cubicBezTo>
                <a:cubicBezTo>
                  <a:pt x="1590" y="1139"/>
                  <a:pt x="1590" y="1139"/>
                  <a:pt x="1590" y="1139"/>
                </a:cubicBezTo>
                <a:cubicBezTo>
                  <a:pt x="1590" y="1184"/>
                  <a:pt x="1554" y="1220"/>
                  <a:pt x="1509" y="1220"/>
                </a:cubicBezTo>
                <a:close/>
                <a:moveTo>
                  <a:pt x="822" y="199"/>
                </a:moveTo>
                <a:lnTo>
                  <a:pt x="822" y="199"/>
                </a:lnTo>
                <a:close/>
                <a:moveTo>
                  <a:pt x="605" y="100"/>
                </a:moveTo>
                <a:lnTo>
                  <a:pt x="605" y="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16">
            <a:extLst>
              <a:ext uri="{FF2B5EF4-FFF2-40B4-BE49-F238E27FC236}">
                <a16:creationId xmlns:a16="http://schemas.microsoft.com/office/drawing/2014/main" id="{716FC032-0F8A-B746-B926-5E504EDA1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4619" y="9225562"/>
            <a:ext cx="825683" cy="104922"/>
          </a:xfrm>
          <a:custGeom>
            <a:avLst/>
            <a:gdLst>
              <a:gd name="T0" fmla="*/ 741 w 796"/>
              <a:gd name="T1" fmla="*/ 100 h 101"/>
              <a:gd name="T2" fmla="*/ 741 w 796"/>
              <a:gd name="T3" fmla="*/ 100 h 101"/>
              <a:gd name="T4" fmla="*/ 54 w 796"/>
              <a:gd name="T5" fmla="*/ 100 h 101"/>
              <a:gd name="T6" fmla="*/ 0 w 796"/>
              <a:gd name="T7" fmla="*/ 45 h 101"/>
              <a:gd name="T8" fmla="*/ 54 w 796"/>
              <a:gd name="T9" fmla="*/ 0 h 101"/>
              <a:gd name="T10" fmla="*/ 741 w 796"/>
              <a:gd name="T11" fmla="*/ 0 h 101"/>
              <a:gd name="T12" fmla="*/ 795 w 796"/>
              <a:gd name="T13" fmla="*/ 45 h 101"/>
              <a:gd name="T14" fmla="*/ 741 w 796"/>
              <a:gd name="T1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6" h="101">
                <a:moveTo>
                  <a:pt x="741" y="100"/>
                </a:moveTo>
                <a:lnTo>
                  <a:pt x="741" y="100"/>
                </a:lnTo>
                <a:cubicBezTo>
                  <a:pt x="54" y="100"/>
                  <a:pt x="54" y="100"/>
                  <a:pt x="54" y="100"/>
                </a:cubicBezTo>
                <a:cubicBezTo>
                  <a:pt x="18" y="100"/>
                  <a:pt x="0" y="81"/>
                  <a:pt x="0" y="45"/>
                </a:cubicBezTo>
                <a:cubicBezTo>
                  <a:pt x="0" y="18"/>
                  <a:pt x="18" y="0"/>
                  <a:pt x="54" y="0"/>
                </a:cubicBezTo>
                <a:cubicBezTo>
                  <a:pt x="741" y="0"/>
                  <a:pt x="741" y="0"/>
                  <a:pt x="741" y="0"/>
                </a:cubicBezTo>
                <a:cubicBezTo>
                  <a:pt x="777" y="0"/>
                  <a:pt x="795" y="18"/>
                  <a:pt x="795" y="45"/>
                </a:cubicBezTo>
                <a:cubicBezTo>
                  <a:pt x="795" y="81"/>
                  <a:pt x="777" y="100"/>
                  <a:pt x="741" y="1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17">
            <a:extLst>
              <a:ext uri="{FF2B5EF4-FFF2-40B4-BE49-F238E27FC236}">
                <a16:creationId xmlns:a16="http://schemas.microsoft.com/office/drawing/2014/main" id="{BBC121FF-3656-C248-BFBA-E0CB8D8EA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939" y="11264677"/>
            <a:ext cx="1646800" cy="1263611"/>
          </a:xfrm>
          <a:custGeom>
            <a:avLst/>
            <a:gdLst>
              <a:gd name="T0" fmla="*/ 1509 w 1591"/>
              <a:gd name="T1" fmla="*/ 1220 h 1221"/>
              <a:gd name="T2" fmla="*/ 1509 w 1591"/>
              <a:gd name="T3" fmla="*/ 1220 h 1221"/>
              <a:gd name="T4" fmla="*/ 81 w 1591"/>
              <a:gd name="T5" fmla="*/ 1220 h 1221"/>
              <a:gd name="T6" fmla="*/ 0 w 1591"/>
              <a:gd name="T7" fmla="*/ 1138 h 1221"/>
              <a:gd name="T8" fmla="*/ 0 w 1591"/>
              <a:gd name="T9" fmla="*/ 81 h 1221"/>
              <a:gd name="T10" fmla="*/ 81 w 1591"/>
              <a:gd name="T11" fmla="*/ 0 h 1221"/>
              <a:gd name="T12" fmla="*/ 605 w 1591"/>
              <a:gd name="T13" fmla="*/ 0 h 1221"/>
              <a:gd name="T14" fmla="*/ 651 w 1591"/>
              <a:gd name="T15" fmla="*/ 18 h 1221"/>
              <a:gd name="T16" fmla="*/ 813 w 1591"/>
              <a:gd name="T17" fmla="*/ 190 h 1221"/>
              <a:gd name="T18" fmla="*/ 1509 w 1591"/>
              <a:gd name="T19" fmla="*/ 190 h 1221"/>
              <a:gd name="T20" fmla="*/ 1590 w 1591"/>
              <a:gd name="T21" fmla="*/ 262 h 1221"/>
              <a:gd name="T22" fmla="*/ 1590 w 1591"/>
              <a:gd name="T23" fmla="*/ 1138 h 1221"/>
              <a:gd name="T24" fmla="*/ 1509 w 1591"/>
              <a:gd name="T25" fmla="*/ 1220 h 1221"/>
              <a:gd name="T26" fmla="*/ 822 w 1591"/>
              <a:gd name="T27" fmla="*/ 199 h 1221"/>
              <a:gd name="T28" fmla="*/ 822 w 1591"/>
              <a:gd name="T29" fmla="*/ 199 h 1221"/>
              <a:gd name="T30" fmla="*/ 605 w 1591"/>
              <a:gd name="T31" fmla="*/ 99 h 1221"/>
              <a:gd name="T32" fmla="*/ 605 w 1591"/>
              <a:gd name="T33" fmla="*/ 99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91" h="1221">
                <a:moveTo>
                  <a:pt x="1509" y="1220"/>
                </a:moveTo>
                <a:lnTo>
                  <a:pt x="1509" y="1220"/>
                </a:lnTo>
                <a:cubicBezTo>
                  <a:pt x="81" y="1220"/>
                  <a:pt x="81" y="1220"/>
                  <a:pt x="81" y="1220"/>
                </a:cubicBezTo>
                <a:cubicBezTo>
                  <a:pt x="36" y="1220"/>
                  <a:pt x="0" y="1184"/>
                  <a:pt x="0" y="1138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605" y="0"/>
                  <a:pt x="605" y="0"/>
                  <a:pt x="605" y="0"/>
                </a:cubicBezTo>
                <a:cubicBezTo>
                  <a:pt x="623" y="0"/>
                  <a:pt x="641" y="9"/>
                  <a:pt x="651" y="18"/>
                </a:cubicBezTo>
                <a:cubicBezTo>
                  <a:pt x="813" y="190"/>
                  <a:pt x="813" y="190"/>
                  <a:pt x="813" y="190"/>
                </a:cubicBezTo>
                <a:cubicBezTo>
                  <a:pt x="1509" y="190"/>
                  <a:pt x="1509" y="190"/>
                  <a:pt x="1509" y="190"/>
                </a:cubicBezTo>
                <a:cubicBezTo>
                  <a:pt x="1554" y="190"/>
                  <a:pt x="1590" y="217"/>
                  <a:pt x="1590" y="262"/>
                </a:cubicBezTo>
                <a:cubicBezTo>
                  <a:pt x="1590" y="1138"/>
                  <a:pt x="1590" y="1138"/>
                  <a:pt x="1590" y="1138"/>
                </a:cubicBezTo>
                <a:cubicBezTo>
                  <a:pt x="1590" y="1184"/>
                  <a:pt x="1554" y="1220"/>
                  <a:pt x="1509" y="1220"/>
                </a:cubicBezTo>
                <a:close/>
                <a:moveTo>
                  <a:pt x="822" y="199"/>
                </a:moveTo>
                <a:lnTo>
                  <a:pt x="822" y="199"/>
                </a:lnTo>
                <a:close/>
                <a:moveTo>
                  <a:pt x="605" y="99"/>
                </a:moveTo>
                <a:lnTo>
                  <a:pt x="605" y="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18">
            <a:extLst>
              <a:ext uri="{FF2B5EF4-FFF2-40B4-BE49-F238E27FC236}">
                <a16:creationId xmlns:a16="http://schemas.microsoft.com/office/drawing/2014/main" id="{519CCAFF-7030-9E4A-AC0D-ED41D535E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4619" y="11264677"/>
            <a:ext cx="825683" cy="104919"/>
          </a:xfrm>
          <a:custGeom>
            <a:avLst/>
            <a:gdLst>
              <a:gd name="T0" fmla="*/ 741 w 796"/>
              <a:gd name="T1" fmla="*/ 99 h 100"/>
              <a:gd name="T2" fmla="*/ 741 w 796"/>
              <a:gd name="T3" fmla="*/ 99 h 100"/>
              <a:gd name="T4" fmla="*/ 54 w 796"/>
              <a:gd name="T5" fmla="*/ 99 h 100"/>
              <a:gd name="T6" fmla="*/ 0 w 796"/>
              <a:gd name="T7" fmla="*/ 54 h 100"/>
              <a:gd name="T8" fmla="*/ 54 w 796"/>
              <a:gd name="T9" fmla="*/ 0 h 100"/>
              <a:gd name="T10" fmla="*/ 741 w 796"/>
              <a:gd name="T11" fmla="*/ 0 h 100"/>
              <a:gd name="T12" fmla="*/ 795 w 796"/>
              <a:gd name="T13" fmla="*/ 54 h 100"/>
              <a:gd name="T14" fmla="*/ 741 w 796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6" h="100">
                <a:moveTo>
                  <a:pt x="741" y="99"/>
                </a:moveTo>
                <a:lnTo>
                  <a:pt x="741" y="99"/>
                </a:lnTo>
                <a:cubicBezTo>
                  <a:pt x="54" y="99"/>
                  <a:pt x="54" y="99"/>
                  <a:pt x="54" y="99"/>
                </a:cubicBezTo>
                <a:cubicBezTo>
                  <a:pt x="18" y="99"/>
                  <a:pt x="0" y="81"/>
                  <a:pt x="0" y="54"/>
                </a:cubicBezTo>
                <a:cubicBezTo>
                  <a:pt x="0" y="18"/>
                  <a:pt x="18" y="0"/>
                  <a:pt x="54" y="0"/>
                </a:cubicBezTo>
                <a:cubicBezTo>
                  <a:pt x="741" y="0"/>
                  <a:pt x="741" y="0"/>
                  <a:pt x="741" y="0"/>
                </a:cubicBezTo>
                <a:cubicBezTo>
                  <a:pt x="777" y="0"/>
                  <a:pt x="795" y="18"/>
                  <a:pt x="795" y="54"/>
                </a:cubicBezTo>
                <a:cubicBezTo>
                  <a:pt x="795" y="81"/>
                  <a:pt x="777" y="99"/>
                  <a:pt x="741" y="9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19">
            <a:extLst>
              <a:ext uri="{FF2B5EF4-FFF2-40B4-BE49-F238E27FC236}">
                <a16:creationId xmlns:a16="http://schemas.microsoft.com/office/drawing/2014/main" id="{B842E71F-75E9-5A4B-B775-069E9DC7A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2268" y="7186449"/>
            <a:ext cx="1646803" cy="1263611"/>
          </a:xfrm>
          <a:custGeom>
            <a:avLst/>
            <a:gdLst>
              <a:gd name="T0" fmla="*/ 1518 w 1591"/>
              <a:gd name="T1" fmla="*/ 1220 h 1221"/>
              <a:gd name="T2" fmla="*/ 1518 w 1591"/>
              <a:gd name="T3" fmla="*/ 1220 h 1221"/>
              <a:gd name="T4" fmla="*/ 81 w 1591"/>
              <a:gd name="T5" fmla="*/ 1220 h 1221"/>
              <a:gd name="T6" fmla="*/ 0 w 1591"/>
              <a:gd name="T7" fmla="*/ 1139 h 1221"/>
              <a:gd name="T8" fmla="*/ 0 w 1591"/>
              <a:gd name="T9" fmla="*/ 82 h 1221"/>
              <a:gd name="T10" fmla="*/ 81 w 1591"/>
              <a:gd name="T11" fmla="*/ 0 h 1221"/>
              <a:gd name="T12" fmla="*/ 605 w 1591"/>
              <a:gd name="T13" fmla="*/ 0 h 1221"/>
              <a:gd name="T14" fmla="*/ 650 w 1591"/>
              <a:gd name="T15" fmla="*/ 18 h 1221"/>
              <a:gd name="T16" fmla="*/ 822 w 1591"/>
              <a:gd name="T17" fmla="*/ 181 h 1221"/>
              <a:gd name="T18" fmla="*/ 1518 w 1591"/>
              <a:gd name="T19" fmla="*/ 181 h 1221"/>
              <a:gd name="T20" fmla="*/ 1590 w 1591"/>
              <a:gd name="T21" fmla="*/ 262 h 1221"/>
              <a:gd name="T22" fmla="*/ 1590 w 1591"/>
              <a:gd name="T23" fmla="*/ 1139 h 1221"/>
              <a:gd name="T24" fmla="*/ 1518 w 1591"/>
              <a:gd name="T25" fmla="*/ 1220 h 1221"/>
              <a:gd name="T26" fmla="*/ 831 w 1591"/>
              <a:gd name="T27" fmla="*/ 190 h 1221"/>
              <a:gd name="T28" fmla="*/ 831 w 1591"/>
              <a:gd name="T29" fmla="*/ 190 h 1221"/>
              <a:gd name="T30" fmla="*/ 605 w 1591"/>
              <a:gd name="T31" fmla="*/ 100 h 1221"/>
              <a:gd name="T32" fmla="*/ 605 w 1591"/>
              <a:gd name="T33" fmla="*/ 100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91" h="1221">
                <a:moveTo>
                  <a:pt x="1518" y="1220"/>
                </a:moveTo>
                <a:lnTo>
                  <a:pt x="1518" y="1220"/>
                </a:lnTo>
                <a:cubicBezTo>
                  <a:pt x="81" y="1220"/>
                  <a:pt x="81" y="1220"/>
                  <a:pt x="81" y="1220"/>
                </a:cubicBezTo>
                <a:cubicBezTo>
                  <a:pt x="36" y="1220"/>
                  <a:pt x="0" y="1184"/>
                  <a:pt x="0" y="1139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7"/>
                  <a:pt x="36" y="0"/>
                  <a:pt x="81" y="0"/>
                </a:cubicBezTo>
                <a:cubicBezTo>
                  <a:pt x="605" y="0"/>
                  <a:pt x="605" y="0"/>
                  <a:pt x="605" y="0"/>
                </a:cubicBezTo>
                <a:cubicBezTo>
                  <a:pt x="623" y="0"/>
                  <a:pt x="641" y="9"/>
                  <a:pt x="650" y="18"/>
                </a:cubicBezTo>
                <a:cubicBezTo>
                  <a:pt x="822" y="181"/>
                  <a:pt x="822" y="181"/>
                  <a:pt x="822" y="181"/>
                </a:cubicBezTo>
                <a:cubicBezTo>
                  <a:pt x="1518" y="181"/>
                  <a:pt x="1518" y="181"/>
                  <a:pt x="1518" y="181"/>
                </a:cubicBezTo>
                <a:cubicBezTo>
                  <a:pt x="1554" y="181"/>
                  <a:pt x="1590" y="217"/>
                  <a:pt x="1590" y="262"/>
                </a:cubicBezTo>
                <a:cubicBezTo>
                  <a:pt x="1590" y="1139"/>
                  <a:pt x="1590" y="1139"/>
                  <a:pt x="1590" y="1139"/>
                </a:cubicBezTo>
                <a:cubicBezTo>
                  <a:pt x="1590" y="1184"/>
                  <a:pt x="1554" y="1220"/>
                  <a:pt x="1518" y="1220"/>
                </a:cubicBezTo>
                <a:close/>
                <a:moveTo>
                  <a:pt x="831" y="190"/>
                </a:moveTo>
                <a:lnTo>
                  <a:pt x="831" y="190"/>
                </a:lnTo>
                <a:close/>
                <a:moveTo>
                  <a:pt x="605" y="100"/>
                </a:moveTo>
                <a:lnTo>
                  <a:pt x="605" y="1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20">
            <a:extLst>
              <a:ext uri="{FF2B5EF4-FFF2-40B4-BE49-F238E27FC236}">
                <a16:creationId xmlns:a16="http://schemas.microsoft.com/office/drawing/2014/main" id="{599DC1D1-E315-EB4C-AB49-91A06BD04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3388" y="7186449"/>
            <a:ext cx="825683" cy="104919"/>
          </a:xfrm>
          <a:custGeom>
            <a:avLst/>
            <a:gdLst>
              <a:gd name="T0" fmla="*/ 750 w 796"/>
              <a:gd name="T1" fmla="*/ 100 h 101"/>
              <a:gd name="T2" fmla="*/ 750 w 796"/>
              <a:gd name="T3" fmla="*/ 100 h 101"/>
              <a:gd name="T4" fmla="*/ 54 w 796"/>
              <a:gd name="T5" fmla="*/ 100 h 101"/>
              <a:gd name="T6" fmla="*/ 0 w 796"/>
              <a:gd name="T7" fmla="*/ 46 h 101"/>
              <a:gd name="T8" fmla="*/ 54 w 796"/>
              <a:gd name="T9" fmla="*/ 0 h 101"/>
              <a:gd name="T10" fmla="*/ 750 w 796"/>
              <a:gd name="T11" fmla="*/ 0 h 101"/>
              <a:gd name="T12" fmla="*/ 795 w 796"/>
              <a:gd name="T13" fmla="*/ 46 h 101"/>
              <a:gd name="T14" fmla="*/ 750 w 796"/>
              <a:gd name="T1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6" h="101">
                <a:moveTo>
                  <a:pt x="750" y="100"/>
                </a:moveTo>
                <a:lnTo>
                  <a:pt x="750" y="100"/>
                </a:lnTo>
                <a:cubicBezTo>
                  <a:pt x="54" y="100"/>
                  <a:pt x="54" y="100"/>
                  <a:pt x="54" y="100"/>
                </a:cubicBezTo>
                <a:cubicBezTo>
                  <a:pt x="27" y="100"/>
                  <a:pt x="0" y="82"/>
                  <a:pt x="0" y="46"/>
                </a:cubicBezTo>
                <a:cubicBezTo>
                  <a:pt x="0" y="18"/>
                  <a:pt x="27" y="0"/>
                  <a:pt x="54" y="0"/>
                </a:cubicBezTo>
                <a:cubicBezTo>
                  <a:pt x="750" y="0"/>
                  <a:pt x="750" y="0"/>
                  <a:pt x="750" y="0"/>
                </a:cubicBezTo>
                <a:cubicBezTo>
                  <a:pt x="777" y="0"/>
                  <a:pt x="795" y="18"/>
                  <a:pt x="795" y="46"/>
                </a:cubicBezTo>
                <a:cubicBezTo>
                  <a:pt x="795" y="82"/>
                  <a:pt x="777" y="100"/>
                  <a:pt x="750" y="1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21">
            <a:extLst>
              <a:ext uri="{FF2B5EF4-FFF2-40B4-BE49-F238E27FC236}">
                <a16:creationId xmlns:a16="http://schemas.microsoft.com/office/drawing/2014/main" id="{5682E240-A02D-0940-9419-A7AA9AA8A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2268" y="9225562"/>
            <a:ext cx="1646803" cy="1263613"/>
          </a:xfrm>
          <a:custGeom>
            <a:avLst/>
            <a:gdLst>
              <a:gd name="T0" fmla="*/ 1518 w 1591"/>
              <a:gd name="T1" fmla="*/ 1220 h 1221"/>
              <a:gd name="T2" fmla="*/ 1518 w 1591"/>
              <a:gd name="T3" fmla="*/ 1220 h 1221"/>
              <a:gd name="T4" fmla="*/ 81 w 1591"/>
              <a:gd name="T5" fmla="*/ 1220 h 1221"/>
              <a:gd name="T6" fmla="*/ 0 w 1591"/>
              <a:gd name="T7" fmla="*/ 1139 h 1221"/>
              <a:gd name="T8" fmla="*/ 0 w 1591"/>
              <a:gd name="T9" fmla="*/ 81 h 1221"/>
              <a:gd name="T10" fmla="*/ 81 w 1591"/>
              <a:gd name="T11" fmla="*/ 0 h 1221"/>
              <a:gd name="T12" fmla="*/ 605 w 1591"/>
              <a:gd name="T13" fmla="*/ 0 h 1221"/>
              <a:gd name="T14" fmla="*/ 650 w 1591"/>
              <a:gd name="T15" fmla="*/ 18 h 1221"/>
              <a:gd name="T16" fmla="*/ 822 w 1591"/>
              <a:gd name="T17" fmla="*/ 181 h 1221"/>
              <a:gd name="T18" fmla="*/ 1518 w 1591"/>
              <a:gd name="T19" fmla="*/ 181 h 1221"/>
              <a:gd name="T20" fmla="*/ 1590 w 1591"/>
              <a:gd name="T21" fmla="*/ 262 h 1221"/>
              <a:gd name="T22" fmla="*/ 1590 w 1591"/>
              <a:gd name="T23" fmla="*/ 1139 h 1221"/>
              <a:gd name="T24" fmla="*/ 1518 w 1591"/>
              <a:gd name="T25" fmla="*/ 1220 h 1221"/>
              <a:gd name="T26" fmla="*/ 831 w 1591"/>
              <a:gd name="T27" fmla="*/ 199 h 1221"/>
              <a:gd name="T28" fmla="*/ 831 w 1591"/>
              <a:gd name="T29" fmla="*/ 199 h 1221"/>
              <a:gd name="T30" fmla="*/ 605 w 1591"/>
              <a:gd name="T31" fmla="*/ 100 h 1221"/>
              <a:gd name="T32" fmla="*/ 605 w 1591"/>
              <a:gd name="T33" fmla="*/ 100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91" h="1221">
                <a:moveTo>
                  <a:pt x="1518" y="1220"/>
                </a:moveTo>
                <a:lnTo>
                  <a:pt x="1518" y="1220"/>
                </a:lnTo>
                <a:cubicBezTo>
                  <a:pt x="81" y="1220"/>
                  <a:pt x="81" y="1220"/>
                  <a:pt x="81" y="1220"/>
                </a:cubicBezTo>
                <a:cubicBezTo>
                  <a:pt x="36" y="1220"/>
                  <a:pt x="0" y="1184"/>
                  <a:pt x="0" y="113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605" y="0"/>
                  <a:pt x="605" y="0"/>
                  <a:pt x="605" y="0"/>
                </a:cubicBezTo>
                <a:cubicBezTo>
                  <a:pt x="623" y="0"/>
                  <a:pt x="641" y="9"/>
                  <a:pt x="650" y="18"/>
                </a:cubicBezTo>
                <a:cubicBezTo>
                  <a:pt x="822" y="181"/>
                  <a:pt x="822" y="181"/>
                  <a:pt x="822" y="181"/>
                </a:cubicBezTo>
                <a:cubicBezTo>
                  <a:pt x="1518" y="181"/>
                  <a:pt x="1518" y="181"/>
                  <a:pt x="1518" y="181"/>
                </a:cubicBezTo>
                <a:cubicBezTo>
                  <a:pt x="1554" y="181"/>
                  <a:pt x="1590" y="217"/>
                  <a:pt x="1590" y="262"/>
                </a:cubicBezTo>
                <a:cubicBezTo>
                  <a:pt x="1590" y="1139"/>
                  <a:pt x="1590" y="1139"/>
                  <a:pt x="1590" y="1139"/>
                </a:cubicBezTo>
                <a:cubicBezTo>
                  <a:pt x="1590" y="1184"/>
                  <a:pt x="1554" y="1220"/>
                  <a:pt x="1518" y="1220"/>
                </a:cubicBezTo>
                <a:close/>
                <a:moveTo>
                  <a:pt x="831" y="199"/>
                </a:moveTo>
                <a:lnTo>
                  <a:pt x="831" y="199"/>
                </a:lnTo>
                <a:close/>
                <a:moveTo>
                  <a:pt x="605" y="100"/>
                </a:moveTo>
                <a:lnTo>
                  <a:pt x="605" y="1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22">
            <a:extLst>
              <a:ext uri="{FF2B5EF4-FFF2-40B4-BE49-F238E27FC236}">
                <a16:creationId xmlns:a16="http://schemas.microsoft.com/office/drawing/2014/main" id="{FF7DFE4D-CA27-B240-A660-BECA1D906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3388" y="9225562"/>
            <a:ext cx="825683" cy="104922"/>
          </a:xfrm>
          <a:custGeom>
            <a:avLst/>
            <a:gdLst>
              <a:gd name="T0" fmla="*/ 750 w 796"/>
              <a:gd name="T1" fmla="*/ 100 h 101"/>
              <a:gd name="T2" fmla="*/ 750 w 796"/>
              <a:gd name="T3" fmla="*/ 100 h 101"/>
              <a:gd name="T4" fmla="*/ 54 w 796"/>
              <a:gd name="T5" fmla="*/ 100 h 101"/>
              <a:gd name="T6" fmla="*/ 0 w 796"/>
              <a:gd name="T7" fmla="*/ 45 h 101"/>
              <a:gd name="T8" fmla="*/ 54 w 796"/>
              <a:gd name="T9" fmla="*/ 0 h 101"/>
              <a:gd name="T10" fmla="*/ 750 w 796"/>
              <a:gd name="T11" fmla="*/ 0 h 101"/>
              <a:gd name="T12" fmla="*/ 795 w 796"/>
              <a:gd name="T13" fmla="*/ 45 h 101"/>
              <a:gd name="T14" fmla="*/ 750 w 796"/>
              <a:gd name="T1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6" h="101">
                <a:moveTo>
                  <a:pt x="750" y="100"/>
                </a:moveTo>
                <a:lnTo>
                  <a:pt x="750" y="100"/>
                </a:lnTo>
                <a:cubicBezTo>
                  <a:pt x="54" y="100"/>
                  <a:pt x="54" y="100"/>
                  <a:pt x="54" y="100"/>
                </a:cubicBezTo>
                <a:cubicBezTo>
                  <a:pt x="27" y="100"/>
                  <a:pt x="0" y="81"/>
                  <a:pt x="0" y="45"/>
                </a:cubicBezTo>
                <a:cubicBezTo>
                  <a:pt x="0" y="18"/>
                  <a:pt x="27" y="0"/>
                  <a:pt x="54" y="0"/>
                </a:cubicBezTo>
                <a:cubicBezTo>
                  <a:pt x="750" y="0"/>
                  <a:pt x="750" y="0"/>
                  <a:pt x="750" y="0"/>
                </a:cubicBezTo>
                <a:cubicBezTo>
                  <a:pt x="777" y="0"/>
                  <a:pt x="795" y="18"/>
                  <a:pt x="795" y="45"/>
                </a:cubicBezTo>
                <a:cubicBezTo>
                  <a:pt x="795" y="81"/>
                  <a:pt x="777" y="100"/>
                  <a:pt x="750" y="1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23">
            <a:extLst>
              <a:ext uri="{FF2B5EF4-FFF2-40B4-BE49-F238E27FC236}">
                <a16:creationId xmlns:a16="http://schemas.microsoft.com/office/drawing/2014/main" id="{3410B05A-7419-984C-9D2B-7640F7ADE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2268" y="11264677"/>
            <a:ext cx="1646803" cy="1263611"/>
          </a:xfrm>
          <a:custGeom>
            <a:avLst/>
            <a:gdLst>
              <a:gd name="T0" fmla="*/ 1518 w 1591"/>
              <a:gd name="T1" fmla="*/ 1220 h 1221"/>
              <a:gd name="T2" fmla="*/ 1518 w 1591"/>
              <a:gd name="T3" fmla="*/ 1220 h 1221"/>
              <a:gd name="T4" fmla="*/ 81 w 1591"/>
              <a:gd name="T5" fmla="*/ 1220 h 1221"/>
              <a:gd name="T6" fmla="*/ 0 w 1591"/>
              <a:gd name="T7" fmla="*/ 1138 h 1221"/>
              <a:gd name="T8" fmla="*/ 0 w 1591"/>
              <a:gd name="T9" fmla="*/ 81 h 1221"/>
              <a:gd name="T10" fmla="*/ 81 w 1591"/>
              <a:gd name="T11" fmla="*/ 0 h 1221"/>
              <a:gd name="T12" fmla="*/ 605 w 1591"/>
              <a:gd name="T13" fmla="*/ 0 h 1221"/>
              <a:gd name="T14" fmla="*/ 650 w 1591"/>
              <a:gd name="T15" fmla="*/ 18 h 1221"/>
              <a:gd name="T16" fmla="*/ 822 w 1591"/>
              <a:gd name="T17" fmla="*/ 190 h 1221"/>
              <a:gd name="T18" fmla="*/ 1518 w 1591"/>
              <a:gd name="T19" fmla="*/ 190 h 1221"/>
              <a:gd name="T20" fmla="*/ 1590 w 1591"/>
              <a:gd name="T21" fmla="*/ 262 h 1221"/>
              <a:gd name="T22" fmla="*/ 1590 w 1591"/>
              <a:gd name="T23" fmla="*/ 1138 h 1221"/>
              <a:gd name="T24" fmla="*/ 1518 w 1591"/>
              <a:gd name="T25" fmla="*/ 1220 h 1221"/>
              <a:gd name="T26" fmla="*/ 831 w 1591"/>
              <a:gd name="T27" fmla="*/ 199 h 1221"/>
              <a:gd name="T28" fmla="*/ 831 w 1591"/>
              <a:gd name="T29" fmla="*/ 199 h 1221"/>
              <a:gd name="T30" fmla="*/ 605 w 1591"/>
              <a:gd name="T31" fmla="*/ 99 h 1221"/>
              <a:gd name="T32" fmla="*/ 605 w 1591"/>
              <a:gd name="T33" fmla="*/ 99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91" h="1221">
                <a:moveTo>
                  <a:pt x="1518" y="1220"/>
                </a:moveTo>
                <a:lnTo>
                  <a:pt x="1518" y="1220"/>
                </a:lnTo>
                <a:cubicBezTo>
                  <a:pt x="81" y="1220"/>
                  <a:pt x="81" y="1220"/>
                  <a:pt x="81" y="1220"/>
                </a:cubicBezTo>
                <a:cubicBezTo>
                  <a:pt x="36" y="1220"/>
                  <a:pt x="0" y="1184"/>
                  <a:pt x="0" y="1138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605" y="0"/>
                  <a:pt x="605" y="0"/>
                  <a:pt x="605" y="0"/>
                </a:cubicBezTo>
                <a:cubicBezTo>
                  <a:pt x="623" y="0"/>
                  <a:pt x="641" y="9"/>
                  <a:pt x="650" y="18"/>
                </a:cubicBezTo>
                <a:cubicBezTo>
                  <a:pt x="822" y="190"/>
                  <a:pt x="822" y="190"/>
                  <a:pt x="822" y="190"/>
                </a:cubicBezTo>
                <a:cubicBezTo>
                  <a:pt x="1518" y="190"/>
                  <a:pt x="1518" y="190"/>
                  <a:pt x="1518" y="190"/>
                </a:cubicBezTo>
                <a:cubicBezTo>
                  <a:pt x="1554" y="190"/>
                  <a:pt x="1590" y="217"/>
                  <a:pt x="1590" y="262"/>
                </a:cubicBezTo>
                <a:cubicBezTo>
                  <a:pt x="1590" y="1138"/>
                  <a:pt x="1590" y="1138"/>
                  <a:pt x="1590" y="1138"/>
                </a:cubicBezTo>
                <a:cubicBezTo>
                  <a:pt x="1590" y="1184"/>
                  <a:pt x="1554" y="1220"/>
                  <a:pt x="1518" y="1220"/>
                </a:cubicBezTo>
                <a:close/>
                <a:moveTo>
                  <a:pt x="831" y="199"/>
                </a:moveTo>
                <a:lnTo>
                  <a:pt x="831" y="199"/>
                </a:lnTo>
                <a:close/>
                <a:moveTo>
                  <a:pt x="605" y="99"/>
                </a:moveTo>
                <a:lnTo>
                  <a:pt x="605" y="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24">
            <a:extLst>
              <a:ext uri="{FF2B5EF4-FFF2-40B4-BE49-F238E27FC236}">
                <a16:creationId xmlns:a16="http://schemas.microsoft.com/office/drawing/2014/main" id="{0AF41B2C-F776-6C4E-952C-85CDD2EA5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3388" y="11264677"/>
            <a:ext cx="825683" cy="104919"/>
          </a:xfrm>
          <a:custGeom>
            <a:avLst/>
            <a:gdLst>
              <a:gd name="T0" fmla="*/ 750 w 796"/>
              <a:gd name="T1" fmla="*/ 99 h 100"/>
              <a:gd name="T2" fmla="*/ 750 w 796"/>
              <a:gd name="T3" fmla="*/ 99 h 100"/>
              <a:gd name="T4" fmla="*/ 54 w 796"/>
              <a:gd name="T5" fmla="*/ 99 h 100"/>
              <a:gd name="T6" fmla="*/ 0 w 796"/>
              <a:gd name="T7" fmla="*/ 54 h 100"/>
              <a:gd name="T8" fmla="*/ 54 w 796"/>
              <a:gd name="T9" fmla="*/ 0 h 100"/>
              <a:gd name="T10" fmla="*/ 750 w 796"/>
              <a:gd name="T11" fmla="*/ 0 h 100"/>
              <a:gd name="T12" fmla="*/ 795 w 796"/>
              <a:gd name="T13" fmla="*/ 54 h 100"/>
              <a:gd name="T14" fmla="*/ 750 w 796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6" h="100">
                <a:moveTo>
                  <a:pt x="750" y="99"/>
                </a:moveTo>
                <a:lnTo>
                  <a:pt x="750" y="99"/>
                </a:lnTo>
                <a:cubicBezTo>
                  <a:pt x="54" y="99"/>
                  <a:pt x="54" y="99"/>
                  <a:pt x="54" y="99"/>
                </a:cubicBezTo>
                <a:cubicBezTo>
                  <a:pt x="27" y="99"/>
                  <a:pt x="0" y="81"/>
                  <a:pt x="0" y="54"/>
                </a:cubicBezTo>
                <a:cubicBezTo>
                  <a:pt x="0" y="18"/>
                  <a:pt x="27" y="0"/>
                  <a:pt x="54" y="0"/>
                </a:cubicBezTo>
                <a:cubicBezTo>
                  <a:pt x="750" y="0"/>
                  <a:pt x="750" y="0"/>
                  <a:pt x="750" y="0"/>
                </a:cubicBezTo>
                <a:cubicBezTo>
                  <a:pt x="777" y="0"/>
                  <a:pt x="795" y="18"/>
                  <a:pt x="795" y="54"/>
                </a:cubicBezTo>
                <a:cubicBezTo>
                  <a:pt x="795" y="81"/>
                  <a:pt x="777" y="99"/>
                  <a:pt x="750" y="99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25">
            <a:extLst>
              <a:ext uri="{FF2B5EF4-FFF2-40B4-BE49-F238E27FC236}">
                <a16:creationId xmlns:a16="http://schemas.microsoft.com/office/drawing/2014/main" id="{08B32772-B7AC-4641-9CD0-C1C0FFD3E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6874" y="7647187"/>
            <a:ext cx="597591" cy="588471"/>
          </a:xfrm>
          <a:custGeom>
            <a:avLst/>
            <a:gdLst>
              <a:gd name="T0" fmla="*/ 542 w 579"/>
              <a:gd name="T1" fmla="*/ 0 h 571"/>
              <a:gd name="T2" fmla="*/ 0 w 579"/>
              <a:gd name="T3" fmla="*/ 27 h 571"/>
              <a:gd name="T4" fmla="*/ 36 w 579"/>
              <a:gd name="T5" fmla="*/ 570 h 571"/>
              <a:gd name="T6" fmla="*/ 578 w 579"/>
              <a:gd name="T7" fmla="*/ 542 h 571"/>
              <a:gd name="T8" fmla="*/ 542 w 579"/>
              <a:gd name="T9" fmla="*/ 0 h 571"/>
              <a:gd name="T10" fmla="*/ 533 w 579"/>
              <a:gd name="T11" fmla="*/ 36 h 571"/>
              <a:gd name="T12" fmla="*/ 443 w 579"/>
              <a:gd name="T13" fmla="*/ 271 h 571"/>
              <a:gd name="T14" fmla="*/ 424 w 579"/>
              <a:gd name="T15" fmla="*/ 262 h 571"/>
              <a:gd name="T16" fmla="*/ 424 w 579"/>
              <a:gd name="T17" fmla="*/ 262 h 571"/>
              <a:gd name="T18" fmla="*/ 406 w 579"/>
              <a:gd name="T19" fmla="*/ 271 h 571"/>
              <a:gd name="T20" fmla="*/ 180 w 579"/>
              <a:gd name="T21" fmla="*/ 145 h 571"/>
              <a:gd name="T22" fmla="*/ 171 w 579"/>
              <a:gd name="T23" fmla="*/ 145 h 571"/>
              <a:gd name="T24" fmla="*/ 171 w 579"/>
              <a:gd name="T25" fmla="*/ 136 h 571"/>
              <a:gd name="T26" fmla="*/ 171 w 579"/>
              <a:gd name="T27" fmla="*/ 136 h 571"/>
              <a:gd name="T28" fmla="*/ 171 w 579"/>
              <a:gd name="T29" fmla="*/ 136 h 571"/>
              <a:gd name="T30" fmla="*/ 171 w 579"/>
              <a:gd name="T31" fmla="*/ 136 h 571"/>
              <a:gd name="T32" fmla="*/ 171 w 579"/>
              <a:gd name="T33" fmla="*/ 136 h 571"/>
              <a:gd name="T34" fmla="*/ 162 w 579"/>
              <a:gd name="T35" fmla="*/ 136 h 571"/>
              <a:gd name="T36" fmla="*/ 162 w 579"/>
              <a:gd name="T37" fmla="*/ 136 h 571"/>
              <a:gd name="T38" fmla="*/ 162 w 579"/>
              <a:gd name="T39" fmla="*/ 136 h 571"/>
              <a:gd name="T40" fmla="*/ 162 w 579"/>
              <a:gd name="T41" fmla="*/ 136 h 571"/>
              <a:gd name="T42" fmla="*/ 162 w 579"/>
              <a:gd name="T43" fmla="*/ 136 h 571"/>
              <a:gd name="T44" fmla="*/ 153 w 579"/>
              <a:gd name="T45" fmla="*/ 136 h 571"/>
              <a:gd name="T46" fmla="*/ 153 w 579"/>
              <a:gd name="T47" fmla="*/ 136 h 571"/>
              <a:gd name="T48" fmla="*/ 153 w 579"/>
              <a:gd name="T49" fmla="*/ 136 h 571"/>
              <a:gd name="T50" fmla="*/ 153 w 579"/>
              <a:gd name="T51" fmla="*/ 136 h 571"/>
              <a:gd name="T52" fmla="*/ 153 w 579"/>
              <a:gd name="T53" fmla="*/ 136 h 571"/>
              <a:gd name="T54" fmla="*/ 144 w 579"/>
              <a:gd name="T55" fmla="*/ 136 h 571"/>
              <a:gd name="T56" fmla="*/ 144 w 579"/>
              <a:gd name="T57" fmla="*/ 136 h 571"/>
              <a:gd name="T58" fmla="*/ 144 w 579"/>
              <a:gd name="T59" fmla="*/ 136 h 571"/>
              <a:gd name="T60" fmla="*/ 144 w 579"/>
              <a:gd name="T61" fmla="*/ 136 h 571"/>
              <a:gd name="T62" fmla="*/ 144 w 579"/>
              <a:gd name="T63" fmla="*/ 136 h 571"/>
              <a:gd name="T64" fmla="*/ 144 w 579"/>
              <a:gd name="T65" fmla="*/ 145 h 571"/>
              <a:gd name="T66" fmla="*/ 135 w 579"/>
              <a:gd name="T67" fmla="*/ 145 h 571"/>
              <a:gd name="T68" fmla="*/ 45 w 579"/>
              <a:gd name="T69" fmla="*/ 36 h 571"/>
              <a:gd name="T70" fmla="*/ 45 w 579"/>
              <a:gd name="T71" fmla="*/ 389 h 571"/>
              <a:gd name="T72" fmla="*/ 45 w 579"/>
              <a:gd name="T73" fmla="*/ 389 h 571"/>
              <a:gd name="T74" fmla="*/ 343 w 579"/>
              <a:gd name="T75" fmla="*/ 533 h 571"/>
              <a:gd name="T76" fmla="*/ 45 w 579"/>
              <a:gd name="T77" fmla="*/ 389 h 571"/>
              <a:gd name="T78" fmla="*/ 397 w 579"/>
              <a:gd name="T79" fmla="*/ 533 h 571"/>
              <a:gd name="T80" fmla="*/ 334 w 579"/>
              <a:gd name="T81" fmla="*/ 425 h 571"/>
              <a:gd name="T82" fmla="*/ 533 w 579"/>
              <a:gd name="T83" fmla="*/ 461 h 571"/>
              <a:gd name="T84" fmla="*/ 397 w 579"/>
              <a:gd name="T85" fmla="*/ 533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79" h="571">
                <a:moveTo>
                  <a:pt x="542" y="0"/>
                </a:moveTo>
                <a:lnTo>
                  <a:pt x="542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542"/>
                  <a:pt x="0" y="542"/>
                  <a:pt x="0" y="542"/>
                </a:cubicBezTo>
                <a:cubicBezTo>
                  <a:pt x="0" y="560"/>
                  <a:pt x="18" y="570"/>
                  <a:pt x="36" y="570"/>
                </a:cubicBezTo>
                <a:cubicBezTo>
                  <a:pt x="542" y="570"/>
                  <a:pt x="542" y="570"/>
                  <a:pt x="542" y="570"/>
                </a:cubicBezTo>
                <a:cubicBezTo>
                  <a:pt x="560" y="570"/>
                  <a:pt x="578" y="560"/>
                  <a:pt x="578" y="542"/>
                </a:cubicBezTo>
                <a:cubicBezTo>
                  <a:pt x="578" y="27"/>
                  <a:pt x="578" y="27"/>
                  <a:pt x="578" y="27"/>
                </a:cubicBezTo>
                <a:cubicBezTo>
                  <a:pt x="578" y="9"/>
                  <a:pt x="560" y="0"/>
                  <a:pt x="542" y="0"/>
                </a:cubicBezTo>
                <a:close/>
                <a:moveTo>
                  <a:pt x="533" y="36"/>
                </a:moveTo>
                <a:lnTo>
                  <a:pt x="533" y="36"/>
                </a:lnTo>
                <a:cubicBezTo>
                  <a:pt x="533" y="389"/>
                  <a:pt x="533" y="389"/>
                  <a:pt x="533" y="389"/>
                </a:cubicBezTo>
                <a:cubicBezTo>
                  <a:pt x="443" y="271"/>
                  <a:pt x="443" y="271"/>
                  <a:pt x="443" y="271"/>
                </a:cubicBezTo>
                <a:lnTo>
                  <a:pt x="443" y="271"/>
                </a:lnTo>
                <a:cubicBezTo>
                  <a:pt x="433" y="262"/>
                  <a:pt x="433" y="262"/>
                  <a:pt x="424" y="262"/>
                </a:cubicBezTo>
                <a:lnTo>
                  <a:pt x="424" y="262"/>
                </a:lnTo>
                <a:lnTo>
                  <a:pt x="424" y="262"/>
                </a:lnTo>
                <a:cubicBezTo>
                  <a:pt x="424" y="262"/>
                  <a:pt x="415" y="262"/>
                  <a:pt x="415" y="271"/>
                </a:cubicBezTo>
                <a:cubicBezTo>
                  <a:pt x="406" y="271"/>
                  <a:pt x="406" y="271"/>
                  <a:pt x="406" y="271"/>
                </a:cubicBezTo>
                <a:cubicBezTo>
                  <a:pt x="316" y="389"/>
                  <a:pt x="316" y="389"/>
                  <a:pt x="316" y="389"/>
                </a:cubicBezTo>
                <a:cubicBezTo>
                  <a:pt x="180" y="145"/>
                  <a:pt x="180" y="145"/>
                  <a:pt x="180" y="145"/>
                </a:cubicBezTo>
                <a:lnTo>
                  <a:pt x="171" y="145"/>
                </a:lnTo>
                <a:lnTo>
                  <a:pt x="171" y="145"/>
                </a:lnTo>
                <a:lnTo>
                  <a:pt x="171" y="145"/>
                </a:lnTo>
                <a:cubicBezTo>
                  <a:pt x="171" y="136"/>
                  <a:pt x="171" y="136"/>
                  <a:pt x="171" y="136"/>
                </a:cubicBezTo>
                <a:lnTo>
                  <a:pt x="171" y="136"/>
                </a:lnTo>
                <a:lnTo>
                  <a:pt x="171" y="136"/>
                </a:lnTo>
                <a:lnTo>
                  <a:pt x="171" y="136"/>
                </a:lnTo>
                <a:lnTo>
                  <a:pt x="171" y="136"/>
                </a:lnTo>
                <a:lnTo>
                  <a:pt x="171" y="136"/>
                </a:lnTo>
                <a:lnTo>
                  <a:pt x="171" y="136"/>
                </a:lnTo>
                <a:lnTo>
                  <a:pt x="171" y="136"/>
                </a:lnTo>
                <a:lnTo>
                  <a:pt x="171" y="136"/>
                </a:lnTo>
                <a:lnTo>
                  <a:pt x="171" y="136"/>
                </a:lnTo>
                <a:cubicBezTo>
                  <a:pt x="171" y="136"/>
                  <a:pt x="171" y="136"/>
                  <a:pt x="162" y="136"/>
                </a:cubicBezTo>
                <a:lnTo>
                  <a:pt x="162" y="136"/>
                </a:lnTo>
                <a:lnTo>
                  <a:pt x="162" y="136"/>
                </a:lnTo>
                <a:lnTo>
                  <a:pt x="162" y="136"/>
                </a:lnTo>
                <a:lnTo>
                  <a:pt x="162" y="136"/>
                </a:lnTo>
                <a:lnTo>
                  <a:pt x="162" y="136"/>
                </a:lnTo>
                <a:lnTo>
                  <a:pt x="162" y="136"/>
                </a:lnTo>
                <a:lnTo>
                  <a:pt x="162" y="136"/>
                </a:lnTo>
                <a:lnTo>
                  <a:pt x="162" y="136"/>
                </a:lnTo>
                <a:cubicBezTo>
                  <a:pt x="162" y="136"/>
                  <a:pt x="162" y="136"/>
                  <a:pt x="153" y="136"/>
                </a:cubicBezTo>
                <a:lnTo>
                  <a:pt x="153" y="136"/>
                </a:lnTo>
                <a:lnTo>
                  <a:pt x="153" y="136"/>
                </a:lnTo>
                <a:lnTo>
                  <a:pt x="153" y="136"/>
                </a:lnTo>
                <a:lnTo>
                  <a:pt x="153" y="136"/>
                </a:lnTo>
                <a:lnTo>
                  <a:pt x="153" y="136"/>
                </a:lnTo>
                <a:lnTo>
                  <a:pt x="153" y="136"/>
                </a:lnTo>
                <a:lnTo>
                  <a:pt x="153" y="136"/>
                </a:lnTo>
                <a:lnTo>
                  <a:pt x="153" y="136"/>
                </a:lnTo>
                <a:lnTo>
                  <a:pt x="153" y="136"/>
                </a:lnTo>
                <a:cubicBezTo>
                  <a:pt x="144" y="136"/>
                  <a:pt x="144" y="136"/>
                  <a:pt x="144" y="136"/>
                </a:cubicBezTo>
                <a:lnTo>
                  <a:pt x="144" y="136"/>
                </a:lnTo>
                <a:lnTo>
                  <a:pt x="144" y="136"/>
                </a:lnTo>
                <a:lnTo>
                  <a:pt x="144" y="136"/>
                </a:lnTo>
                <a:lnTo>
                  <a:pt x="144" y="136"/>
                </a:lnTo>
                <a:lnTo>
                  <a:pt x="144" y="136"/>
                </a:lnTo>
                <a:lnTo>
                  <a:pt x="144" y="136"/>
                </a:lnTo>
                <a:lnTo>
                  <a:pt x="144" y="136"/>
                </a:lnTo>
                <a:lnTo>
                  <a:pt x="144" y="136"/>
                </a:lnTo>
                <a:lnTo>
                  <a:pt x="144" y="136"/>
                </a:lnTo>
                <a:cubicBezTo>
                  <a:pt x="144" y="136"/>
                  <a:pt x="144" y="136"/>
                  <a:pt x="144" y="145"/>
                </a:cubicBezTo>
                <a:lnTo>
                  <a:pt x="144" y="145"/>
                </a:lnTo>
                <a:cubicBezTo>
                  <a:pt x="144" y="145"/>
                  <a:pt x="144" y="145"/>
                  <a:pt x="135" y="145"/>
                </a:cubicBezTo>
                <a:lnTo>
                  <a:pt x="135" y="145"/>
                </a:lnTo>
                <a:cubicBezTo>
                  <a:pt x="45" y="307"/>
                  <a:pt x="45" y="307"/>
                  <a:pt x="45" y="307"/>
                </a:cubicBezTo>
                <a:cubicBezTo>
                  <a:pt x="45" y="36"/>
                  <a:pt x="45" y="36"/>
                  <a:pt x="45" y="36"/>
                </a:cubicBezTo>
                <a:lnTo>
                  <a:pt x="533" y="36"/>
                </a:lnTo>
                <a:close/>
                <a:moveTo>
                  <a:pt x="45" y="389"/>
                </a:moveTo>
                <a:lnTo>
                  <a:pt x="45" y="389"/>
                </a:lnTo>
                <a:lnTo>
                  <a:pt x="45" y="389"/>
                </a:lnTo>
                <a:cubicBezTo>
                  <a:pt x="153" y="199"/>
                  <a:pt x="153" y="199"/>
                  <a:pt x="153" y="199"/>
                </a:cubicBezTo>
                <a:cubicBezTo>
                  <a:pt x="343" y="533"/>
                  <a:pt x="343" y="533"/>
                  <a:pt x="343" y="533"/>
                </a:cubicBezTo>
                <a:cubicBezTo>
                  <a:pt x="45" y="533"/>
                  <a:pt x="45" y="533"/>
                  <a:pt x="45" y="533"/>
                </a:cubicBezTo>
                <a:lnTo>
                  <a:pt x="45" y="389"/>
                </a:lnTo>
                <a:close/>
                <a:moveTo>
                  <a:pt x="397" y="533"/>
                </a:moveTo>
                <a:lnTo>
                  <a:pt x="397" y="533"/>
                </a:lnTo>
                <a:lnTo>
                  <a:pt x="397" y="533"/>
                </a:lnTo>
                <a:cubicBezTo>
                  <a:pt x="334" y="425"/>
                  <a:pt x="334" y="425"/>
                  <a:pt x="334" y="425"/>
                </a:cubicBezTo>
                <a:cubicBezTo>
                  <a:pt x="424" y="317"/>
                  <a:pt x="424" y="317"/>
                  <a:pt x="424" y="317"/>
                </a:cubicBezTo>
                <a:cubicBezTo>
                  <a:pt x="533" y="461"/>
                  <a:pt x="533" y="461"/>
                  <a:pt x="533" y="461"/>
                </a:cubicBezTo>
                <a:cubicBezTo>
                  <a:pt x="533" y="533"/>
                  <a:pt x="533" y="533"/>
                  <a:pt x="533" y="533"/>
                </a:cubicBezTo>
                <a:lnTo>
                  <a:pt x="397" y="53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26">
            <a:extLst>
              <a:ext uri="{FF2B5EF4-FFF2-40B4-BE49-F238E27FC236}">
                <a16:creationId xmlns:a16="http://schemas.microsoft.com/office/drawing/2014/main" id="{E17A1A0E-DE87-0C49-B4B7-4C0C9909A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3569" y="7711052"/>
            <a:ext cx="187031" cy="177911"/>
          </a:xfrm>
          <a:custGeom>
            <a:avLst/>
            <a:gdLst>
              <a:gd name="T0" fmla="*/ 90 w 182"/>
              <a:gd name="T1" fmla="*/ 171 h 172"/>
              <a:gd name="T2" fmla="*/ 90 w 182"/>
              <a:gd name="T3" fmla="*/ 171 h 172"/>
              <a:gd name="T4" fmla="*/ 181 w 182"/>
              <a:gd name="T5" fmla="*/ 90 h 172"/>
              <a:gd name="T6" fmla="*/ 90 w 182"/>
              <a:gd name="T7" fmla="*/ 0 h 172"/>
              <a:gd name="T8" fmla="*/ 0 w 182"/>
              <a:gd name="T9" fmla="*/ 90 h 172"/>
              <a:gd name="T10" fmla="*/ 90 w 182"/>
              <a:gd name="T11" fmla="*/ 171 h 172"/>
              <a:gd name="T12" fmla="*/ 90 w 182"/>
              <a:gd name="T13" fmla="*/ 45 h 172"/>
              <a:gd name="T14" fmla="*/ 90 w 182"/>
              <a:gd name="T15" fmla="*/ 45 h 172"/>
              <a:gd name="T16" fmla="*/ 135 w 182"/>
              <a:gd name="T17" fmla="*/ 90 h 172"/>
              <a:gd name="T18" fmla="*/ 90 w 182"/>
              <a:gd name="T19" fmla="*/ 126 h 172"/>
              <a:gd name="T20" fmla="*/ 45 w 182"/>
              <a:gd name="T21" fmla="*/ 90 h 172"/>
              <a:gd name="T22" fmla="*/ 90 w 182"/>
              <a:gd name="T23" fmla="*/ 45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2" h="172">
                <a:moveTo>
                  <a:pt x="90" y="171"/>
                </a:moveTo>
                <a:lnTo>
                  <a:pt x="90" y="171"/>
                </a:lnTo>
                <a:cubicBezTo>
                  <a:pt x="135" y="171"/>
                  <a:pt x="181" y="135"/>
                  <a:pt x="181" y="90"/>
                </a:cubicBezTo>
                <a:cubicBezTo>
                  <a:pt x="181" y="36"/>
                  <a:pt x="135" y="0"/>
                  <a:pt x="90" y="0"/>
                </a:cubicBezTo>
                <a:cubicBezTo>
                  <a:pt x="45" y="0"/>
                  <a:pt x="0" y="36"/>
                  <a:pt x="0" y="90"/>
                </a:cubicBezTo>
                <a:cubicBezTo>
                  <a:pt x="0" y="135"/>
                  <a:pt x="45" y="171"/>
                  <a:pt x="90" y="171"/>
                </a:cubicBezTo>
                <a:close/>
                <a:moveTo>
                  <a:pt x="90" y="45"/>
                </a:moveTo>
                <a:lnTo>
                  <a:pt x="90" y="45"/>
                </a:lnTo>
                <a:cubicBezTo>
                  <a:pt x="118" y="45"/>
                  <a:pt x="135" y="63"/>
                  <a:pt x="135" y="90"/>
                </a:cubicBezTo>
                <a:cubicBezTo>
                  <a:pt x="135" y="108"/>
                  <a:pt x="118" y="126"/>
                  <a:pt x="90" y="126"/>
                </a:cubicBezTo>
                <a:cubicBezTo>
                  <a:pt x="63" y="126"/>
                  <a:pt x="45" y="108"/>
                  <a:pt x="45" y="90"/>
                </a:cubicBezTo>
                <a:cubicBezTo>
                  <a:pt x="45" y="63"/>
                  <a:pt x="63" y="45"/>
                  <a:pt x="90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27">
            <a:extLst>
              <a:ext uri="{FF2B5EF4-FFF2-40B4-BE49-F238E27FC236}">
                <a16:creationId xmlns:a16="http://schemas.microsoft.com/office/drawing/2014/main" id="{78CF07F8-95FD-354D-AB18-A6069B551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2666" y="7656311"/>
            <a:ext cx="579347" cy="570223"/>
          </a:xfrm>
          <a:custGeom>
            <a:avLst/>
            <a:gdLst>
              <a:gd name="T0" fmla="*/ 533 w 561"/>
              <a:gd name="T1" fmla="*/ 0 h 552"/>
              <a:gd name="T2" fmla="*/ 533 w 561"/>
              <a:gd name="T3" fmla="*/ 0 h 552"/>
              <a:gd name="T4" fmla="*/ 27 w 561"/>
              <a:gd name="T5" fmla="*/ 0 h 552"/>
              <a:gd name="T6" fmla="*/ 0 w 561"/>
              <a:gd name="T7" fmla="*/ 27 h 552"/>
              <a:gd name="T8" fmla="*/ 0 w 561"/>
              <a:gd name="T9" fmla="*/ 136 h 552"/>
              <a:gd name="T10" fmla="*/ 27 w 561"/>
              <a:gd name="T11" fmla="*/ 163 h 552"/>
              <a:gd name="T12" fmla="*/ 36 w 561"/>
              <a:gd name="T13" fmla="*/ 163 h 552"/>
              <a:gd name="T14" fmla="*/ 36 w 561"/>
              <a:gd name="T15" fmla="*/ 524 h 552"/>
              <a:gd name="T16" fmla="*/ 63 w 561"/>
              <a:gd name="T17" fmla="*/ 551 h 552"/>
              <a:gd name="T18" fmla="*/ 497 w 561"/>
              <a:gd name="T19" fmla="*/ 551 h 552"/>
              <a:gd name="T20" fmla="*/ 524 w 561"/>
              <a:gd name="T21" fmla="*/ 524 h 552"/>
              <a:gd name="T22" fmla="*/ 524 w 561"/>
              <a:gd name="T23" fmla="*/ 163 h 552"/>
              <a:gd name="T24" fmla="*/ 533 w 561"/>
              <a:gd name="T25" fmla="*/ 163 h 552"/>
              <a:gd name="T26" fmla="*/ 560 w 561"/>
              <a:gd name="T27" fmla="*/ 136 h 552"/>
              <a:gd name="T28" fmla="*/ 560 w 561"/>
              <a:gd name="T29" fmla="*/ 27 h 552"/>
              <a:gd name="T30" fmla="*/ 533 w 561"/>
              <a:gd name="T31" fmla="*/ 0 h 552"/>
              <a:gd name="T32" fmla="*/ 45 w 561"/>
              <a:gd name="T33" fmla="*/ 36 h 552"/>
              <a:gd name="T34" fmla="*/ 45 w 561"/>
              <a:gd name="T35" fmla="*/ 36 h 552"/>
              <a:gd name="T36" fmla="*/ 515 w 561"/>
              <a:gd name="T37" fmla="*/ 36 h 552"/>
              <a:gd name="T38" fmla="*/ 515 w 561"/>
              <a:gd name="T39" fmla="*/ 118 h 552"/>
              <a:gd name="T40" fmla="*/ 497 w 561"/>
              <a:gd name="T41" fmla="*/ 118 h 552"/>
              <a:gd name="T42" fmla="*/ 443 w 561"/>
              <a:gd name="T43" fmla="*/ 118 h 552"/>
              <a:gd name="T44" fmla="*/ 108 w 561"/>
              <a:gd name="T45" fmla="*/ 118 h 552"/>
              <a:gd name="T46" fmla="*/ 63 w 561"/>
              <a:gd name="T47" fmla="*/ 118 h 552"/>
              <a:gd name="T48" fmla="*/ 45 w 561"/>
              <a:gd name="T49" fmla="*/ 118 h 552"/>
              <a:gd name="T50" fmla="*/ 45 w 561"/>
              <a:gd name="T51" fmla="*/ 36 h 552"/>
              <a:gd name="T52" fmla="*/ 488 w 561"/>
              <a:gd name="T53" fmla="*/ 515 h 552"/>
              <a:gd name="T54" fmla="*/ 488 w 561"/>
              <a:gd name="T55" fmla="*/ 515 h 552"/>
              <a:gd name="T56" fmla="*/ 72 w 561"/>
              <a:gd name="T57" fmla="*/ 515 h 552"/>
              <a:gd name="T58" fmla="*/ 72 w 561"/>
              <a:gd name="T59" fmla="*/ 163 h 552"/>
              <a:gd name="T60" fmla="*/ 108 w 561"/>
              <a:gd name="T61" fmla="*/ 163 h 552"/>
              <a:gd name="T62" fmla="*/ 443 w 561"/>
              <a:gd name="T63" fmla="*/ 163 h 552"/>
              <a:gd name="T64" fmla="*/ 488 w 561"/>
              <a:gd name="T65" fmla="*/ 163 h 552"/>
              <a:gd name="T66" fmla="*/ 488 w 561"/>
              <a:gd name="T67" fmla="*/ 515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61" h="552">
                <a:moveTo>
                  <a:pt x="533" y="0"/>
                </a:moveTo>
                <a:lnTo>
                  <a:pt x="533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45"/>
                  <a:pt x="9" y="163"/>
                  <a:pt x="27" y="163"/>
                </a:cubicBezTo>
                <a:cubicBezTo>
                  <a:pt x="36" y="163"/>
                  <a:pt x="36" y="163"/>
                  <a:pt x="36" y="163"/>
                </a:cubicBezTo>
                <a:cubicBezTo>
                  <a:pt x="36" y="524"/>
                  <a:pt x="36" y="524"/>
                  <a:pt x="36" y="524"/>
                </a:cubicBezTo>
                <a:cubicBezTo>
                  <a:pt x="36" y="542"/>
                  <a:pt x="45" y="551"/>
                  <a:pt x="63" y="551"/>
                </a:cubicBezTo>
                <a:cubicBezTo>
                  <a:pt x="497" y="551"/>
                  <a:pt x="497" y="551"/>
                  <a:pt x="497" y="551"/>
                </a:cubicBezTo>
                <a:cubicBezTo>
                  <a:pt x="515" y="551"/>
                  <a:pt x="524" y="542"/>
                  <a:pt x="524" y="524"/>
                </a:cubicBezTo>
                <a:cubicBezTo>
                  <a:pt x="524" y="163"/>
                  <a:pt x="524" y="163"/>
                  <a:pt x="524" y="163"/>
                </a:cubicBezTo>
                <a:cubicBezTo>
                  <a:pt x="533" y="163"/>
                  <a:pt x="533" y="163"/>
                  <a:pt x="533" y="163"/>
                </a:cubicBezTo>
                <a:cubicBezTo>
                  <a:pt x="551" y="163"/>
                  <a:pt x="560" y="145"/>
                  <a:pt x="560" y="136"/>
                </a:cubicBezTo>
                <a:cubicBezTo>
                  <a:pt x="560" y="27"/>
                  <a:pt x="560" y="27"/>
                  <a:pt x="560" y="27"/>
                </a:cubicBezTo>
                <a:cubicBezTo>
                  <a:pt x="560" y="9"/>
                  <a:pt x="551" y="0"/>
                  <a:pt x="533" y="0"/>
                </a:cubicBezTo>
                <a:close/>
                <a:moveTo>
                  <a:pt x="45" y="36"/>
                </a:moveTo>
                <a:lnTo>
                  <a:pt x="45" y="36"/>
                </a:lnTo>
                <a:cubicBezTo>
                  <a:pt x="515" y="36"/>
                  <a:pt x="515" y="36"/>
                  <a:pt x="515" y="36"/>
                </a:cubicBezTo>
                <a:cubicBezTo>
                  <a:pt x="515" y="118"/>
                  <a:pt x="515" y="118"/>
                  <a:pt x="515" y="118"/>
                </a:cubicBezTo>
                <a:cubicBezTo>
                  <a:pt x="497" y="118"/>
                  <a:pt x="497" y="118"/>
                  <a:pt x="497" y="118"/>
                </a:cubicBezTo>
                <a:cubicBezTo>
                  <a:pt x="443" y="118"/>
                  <a:pt x="443" y="118"/>
                  <a:pt x="443" y="118"/>
                </a:cubicBezTo>
                <a:cubicBezTo>
                  <a:pt x="108" y="118"/>
                  <a:pt x="108" y="118"/>
                  <a:pt x="108" y="118"/>
                </a:cubicBezTo>
                <a:cubicBezTo>
                  <a:pt x="63" y="118"/>
                  <a:pt x="63" y="118"/>
                  <a:pt x="63" y="118"/>
                </a:cubicBezTo>
                <a:cubicBezTo>
                  <a:pt x="45" y="118"/>
                  <a:pt x="45" y="118"/>
                  <a:pt x="45" y="118"/>
                </a:cubicBezTo>
                <a:lnTo>
                  <a:pt x="45" y="36"/>
                </a:lnTo>
                <a:close/>
                <a:moveTo>
                  <a:pt x="488" y="515"/>
                </a:moveTo>
                <a:lnTo>
                  <a:pt x="488" y="515"/>
                </a:lnTo>
                <a:cubicBezTo>
                  <a:pt x="72" y="515"/>
                  <a:pt x="72" y="515"/>
                  <a:pt x="72" y="515"/>
                </a:cubicBezTo>
                <a:cubicBezTo>
                  <a:pt x="72" y="163"/>
                  <a:pt x="72" y="163"/>
                  <a:pt x="72" y="163"/>
                </a:cubicBezTo>
                <a:cubicBezTo>
                  <a:pt x="108" y="163"/>
                  <a:pt x="108" y="163"/>
                  <a:pt x="108" y="163"/>
                </a:cubicBezTo>
                <a:cubicBezTo>
                  <a:pt x="443" y="163"/>
                  <a:pt x="443" y="163"/>
                  <a:pt x="443" y="163"/>
                </a:cubicBezTo>
                <a:cubicBezTo>
                  <a:pt x="488" y="163"/>
                  <a:pt x="488" y="163"/>
                  <a:pt x="488" y="163"/>
                </a:cubicBezTo>
                <a:lnTo>
                  <a:pt x="488" y="51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28">
            <a:extLst>
              <a:ext uri="{FF2B5EF4-FFF2-40B4-BE49-F238E27FC236}">
                <a16:creationId xmlns:a16="http://schemas.microsoft.com/office/drawing/2014/main" id="{58CE1349-3381-E644-B1E0-B2947855C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6194" y="7888963"/>
            <a:ext cx="132290" cy="36494"/>
          </a:xfrm>
          <a:custGeom>
            <a:avLst/>
            <a:gdLst>
              <a:gd name="T0" fmla="*/ 99 w 127"/>
              <a:gd name="T1" fmla="*/ 0 h 37"/>
              <a:gd name="T2" fmla="*/ 99 w 127"/>
              <a:gd name="T3" fmla="*/ 0 h 37"/>
              <a:gd name="T4" fmla="*/ 27 w 127"/>
              <a:gd name="T5" fmla="*/ 0 h 37"/>
              <a:gd name="T6" fmla="*/ 0 w 127"/>
              <a:gd name="T7" fmla="*/ 18 h 37"/>
              <a:gd name="T8" fmla="*/ 27 w 127"/>
              <a:gd name="T9" fmla="*/ 36 h 37"/>
              <a:gd name="T10" fmla="*/ 99 w 127"/>
              <a:gd name="T11" fmla="*/ 36 h 37"/>
              <a:gd name="T12" fmla="*/ 126 w 127"/>
              <a:gd name="T13" fmla="*/ 18 h 37"/>
              <a:gd name="T14" fmla="*/ 99 w 127"/>
              <a:gd name="T15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" h="37">
                <a:moveTo>
                  <a:pt x="99" y="0"/>
                </a:moveTo>
                <a:lnTo>
                  <a:pt x="99" y="0"/>
                </a:ln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9"/>
                  <a:pt x="0" y="18"/>
                </a:cubicBezTo>
                <a:cubicBezTo>
                  <a:pt x="0" y="27"/>
                  <a:pt x="18" y="36"/>
                  <a:pt x="27" y="36"/>
                </a:cubicBezTo>
                <a:cubicBezTo>
                  <a:pt x="99" y="36"/>
                  <a:pt x="99" y="36"/>
                  <a:pt x="99" y="36"/>
                </a:cubicBezTo>
                <a:cubicBezTo>
                  <a:pt x="117" y="36"/>
                  <a:pt x="126" y="27"/>
                  <a:pt x="126" y="18"/>
                </a:cubicBezTo>
                <a:cubicBezTo>
                  <a:pt x="126" y="9"/>
                  <a:pt x="117" y="0"/>
                  <a:pt x="9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29">
            <a:extLst>
              <a:ext uri="{FF2B5EF4-FFF2-40B4-BE49-F238E27FC236}">
                <a16:creationId xmlns:a16="http://schemas.microsoft.com/office/drawing/2014/main" id="{2ACD10F2-DA5F-2749-B75C-92BEBD073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6874" y="11684361"/>
            <a:ext cx="597591" cy="675143"/>
          </a:xfrm>
          <a:custGeom>
            <a:avLst/>
            <a:gdLst>
              <a:gd name="T0" fmla="*/ 578 w 579"/>
              <a:gd name="T1" fmla="*/ 171 h 651"/>
              <a:gd name="T2" fmla="*/ 578 w 579"/>
              <a:gd name="T3" fmla="*/ 171 h 651"/>
              <a:gd name="T4" fmla="*/ 569 w 579"/>
              <a:gd name="T5" fmla="*/ 153 h 651"/>
              <a:gd name="T6" fmla="*/ 415 w 579"/>
              <a:gd name="T7" fmla="*/ 0 h 651"/>
              <a:gd name="T8" fmla="*/ 415 w 579"/>
              <a:gd name="T9" fmla="*/ 0 h 651"/>
              <a:gd name="T10" fmla="*/ 415 w 579"/>
              <a:gd name="T11" fmla="*/ 0 h 651"/>
              <a:gd name="T12" fmla="*/ 415 w 579"/>
              <a:gd name="T13" fmla="*/ 0 h 651"/>
              <a:gd name="T14" fmla="*/ 415 w 579"/>
              <a:gd name="T15" fmla="*/ 0 h 651"/>
              <a:gd name="T16" fmla="*/ 415 w 579"/>
              <a:gd name="T17" fmla="*/ 0 h 651"/>
              <a:gd name="T18" fmla="*/ 415 w 579"/>
              <a:gd name="T19" fmla="*/ 0 h 651"/>
              <a:gd name="T20" fmla="*/ 406 w 579"/>
              <a:gd name="T21" fmla="*/ 0 h 651"/>
              <a:gd name="T22" fmla="*/ 406 w 579"/>
              <a:gd name="T23" fmla="*/ 0 h 651"/>
              <a:gd name="T24" fmla="*/ 406 w 579"/>
              <a:gd name="T25" fmla="*/ 0 h 651"/>
              <a:gd name="T26" fmla="*/ 406 w 579"/>
              <a:gd name="T27" fmla="*/ 0 h 651"/>
              <a:gd name="T28" fmla="*/ 406 w 579"/>
              <a:gd name="T29" fmla="*/ 0 h 651"/>
              <a:gd name="T30" fmla="*/ 406 w 579"/>
              <a:gd name="T31" fmla="*/ 0 h 651"/>
              <a:gd name="T32" fmla="*/ 406 w 579"/>
              <a:gd name="T33" fmla="*/ 0 h 651"/>
              <a:gd name="T34" fmla="*/ 406 w 579"/>
              <a:gd name="T35" fmla="*/ 0 h 651"/>
              <a:gd name="T36" fmla="*/ 406 w 579"/>
              <a:gd name="T37" fmla="*/ 0 h 651"/>
              <a:gd name="T38" fmla="*/ 397 w 579"/>
              <a:gd name="T39" fmla="*/ 0 h 651"/>
              <a:gd name="T40" fmla="*/ 36 w 579"/>
              <a:gd name="T41" fmla="*/ 0 h 651"/>
              <a:gd name="T42" fmla="*/ 0 w 579"/>
              <a:gd name="T43" fmla="*/ 36 h 651"/>
              <a:gd name="T44" fmla="*/ 0 w 579"/>
              <a:gd name="T45" fmla="*/ 623 h 651"/>
              <a:gd name="T46" fmla="*/ 27 w 579"/>
              <a:gd name="T47" fmla="*/ 650 h 651"/>
              <a:gd name="T48" fmla="*/ 126 w 579"/>
              <a:gd name="T49" fmla="*/ 650 h 651"/>
              <a:gd name="T50" fmla="*/ 452 w 579"/>
              <a:gd name="T51" fmla="*/ 650 h 651"/>
              <a:gd name="T52" fmla="*/ 560 w 579"/>
              <a:gd name="T53" fmla="*/ 650 h 651"/>
              <a:gd name="T54" fmla="*/ 578 w 579"/>
              <a:gd name="T55" fmla="*/ 623 h 651"/>
              <a:gd name="T56" fmla="*/ 578 w 579"/>
              <a:gd name="T57" fmla="*/ 180 h 651"/>
              <a:gd name="T58" fmla="*/ 578 w 579"/>
              <a:gd name="T59" fmla="*/ 171 h 651"/>
              <a:gd name="T60" fmla="*/ 361 w 579"/>
              <a:gd name="T61" fmla="*/ 36 h 651"/>
              <a:gd name="T62" fmla="*/ 361 w 579"/>
              <a:gd name="T63" fmla="*/ 36 h 651"/>
              <a:gd name="T64" fmla="*/ 361 w 579"/>
              <a:gd name="T65" fmla="*/ 153 h 651"/>
              <a:gd name="T66" fmla="*/ 199 w 579"/>
              <a:gd name="T67" fmla="*/ 153 h 651"/>
              <a:gd name="T68" fmla="*/ 199 w 579"/>
              <a:gd name="T69" fmla="*/ 36 h 651"/>
              <a:gd name="T70" fmla="*/ 361 w 579"/>
              <a:gd name="T71" fmla="*/ 36 h 651"/>
              <a:gd name="T72" fmla="*/ 135 w 579"/>
              <a:gd name="T73" fmla="*/ 605 h 651"/>
              <a:gd name="T74" fmla="*/ 135 w 579"/>
              <a:gd name="T75" fmla="*/ 605 h 651"/>
              <a:gd name="T76" fmla="*/ 135 w 579"/>
              <a:gd name="T77" fmla="*/ 388 h 651"/>
              <a:gd name="T78" fmla="*/ 433 w 579"/>
              <a:gd name="T79" fmla="*/ 388 h 651"/>
              <a:gd name="T80" fmla="*/ 433 w 579"/>
              <a:gd name="T81" fmla="*/ 605 h 651"/>
              <a:gd name="T82" fmla="*/ 135 w 579"/>
              <a:gd name="T83" fmla="*/ 605 h 651"/>
              <a:gd name="T84" fmla="*/ 533 w 579"/>
              <a:gd name="T85" fmla="*/ 605 h 651"/>
              <a:gd name="T86" fmla="*/ 533 w 579"/>
              <a:gd name="T87" fmla="*/ 605 h 651"/>
              <a:gd name="T88" fmla="*/ 479 w 579"/>
              <a:gd name="T89" fmla="*/ 605 h 651"/>
              <a:gd name="T90" fmla="*/ 479 w 579"/>
              <a:gd name="T91" fmla="*/ 379 h 651"/>
              <a:gd name="T92" fmla="*/ 452 w 579"/>
              <a:gd name="T93" fmla="*/ 352 h 651"/>
              <a:gd name="T94" fmla="*/ 126 w 579"/>
              <a:gd name="T95" fmla="*/ 352 h 651"/>
              <a:gd name="T96" fmla="*/ 90 w 579"/>
              <a:gd name="T97" fmla="*/ 379 h 651"/>
              <a:gd name="T98" fmla="*/ 90 w 579"/>
              <a:gd name="T99" fmla="*/ 605 h 651"/>
              <a:gd name="T100" fmla="*/ 45 w 579"/>
              <a:gd name="T101" fmla="*/ 605 h 651"/>
              <a:gd name="T102" fmla="*/ 45 w 579"/>
              <a:gd name="T103" fmla="*/ 36 h 651"/>
              <a:gd name="T104" fmla="*/ 153 w 579"/>
              <a:gd name="T105" fmla="*/ 36 h 651"/>
              <a:gd name="T106" fmla="*/ 153 w 579"/>
              <a:gd name="T107" fmla="*/ 171 h 651"/>
              <a:gd name="T108" fmla="*/ 180 w 579"/>
              <a:gd name="T109" fmla="*/ 198 h 651"/>
              <a:gd name="T110" fmla="*/ 370 w 579"/>
              <a:gd name="T111" fmla="*/ 198 h 651"/>
              <a:gd name="T112" fmla="*/ 397 w 579"/>
              <a:gd name="T113" fmla="*/ 171 h 651"/>
              <a:gd name="T114" fmla="*/ 397 w 579"/>
              <a:gd name="T115" fmla="*/ 45 h 651"/>
              <a:gd name="T116" fmla="*/ 533 w 579"/>
              <a:gd name="T117" fmla="*/ 180 h 651"/>
              <a:gd name="T118" fmla="*/ 533 w 579"/>
              <a:gd name="T119" fmla="*/ 180 h 651"/>
              <a:gd name="T120" fmla="*/ 533 w 579"/>
              <a:gd name="T121" fmla="*/ 605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79" h="651">
                <a:moveTo>
                  <a:pt x="578" y="171"/>
                </a:moveTo>
                <a:lnTo>
                  <a:pt x="578" y="171"/>
                </a:lnTo>
                <a:cubicBezTo>
                  <a:pt x="578" y="171"/>
                  <a:pt x="578" y="162"/>
                  <a:pt x="569" y="153"/>
                </a:cubicBezTo>
                <a:cubicBezTo>
                  <a:pt x="415" y="0"/>
                  <a:pt x="415" y="0"/>
                  <a:pt x="415" y="0"/>
                </a:cubicBezTo>
                <a:lnTo>
                  <a:pt x="415" y="0"/>
                </a:lnTo>
                <a:lnTo>
                  <a:pt x="415" y="0"/>
                </a:lnTo>
                <a:lnTo>
                  <a:pt x="415" y="0"/>
                </a:lnTo>
                <a:lnTo>
                  <a:pt x="415" y="0"/>
                </a:lnTo>
                <a:lnTo>
                  <a:pt x="415" y="0"/>
                </a:lnTo>
                <a:lnTo>
                  <a:pt x="415" y="0"/>
                </a:lnTo>
                <a:cubicBezTo>
                  <a:pt x="406" y="0"/>
                  <a:pt x="406" y="0"/>
                  <a:pt x="406" y="0"/>
                </a:cubicBezTo>
                <a:lnTo>
                  <a:pt x="406" y="0"/>
                </a:lnTo>
                <a:lnTo>
                  <a:pt x="406" y="0"/>
                </a:lnTo>
                <a:lnTo>
                  <a:pt x="406" y="0"/>
                </a:lnTo>
                <a:lnTo>
                  <a:pt x="406" y="0"/>
                </a:lnTo>
                <a:lnTo>
                  <a:pt x="406" y="0"/>
                </a:lnTo>
                <a:lnTo>
                  <a:pt x="406" y="0"/>
                </a:lnTo>
                <a:lnTo>
                  <a:pt x="406" y="0"/>
                </a:lnTo>
                <a:lnTo>
                  <a:pt x="406" y="0"/>
                </a:lnTo>
                <a:cubicBezTo>
                  <a:pt x="397" y="0"/>
                  <a:pt x="397" y="0"/>
                  <a:pt x="397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623"/>
                  <a:pt x="0" y="623"/>
                  <a:pt x="0" y="623"/>
                </a:cubicBezTo>
                <a:cubicBezTo>
                  <a:pt x="0" y="641"/>
                  <a:pt x="9" y="650"/>
                  <a:pt x="27" y="650"/>
                </a:cubicBezTo>
                <a:cubicBezTo>
                  <a:pt x="126" y="650"/>
                  <a:pt x="126" y="650"/>
                  <a:pt x="126" y="650"/>
                </a:cubicBezTo>
                <a:cubicBezTo>
                  <a:pt x="452" y="650"/>
                  <a:pt x="452" y="650"/>
                  <a:pt x="452" y="650"/>
                </a:cubicBezTo>
                <a:cubicBezTo>
                  <a:pt x="560" y="650"/>
                  <a:pt x="560" y="650"/>
                  <a:pt x="560" y="650"/>
                </a:cubicBezTo>
                <a:cubicBezTo>
                  <a:pt x="569" y="650"/>
                  <a:pt x="578" y="641"/>
                  <a:pt x="578" y="623"/>
                </a:cubicBezTo>
                <a:cubicBezTo>
                  <a:pt x="578" y="180"/>
                  <a:pt x="578" y="180"/>
                  <a:pt x="578" y="180"/>
                </a:cubicBezTo>
                <a:cubicBezTo>
                  <a:pt x="578" y="180"/>
                  <a:pt x="578" y="180"/>
                  <a:pt x="578" y="171"/>
                </a:cubicBezTo>
                <a:close/>
                <a:moveTo>
                  <a:pt x="361" y="36"/>
                </a:moveTo>
                <a:lnTo>
                  <a:pt x="361" y="36"/>
                </a:lnTo>
                <a:cubicBezTo>
                  <a:pt x="361" y="153"/>
                  <a:pt x="361" y="153"/>
                  <a:pt x="361" y="153"/>
                </a:cubicBezTo>
                <a:cubicBezTo>
                  <a:pt x="199" y="153"/>
                  <a:pt x="199" y="153"/>
                  <a:pt x="199" y="153"/>
                </a:cubicBezTo>
                <a:cubicBezTo>
                  <a:pt x="199" y="36"/>
                  <a:pt x="199" y="36"/>
                  <a:pt x="199" y="36"/>
                </a:cubicBezTo>
                <a:lnTo>
                  <a:pt x="361" y="36"/>
                </a:lnTo>
                <a:close/>
                <a:moveTo>
                  <a:pt x="135" y="605"/>
                </a:moveTo>
                <a:lnTo>
                  <a:pt x="135" y="605"/>
                </a:lnTo>
                <a:cubicBezTo>
                  <a:pt x="135" y="388"/>
                  <a:pt x="135" y="388"/>
                  <a:pt x="135" y="388"/>
                </a:cubicBezTo>
                <a:cubicBezTo>
                  <a:pt x="433" y="388"/>
                  <a:pt x="433" y="388"/>
                  <a:pt x="433" y="388"/>
                </a:cubicBezTo>
                <a:cubicBezTo>
                  <a:pt x="433" y="605"/>
                  <a:pt x="433" y="605"/>
                  <a:pt x="433" y="605"/>
                </a:cubicBezTo>
                <a:lnTo>
                  <a:pt x="135" y="605"/>
                </a:lnTo>
                <a:close/>
                <a:moveTo>
                  <a:pt x="533" y="605"/>
                </a:moveTo>
                <a:lnTo>
                  <a:pt x="533" y="605"/>
                </a:lnTo>
                <a:cubicBezTo>
                  <a:pt x="479" y="605"/>
                  <a:pt x="479" y="605"/>
                  <a:pt x="479" y="605"/>
                </a:cubicBezTo>
                <a:cubicBezTo>
                  <a:pt x="479" y="379"/>
                  <a:pt x="479" y="379"/>
                  <a:pt x="479" y="379"/>
                </a:cubicBezTo>
                <a:cubicBezTo>
                  <a:pt x="479" y="361"/>
                  <a:pt x="469" y="352"/>
                  <a:pt x="452" y="352"/>
                </a:cubicBezTo>
                <a:cubicBezTo>
                  <a:pt x="126" y="352"/>
                  <a:pt x="126" y="352"/>
                  <a:pt x="126" y="352"/>
                </a:cubicBezTo>
                <a:cubicBezTo>
                  <a:pt x="108" y="352"/>
                  <a:pt x="90" y="361"/>
                  <a:pt x="90" y="379"/>
                </a:cubicBezTo>
                <a:cubicBezTo>
                  <a:pt x="90" y="605"/>
                  <a:pt x="90" y="605"/>
                  <a:pt x="90" y="605"/>
                </a:cubicBezTo>
                <a:cubicBezTo>
                  <a:pt x="45" y="605"/>
                  <a:pt x="45" y="605"/>
                  <a:pt x="45" y="605"/>
                </a:cubicBezTo>
                <a:cubicBezTo>
                  <a:pt x="45" y="36"/>
                  <a:pt x="45" y="36"/>
                  <a:pt x="45" y="36"/>
                </a:cubicBezTo>
                <a:cubicBezTo>
                  <a:pt x="153" y="36"/>
                  <a:pt x="153" y="36"/>
                  <a:pt x="153" y="36"/>
                </a:cubicBezTo>
                <a:cubicBezTo>
                  <a:pt x="153" y="171"/>
                  <a:pt x="153" y="171"/>
                  <a:pt x="153" y="171"/>
                </a:cubicBezTo>
                <a:cubicBezTo>
                  <a:pt x="153" y="189"/>
                  <a:pt x="162" y="198"/>
                  <a:pt x="180" y="198"/>
                </a:cubicBezTo>
                <a:cubicBezTo>
                  <a:pt x="370" y="198"/>
                  <a:pt x="370" y="198"/>
                  <a:pt x="370" y="198"/>
                </a:cubicBezTo>
                <a:cubicBezTo>
                  <a:pt x="388" y="198"/>
                  <a:pt x="397" y="189"/>
                  <a:pt x="397" y="171"/>
                </a:cubicBezTo>
                <a:cubicBezTo>
                  <a:pt x="397" y="45"/>
                  <a:pt x="397" y="45"/>
                  <a:pt x="397" y="45"/>
                </a:cubicBezTo>
                <a:cubicBezTo>
                  <a:pt x="533" y="180"/>
                  <a:pt x="533" y="180"/>
                  <a:pt x="533" y="180"/>
                </a:cubicBezTo>
                <a:lnTo>
                  <a:pt x="533" y="180"/>
                </a:lnTo>
                <a:lnTo>
                  <a:pt x="533" y="60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30">
            <a:extLst>
              <a:ext uri="{FF2B5EF4-FFF2-40B4-BE49-F238E27FC236}">
                <a16:creationId xmlns:a16="http://schemas.microsoft.com/office/drawing/2014/main" id="{5103BC91-E171-594B-AD07-8BA98F860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835" y="9668056"/>
            <a:ext cx="337571" cy="624962"/>
          </a:xfrm>
          <a:custGeom>
            <a:avLst/>
            <a:gdLst>
              <a:gd name="T0" fmla="*/ 163 w 327"/>
              <a:gd name="T1" fmla="*/ 605 h 606"/>
              <a:gd name="T2" fmla="*/ 163 w 327"/>
              <a:gd name="T3" fmla="*/ 605 h 606"/>
              <a:gd name="T4" fmla="*/ 0 w 327"/>
              <a:gd name="T5" fmla="*/ 443 h 606"/>
              <a:gd name="T6" fmla="*/ 0 w 327"/>
              <a:gd name="T7" fmla="*/ 136 h 606"/>
              <a:gd name="T8" fmla="*/ 19 w 327"/>
              <a:gd name="T9" fmla="*/ 117 h 606"/>
              <a:gd name="T10" fmla="*/ 19 w 327"/>
              <a:gd name="T11" fmla="*/ 117 h 606"/>
              <a:gd name="T12" fmla="*/ 45 w 327"/>
              <a:gd name="T13" fmla="*/ 136 h 606"/>
              <a:gd name="T14" fmla="*/ 45 w 327"/>
              <a:gd name="T15" fmla="*/ 443 h 606"/>
              <a:gd name="T16" fmla="*/ 163 w 327"/>
              <a:gd name="T17" fmla="*/ 560 h 606"/>
              <a:gd name="T18" fmla="*/ 281 w 327"/>
              <a:gd name="T19" fmla="*/ 443 h 606"/>
              <a:gd name="T20" fmla="*/ 281 w 327"/>
              <a:gd name="T21" fmla="*/ 352 h 606"/>
              <a:gd name="T22" fmla="*/ 281 w 327"/>
              <a:gd name="T23" fmla="*/ 352 h 606"/>
              <a:gd name="T24" fmla="*/ 281 w 327"/>
              <a:gd name="T25" fmla="*/ 181 h 606"/>
              <a:gd name="T26" fmla="*/ 281 w 327"/>
              <a:gd name="T27" fmla="*/ 117 h 606"/>
              <a:gd name="T28" fmla="*/ 208 w 327"/>
              <a:gd name="T29" fmla="*/ 45 h 606"/>
              <a:gd name="T30" fmla="*/ 136 w 327"/>
              <a:gd name="T31" fmla="*/ 117 h 606"/>
              <a:gd name="T32" fmla="*/ 136 w 327"/>
              <a:gd name="T33" fmla="*/ 172 h 606"/>
              <a:gd name="T34" fmla="*/ 136 w 327"/>
              <a:gd name="T35" fmla="*/ 415 h 606"/>
              <a:gd name="T36" fmla="*/ 136 w 327"/>
              <a:gd name="T37" fmla="*/ 443 h 606"/>
              <a:gd name="T38" fmla="*/ 163 w 327"/>
              <a:gd name="T39" fmla="*/ 470 h 606"/>
              <a:gd name="T40" fmla="*/ 190 w 327"/>
              <a:gd name="T41" fmla="*/ 443 h 606"/>
              <a:gd name="T42" fmla="*/ 190 w 327"/>
              <a:gd name="T43" fmla="*/ 144 h 606"/>
              <a:gd name="T44" fmla="*/ 208 w 327"/>
              <a:gd name="T45" fmla="*/ 117 h 606"/>
              <a:gd name="T46" fmla="*/ 208 w 327"/>
              <a:gd name="T47" fmla="*/ 117 h 606"/>
              <a:gd name="T48" fmla="*/ 226 w 327"/>
              <a:gd name="T49" fmla="*/ 144 h 606"/>
              <a:gd name="T50" fmla="*/ 226 w 327"/>
              <a:gd name="T51" fmla="*/ 443 h 606"/>
              <a:gd name="T52" fmla="*/ 163 w 327"/>
              <a:gd name="T53" fmla="*/ 515 h 606"/>
              <a:gd name="T54" fmla="*/ 91 w 327"/>
              <a:gd name="T55" fmla="*/ 443 h 606"/>
              <a:gd name="T56" fmla="*/ 91 w 327"/>
              <a:gd name="T57" fmla="*/ 415 h 606"/>
              <a:gd name="T58" fmla="*/ 91 w 327"/>
              <a:gd name="T59" fmla="*/ 181 h 606"/>
              <a:gd name="T60" fmla="*/ 91 w 327"/>
              <a:gd name="T61" fmla="*/ 117 h 606"/>
              <a:gd name="T62" fmla="*/ 208 w 327"/>
              <a:gd name="T63" fmla="*/ 0 h 606"/>
              <a:gd name="T64" fmla="*/ 326 w 327"/>
              <a:gd name="T65" fmla="*/ 117 h 606"/>
              <a:gd name="T66" fmla="*/ 326 w 327"/>
              <a:gd name="T67" fmla="*/ 172 h 606"/>
              <a:gd name="T68" fmla="*/ 326 w 327"/>
              <a:gd name="T69" fmla="*/ 181 h 606"/>
              <a:gd name="T70" fmla="*/ 326 w 327"/>
              <a:gd name="T71" fmla="*/ 352 h 606"/>
              <a:gd name="T72" fmla="*/ 326 w 327"/>
              <a:gd name="T73" fmla="*/ 443 h 606"/>
              <a:gd name="T74" fmla="*/ 163 w 327"/>
              <a:gd name="T75" fmla="*/ 605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27" h="606">
                <a:moveTo>
                  <a:pt x="163" y="605"/>
                </a:moveTo>
                <a:lnTo>
                  <a:pt x="163" y="605"/>
                </a:lnTo>
                <a:cubicBezTo>
                  <a:pt x="73" y="605"/>
                  <a:pt x="0" y="533"/>
                  <a:pt x="0" y="443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26"/>
                  <a:pt x="9" y="117"/>
                  <a:pt x="19" y="117"/>
                </a:cubicBezTo>
                <a:lnTo>
                  <a:pt x="19" y="117"/>
                </a:lnTo>
                <a:cubicBezTo>
                  <a:pt x="36" y="117"/>
                  <a:pt x="45" y="126"/>
                  <a:pt x="45" y="136"/>
                </a:cubicBezTo>
                <a:cubicBezTo>
                  <a:pt x="45" y="443"/>
                  <a:pt x="45" y="443"/>
                  <a:pt x="45" y="443"/>
                </a:cubicBezTo>
                <a:cubicBezTo>
                  <a:pt x="45" y="515"/>
                  <a:pt x="100" y="560"/>
                  <a:pt x="163" y="560"/>
                </a:cubicBezTo>
                <a:cubicBezTo>
                  <a:pt x="226" y="560"/>
                  <a:pt x="281" y="515"/>
                  <a:pt x="281" y="443"/>
                </a:cubicBezTo>
                <a:cubicBezTo>
                  <a:pt x="281" y="352"/>
                  <a:pt x="281" y="352"/>
                  <a:pt x="281" y="352"/>
                </a:cubicBezTo>
                <a:lnTo>
                  <a:pt x="281" y="352"/>
                </a:lnTo>
                <a:cubicBezTo>
                  <a:pt x="281" y="181"/>
                  <a:pt x="281" y="181"/>
                  <a:pt x="281" y="181"/>
                </a:cubicBezTo>
                <a:cubicBezTo>
                  <a:pt x="281" y="117"/>
                  <a:pt x="281" y="117"/>
                  <a:pt x="281" y="117"/>
                </a:cubicBezTo>
                <a:cubicBezTo>
                  <a:pt x="281" y="72"/>
                  <a:pt x="253" y="45"/>
                  <a:pt x="208" y="45"/>
                </a:cubicBezTo>
                <a:cubicBezTo>
                  <a:pt x="172" y="45"/>
                  <a:pt x="136" y="72"/>
                  <a:pt x="136" y="117"/>
                </a:cubicBezTo>
                <a:cubicBezTo>
                  <a:pt x="136" y="172"/>
                  <a:pt x="136" y="172"/>
                  <a:pt x="136" y="172"/>
                </a:cubicBezTo>
                <a:cubicBezTo>
                  <a:pt x="136" y="415"/>
                  <a:pt x="136" y="415"/>
                  <a:pt x="136" y="415"/>
                </a:cubicBezTo>
                <a:cubicBezTo>
                  <a:pt x="136" y="443"/>
                  <a:pt x="136" y="443"/>
                  <a:pt x="136" y="443"/>
                </a:cubicBezTo>
                <a:cubicBezTo>
                  <a:pt x="136" y="461"/>
                  <a:pt x="145" y="470"/>
                  <a:pt x="163" y="470"/>
                </a:cubicBezTo>
                <a:cubicBezTo>
                  <a:pt x="172" y="470"/>
                  <a:pt x="190" y="461"/>
                  <a:pt x="190" y="443"/>
                </a:cubicBezTo>
                <a:cubicBezTo>
                  <a:pt x="190" y="144"/>
                  <a:pt x="190" y="144"/>
                  <a:pt x="190" y="144"/>
                </a:cubicBezTo>
                <a:cubicBezTo>
                  <a:pt x="190" y="126"/>
                  <a:pt x="199" y="117"/>
                  <a:pt x="208" y="117"/>
                </a:cubicBezTo>
                <a:lnTo>
                  <a:pt x="208" y="117"/>
                </a:lnTo>
                <a:cubicBezTo>
                  <a:pt x="217" y="117"/>
                  <a:pt x="226" y="126"/>
                  <a:pt x="226" y="144"/>
                </a:cubicBezTo>
                <a:cubicBezTo>
                  <a:pt x="226" y="443"/>
                  <a:pt x="226" y="443"/>
                  <a:pt x="226" y="443"/>
                </a:cubicBezTo>
                <a:cubicBezTo>
                  <a:pt x="226" y="479"/>
                  <a:pt x="199" y="515"/>
                  <a:pt x="163" y="515"/>
                </a:cubicBezTo>
                <a:cubicBezTo>
                  <a:pt x="127" y="515"/>
                  <a:pt x="91" y="479"/>
                  <a:pt x="91" y="443"/>
                </a:cubicBezTo>
                <a:cubicBezTo>
                  <a:pt x="91" y="415"/>
                  <a:pt x="91" y="415"/>
                  <a:pt x="91" y="415"/>
                </a:cubicBezTo>
                <a:cubicBezTo>
                  <a:pt x="91" y="181"/>
                  <a:pt x="91" y="181"/>
                  <a:pt x="91" y="181"/>
                </a:cubicBezTo>
                <a:cubicBezTo>
                  <a:pt x="91" y="117"/>
                  <a:pt x="91" y="117"/>
                  <a:pt x="91" y="117"/>
                </a:cubicBezTo>
                <a:cubicBezTo>
                  <a:pt x="91" y="54"/>
                  <a:pt x="145" y="0"/>
                  <a:pt x="208" y="0"/>
                </a:cubicBezTo>
                <a:cubicBezTo>
                  <a:pt x="272" y="0"/>
                  <a:pt x="326" y="54"/>
                  <a:pt x="326" y="117"/>
                </a:cubicBezTo>
                <a:cubicBezTo>
                  <a:pt x="326" y="172"/>
                  <a:pt x="326" y="172"/>
                  <a:pt x="326" y="172"/>
                </a:cubicBezTo>
                <a:cubicBezTo>
                  <a:pt x="326" y="181"/>
                  <a:pt x="326" y="181"/>
                  <a:pt x="326" y="181"/>
                </a:cubicBezTo>
                <a:cubicBezTo>
                  <a:pt x="326" y="352"/>
                  <a:pt x="326" y="352"/>
                  <a:pt x="326" y="352"/>
                </a:cubicBezTo>
                <a:cubicBezTo>
                  <a:pt x="326" y="443"/>
                  <a:pt x="326" y="443"/>
                  <a:pt x="326" y="443"/>
                </a:cubicBezTo>
                <a:cubicBezTo>
                  <a:pt x="326" y="533"/>
                  <a:pt x="253" y="605"/>
                  <a:pt x="163" y="6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31">
            <a:extLst>
              <a:ext uri="{FF2B5EF4-FFF2-40B4-BE49-F238E27FC236}">
                <a16:creationId xmlns:a16="http://schemas.microsoft.com/office/drawing/2014/main" id="{5E40DC0E-4281-8C4F-B653-FF70F18D6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6357" y="9645245"/>
            <a:ext cx="374066" cy="666019"/>
          </a:xfrm>
          <a:custGeom>
            <a:avLst/>
            <a:gdLst>
              <a:gd name="T0" fmla="*/ 298 w 362"/>
              <a:gd name="T1" fmla="*/ 641 h 642"/>
              <a:gd name="T2" fmla="*/ 298 w 362"/>
              <a:gd name="T3" fmla="*/ 641 h 642"/>
              <a:gd name="T4" fmla="*/ 63 w 362"/>
              <a:gd name="T5" fmla="*/ 641 h 642"/>
              <a:gd name="T6" fmla="*/ 0 w 362"/>
              <a:gd name="T7" fmla="*/ 578 h 642"/>
              <a:gd name="T8" fmla="*/ 0 w 362"/>
              <a:gd name="T9" fmla="*/ 72 h 642"/>
              <a:gd name="T10" fmla="*/ 63 w 362"/>
              <a:gd name="T11" fmla="*/ 0 h 642"/>
              <a:gd name="T12" fmla="*/ 298 w 362"/>
              <a:gd name="T13" fmla="*/ 0 h 642"/>
              <a:gd name="T14" fmla="*/ 361 w 362"/>
              <a:gd name="T15" fmla="*/ 72 h 642"/>
              <a:gd name="T16" fmla="*/ 361 w 362"/>
              <a:gd name="T17" fmla="*/ 578 h 642"/>
              <a:gd name="T18" fmla="*/ 298 w 362"/>
              <a:gd name="T19" fmla="*/ 641 h 642"/>
              <a:gd name="T20" fmla="*/ 63 w 362"/>
              <a:gd name="T21" fmla="*/ 45 h 642"/>
              <a:gd name="T22" fmla="*/ 63 w 362"/>
              <a:gd name="T23" fmla="*/ 45 h 642"/>
              <a:gd name="T24" fmla="*/ 45 w 362"/>
              <a:gd name="T25" fmla="*/ 72 h 642"/>
              <a:gd name="T26" fmla="*/ 45 w 362"/>
              <a:gd name="T27" fmla="*/ 578 h 642"/>
              <a:gd name="T28" fmla="*/ 63 w 362"/>
              <a:gd name="T29" fmla="*/ 596 h 642"/>
              <a:gd name="T30" fmla="*/ 298 w 362"/>
              <a:gd name="T31" fmla="*/ 596 h 642"/>
              <a:gd name="T32" fmla="*/ 325 w 362"/>
              <a:gd name="T33" fmla="*/ 578 h 642"/>
              <a:gd name="T34" fmla="*/ 325 w 362"/>
              <a:gd name="T35" fmla="*/ 72 h 642"/>
              <a:gd name="T36" fmla="*/ 298 w 362"/>
              <a:gd name="T37" fmla="*/ 45 h 642"/>
              <a:gd name="T38" fmla="*/ 63 w 362"/>
              <a:gd name="T39" fmla="*/ 45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62" h="642">
                <a:moveTo>
                  <a:pt x="298" y="641"/>
                </a:moveTo>
                <a:lnTo>
                  <a:pt x="298" y="641"/>
                </a:lnTo>
                <a:cubicBezTo>
                  <a:pt x="63" y="641"/>
                  <a:pt x="63" y="641"/>
                  <a:pt x="63" y="641"/>
                </a:cubicBezTo>
                <a:cubicBezTo>
                  <a:pt x="27" y="641"/>
                  <a:pt x="0" y="605"/>
                  <a:pt x="0" y="57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7" y="0"/>
                  <a:pt x="63" y="0"/>
                </a:cubicBezTo>
                <a:cubicBezTo>
                  <a:pt x="298" y="0"/>
                  <a:pt x="298" y="0"/>
                  <a:pt x="298" y="0"/>
                </a:cubicBezTo>
                <a:cubicBezTo>
                  <a:pt x="335" y="0"/>
                  <a:pt x="361" y="36"/>
                  <a:pt x="361" y="72"/>
                </a:cubicBezTo>
                <a:cubicBezTo>
                  <a:pt x="361" y="578"/>
                  <a:pt x="361" y="578"/>
                  <a:pt x="361" y="578"/>
                </a:cubicBezTo>
                <a:cubicBezTo>
                  <a:pt x="361" y="605"/>
                  <a:pt x="335" y="641"/>
                  <a:pt x="298" y="641"/>
                </a:cubicBezTo>
                <a:close/>
                <a:moveTo>
                  <a:pt x="63" y="45"/>
                </a:moveTo>
                <a:lnTo>
                  <a:pt x="63" y="45"/>
                </a:lnTo>
                <a:cubicBezTo>
                  <a:pt x="54" y="45"/>
                  <a:pt x="45" y="54"/>
                  <a:pt x="45" y="72"/>
                </a:cubicBezTo>
                <a:cubicBezTo>
                  <a:pt x="45" y="578"/>
                  <a:pt x="45" y="578"/>
                  <a:pt x="45" y="578"/>
                </a:cubicBezTo>
                <a:cubicBezTo>
                  <a:pt x="45" y="587"/>
                  <a:pt x="54" y="596"/>
                  <a:pt x="63" y="596"/>
                </a:cubicBezTo>
                <a:cubicBezTo>
                  <a:pt x="298" y="596"/>
                  <a:pt x="298" y="596"/>
                  <a:pt x="298" y="596"/>
                </a:cubicBezTo>
                <a:cubicBezTo>
                  <a:pt x="307" y="596"/>
                  <a:pt x="325" y="587"/>
                  <a:pt x="325" y="578"/>
                </a:cubicBezTo>
                <a:cubicBezTo>
                  <a:pt x="325" y="72"/>
                  <a:pt x="325" y="72"/>
                  <a:pt x="325" y="72"/>
                </a:cubicBezTo>
                <a:cubicBezTo>
                  <a:pt x="325" y="54"/>
                  <a:pt x="307" y="45"/>
                  <a:pt x="298" y="45"/>
                </a:cubicBezTo>
                <a:lnTo>
                  <a:pt x="63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32">
            <a:extLst>
              <a:ext uri="{FF2B5EF4-FFF2-40B4-BE49-F238E27FC236}">
                <a16:creationId xmlns:a16="http://schemas.microsoft.com/office/drawing/2014/main" id="{BE7F0822-75D1-0F49-A20B-9F6D1D97F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6017" y="10169851"/>
            <a:ext cx="54741" cy="54741"/>
          </a:xfrm>
          <a:custGeom>
            <a:avLst/>
            <a:gdLst>
              <a:gd name="T0" fmla="*/ 27 w 55"/>
              <a:gd name="T1" fmla="*/ 54 h 55"/>
              <a:gd name="T2" fmla="*/ 27 w 55"/>
              <a:gd name="T3" fmla="*/ 54 h 55"/>
              <a:gd name="T4" fmla="*/ 0 w 55"/>
              <a:gd name="T5" fmla="*/ 27 h 55"/>
              <a:gd name="T6" fmla="*/ 27 w 55"/>
              <a:gd name="T7" fmla="*/ 0 h 55"/>
              <a:gd name="T8" fmla="*/ 54 w 55"/>
              <a:gd name="T9" fmla="*/ 27 h 55"/>
              <a:gd name="T10" fmla="*/ 27 w 55"/>
              <a:gd name="T11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" h="55">
                <a:moveTo>
                  <a:pt x="27" y="54"/>
                </a:moveTo>
                <a:lnTo>
                  <a:pt x="27" y="54"/>
                </a:lnTo>
                <a:cubicBezTo>
                  <a:pt x="18" y="54"/>
                  <a:pt x="0" y="36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36"/>
                  <a:pt x="45" y="54"/>
                  <a:pt x="27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33">
            <a:extLst>
              <a:ext uri="{FF2B5EF4-FFF2-40B4-BE49-F238E27FC236}">
                <a16:creationId xmlns:a16="http://schemas.microsoft.com/office/drawing/2014/main" id="{0A09E35E-2048-A346-B413-E889803A5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7770" y="9731921"/>
            <a:ext cx="104922" cy="27371"/>
          </a:xfrm>
          <a:custGeom>
            <a:avLst/>
            <a:gdLst>
              <a:gd name="T0" fmla="*/ 81 w 100"/>
              <a:gd name="T1" fmla="*/ 27 h 28"/>
              <a:gd name="T2" fmla="*/ 81 w 100"/>
              <a:gd name="T3" fmla="*/ 27 h 28"/>
              <a:gd name="T4" fmla="*/ 9 w 100"/>
              <a:gd name="T5" fmla="*/ 27 h 28"/>
              <a:gd name="T6" fmla="*/ 0 w 100"/>
              <a:gd name="T7" fmla="*/ 9 h 28"/>
              <a:gd name="T8" fmla="*/ 9 w 100"/>
              <a:gd name="T9" fmla="*/ 0 h 28"/>
              <a:gd name="T10" fmla="*/ 81 w 100"/>
              <a:gd name="T11" fmla="*/ 0 h 28"/>
              <a:gd name="T12" fmla="*/ 99 w 100"/>
              <a:gd name="T13" fmla="*/ 9 h 28"/>
              <a:gd name="T14" fmla="*/ 81 w 100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" h="28">
                <a:moveTo>
                  <a:pt x="81" y="27"/>
                </a:moveTo>
                <a:lnTo>
                  <a:pt x="81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99" y="9"/>
                  <a:pt x="99" y="9"/>
                </a:cubicBezTo>
                <a:cubicBezTo>
                  <a:pt x="99" y="18"/>
                  <a:pt x="90" y="27"/>
                  <a:pt x="81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34">
            <a:extLst>
              <a:ext uri="{FF2B5EF4-FFF2-40B4-BE49-F238E27FC236}">
                <a16:creationId xmlns:a16="http://schemas.microsoft.com/office/drawing/2014/main" id="{80670633-5A50-EE4C-9B45-1FDF81FA3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048" y="11739102"/>
            <a:ext cx="675143" cy="551974"/>
          </a:xfrm>
          <a:custGeom>
            <a:avLst/>
            <a:gdLst>
              <a:gd name="T0" fmla="*/ 587 w 651"/>
              <a:gd name="T1" fmla="*/ 63 h 534"/>
              <a:gd name="T2" fmla="*/ 587 w 651"/>
              <a:gd name="T3" fmla="*/ 63 h 534"/>
              <a:gd name="T4" fmla="*/ 443 w 651"/>
              <a:gd name="T5" fmla="*/ 0 h 534"/>
              <a:gd name="T6" fmla="*/ 207 w 651"/>
              <a:gd name="T7" fmla="*/ 0 h 534"/>
              <a:gd name="T8" fmla="*/ 63 w 651"/>
              <a:gd name="T9" fmla="*/ 63 h 534"/>
              <a:gd name="T10" fmla="*/ 0 w 651"/>
              <a:gd name="T11" fmla="*/ 208 h 534"/>
              <a:gd name="T12" fmla="*/ 27 w 651"/>
              <a:gd name="T13" fmla="*/ 316 h 534"/>
              <a:gd name="T14" fmla="*/ 90 w 651"/>
              <a:gd name="T15" fmla="*/ 379 h 534"/>
              <a:gd name="T16" fmla="*/ 63 w 651"/>
              <a:gd name="T17" fmla="*/ 506 h 534"/>
              <a:gd name="T18" fmla="*/ 72 w 651"/>
              <a:gd name="T19" fmla="*/ 533 h 534"/>
              <a:gd name="T20" fmla="*/ 90 w 651"/>
              <a:gd name="T21" fmla="*/ 533 h 534"/>
              <a:gd name="T22" fmla="*/ 90 w 651"/>
              <a:gd name="T23" fmla="*/ 533 h 534"/>
              <a:gd name="T24" fmla="*/ 307 w 651"/>
              <a:gd name="T25" fmla="*/ 443 h 534"/>
              <a:gd name="T26" fmla="*/ 443 w 651"/>
              <a:gd name="T27" fmla="*/ 415 h 534"/>
              <a:gd name="T28" fmla="*/ 587 w 651"/>
              <a:gd name="T29" fmla="*/ 352 h 534"/>
              <a:gd name="T30" fmla="*/ 650 w 651"/>
              <a:gd name="T31" fmla="*/ 208 h 534"/>
              <a:gd name="T32" fmla="*/ 587 w 651"/>
              <a:gd name="T33" fmla="*/ 63 h 534"/>
              <a:gd name="T34" fmla="*/ 560 w 651"/>
              <a:gd name="T35" fmla="*/ 325 h 534"/>
              <a:gd name="T36" fmla="*/ 560 w 651"/>
              <a:gd name="T37" fmla="*/ 325 h 534"/>
              <a:gd name="T38" fmla="*/ 443 w 651"/>
              <a:gd name="T39" fmla="*/ 370 h 534"/>
              <a:gd name="T40" fmla="*/ 289 w 651"/>
              <a:gd name="T41" fmla="*/ 407 h 534"/>
              <a:gd name="T42" fmla="*/ 117 w 651"/>
              <a:gd name="T43" fmla="*/ 479 h 534"/>
              <a:gd name="T44" fmla="*/ 135 w 651"/>
              <a:gd name="T45" fmla="*/ 370 h 534"/>
              <a:gd name="T46" fmla="*/ 126 w 651"/>
              <a:gd name="T47" fmla="*/ 352 h 534"/>
              <a:gd name="T48" fmla="*/ 126 w 651"/>
              <a:gd name="T49" fmla="*/ 352 h 534"/>
              <a:gd name="T50" fmla="*/ 63 w 651"/>
              <a:gd name="T51" fmla="*/ 289 h 534"/>
              <a:gd name="T52" fmla="*/ 45 w 651"/>
              <a:gd name="T53" fmla="*/ 208 h 534"/>
              <a:gd name="T54" fmla="*/ 90 w 651"/>
              <a:gd name="T55" fmla="*/ 90 h 534"/>
              <a:gd name="T56" fmla="*/ 207 w 651"/>
              <a:gd name="T57" fmla="*/ 45 h 534"/>
              <a:gd name="T58" fmla="*/ 443 w 651"/>
              <a:gd name="T59" fmla="*/ 45 h 534"/>
              <a:gd name="T60" fmla="*/ 560 w 651"/>
              <a:gd name="T61" fmla="*/ 90 h 534"/>
              <a:gd name="T62" fmla="*/ 605 w 651"/>
              <a:gd name="T63" fmla="*/ 208 h 534"/>
              <a:gd name="T64" fmla="*/ 605 w 651"/>
              <a:gd name="T65" fmla="*/ 208 h 534"/>
              <a:gd name="T66" fmla="*/ 560 w 651"/>
              <a:gd name="T67" fmla="*/ 325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51" h="534">
                <a:moveTo>
                  <a:pt x="587" y="63"/>
                </a:moveTo>
                <a:lnTo>
                  <a:pt x="587" y="63"/>
                </a:lnTo>
                <a:cubicBezTo>
                  <a:pt x="551" y="27"/>
                  <a:pt x="497" y="0"/>
                  <a:pt x="443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153" y="0"/>
                  <a:pt x="99" y="18"/>
                  <a:pt x="63" y="63"/>
                </a:cubicBezTo>
                <a:cubicBezTo>
                  <a:pt x="18" y="99"/>
                  <a:pt x="0" y="154"/>
                  <a:pt x="0" y="208"/>
                </a:cubicBezTo>
                <a:cubicBezTo>
                  <a:pt x="0" y="244"/>
                  <a:pt x="9" y="280"/>
                  <a:pt x="27" y="316"/>
                </a:cubicBezTo>
                <a:cubicBezTo>
                  <a:pt x="45" y="334"/>
                  <a:pt x="63" y="361"/>
                  <a:pt x="90" y="379"/>
                </a:cubicBezTo>
                <a:cubicBezTo>
                  <a:pt x="72" y="452"/>
                  <a:pt x="63" y="506"/>
                  <a:pt x="63" y="506"/>
                </a:cubicBezTo>
                <a:cubicBezTo>
                  <a:pt x="63" y="515"/>
                  <a:pt x="72" y="524"/>
                  <a:pt x="72" y="533"/>
                </a:cubicBezTo>
                <a:cubicBezTo>
                  <a:pt x="81" y="533"/>
                  <a:pt x="81" y="533"/>
                  <a:pt x="90" y="533"/>
                </a:cubicBezTo>
                <a:lnTo>
                  <a:pt x="90" y="533"/>
                </a:lnTo>
                <a:cubicBezTo>
                  <a:pt x="99" y="533"/>
                  <a:pt x="198" y="497"/>
                  <a:pt x="307" y="443"/>
                </a:cubicBezTo>
                <a:cubicBezTo>
                  <a:pt x="352" y="424"/>
                  <a:pt x="397" y="415"/>
                  <a:pt x="443" y="415"/>
                </a:cubicBezTo>
                <a:cubicBezTo>
                  <a:pt x="497" y="415"/>
                  <a:pt x="551" y="397"/>
                  <a:pt x="587" y="352"/>
                </a:cubicBezTo>
                <a:cubicBezTo>
                  <a:pt x="632" y="316"/>
                  <a:pt x="650" y="262"/>
                  <a:pt x="650" y="208"/>
                </a:cubicBezTo>
                <a:cubicBezTo>
                  <a:pt x="650" y="154"/>
                  <a:pt x="632" y="99"/>
                  <a:pt x="587" y="63"/>
                </a:cubicBezTo>
                <a:close/>
                <a:moveTo>
                  <a:pt x="560" y="325"/>
                </a:moveTo>
                <a:lnTo>
                  <a:pt x="560" y="325"/>
                </a:lnTo>
                <a:cubicBezTo>
                  <a:pt x="524" y="352"/>
                  <a:pt x="488" y="370"/>
                  <a:pt x="443" y="370"/>
                </a:cubicBezTo>
                <a:cubicBezTo>
                  <a:pt x="388" y="370"/>
                  <a:pt x="334" y="388"/>
                  <a:pt x="289" y="407"/>
                </a:cubicBezTo>
                <a:cubicBezTo>
                  <a:pt x="217" y="443"/>
                  <a:pt x="153" y="470"/>
                  <a:pt x="117" y="479"/>
                </a:cubicBezTo>
                <a:cubicBezTo>
                  <a:pt x="117" y="452"/>
                  <a:pt x="126" y="415"/>
                  <a:pt x="135" y="370"/>
                </a:cubicBezTo>
                <a:cubicBezTo>
                  <a:pt x="135" y="361"/>
                  <a:pt x="135" y="352"/>
                  <a:pt x="126" y="352"/>
                </a:cubicBezTo>
                <a:lnTo>
                  <a:pt x="126" y="352"/>
                </a:lnTo>
                <a:cubicBezTo>
                  <a:pt x="99" y="334"/>
                  <a:pt x="81" y="316"/>
                  <a:pt x="63" y="289"/>
                </a:cubicBezTo>
                <a:cubicBezTo>
                  <a:pt x="54" y="262"/>
                  <a:pt x="45" y="235"/>
                  <a:pt x="45" y="208"/>
                </a:cubicBezTo>
                <a:cubicBezTo>
                  <a:pt x="45" y="162"/>
                  <a:pt x="63" y="126"/>
                  <a:pt x="90" y="90"/>
                </a:cubicBezTo>
                <a:cubicBezTo>
                  <a:pt x="126" y="63"/>
                  <a:pt x="162" y="45"/>
                  <a:pt x="207" y="45"/>
                </a:cubicBezTo>
                <a:cubicBezTo>
                  <a:pt x="443" y="45"/>
                  <a:pt x="443" y="45"/>
                  <a:pt x="443" y="45"/>
                </a:cubicBezTo>
                <a:cubicBezTo>
                  <a:pt x="488" y="45"/>
                  <a:pt x="524" y="63"/>
                  <a:pt x="560" y="90"/>
                </a:cubicBezTo>
                <a:cubicBezTo>
                  <a:pt x="587" y="126"/>
                  <a:pt x="605" y="162"/>
                  <a:pt x="605" y="208"/>
                </a:cubicBezTo>
                <a:lnTo>
                  <a:pt x="605" y="208"/>
                </a:lnTo>
                <a:cubicBezTo>
                  <a:pt x="605" y="253"/>
                  <a:pt x="587" y="298"/>
                  <a:pt x="560" y="3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35">
            <a:extLst>
              <a:ext uri="{FF2B5EF4-FFF2-40B4-BE49-F238E27FC236}">
                <a16:creationId xmlns:a16="http://schemas.microsoft.com/office/drawing/2014/main" id="{00BDCFDE-D60F-3B43-9883-5F6D8F8B5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473" y="11907886"/>
            <a:ext cx="86675" cy="86675"/>
          </a:xfrm>
          <a:custGeom>
            <a:avLst/>
            <a:gdLst>
              <a:gd name="T0" fmla="*/ 46 w 83"/>
              <a:gd name="T1" fmla="*/ 0 h 83"/>
              <a:gd name="T2" fmla="*/ 46 w 83"/>
              <a:gd name="T3" fmla="*/ 0 h 83"/>
              <a:gd name="T4" fmla="*/ 0 w 83"/>
              <a:gd name="T5" fmla="*/ 37 h 83"/>
              <a:gd name="T6" fmla="*/ 46 w 83"/>
              <a:gd name="T7" fmla="*/ 82 h 83"/>
              <a:gd name="T8" fmla="*/ 82 w 83"/>
              <a:gd name="T9" fmla="*/ 37 h 83"/>
              <a:gd name="T10" fmla="*/ 46 w 83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3">
                <a:moveTo>
                  <a:pt x="46" y="0"/>
                </a:moveTo>
                <a:lnTo>
                  <a:pt x="46" y="0"/>
                </a:lnTo>
                <a:cubicBezTo>
                  <a:pt x="19" y="0"/>
                  <a:pt x="0" y="18"/>
                  <a:pt x="0" y="37"/>
                </a:cubicBezTo>
                <a:cubicBezTo>
                  <a:pt x="0" y="64"/>
                  <a:pt x="19" y="82"/>
                  <a:pt x="46" y="82"/>
                </a:cubicBezTo>
                <a:cubicBezTo>
                  <a:pt x="64" y="82"/>
                  <a:pt x="82" y="64"/>
                  <a:pt x="82" y="37"/>
                </a:cubicBezTo>
                <a:cubicBezTo>
                  <a:pt x="82" y="18"/>
                  <a:pt x="64" y="0"/>
                  <a:pt x="4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36">
            <a:extLst>
              <a:ext uri="{FF2B5EF4-FFF2-40B4-BE49-F238E27FC236}">
                <a16:creationId xmlns:a16="http://schemas.microsoft.com/office/drawing/2014/main" id="{6ECAAA0F-486A-2946-8928-249FD55AD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125" y="11907886"/>
            <a:ext cx="86675" cy="86675"/>
          </a:xfrm>
          <a:custGeom>
            <a:avLst/>
            <a:gdLst>
              <a:gd name="T0" fmla="*/ 36 w 82"/>
              <a:gd name="T1" fmla="*/ 0 h 83"/>
              <a:gd name="T2" fmla="*/ 36 w 82"/>
              <a:gd name="T3" fmla="*/ 0 h 83"/>
              <a:gd name="T4" fmla="*/ 0 w 82"/>
              <a:gd name="T5" fmla="*/ 46 h 83"/>
              <a:gd name="T6" fmla="*/ 36 w 82"/>
              <a:gd name="T7" fmla="*/ 82 h 83"/>
              <a:gd name="T8" fmla="*/ 81 w 82"/>
              <a:gd name="T9" fmla="*/ 46 h 83"/>
              <a:gd name="T10" fmla="*/ 36 w 82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83">
                <a:moveTo>
                  <a:pt x="36" y="0"/>
                </a:moveTo>
                <a:lnTo>
                  <a:pt x="36" y="0"/>
                </a:lnTo>
                <a:cubicBezTo>
                  <a:pt x="18" y="0"/>
                  <a:pt x="0" y="18"/>
                  <a:pt x="0" y="46"/>
                </a:cubicBezTo>
                <a:cubicBezTo>
                  <a:pt x="0" y="64"/>
                  <a:pt x="18" y="82"/>
                  <a:pt x="36" y="82"/>
                </a:cubicBezTo>
                <a:cubicBezTo>
                  <a:pt x="63" y="82"/>
                  <a:pt x="81" y="64"/>
                  <a:pt x="81" y="46"/>
                </a:cubicBezTo>
                <a:cubicBezTo>
                  <a:pt x="81" y="18"/>
                  <a:pt x="63" y="0"/>
                  <a:pt x="3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37">
            <a:extLst>
              <a:ext uri="{FF2B5EF4-FFF2-40B4-BE49-F238E27FC236}">
                <a16:creationId xmlns:a16="http://schemas.microsoft.com/office/drawing/2014/main" id="{977C0A42-CA7C-474C-B626-F3C9DEFC4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217" y="11907886"/>
            <a:ext cx="86672" cy="86675"/>
          </a:xfrm>
          <a:custGeom>
            <a:avLst/>
            <a:gdLst>
              <a:gd name="T0" fmla="*/ 36 w 82"/>
              <a:gd name="T1" fmla="*/ 0 h 83"/>
              <a:gd name="T2" fmla="*/ 36 w 82"/>
              <a:gd name="T3" fmla="*/ 0 h 83"/>
              <a:gd name="T4" fmla="*/ 0 w 82"/>
              <a:gd name="T5" fmla="*/ 37 h 83"/>
              <a:gd name="T6" fmla="*/ 36 w 82"/>
              <a:gd name="T7" fmla="*/ 82 h 83"/>
              <a:gd name="T8" fmla="*/ 81 w 82"/>
              <a:gd name="T9" fmla="*/ 37 h 83"/>
              <a:gd name="T10" fmla="*/ 36 w 82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83">
                <a:moveTo>
                  <a:pt x="36" y="0"/>
                </a:moveTo>
                <a:lnTo>
                  <a:pt x="36" y="0"/>
                </a:lnTo>
                <a:cubicBezTo>
                  <a:pt x="18" y="0"/>
                  <a:pt x="0" y="18"/>
                  <a:pt x="0" y="37"/>
                </a:cubicBezTo>
                <a:cubicBezTo>
                  <a:pt x="0" y="64"/>
                  <a:pt x="18" y="82"/>
                  <a:pt x="36" y="82"/>
                </a:cubicBezTo>
                <a:cubicBezTo>
                  <a:pt x="64" y="82"/>
                  <a:pt x="81" y="64"/>
                  <a:pt x="81" y="37"/>
                </a:cubicBezTo>
                <a:cubicBezTo>
                  <a:pt x="81" y="18"/>
                  <a:pt x="64" y="0"/>
                  <a:pt x="3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B6DA471D-8110-B244-B3EF-1E9A038E437C}"/>
              </a:ext>
            </a:extLst>
          </p:cNvPr>
          <p:cNvSpPr txBox="1"/>
          <p:nvPr/>
        </p:nvSpPr>
        <p:spPr>
          <a:xfrm>
            <a:off x="6713848" y="697732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4" name="Rectangle 56">
            <a:extLst>
              <a:ext uri="{FF2B5EF4-FFF2-40B4-BE49-F238E27FC236}">
                <a16:creationId xmlns:a16="http://schemas.microsoft.com/office/drawing/2014/main" id="{10DA27AA-7F8E-6E42-A4A3-34564745A421}"/>
              </a:ext>
            </a:extLst>
          </p:cNvPr>
          <p:cNvSpPr/>
          <p:nvPr/>
        </p:nvSpPr>
        <p:spPr>
          <a:xfrm>
            <a:off x="6685279" y="7669976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EFEF7DB9-5F80-4A4F-BAAE-90C4FD662756}"/>
              </a:ext>
            </a:extLst>
          </p:cNvPr>
          <p:cNvSpPr txBox="1"/>
          <p:nvPr/>
        </p:nvSpPr>
        <p:spPr>
          <a:xfrm>
            <a:off x="6741798" y="897540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id="{3191F6D0-8449-1D41-B105-1B8F2A9D3B75}"/>
              </a:ext>
            </a:extLst>
          </p:cNvPr>
          <p:cNvSpPr/>
          <p:nvPr/>
        </p:nvSpPr>
        <p:spPr>
          <a:xfrm>
            <a:off x="6713229" y="9668056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B296DACA-52A9-2247-972F-E1C0E1B963A8}"/>
              </a:ext>
            </a:extLst>
          </p:cNvPr>
          <p:cNvSpPr txBox="1"/>
          <p:nvPr/>
        </p:nvSpPr>
        <p:spPr>
          <a:xfrm>
            <a:off x="6741798" y="1104643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E36D9A81-0683-B145-8907-468C368FFE63}"/>
              </a:ext>
            </a:extLst>
          </p:cNvPr>
          <p:cNvSpPr/>
          <p:nvPr/>
        </p:nvSpPr>
        <p:spPr>
          <a:xfrm>
            <a:off x="6713229" y="11739079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C8355648-EFCD-EE40-94F2-0EA44AFC7AEE}"/>
              </a:ext>
            </a:extLst>
          </p:cNvPr>
          <p:cNvSpPr txBox="1"/>
          <p:nvPr/>
        </p:nvSpPr>
        <p:spPr>
          <a:xfrm>
            <a:off x="15248248" y="697732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0" name="Rectangle 56">
            <a:extLst>
              <a:ext uri="{FF2B5EF4-FFF2-40B4-BE49-F238E27FC236}">
                <a16:creationId xmlns:a16="http://schemas.microsoft.com/office/drawing/2014/main" id="{1E9BE71A-3070-364C-BCE0-5366A27F5A6A}"/>
              </a:ext>
            </a:extLst>
          </p:cNvPr>
          <p:cNvSpPr/>
          <p:nvPr/>
        </p:nvSpPr>
        <p:spPr>
          <a:xfrm>
            <a:off x="15219679" y="7669976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D3C88937-18ED-F844-8A6E-352830588D08}"/>
              </a:ext>
            </a:extLst>
          </p:cNvPr>
          <p:cNvSpPr txBox="1"/>
          <p:nvPr/>
        </p:nvSpPr>
        <p:spPr>
          <a:xfrm>
            <a:off x="15276198" y="897540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E530FE4F-CD48-EF4E-B650-FC8590A5214F}"/>
              </a:ext>
            </a:extLst>
          </p:cNvPr>
          <p:cNvSpPr/>
          <p:nvPr/>
        </p:nvSpPr>
        <p:spPr>
          <a:xfrm>
            <a:off x="15247629" y="9668056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8EE2CEBB-EE3F-194B-A2DB-002BF3389F89}"/>
              </a:ext>
            </a:extLst>
          </p:cNvPr>
          <p:cNvSpPr txBox="1"/>
          <p:nvPr/>
        </p:nvSpPr>
        <p:spPr>
          <a:xfrm>
            <a:off x="15276198" y="1104643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A9EED482-0DD1-5343-98C9-3469AECB12DB}"/>
              </a:ext>
            </a:extLst>
          </p:cNvPr>
          <p:cNvSpPr/>
          <p:nvPr/>
        </p:nvSpPr>
        <p:spPr>
          <a:xfrm>
            <a:off x="15247629" y="11739079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1">
            <a:extLst>
              <a:ext uri="{FF2B5EF4-FFF2-40B4-BE49-F238E27FC236}">
                <a16:creationId xmlns:a16="http://schemas.microsoft.com/office/drawing/2014/main" id="{2B12C7E7-699F-C247-94EE-BF1A4DA36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2017" y="7763028"/>
            <a:ext cx="4719400" cy="1672637"/>
          </a:xfrm>
          <a:custGeom>
            <a:avLst/>
            <a:gdLst>
              <a:gd name="T0" fmla="*/ 4391 w 4392"/>
              <a:gd name="T1" fmla="*/ 985 h 1555"/>
              <a:gd name="T2" fmla="*/ 4391 w 4392"/>
              <a:gd name="T3" fmla="*/ 985 h 1555"/>
              <a:gd name="T4" fmla="*/ 4228 w 4392"/>
              <a:gd name="T5" fmla="*/ 1220 h 1555"/>
              <a:gd name="T6" fmla="*/ 2222 w 4392"/>
              <a:gd name="T7" fmla="*/ 1554 h 1555"/>
              <a:gd name="T8" fmla="*/ 163 w 4392"/>
              <a:gd name="T9" fmla="*/ 1220 h 1555"/>
              <a:gd name="T10" fmla="*/ 0 w 4392"/>
              <a:gd name="T11" fmla="*/ 985 h 1555"/>
              <a:gd name="T12" fmla="*/ 0 w 4392"/>
              <a:gd name="T13" fmla="*/ 0 h 1555"/>
              <a:gd name="T14" fmla="*/ 4391 w 4392"/>
              <a:gd name="T15" fmla="*/ 0 h 1555"/>
              <a:gd name="T16" fmla="*/ 4391 w 4392"/>
              <a:gd name="T17" fmla="*/ 985 h 1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92" h="1555">
                <a:moveTo>
                  <a:pt x="4391" y="985"/>
                </a:moveTo>
                <a:lnTo>
                  <a:pt x="4391" y="985"/>
                </a:lnTo>
                <a:cubicBezTo>
                  <a:pt x="4391" y="1094"/>
                  <a:pt x="4327" y="1184"/>
                  <a:pt x="4228" y="1220"/>
                </a:cubicBezTo>
                <a:cubicBezTo>
                  <a:pt x="3749" y="1383"/>
                  <a:pt x="3062" y="1554"/>
                  <a:pt x="2222" y="1554"/>
                </a:cubicBezTo>
                <a:cubicBezTo>
                  <a:pt x="1356" y="1554"/>
                  <a:pt x="651" y="1383"/>
                  <a:pt x="163" y="1220"/>
                </a:cubicBezTo>
                <a:cubicBezTo>
                  <a:pt x="63" y="1184"/>
                  <a:pt x="0" y="1094"/>
                  <a:pt x="0" y="985"/>
                </a:cubicBezTo>
                <a:cubicBezTo>
                  <a:pt x="0" y="0"/>
                  <a:pt x="0" y="0"/>
                  <a:pt x="0" y="0"/>
                </a:cubicBezTo>
                <a:cubicBezTo>
                  <a:pt x="4391" y="0"/>
                  <a:pt x="4391" y="0"/>
                  <a:pt x="4391" y="0"/>
                </a:cubicBezTo>
                <a:lnTo>
                  <a:pt x="4391" y="985"/>
                </a:ln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2">
            <a:extLst>
              <a:ext uri="{FF2B5EF4-FFF2-40B4-BE49-F238E27FC236}">
                <a16:creationId xmlns:a16="http://schemas.microsoft.com/office/drawing/2014/main" id="{DA105038-491D-A74A-9A0A-5CCEA9047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2017" y="7118611"/>
            <a:ext cx="4719400" cy="1194065"/>
          </a:xfrm>
          <a:custGeom>
            <a:avLst/>
            <a:gdLst>
              <a:gd name="T0" fmla="*/ 4391 w 4392"/>
              <a:gd name="T1" fmla="*/ 551 h 1113"/>
              <a:gd name="T2" fmla="*/ 4391 w 4392"/>
              <a:gd name="T3" fmla="*/ 551 h 1113"/>
              <a:gd name="T4" fmla="*/ 2196 w 4392"/>
              <a:gd name="T5" fmla="*/ 1112 h 1113"/>
              <a:gd name="T6" fmla="*/ 0 w 4392"/>
              <a:gd name="T7" fmla="*/ 551 h 1113"/>
              <a:gd name="T8" fmla="*/ 2196 w 4392"/>
              <a:gd name="T9" fmla="*/ 0 h 1113"/>
              <a:gd name="T10" fmla="*/ 4391 w 4392"/>
              <a:gd name="T11" fmla="*/ 551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92" h="1113">
                <a:moveTo>
                  <a:pt x="4391" y="551"/>
                </a:moveTo>
                <a:lnTo>
                  <a:pt x="4391" y="551"/>
                </a:lnTo>
                <a:cubicBezTo>
                  <a:pt x="4391" y="859"/>
                  <a:pt x="3415" y="1112"/>
                  <a:pt x="2196" y="1112"/>
                </a:cubicBezTo>
                <a:cubicBezTo>
                  <a:pt x="985" y="1112"/>
                  <a:pt x="0" y="859"/>
                  <a:pt x="0" y="551"/>
                </a:cubicBezTo>
                <a:cubicBezTo>
                  <a:pt x="0" y="244"/>
                  <a:pt x="985" y="0"/>
                  <a:pt x="2196" y="0"/>
                </a:cubicBezTo>
                <a:cubicBezTo>
                  <a:pt x="3415" y="0"/>
                  <a:pt x="4391" y="244"/>
                  <a:pt x="4391" y="551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3">
            <a:extLst>
              <a:ext uri="{FF2B5EF4-FFF2-40B4-BE49-F238E27FC236}">
                <a16:creationId xmlns:a16="http://schemas.microsoft.com/office/drawing/2014/main" id="{B4F98AEA-5871-D447-B02E-64E4DD9C2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2017" y="6237278"/>
            <a:ext cx="4719400" cy="1677377"/>
          </a:xfrm>
          <a:custGeom>
            <a:avLst/>
            <a:gdLst>
              <a:gd name="T0" fmla="*/ 4391 w 4392"/>
              <a:gd name="T1" fmla="*/ 993 h 1563"/>
              <a:gd name="T2" fmla="*/ 4391 w 4392"/>
              <a:gd name="T3" fmla="*/ 993 h 1563"/>
              <a:gd name="T4" fmla="*/ 4228 w 4392"/>
              <a:gd name="T5" fmla="*/ 1228 h 1563"/>
              <a:gd name="T6" fmla="*/ 2222 w 4392"/>
              <a:gd name="T7" fmla="*/ 1562 h 1563"/>
              <a:gd name="T8" fmla="*/ 163 w 4392"/>
              <a:gd name="T9" fmla="*/ 1228 h 1563"/>
              <a:gd name="T10" fmla="*/ 0 w 4392"/>
              <a:gd name="T11" fmla="*/ 993 h 1563"/>
              <a:gd name="T12" fmla="*/ 0 w 4392"/>
              <a:gd name="T13" fmla="*/ 0 h 1563"/>
              <a:gd name="T14" fmla="*/ 4391 w 4392"/>
              <a:gd name="T15" fmla="*/ 0 h 1563"/>
              <a:gd name="T16" fmla="*/ 4391 w 4392"/>
              <a:gd name="T17" fmla="*/ 993 h 1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92" h="1563">
                <a:moveTo>
                  <a:pt x="4391" y="993"/>
                </a:moveTo>
                <a:lnTo>
                  <a:pt x="4391" y="993"/>
                </a:lnTo>
                <a:cubicBezTo>
                  <a:pt x="4391" y="1092"/>
                  <a:pt x="4327" y="1191"/>
                  <a:pt x="4228" y="1228"/>
                </a:cubicBezTo>
                <a:cubicBezTo>
                  <a:pt x="3749" y="1381"/>
                  <a:pt x="3062" y="1553"/>
                  <a:pt x="2222" y="1562"/>
                </a:cubicBezTo>
                <a:cubicBezTo>
                  <a:pt x="1356" y="1562"/>
                  <a:pt x="651" y="1390"/>
                  <a:pt x="163" y="1228"/>
                </a:cubicBezTo>
                <a:cubicBezTo>
                  <a:pt x="63" y="1191"/>
                  <a:pt x="0" y="1092"/>
                  <a:pt x="0" y="993"/>
                </a:cubicBezTo>
                <a:cubicBezTo>
                  <a:pt x="0" y="0"/>
                  <a:pt x="0" y="0"/>
                  <a:pt x="0" y="0"/>
                </a:cubicBezTo>
                <a:cubicBezTo>
                  <a:pt x="4391" y="0"/>
                  <a:pt x="4391" y="0"/>
                  <a:pt x="4391" y="0"/>
                </a:cubicBezTo>
                <a:lnTo>
                  <a:pt x="4391" y="993"/>
                </a:ln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4">
            <a:extLst>
              <a:ext uri="{FF2B5EF4-FFF2-40B4-BE49-F238E27FC236}">
                <a16:creationId xmlns:a16="http://schemas.microsoft.com/office/drawing/2014/main" id="{547388EB-15A7-1645-B86C-42DDC3935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2017" y="5597598"/>
            <a:ext cx="4719400" cy="1194065"/>
          </a:xfrm>
          <a:custGeom>
            <a:avLst/>
            <a:gdLst>
              <a:gd name="T0" fmla="*/ 4391 w 4392"/>
              <a:gd name="T1" fmla="*/ 560 h 1112"/>
              <a:gd name="T2" fmla="*/ 4391 w 4392"/>
              <a:gd name="T3" fmla="*/ 560 h 1112"/>
              <a:gd name="T4" fmla="*/ 2196 w 4392"/>
              <a:gd name="T5" fmla="*/ 1111 h 1112"/>
              <a:gd name="T6" fmla="*/ 0 w 4392"/>
              <a:gd name="T7" fmla="*/ 560 h 1112"/>
              <a:gd name="T8" fmla="*/ 2196 w 4392"/>
              <a:gd name="T9" fmla="*/ 0 h 1112"/>
              <a:gd name="T10" fmla="*/ 4391 w 4392"/>
              <a:gd name="T11" fmla="*/ 56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92" h="1112">
                <a:moveTo>
                  <a:pt x="4391" y="560"/>
                </a:moveTo>
                <a:lnTo>
                  <a:pt x="4391" y="560"/>
                </a:lnTo>
                <a:cubicBezTo>
                  <a:pt x="4391" y="867"/>
                  <a:pt x="3415" y="1111"/>
                  <a:pt x="2196" y="1111"/>
                </a:cubicBezTo>
                <a:cubicBezTo>
                  <a:pt x="985" y="1111"/>
                  <a:pt x="0" y="867"/>
                  <a:pt x="0" y="560"/>
                </a:cubicBezTo>
                <a:cubicBezTo>
                  <a:pt x="0" y="253"/>
                  <a:pt x="985" y="0"/>
                  <a:pt x="2196" y="0"/>
                </a:cubicBezTo>
                <a:cubicBezTo>
                  <a:pt x="3415" y="0"/>
                  <a:pt x="4391" y="253"/>
                  <a:pt x="4391" y="560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617E70AF-63AD-9649-9F45-01395DA61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2017" y="4721004"/>
            <a:ext cx="4719400" cy="1682114"/>
          </a:xfrm>
          <a:custGeom>
            <a:avLst/>
            <a:gdLst>
              <a:gd name="T0" fmla="*/ 4391 w 4392"/>
              <a:gd name="T1" fmla="*/ 985 h 1564"/>
              <a:gd name="T2" fmla="*/ 4391 w 4392"/>
              <a:gd name="T3" fmla="*/ 985 h 1564"/>
              <a:gd name="T4" fmla="*/ 4228 w 4392"/>
              <a:gd name="T5" fmla="*/ 1220 h 1564"/>
              <a:gd name="T6" fmla="*/ 2222 w 4392"/>
              <a:gd name="T7" fmla="*/ 1554 h 1564"/>
              <a:gd name="T8" fmla="*/ 163 w 4392"/>
              <a:gd name="T9" fmla="*/ 1220 h 1564"/>
              <a:gd name="T10" fmla="*/ 0 w 4392"/>
              <a:gd name="T11" fmla="*/ 985 h 1564"/>
              <a:gd name="T12" fmla="*/ 0 w 4392"/>
              <a:gd name="T13" fmla="*/ 0 h 1564"/>
              <a:gd name="T14" fmla="*/ 4391 w 4392"/>
              <a:gd name="T15" fmla="*/ 0 h 1564"/>
              <a:gd name="T16" fmla="*/ 4391 w 4392"/>
              <a:gd name="T17" fmla="*/ 985 h 1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92" h="1564">
                <a:moveTo>
                  <a:pt x="4391" y="985"/>
                </a:moveTo>
                <a:lnTo>
                  <a:pt x="4391" y="985"/>
                </a:lnTo>
                <a:cubicBezTo>
                  <a:pt x="4391" y="1094"/>
                  <a:pt x="4327" y="1193"/>
                  <a:pt x="4228" y="1220"/>
                </a:cubicBezTo>
                <a:cubicBezTo>
                  <a:pt x="3749" y="1383"/>
                  <a:pt x="3062" y="1554"/>
                  <a:pt x="2222" y="1554"/>
                </a:cubicBezTo>
                <a:cubicBezTo>
                  <a:pt x="1356" y="1563"/>
                  <a:pt x="651" y="1383"/>
                  <a:pt x="163" y="1220"/>
                </a:cubicBezTo>
                <a:cubicBezTo>
                  <a:pt x="63" y="1193"/>
                  <a:pt x="0" y="1094"/>
                  <a:pt x="0" y="985"/>
                </a:cubicBezTo>
                <a:cubicBezTo>
                  <a:pt x="0" y="0"/>
                  <a:pt x="0" y="0"/>
                  <a:pt x="0" y="0"/>
                </a:cubicBezTo>
                <a:cubicBezTo>
                  <a:pt x="4391" y="0"/>
                  <a:pt x="4391" y="0"/>
                  <a:pt x="4391" y="0"/>
                </a:cubicBezTo>
                <a:lnTo>
                  <a:pt x="4391" y="985"/>
                </a:ln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EA005681-C0E6-0F4E-BFFF-81A47C22C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2017" y="4081325"/>
            <a:ext cx="4719400" cy="1194065"/>
          </a:xfrm>
          <a:custGeom>
            <a:avLst/>
            <a:gdLst>
              <a:gd name="T0" fmla="*/ 4391 w 4392"/>
              <a:gd name="T1" fmla="*/ 560 h 1112"/>
              <a:gd name="T2" fmla="*/ 4391 w 4392"/>
              <a:gd name="T3" fmla="*/ 560 h 1112"/>
              <a:gd name="T4" fmla="*/ 2196 w 4392"/>
              <a:gd name="T5" fmla="*/ 1111 h 1112"/>
              <a:gd name="T6" fmla="*/ 0 w 4392"/>
              <a:gd name="T7" fmla="*/ 560 h 1112"/>
              <a:gd name="T8" fmla="*/ 2196 w 4392"/>
              <a:gd name="T9" fmla="*/ 0 h 1112"/>
              <a:gd name="T10" fmla="*/ 4391 w 4392"/>
              <a:gd name="T11" fmla="*/ 56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92" h="1112">
                <a:moveTo>
                  <a:pt x="4391" y="560"/>
                </a:moveTo>
                <a:lnTo>
                  <a:pt x="4391" y="560"/>
                </a:lnTo>
                <a:cubicBezTo>
                  <a:pt x="4391" y="868"/>
                  <a:pt x="3415" y="1111"/>
                  <a:pt x="2196" y="1111"/>
                </a:cubicBezTo>
                <a:cubicBezTo>
                  <a:pt x="985" y="1111"/>
                  <a:pt x="0" y="868"/>
                  <a:pt x="0" y="560"/>
                </a:cubicBezTo>
                <a:cubicBezTo>
                  <a:pt x="0" y="253"/>
                  <a:pt x="985" y="0"/>
                  <a:pt x="2196" y="0"/>
                </a:cubicBezTo>
                <a:cubicBezTo>
                  <a:pt x="3415" y="0"/>
                  <a:pt x="4391" y="253"/>
                  <a:pt x="4391" y="560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38">
            <a:extLst>
              <a:ext uri="{FF2B5EF4-FFF2-40B4-BE49-F238E27FC236}">
                <a16:creationId xmlns:a16="http://schemas.microsoft.com/office/drawing/2014/main" id="{ACAD8BB9-24EE-1141-A1D2-37936F8C9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527" y="5469664"/>
            <a:ext cx="15759764" cy="6117213"/>
          </a:xfrm>
          <a:custGeom>
            <a:avLst/>
            <a:gdLst>
              <a:gd name="T0" fmla="*/ 10363 w 14665"/>
              <a:gd name="T1" fmla="*/ 5691 h 5692"/>
              <a:gd name="T2" fmla="*/ 9089 w 14665"/>
              <a:gd name="T3" fmla="*/ 4417 h 5692"/>
              <a:gd name="T4" fmla="*/ 9179 w 14665"/>
              <a:gd name="T5" fmla="*/ 3351 h 5692"/>
              <a:gd name="T6" fmla="*/ 8059 w 14665"/>
              <a:gd name="T7" fmla="*/ 2366 h 5692"/>
              <a:gd name="T8" fmla="*/ 7327 w 14665"/>
              <a:gd name="T9" fmla="*/ 2538 h 5692"/>
              <a:gd name="T10" fmla="*/ 6596 w 14665"/>
              <a:gd name="T11" fmla="*/ 2366 h 5692"/>
              <a:gd name="T12" fmla="*/ 5476 w 14665"/>
              <a:gd name="T13" fmla="*/ 3360 h 5692"/>
              <a:gd name="T14" fmla="*/ 5539 w 14665"/>
              <a:gd name="T15" fmla="*/ 4707 h 5692"/>
              <a:gd name="T16" fmla="*/ 4301 w 14665"/>
              <a:gd name="T17" fmla="*/ 5691 h 5692"/>
              <a:gd name="T18" fmla="*/ 3027 w 14665"/>
              <a:gd name="T19" fmla="*/ 4417 h 5692"/>
              <a:gd name="T20" fmla="*/ 3117 w 14665"/>
              <a:gd name="T21" fmla="*/ 3351 h 5692"/>
              <a:gd name="T22" fmla="*/ 1997 w 14665"/>
              <a:gd name="T23" fmla="*/ 2366 h 5692"/>
              <a:gd name="T24" fmla="*/ 1274 w 14665"/>
              <a:gd name="T25" fmla="*/ 2538 h 5692"/>
              <a:gd name="T26" fmla="*/ 0 w 14665"/>
              <a:gd name="T27" fmla="*/ 1282 h 5692"/>
              <a:gd name="T28" fmla="*/ 1274 w 14665"/>
              <a:gd name="T29" fmla="*/ 0 h 5692"/>
              <a:gd name="T30" fmla="*/ 2160 w 14665"/>
              <a:gd name="T31" fmla="*/ 380 h 5692"/>
              <a:gd name="T32" fmla="*/ 2385 w 14665"/>
              <a:gd name="T33" fmla="*/ 1869 h 5692"/>
              <a:gd name="T34" fmla="*/ 3289 w 14665"/>
              <a:gd name="T35" fmla="*/ 3198 h 5692"/>
              <a:gd name="T36" fmla="*/ 3741 w 14665"/>
              <a:gd name="T37" fmla="*/ 3279 h 5692"/>
              <a:gd name="T38" fmla="*/ 4861 w 14665"/>
              <a:gd name="T39" fmla="*/ 3279 h 5692"/>
              <a:gd name="T40" fmla="*/ 5313 w 14665"/>
              <a:gd name="T41" fmla="*/ 3198 h 5692"/>
              <a:gd name="T42" fmla="*/ 6208 w 14665"/>
              <a:gd name="T43" fmla="*/ 1869 h 5692"/>
              <a:gd name="T44" fmla="*/ 7021 w 14665"/>
              <a:gd name="T45" fmla="*/ 36 h 5692"/>
              <a:gd name="T46" fmla="*/ 8601 w 14665"/>
              <a:gd name="T47" fmla="*/ 1264 h 5692"/>
              <a:gd name="T48" fmla="*/ 8511 w 14665"/>
              <a:gd name="T49" fmla="*/ 2330 h 5692"/>
              <a:gd name="T50" fmla="*/ 9622 w 14665"/>
              <a:gd name="T51" fmla="*/ 3324 h 5692"/>
              <a:gd name="T52" fmla="*/ 10363 w 14665"/>
              <a:gd name="T53" fmla="*/ 3153 h 5692"/>
              <a:gd name="T54" fmla="*/ 11095 w 14665"/>
              <a:gd name="T55" fmla="*/ 3324 h 5692"/>
              <a:gd name="T56" fmla="*/ 12206 w 14665"/>
              <a:gd name="T57" fmla="*/ 2330 h 5692"/>
              <a:gd name="T58" fmla="*/ 12116 w 14665"/>
              <a:gd name="T59" fmla="*/ 1255 h 5692"/>
              <a:gd name="T60" fmla="*/ 13381 w 14665"/>
              <a:gd name="T61" fmla="*/ 0 h 5692"/>
              <a:gd name="T62" fmla="*/ 14293 w 14665"/>
              <a:gd name="T63" fmla="*/ 380 h 5692"/>
              <a:gd name="T64" fmla="*/ 13399 w 14665"/>
              <a:gd name="T65" fmla="*/ 2538 h 5692"/>
              <a:gd name="T66" fmla="*/ 12830 w 14665"/>
              <a:gd name="T67" fmla="*/ 2403 h 5692"/>
              <a:gd name="T68" fmla="*/ 12369 w 14665"/>
              <a:gd name="T69" fmla="*/ 2493 h 5692"/>
              <a:gd name="T70" fmla="*/ 11474 w 14665"/>
              <a:gd name="T71" fmla="*/ 3821 h 5692"/>
              <a:gd name="T72" fmla="*/ 10661 w 14665"/>
              <a:gd name="T73" fmla="*/ 5655 h 5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665" h="5692">
                <a:moveTo>
                  <a:pt x="10363" y="5691"/>
                </a:moveTo>
                <a:lnTo>
                  <a:pt x="10363" y="5691"/>
                </a:lnTo>
                <a:cubicBezTo>
                  <a:pt x="10020" y="5691"/>
                  <a:pt x="9703" y="5556"/>
                  <a:pt x="9460" y="5321"/>
                </a:cubicBezTo>
                <a:cubicBezTo>
                  <a:pt x="9224" y="5077"/>
                  <a:pt x="9089" y="4761"/>
                  <a:pt x="9089" y="4417"/>
                </a:cubicBezTo>
                <a:cubicBezTo>
                  <a:pt x="9089" y="4210"/>
                  <a:pt x="9143" y="4002"/>
                  <a:pt x="9243" y="3821"/>
                </a:cubicBezTo>
                <a:cubicBezTo>
                  <a:pt x="9324" y="3667"/>
                  <a:pt x="9297" y="3478"/>
                  <a:pt x="9179" y="3351"/>
                </a:cubicBezTo>
                <a:cubicBezTo>
                  <a:pt x="8339" y="2484"/>
                  <a:pt x="8339" y="2484"/>
                  <a:pt x="8339" y="2484"/>
                </a:cubicBezTo>
                <a:cubicBezTo>
                  <a:pt x="8267" y="2411"/>
                  <a:pt x="8167" y="2366"/>
                  <a:pt x="8059" y="2366"/>
                </a:cubicBezTo>
                <a:cubicBezTo>
                  <a:pt x="8005" y="2366"/>
                  <a:pt x="7942" y="2384"/>
                  <a:pt x="7887" y="2411"/>
                </a:cubicBezTo>
                <a:cubicBezTo>
                  <a:pt x="7715" y="2493"/>
                  <a:pt x="7526" y="2538"/>
                  <a:pt x="7327" y="2538"/>
                </a:cubicBezTo>
                <a:cubicBezTo>
                  <a:pt x="7138" y="2538"/>
                  <a:pt x="6948" y="2493"/>
                  <a:pt x="6777" y="2411"/>
                </a:cubicBezTo>
                <a:cubicBezTo>
                  <a:pt x="6714" y="2384"/>
                  <a:pt x="6659" y="2366"/>
                  <a:pt x="6596" y="2366"/>
                </a:cubicBezTo>
                <a:cubicBezTo>
                  <a:pt x="6488" y="2366"/>
                  <a:pt x="6388" y="2411"/>
                  <a:pt x="6316" y="2484"/>
                </a:cubicBezTo>
                <a:cubicBezTo>
                  <a:pt x="5476" y="3360"/>
                  <a:pt x="5476" y="3360"/>
                  <a:pt x="5476" y="3360"/>
                </a:cubicBezTo>
                <a:cubicBezTo>
                  <a:pt x="5358" y="3478"/>
                  <a:pt x="5331" y="3667"/>
                  <a:pt x="5421" y="3821"/>
                </a:cubicBezTo>
                <a:cubicBezTo>
                  <a:pt x="5566" y="4092"/>
                  <a:pt x="5602" y="4399"/>
                  <a:pt x="5539" y="4707"/>
                </a:cubicBezTo>
                <a:cubicBezTo>
                  <a:pt x="5439" y="5176"/>
                  <a:pt x="5069" y="5547"/>
                  <a:pt x="4608" y="5655"/>
                </a:cubicBezTo>
                <a:cubicBezTo>
                  <a:pt x="4500" y="5673"/>
                  <a:pt x="4400" y="5691"/>
                  <a:pt x="4301" y="5691"/>
                </a:cubicBezTo>
                <a:cubicBezTo>
                  <a:pt x="3957" y="5691"/>
                  <a:pt x="3641" y="5556"/>
                  <a:pt x="3406" y="5321"/>
                </a:cubicBezTo>
                <a:cubicBezTo>
                  <a:pt x="3162" y="5077"/>
                  <a:pt x="3027" y="4761"/>
                  <a:pt x="3027" y="4417"/>
                </a:cubicBezTo>
                <a:cubicBezTo>
                  <a:pt x="3027" y="4210"/>
                  <a:pt x="3081" y="4002"/>
                  <a:pt x="3181" y="3821"/>
                </a:cubicBezTo>
                <a:cubicBezTo>
                  <a:pt x="3262" y="3667"/>
                  <a:pt x="3235" y="3478"/>
                  <a:pt x="3117" y="3351"/>
                </a:cubicBezTo>
                <a:cubicBezTo>
                  <a:pt x="2286" y="2493"/>
                  <a:pt x="2286" y="2493"/>
                  <a:pt x="2286" y="2493"/>
                </a:cubicBezTo>
                <a:cubicBezTo>
                  <a:pt x="2214" y="2411"/>
                  <a:pt x="2105" y="2366"/>
                  <a:pt x="1997" y="2366"/>
                </a:cubicBezTo>
                <a:cubicBezTo>
                  <a:pt x="1943" y="2366"/>
                  <a:pt x="1879" y="2384"/>
                  <a:pt x="1834" y="2403"/>
                </a:cubicBezTo>
                <a:cubicBezTo>
                  <a:pt x="1654" y="2493"/>
                  <a:pt x="1464" y="2538"/>
                  <a:pt x="1274" y="2538"/>
                </a:cubicBezTo>
                <a:cubicBezTo>
                  <a:pt x="1265" y="2538"/>
                  <a:pt x="1265" y="2538"/>
                  <a:pt x="1256" y="2538"/>
                </a:cubicBezTo>
                <a:cubicBezTo>
                  <a:pt x="569" y="2529"/>
                  <a:pt x="9" y="1969"/>
                  <a:pt x="0" y="1282"/>
                </a:cubicBezTo>
                <a:cubicBezTo>
                  <a:pt x="0" y="940"/>
                  <a:pt x="126" y="614"/>
                  <a:pt x="370" y="380"/>
                </a:cubicBezTo>
                <a:cubicBezTo>
                  <a:pt x="605" y="136"/>
                  <a:pt x="931" y="0"/>
                  <a:pt x="1274" y="0"/>
                </a:cubicBezTo>
                <a:cubicBezTo>
                  <a:pt x="1283" y="0"/>
                  <a:pt x="1283" y="0"/>
                  <a:pt x="1283" y="0"/>
                </a:cubicBezTo>
                <a:cubicBezTo>
                  <a:pt x="1608" y="0"/>
                  <a:pt x="1924" y="136"/>
                  <a:pt x="2160" y="380"/>
                </a:cubicBezTo>
                <a:cubicBezTo>
                  <a:pt x="2403" y="614"/>
                  <a:pt x="2539" y="931"/>
                  <a:pt x="2539" y="1255"/>
                </a:cubicBezTo>
                <a:cubicBezTo>
                  <a:pt x="2539" y="1472"/>
                  <a:pt x="2485" y="1680"/>
                  <a:pt x="2385" y="1869"/>
                </a:cubicBezTo>
                <a:cubicBezTo>
                  <a:pt x="2304" y="2023"/>
                  <a:pt x="2331" y="2204"/>
                  <a:pt x="2449" y="2330"/>
                </a:cubicBezTo>
                <a:cubicBezTo>
                  <a:pt x="3289" y="3198"/>
                  <a:pt x="3289" y="3198"/>
                  <a:pt x="3289" y="3198"/>
                </a:cubicBezTo>
                <a:cubicBezTo>
                  <a:pt x="3361" y="3279"/>
                  <a:pt x="3461" y="3324"/>
                  <a:pt x="3569" y="3324"/>
                </a:cubicBezTo>
                <a:cubicBezTo>
                  <a:pt x="3623" y="3324"/>
                  <a:pt x="3687" y="3306"/>
                  <a:pt x="3741" y="3279"/>
                </a:cubicBezTo>
                <a:cubicBezTo>
                  <a:pt x="3912" y="3198"/>
                  <a:pt x="4102" y="3153"/>
                  <a:pt x="4301" y="3153"/>
                </a:cubicBezTo>
                <a:cubicBezTo>
                  <a:pt x="4491" y="3153"/>
                  <a:pt x="4680" y="3198"/>
                  <a:pt x="4861" y="3279"/>
                </a:cubicBezTo>
                <a:cubicBezTo>
                  <a:pt x="4915" y="3306"/>
                  <a:pt x="4969" y="3324"/>
                  <a:pt x="5033" y="3324"/>
                </a:cubicBezTo>
                <a:cubicBezTo>
                  <a:pt x="5141" y="3324"/>
                  <a:pt x="5241" y="3279"/>
                  <a:pt x="5313" y="3198"/>
                </a:cubicBezTo>
                <a:cubicBezTo>
                  <a:pt x="6153" y="2330"/>
                  <a:pt x="6153" y="2330"/>
                  <a:pt x="6153" y="2330"/>
                </a:cubicBezTo>
                <a:cubicBezTo>
                  <a:pt x="6271" y="2204"/>
                  <a:pt x="6298" y="2023"/>
                  <a:pt x="6208" y="1869"/>
                </a:cubicBezTo>
                <a:cubicBezTo>
                  <a:pt x="6063" y="1598"/>
                  <a:pt x="6027" y="1291"/>
                  <a:pt x="6090" y="985"/>
                </a:cubicBezTo>
                <a:cubicBezTo>
                  <a:pt x="6189" y="515"/>
                  <a:pt x="6560" y="145"/>
                  <a:pt x="7021" y="36"/>
                </a:cubicBezTo>
                <a:cubicBezTo>
                  <a:pt x="7129" y="9"/>
                  <a:pt x="7229" y="0"/>
                  <a:pt x="7327" y="0"/>
                </a:cubicBezTo>
                <a:cubicBezTo>
                  <a:pt x="8032" y="0"/>
                  <a:pt x="8601" y="569"/>
                  <a:pt x="8601" y="1264"/>
                </a:cubicBezTo>
                <a:cubicBezTo>
                  <a:pt x="8601" y="1481"/>
                  <a:pt x="8547" y="1689"/>
                  <a:pt x="8448" y="1869"/>
                </a:cubicBezTo>
                <a:cubicBezTo>
                  <a:pt x="8366" y="2023"/>
                  <a:pt x="8393" y="2213"/>
                  <a:pt x="8511" y="2330"/>
                </a:cubicBezTo>
                <a:cubicBezTo>
                  <a:pt x="9342" y="3198"/>
                  <a:pt x="9342" y="3198"/>
                  <a:pt x="9342" y="3198"/>
                </a:cubicBezTo>
                <a:cubicBezTo>
                  <a:pt x="9414" y="3279"/>
                  <a:pt x="9514" y="3324"/>
                  <a:pt x="9622" y="3324"/>
                </a:cubicBezTo>
                <a:cubicBezTo>
                  <a:pt x="9685" y="3324"/>
                  <a:pt x="9749" y="3306"/>
                  <a:pt x="9803" y="3279"/>
                </a:cubicBezTo>
                <a:cubicBezTo>
                  <a:pt x="9975" y="3198"/>
                  <a:pt x="10164" y="3153"/>
                  <a:pt x="10363" y="3153"/>
                </a:cubicBezTo>
                <a:cubicBezTo>
                  <a:pt x="10553" y="3153"/>
                  <a:pt x="10742" y="3198"/>
                  <a:pt x="10914" y="3279"/>
                </a:cubicBezTo>
                <a:cubicBezTo>
                  <a:pt x="10968" y="3306"/>
                  <a:pt x="11032" y="3324"/>
                  <a:pt x="11095" y="3324"/>
                </a:cubicBezTo>
                <a:cubicBezTo>
                  <a:pt x="11203" y="3324"/>
                  <a:pt x="11303" y="3279"/>
                  <a:pt x="11375" y="3198"/>
                </a:cubicBezTo>
                <a:cubicBezTo>
                  <a:pt x="12206" y="2330"/>
                  <a:pt x="12206" y="2330"/>
                  <a:pt x="12206" y="2330"/>
                </a:cubicBezTo>
                <a:cubicBezTo>
                  <a:pt x="12333" y="2204"/>
                  <a:pt x="12351" y="2023"/>
                  <a:pt x="12269" y="1869"/>
                </a:cubicBezTo>
                <a:cubicBezTo>
                  <a:pt x="12170" y="1680"/>
                  <a:pt x="12116" y="1472"/>
                  <a:pt x="12116" y="1255"/>
                </a:cubicBezTo>
                <a:cubicBezTo>
                  <a:pt x="12125" y="931"/>
                  <a:pt x="12260" y="614"/>
                  <a:pt x="12496" y="380"/>
                </a:cubicBezTo>
                <a:cubicBezTo>
                  <a:pt x="12739" y="136"/>
                  <a:pt x="13047" y="0"/>
                  <a:pt x="13381" y="0"/>
                </a:cubicBezTo>
                <a:cubicBezTo>
                  <a:pt x="13390" y="0"/>
                  <a:pt x="13390" y="0"/>
                  <a:pt x="13390" y="0"/>
                </a:cubicBezTo>
                <a:cubicBezTo>
                  <a:pt x="13733" y="0"/>
                  <a:pt x="14050" y="136"/>
                  <a:pt x="14293" y="380"/>
                </a:cubicBezTo>
                <a:cubicBezTo>
                  <a:pt x="14529" y="614"/>
                  <a:pt x="14664" y="940"/>
                  <a:pt x="14655" y="1282"/>
                </a:cubicBezTo>
                <a:cubicBezTo>
                  <a:pt x="14655" y="1969"/>
                  <a:pt x="14086" y="2529"/>
                  <a:pt x="13399" y="2538"/>
                </a:cubicBezTo>
                <a:lnTo>
                  <a:pt x="13390" y="2538"/>
                </a:lnTo>
                <a:cubicBezTo>
                  <a:pt x="13191" y="2538"/>
                  <a:pt x="13002" y="2493"/>
                  <a:pt x="12830" y="2403"/>
                </a:cubicBezTo>
                <a:cubicBezTo>
                  <a:pt x="12775" y="2384"/>
                  <a:pt x="12721" y="2366"/>
                  <a:pt x="12658" y="2366"/>
                </a:cubicBezTo>
                <a:cubicBezTo>
                  <a:pt x="12550" y="2366"/>
                  <a:pt x="12450" y="2411"/>
                  <a:pt x="12369" y="2493"/>
                </a:cubicBezTo>
                <a:cubicBezTo>
                  <a:pt x="11538" y="3360"/>
                  <a:pt x="11538" y="3360"/>
                  <a:pt x="11538" y="3360"/>
                </a:cubicBezTo>
                <a:cubicBezTo>
                  <a:pt x="11420" y="3478"/>
                  <a:pt x="11393" y="3667"/>
                  <a:pt x="11474" y="3821"/>
                </a:cubicBezTo>
                <a:cubicBezTo>
                  <a:pt x="11619" y="4092"/>
                  <a:pt x="11664" y="4399"/>
                  <a:pt x="11601" y="4707"/>
                </a:cubicBezTo>
                <a:cubicBezTo>
                  <a:pt x="11493" y="5176"/>
                  <a:pt x="11131" y="5547"/>
                  <a:pt x="10661" y="5655"/>
                </a:cubicBezTo>
                <a:cubicBezTo>
                  <a:pt x="10562" y="5673"/>
                  <a:pt x="10462" y="5691"/>
                  <a:pt x="10363" y="5691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40">
            <a:extLst>
              <a:ext uri="{FF2B5EF4-FFF2-40B4-BE49-F238E27FC236}">
                <a16:creationId xmlns:a16="http://schemas.microsoft.com/office/drawing/2014/main" id="{12A5912F-66D0-BA44-AD94-1828BBFB6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278" y="5663935"/>
            <a:ext cx="2331270" cy="2331270"/>
          </a:xfrm>
          <a:custGeom>
            <a:avLst/>
            <a:gdLst>
              <a:gd name="T0" fmla="*/ 2168 w 2169"/>
              <a:gd name="T1" fmla="*/ 1083 h 2168"/>
              <a:gd name="T2" fmla="*/ 2168 w 2169"/>
              <a:gd name="T3" fmla="*/ 1083 h 2168"/>
              <a:gd name="T4" fmla="*/ 1084 w 2169"/>
              <a:gd name="T5" fmla="*/ 0 h 2168"/>
              <a:gd name="T6" fmla="*/ 0 w 2169"/>
              <a:gd name="T7" fmla="*/ 1083 h 2168"/>
              <a:gd name="T8" fmla="*/ 1084 w 2169"/>
              <a:gd name="T9" fmla="*/ 2167 h 2168"/>
              <a:gd name="T10" fmla="*/ 2168 w 2169"/>
              <a:gd name="T11" fmla="*/ 1083 h 2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9" h="2168">
                <a:moveTo>
                  <a:pt x="2168" y="1083"/>
                </a:moveTo>
                <a:lnTo>
                  <a:pt x="2168" y="1083"/>
                </a:lnTo>
                <a:cubicBezTo>
                  <a:pt x="2168" y="488"/>
                  <a:pt x="1680" y="0"/>
                  <a:pt x="1084" y="0"/>
                </a:cubicBezTo>
                <a:cubicBezTo>
                  <a:pt x="478" y="0"/>
                  <a:pt x="0" y="488"/>
                  <a:pt x="0" y="1083"/>
                </a:cubicBezTo>
                <a:cubicBezTo>
                  <a:pt x="0" y="1688"/>
                  <a:pt x="478" y="2167"/>
                  <a:pt x="1084" y="2167"/>
                </a:cubicBezTo>
                <a:cubicBezTo>
                  <a:pt x="1680" y="2167"/>
                  <a:pt x="2168" y="1688"/>
                  <a:pt x="2168" y="108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41">
            <a:extLst>
              <a:ext uri="{FF2B5EF4-FFF2-40B4-BE49-F238E27FC236}">
                <a16:creationId xmlns:a16="http://schemas.microsoft.com/office/drawing/2014/main" id="{F40125DC-E6BD-6340-A113-B7CB86EC9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5036" y="5663935"/>
            <a:ext cx="2331270" cy="2331270"/>
          </a:xfrm>
          <a:custGeom>
            <a:avLst/>
            <a:gdLst>
              <a:gd name="T0" fmla="*/ 2167 w 2168"/>
              <a:gd name="T1" fmla="*/ 1083 h 2168"/>
              <a:gd name="T2" fmla="*/ 2167 w 2168"/>
              <a:gd name="T3" fmla="*/ 1083 h 2168"/>
              <a:gd name="T4" fmla="*/ 1083 w 2168"/>
              <a:gd name="T5" fmla="*/ 0 h 2168"/>
              <a:gd name="T6" fmla="*/ 0 w 2168"/>
              <a:gd name="T7" fmla="*/ 1083 h 2168"/>
              <a:gd name="T8" fmla="*/ 1083 w 2168"/>
              <a:gd name="T9" fmla="*/ 2167 h 2168"/>
              <a:gd name="T10" fmla="*/ 2167 w 2168"/>
              <a:gd name="T11" fmla="*/ 1083 h 2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8" h="2168">
                <a:moveTo>
                  <a:pt x="2167" y="1083"/>
                </a:moveTo>
                <a:lnTo>
                  <a:pt x="2167" y="1083"/>
                </a:lnTo>
                <a:cubicBezTo>
                  <a:pt x="2167" y="488"/>
                  <a:pt x="1679" y="0"/>
                  <a:pt x="1083" y="0"/>
                </a:cubicBezTo>
                <a:cubicBezTo>
                  <a:pt x="488" y="0"/>
                  <a:pt x="0" y="488"/>
                  <a:pt x="0" y="1083"/>
                </a:cubicBezTo>
                <a:cubicBezTo>
                  <a:pt x="0" y="1688"/>
                  <a:pt x="488" y="2167"/>
                  <a:pt x="1083" y="2167"/>
                </a:cubicBezTo>
                <a:cubicBezTo>
                  <a:pt x="1679" y="2167"/>
                  <a:pt x="2167" y="1688"/>
                  <a:pt x="2167" y="108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42">
            <a:extLst>
              <a:ext uri="{FF2B5EF4-FFF2-40B4-BE49-F238E27FC236}">
                <a16:creationId xmlns:a16="http://schemas.microsoft.com/office/drawing/2014/main" id="{3132ADA0-6745-A24D-A73F-1E964FB21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0273" y="5663935"/>
            <a:ext cx="2331270" cy="2331270"/>
          </a:xfrm>
          <a:custGeom>
            <a:avLst/>
            <a:gdLst>
              <a:gd name="T0" fmla="*/ 2168 w 2169"/>
              <a:gd name="T1" fmla="*/ 1083 h 2168"/>
              <a:gd name="T2" fmla="*/ 2168 w 2169"/>
              <a:gd name="T3" fmla="*/ 1083 h 2168"/>
              <a:gd name="T4" fmla="*/ 1084 w 2169"/>
              <a:gd name="T5" fmla="*/ 0 h 2168"/>
              <a:gd name="T6" fmla="*/ 0 w 2169"/>
              <a:gd name="T7" fmla="*/ 1083 h 2168"/>
              <a:gd name="T8" fmla="*/ 1084 w 2169"/>
              <a:gd name="T9" fmla="*/ 2167 h 2168"/>
              <a:gd name="T10" fmla="*/ 2168 w 2169"/>
              <a:gd name="T11" fmla="*/ 1083 h 2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9" h="2168">
                <a:moveTo>
                  <a:pt x="2168" y="1083"/>
                </a:moveTo>
                <a:lnTo>
                  <a:pt x="2168" y="1083"/>
                </a:lnTo>
                <a:cubicBezTo>
                  <a:pt x="2168" y="488"/>
                  <a:pt x="1680" y="0"/>
                  <a:pt x="1084" y="0"/>
                </a:cubicBezTo>
                <a:cubicBezTo>
                  <a:pt x="488" y="0"/>
                  <a:pt x="0" y="488"/>
                  <a:pt x="0" y="1083"/>
                </a:cubicBezTo>
                <a:cubicBezTo>
                  <a:pt x="0" y="1688"/>
                  <a:pt x="488" y="2167"/>
                  <a:pt x="1084" y="2167"/>
                </a:cubicBezTo>
                <a:cubicBezTo>
                  <a:pt x="1680" y="2167"/>
                  <a:pt x="2168" y="1688"/>
                  <a:pt x="2168" y="108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43">
            <a:extLst>
              <a:ext uri="{FF2B5EF4-FFF2-40B4-BE49-F238E27FC236}">
                <a16:creationId xmlns:a16="http://schemas.microsoft.com/office/drawing/2014/main" id="{76D2B962-7455-3A49-B002-43873829A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4525" y="9061336"/>
            <a:ext cx="2331270" cy="2331270"/>
          </a:xfrm>
          <a:custGeom>
            <a:avLst/>
            <a:gdLst>
              <a:gd name="T0" fmla="*/ 2168 w 2169"/>
              <a:gd name="T1" fmla="*/ 1084 h 2170"/>
              <a:gd name="T2" fmla="*/ 2168 w 2169"/>
              <a:gd name="T3" fmla="*/ 1084 h 2170"/>
              <a:gd name="T4" fmla="*/ 1084 w 2169"/>
              <a:gd name="T5" fmla="*/ 0 h 2170"/>
              <a:gd name="T6" fmla="*/ 0 w 2169"/>
              <a:gd name="T7" fmla="*/ 1084 h 2170"/>
              <a:gd name="T8" fmla="*/ 1084 w 2169"/>
              <a:gd name="T9" fmla="*/ 2169 h 2170"/>
              <a:gd name="T10" fmla="*/ 2168 w 2169"/>
              <a:gd name="T11" fmla="*/ 1084 h 2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9" h="2170">
                <a:moveTo>
                  <a:pt x="2168" y="1084"/>
                </a:moveTo>
                <a:lnTo>
                  <a:pt x="2168" y="1084"/>
                </a:lnTo>
                <a:cubicBezTo>
                  <a:pt x="2168" y="488"/>
                  <a:pt x="1680" y="0"/>
                  <a:pt x="1084" y="0"/>
                </a:cubicBezTo>
                <a:cubicBezTo>
                  <a:pt x="487" y="0"/>
                  <a:pt x="0" y="488"/>
                  <a:pt x="0" y="1084"/>
                </a:cubicBezTo>
                <a:cubicBezTo>
                  <a:pt x="0" y="1681"/>
                  <a:pt x="487" y="2169"/>
                  <a:pt x="1084" y="2169"/>
                </a:cubicBezTo>
                <a:cubicBezTo>
                  <a:pt x="1680" y="2169"/>
                  <a:pt x="2168" y="1681"/>
                  <a:pt x="2168" y="10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44">
            <a:extLst>
              <a:ext uri="{FF2B5EF4-FFF2-40B4-BE49-F238E27FC236}">
                <a16:creationId xmlns:a16="http://schemas.microsoft.com/office/drawing/2014/main" id="{0BB7144E-ABB7-5942-B299-EC4E114D8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9763" y="9061336"/>
            <a:ext cx="2331270" cy="2331270"/>
          </a:xfrm>
          <a:custGeom>
            <a:avLst/>
            <a:gdLst>
              <a:gd name="T0" fmla="*/ 2168 w 2169"/>
              <a:gd name="T1" fmla="*/ 1084 h 2170"/>
              <a:gd name="T2" fmla="*/ 2168 w 2169"/>
              <a:gd name="T3" fmla="*/ 1084 h 2170"/>
              <a:gd name="T4" fmla="*/ 1084 w 2169"/>
              <a:gd name="T5" fmla="*/ 0 h 2170"/>
              <a:gd name="T6" fmla="*/ 0 w 2169"/>
              <a:gd name="T7" fmla="*/ 1084 h 2170"/>
              <a:gd name="T8" fmla="*/ 1084 w 2169"/>
              <a:gd name="T9" fmla="*/ 2169 h 2170"/>
              <a:gd name="T10" fmla="*/ 2168 w 2169"/>
              <a:gd name="T11" fmla="*/ 1084 h 2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9" h="2170">
                <a:moveTo>
                  <a:pt x="2168" y="1084"/>
                </a:moveTo>
                <a:lnTo>
                  <a:pt x="2168" y="1084"/>
                </a:lnTo>
                <a:cubicBezTo>
                  <a:pt x="2168" y="488"/>
                  <a:pt x="1680" y="0"/>
                  <a:pt x="1084" y="0"/>
                </a:cubicBezTo>
                <a:cubicBezTo>
                  <a:pt x="479" y="0"/>
                  <a:pt x="0" y="488"/>
                  <a:pt x="0" y="1084"/>
                </a:cubicBezTo>
                <a:cubicBezTo>
                  <a:pt x="0" y="1681"/>
                  <a:pt x="479" y="2169"/>
                  <a:pt x="1084" y="2169"/>
                </a:cubicBezTo>
                <a:cubicBezTo>
                  <a:pt x="1680" y="2169"/>
                  <a:pt x="2168" y="1681"/>
                  <a:pt x="2168" y="108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45">
            <a:extLst>
              <a:ext uri="{FF2B5EF4-FFF2-40B4-BE49-F238E27FC236}">
                <a16:creationId xmlns:a16="http://schemas.microsoft.com/office/drawing/2014/main" id="{08C99C7B-5F30-3848-B990-6AA84B5E4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4742" y="6502625"/>
            <a:ext cx="886074" cy="563863"/>
          </a:xfrm>
          <a:custGeom>
            <a:avLst/>
            <a:gdLst>
              <a:gd name="T0" fmla="*/ 776 w 823"/>
              <a:gd name="T1" fmla="*/ 523 h 524"/>
              <a:gd name="T2" fmla="*/ 776 w 823"/>
              <a:gd name="T3" fmla="*/ 523 h 524"/>
              <a:gd name="T4" fmla="*/ 36 w 823"/>
              <a:gd name="T5" fmla="*/ 523 h 524"/>
              <a:gd name="T6" fmla="*/ 0 w 823"/>
              <a:gd name="T7" fmla="*/ 487 h 524"/>
              <a:gd name="T8" fmla="*/ 0 w 823"/>
              <a:gd name="T9" fmla="*/ 36 h 524"/>
              <a:gd name="T10" fmla="*/ 36 w 823"/>
              <a:gd name="T11" fmla="*/ 0 h 524"/>
              <a:gd name="T12" fmla="*/ 776 w 823"/>
              <a:gd name="T13" fmla="*/ 0 h 524"/>
              <a:gd name="T14" fmla="*/ 822 w 823"/>
              <a:gd name="T15" fmla="*/ 36 h 524"/>
              <a:gd name="T16" fmla="*/ 822 w 823"/>
              <a:gd name="T17" fmla="*/ 487 h 524"/>
              <a:gd name="T18" fmla="*/ 776 w 823"/>
              <a:gd name="T19" fmla="*/ 523 h 524"/>
              <a:gd name="T20" fmla="*/ 46 w 823"/>
              <a:gd name="T21" fmla="*/ 469 h 524"/>
              <a:gd name="T22" fmla="*/ 46 w 823"/>
              <a:gd name="T23" fmla="*/ 469 h 524"/>
              <a:gd name="T24" fmla="*/ 768 w 823"/>
              <a:gd name="T25" fmla="*/ 469 h 524"/>
              <a:gd name="T26" fmla="*/ 768 w 823"/>
              <a:gd name="T27" fmla="*/ 45 h 524"/>
              <a:gd name="T28" fmla="*/ 46 w 823"/>
              <a:gd name="T29" fmla="*/ 45 h 524"/>
              <a:gd name="T30" fmla="*/ 46 w 823"/>
              <a:gd name="T31" fmla="*/ 469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23" h="524">
                <a:moveTo>
                  <a:pt x="776" y="523"/>
                </a:moveTo>
                <a:lnTo>
                  <a:pt x="776" y="523"/>
                </a:lnTo>
                <a:cubicBezTo>
                  <a:pt x="36" y="523"/>
                  <a:pt x="36" y="523"/>
                  <a:pt x="36" y="523"/>
                </a:cubicBezTo>
                <a:cubicBezTo>
                  <a:pt x="18" y="523"/>
                  <a:pt x="0" y="505"/>
                  <a:pt x="0" y="487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776" y="0"/>
                  <a:pt x="776" y="0"/>
                  <a:pt x="776" y="0"/>
                </a:cubicBezTo>
                <a:cubicBezTo>
                  <a:pt x="804" y="0"/>
                  <a:pt x="822" y="18"/>
                  <a:pt x="822" y="36"/>
                </a:cubicBezTo>
                <a:cubicBezTo>
                  <a:pt x="822" y="487"/>
                  <a:pt x="822" y="487"/>
                  <a:pt x="822" y="487"/>
                </a:cubicBezTo>
                <a:cubicBezTo>
                  <a:pt x="822" y="505"/>
                  <a:pt x="804" y="523"/>
                  <a:pt x="776" y="523"/>
                </a:cubicBezTo>
                <a:close/>
                <a:moveTo>
                  <a:pt x="46" y="469"/>
                </a:moveTo>
                <a:lnTo>
                  <a:pt x="46" y="469"/>
                </a:lnTo>
                <a:cubicBezTo>
                  <a:pt x="768" y="469"/>
                  <a:pt x="768" y="469"/>
                  <a:pt x="768" y="469"/>
                </a:cubicBezTo>
                <a:cubicBezTo>
                  <a:pt x="768" y="45"/>
                  <a:pt x="768" y="45"/>
                  <a:pt x="768" y="45"/>
                </a:cubicBezTo>
                <a:cubicBezTo>
                  <a:pt x="46" y="45"/>
                  <a:pt x="46" y="45"/>
                  <a:pt x="46" y="45"/>
                </a:cubicBezTo>
                <a:lnTo>
                  <a:pt x="46" y="4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46">
            <a:extLst>
              <a:ext uri="{FF2B5EF4-FFF2-40B4-BE49-F238E27FC236}">
                <a16:creationId xmlns:a16="http://schemas.microsoft.com/office/drawing/2014/main" id="{7A85164B-11E8-8347-8EC6-A8A4E004E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5761" y="7109135"/>
            <a:ext cx="1085081" cy="56860"/>
          </a:xfrm>
          <a:custGeom>
            <a:avLst/>
            <a:gdLst>
              <a:gd name="T0" fmla="*/ 984 w 1012"/>
              <a:gd name="T1" fmla="*/ 54 h 55"/>
              <a:gd name="T2" fmla="*/ 984 w 1012"/>
              <a:gd name="T3" fmla="*/ 54 h 55"/>
              <a:gd name="T4" fmla="*/ 27 w 1012"/>
              <a:gd name="T5" fmla="*/ 54 h 55"/>
              <a:gd name="T6" fmla="*/ 0 w 1012"/>
              <a:gd name="T7" fmla="*/ 27 h 55"/>
              <a:gd name="T8" fmla="*/ 27 w 1012"/>
              <a:gd name="T9" fmla="*/ 0 h 55"/>
              <a:gd name="T10" fmla="*/ 984 w 1012"/>
              <a:gd name="T11" fmla="*/ 0 h 55"/>
              <a:gd name="T12" fmla="*/ 1011 w 1012"/>
              <a:gd name="T13" fmla="*/ 27 h 55"/>
              <a:gd name="T14" fmla="*/ 984 w 1012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2" h="55">
                <a:moveTo>
                  <a:pt x="984" y="54"/>
                </a:moveTo>
                <a:lnTo>
                  <a:pt x="984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984" y="0"/>
                  <a:pt x="984" y="0"/>
                  <a:pt x="984" y="0"/>
                </a:cubicBezTo>
                <a:cubicBezTo>
                  <a:pt x="1002" y="0"/>
                  <a:pt x="1011" y="18"/>
                  <a:pt x="1011" y="27"/>
                </a:cubicBezTo>
                <a:cubicBezTo>
                  <a:pt x="1011" y="45"/>
                  <a:pt x="1002" y="54"/>
                  <a:pt x="984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47">
            <a:extLst>
              <a:ext uri="{FF2B5EF4-FFF2-40B4-BE49-F238E27FC236}">
                <a16:creationId xmlns:a16="http://schemas.microsoft.com/office/drawing/2014/main" id="{05AA1632-8AED-6B4D-B612-33F28AB62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507" y="6393642"/>
            <a:ext cx="886071" cy="886074"/>
          </a:xfrm>
          <a:custGeom>
            <a:avLst/>
            <a:gdLst>
              <a:gd name="T0" fmla="*/ 696 w 823"/>
              <a:gd name="T1" fmla="*/ 578 h 823"/>
              <a:gd name="T2" fmla="*/ 696 w 823"/>
              <a:gd name="T3" fmla="*/ 578 h 823"/>
              <a:gd name="T4" fmla="*/ 633 w 823"/>
              <a:gd name="T5" fmla="*/ 596 h 823"/>
              <a:gd name="T6" fmla="*/ 290 w 823"/>
              <a:gd name="T7" fmla="*/ 406 h 823"/>
              <a:gd name="T8" fmla="*/ 642 w 823"/>
              <a:gd name="T9" fmla="*/ 235 h 823"/>
              <a:gd name="T10" fmla="*/ 696 w 823"/>
              <a:gd name="T11" fmla="*/ 244 h 823"/>
              <a:gd name="T12" fmla="*/ 822 w 823"/>
              <a:gd name="T13" fmla="*/ 127 h 823"/>
              <a:gd name="T14" fmla="*/ 696 w 823"/>
              <a:gd name="T15" fmla="*/ 0 h 823"/>
              <a:gd name="T16" fmla="*/ 579 w 823"/>
              <a:gd name="T17" fmla="*/ 127 h 823"/>
              <a:gd name="T18" fmla="*/ 597 w 823"/>
              <a:gd name="T19" fmla="*/ 190 h 823"/>
              <a:gd name="T20" fmla="*/ 235 w 823"/>
              <a:gd name="T21" fmla="*/ 371 h 823"/>
              <a:gd name="T22" fmla="*/ 127 w 823"/>
              <a:gd name="T23" fmla="*/ 290 h 823"/>
              <a:gd name="T24" fmla="*/ 0 w 823"/>
              <a:gd name="T25" fmla="*/ 406 h 823"/>
              <a:gd name="T26" fmla="*/ 127 w 823"/>
              <a:gd name="T27" fmla="*/ 533 h 823"/>
              <a:gd name="T28" fmla="*/ 235 w 823"/>
              <a:gd name="T29" fmla="*/ 442 h 823"/>
              <a:gd name="T30" fmla="*/ 597 w 823"/>
              <a:gd name="T31" fmla="*/ 632 h 823"/>
              <a:gd name="T32" fmla="*/ 579 w 823"/>
              <a:gd name="T33" fmla="*/ 695 h 823"/>
              <a:gd name="T34" fmla="*/ 696 w 823"/>
              <a:gd name="T35" fmla="*/ 822 h 823"/>
              <a:gd name="T36" fmla="*/ 822 w 823"/>
              <a:gd name="T37" fmla="*/ 695 h 823"/>
              <a:gd name="T38" fmla="*/ 696 w 823"/>
              <a:gd name="T39" fmla="*/ 578 h 823"/>
              <a:gd name="T40" fmla="*/ 696 w 823"/>
              <a:gd name="T41" fmla="*/ 55 h 823"/>
              <a:gd name="T42" fmla="*/ 696 w 823"/>
              <a:gd name="T43" fmla="*/ 55 h 823"/>
              <a:gd name="T44" fmla="*/ 768 w 823"/>
              <a:gd name="T45" fmla="*/ 127 h 823"/>
              <a:gd name="T46" fmla="*/ 696 w 823"/>
              <a:gd name="T47" fmla="*/ 190 h 823"/>
              <a:gd name="T48" fmla="*/ 633 w 823"/>
              <a:gd name="T49" fmla="*/ 127 h 823"/>
              <a:gd name="T50" fmla="*/ 696 w 823"/>
              <a:gd name="T51" fmla="*/ 55 h 823"/>
              <a:gd name="T52" fmla="*/ 127 w 823"/>
              <a:gd name="T53" fmla="*/ 478 h 823"/>
              <a:gd name="T54" fmla="*/ 127 w 823"/>
              <a:gd name="T55" fmla="*/ 478 h 823"/>
              <a:gd name="T56" fmla="*/ 54 w 823"/>
              <a:gd name="T57" fmla="*/ 406 h 823"/>
              <a:gd name="T58" fmla="*/ 127 w 823"/>
              <a:gd name="T59" fmla="*/ 344 h 823"/>
              <a:gd name="T60" fmla="*/ 190 w 823"/>
              <a:gd name="T61" fmla="*/ 406 h 823"/>
              <a:gd name="T62" fmla="*/ 127 w 823"/>
              <a:gd name="T63" fmla="*/ 478 h 823"/>
              <a:gd name="T64" fmla="*/ 696 w 823"/>
              <a:gd name="T65" fmla="*/ 767 h 823"/>
              <a:gd name="T66" fmla="*/ 696 w 823"/>
              <a:gd name="T67" fmla="*/ 767 h 823"/>
              <a:gd name="T68" fmla="*/ 633 w 823"/>
              <a:gd name="T69" fmla="*/ 695 h 823"/>
              <a:gd name="T70" fmla="*/ 696 w 823"/>
              <a:gd name="T71" fmla="*/ 632 h 823"/>
              <a:gd name="T72" fmla="*/ 768 w 823"/>
              <a:gd name="T73" fmla="*/ 695 h 823"/>
              <a:gd name="T74" fmla="*/ 696 w 823"/>
              <a:gd name="T75" fmla="*/ 767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23" h="823">
                <a:moveTo>
                  <a:pt x="696" y="578"/>
                </a:moveTo>
                <a:lnTo>
                  <a:pt x="696" y="578"/>
                </a:lnTo>
                <a:cubicBezTo>
                  <a:pt x="678" y="578"/>
                  <a:pt x="651" y="578"/>
                  <a:pt x="633" y="596"/>
                </a:cubicBezTo>
                <a:cubicBezTo>
                  <a:pt x="290" y="406"/>
                  <a:pt x="290" y="406"/>
                  <a:pt x="290" y="406"/>
                </a:cubicBezTo>
                <a:cubicBezTo>
                  <a:pt x="642" y="235"/>
                  <a:pt x="642" y="235"/>
                  <a:pt x="642" y="235"/>
                </a:cubicBezTo>
                <a:cubicBezTo>
                  <a:pt x="660" y="244"/>
                  <a:pt x="678" y="244"/>
                  <a:pt x="696" y="244"/>
                </a:cubicBezTo>
                <a:cubicBezTo>
                  <a:pt x="768" y="244"/>
                  <a:pt x="822" y="190"/>
                  <a:pt x="822" y="127"/>
                </a:cubicBezTo>
                <a:cubicBezTo>
                  <a:pt x="822" y="55"/>
                  <a:pt x="768" y="0"/>
                  <a:pt x="696" y="0"/>
                </a:cubicBezTo>
                <a:cubicBezTo>
                  <a:pt x="633" y="0"/>
                  <a:pt x="579" y="55"/>
                  <a:pt x="579" y="127"/>
                </a:cubicBezTo>
                <a:cubicBezTo>
                  <a:pt x="579" y="154"/>
                  <a:pt x="588" y="172"/>
                  <a:pt x="597" y="190"/>
                </a:cubicBezTo>
                <a:cubicBezTo>
                  <a:pt x="235" y="371"/>
                  <a:pt x="235" y="371"/>
                  <a:pt x="235" y="371"/>
                </a:cubicBezTo>
                <a:cubicBezTo>
                  <a:pt x="226" y="326"/>
                  <a:pt x="181" y="290"/>
                  <a:pt x="127" y="290"/>
                </a:cubicBezTo>
                <a:cubicBezTo>
                  <a:pt x="54" y="290"/>
                  <a:pt x="0" y="344"/>
                  <a:pt x="0" y="406"/>
                </a:cubicBezTo>
                <a:cubicBezTo>
                  <a:pt x="0" y="478"/>
                  <a:pt x="54" y="533"/>
                  <a:pt x="127" y="533"/>
                </a:cubicBezTo>
                <a:cubicBezTo>
                  <a:pt x="181" y="533"/>
                  <a:pt x="226" y="496"/>
                  <a:pt x="235" y="442"/>
                </a:cubicBezTo>
                <a:cubicBezTo>
                  <a:pt x="597" y="632"/>
                  <a:pt x="597" y="632"/>
                  <a:pt x="597" y="632"/>
                </a:cubicBezTo>
                <a:cubicBezTo>
                  <a:pt x="588" y="650"/>
                  <a:pt x="579" y="668"/>
                  <a:pt x="579" y="695"/>
                </a:cubicBezTo>
                <a:cubicBezTo>
                  <a:pt x="579" y="767"/>
                  <a:pt x="633" y="822"/>
                  <a:pt x="696" y="822"/>
                </a:cubicBezTo>
                <a:cubicBezTo>
                  <a:pt x="768" y="822"/>
                  <a:pt x="822" y="767"/>
                  <a:pt x="822" y="695"/>
                </a:cubicBezTo>
                <a:cubicBezTo>
                  <a:pt x="822" y="632"/>
                  <a:pt x="768" y="578"/>
                  <a:pt x="696" y="578"/>
                </a:cubicBezTo>
                <a:close/>
                <a:moveTo>
                  <a:pt x="696" y="55"/>
                </a:moveTo>
                <a:lnTo>
                  <a:pt x="696" y="55"/>
                </a:lnTo>
                <a:cubicBezTo>
                  <a:pt x="741" y="55"/>
                  <a:pt x="768" y="91"/>
                  <a:pt x="768" y="127"/>
                </a:cubicBezTo>
                <a:cubicBezTo>
                  <a:pt x="768" y="163"/>
                  <a:pt x="741" y="190"/>
                  <a:pt x="696" y="190"/>
                </a:cubicBezTo>
                <a:cubicBezTo>
                  <a:pt x="660" y="190"/>
                  <a:pt x="633" y="163"/>
                  <a:pt x="633" y="127"/>
                </a:cubicBezTo>
                <a:cubicBezTo>
                  <a:pt x="633" y="91"/>
                  <a:pt x="660" y="55"/>
                  <a:pt x="696" y="55"/>
                </a:cubicBezTo>
                <a:close/>
                <a:moveTo>
                  <a:pt x="127" y="478"/>
                </a:moveTo>
                <a:lnTo>
                  <a:pt x="127" y="478"/>
                </a:lnTo>
                <a:cubicBezTo>
                  <a:pt x="82" y="478"/>
                  <a:pt x="54" y="442"/>
                  <a:pt x="54" y="406"/>
                </a:cubicBezTo>
                <a:cubicBezTo>
                  <a:pt x="54" y="371"/>
                  <a:pt x="82" y="344"/>
                  <a:pt x="127" y="344"/>
                </a:cubicBezTo>
                <a:cubicBezTo>
                  <a:pt x="163" y="344"/>
                  <a:pt x="190" y="371"/>
                  <a:pt x="190" y="406"/>
                </a:cubicBezTo>
                <a:cubicBezTo>
                  <a:pt x="190" y="442"/>
                  <a:pt x="163" y="478"/>
                  <a:pt x="127" y="478"/>
                </a:cubicBezTo>
                <a:close/>
                <a:moveTo>
                  <a:pt x="696" y="767"/>
                </a:moveTo>
                <a:lnTo>
                  <a:pt x="696" y="767"/>
                </a:lnTo>
                <a:cubicBezTo>
                  <a:pt x="660" y="767"/>
                  <a:pt x="633" y="731"/>
                  <a:pt x="633" y="695"/>
                </a:cubicBezTo>
                <a:cubicBezTo>
                  <a:pt x="633" y="659"/>
                  <a:pt x="660" y="632"/>
                  <a:pt x="696" y="632"/>
                </a:cubicBezTo>
                <a:cubicBezTo>
                  <a:pt x="741" y="632"/>
                  <a:pt x="768" y="659"/>
                  <a:pt x="768" y="695"/>
                </a:cubicBezTo>
                <a:cubicBezTo>
                  <a:pt x="768" y="731"/>
                  <a:pt x="741" y="767"/>
                  <a:pt x="696" y="76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48">
            <a:extLst>
              <a:ext uri="{FF2B5EF4-FFF2-40B4-BE49-F238E27FC236}">
                <a16:creationId xmlns:a16="http://schemas.microsoft.com/office/drawing/2014/main" id="{B6D20067-B82B-514D-B03F-59D2C8B16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9426" y="6502625"/>
            <a:ext cx="1018748" cy="573339"/>
          </a:xfrm>
          <a:custGeom>
            <a:avLst/>
            <a:gdLst>
              <a:gd name="T0" fmla="*/ 886 w 950"/>
              <a:gd name="T1" fmla="*/ 144 h 533"/>
              <a:gd name="T2" fmla="*/ 886 w 950"/>
              <a:gd name="T3" fmla="*/ 144 h 533"/>
              <a:gd name="T4" fmla="*/ 804 w 950"/>
              <a:gd name="T5" fmla="*/ 90 h 533"/>
              <a:gd name="T6" fmla="*/ 705 w 950"/>
              <a:gd name="T7" fmla="*/ 72 h 533"/>
              <a:gd name="T8" fmla="*/ 678 w 950"/>
              <a:gd name="T9" fmla="*/ 72 h 533"/>
              <a:gd name="T10" fmla="*/ 515 w 950"/>
              <a:gd name="T11" fmla="*/ 0 h 533"/>
              <a:gd name="T12" fmla="*/ 307 w 950"/>
              <a:gd name="T13" fmla="*/ 153 h 533"/>
              <a:gd name="T14" fmla="*/ 253 w 950"/>
              <a:gd name="T15" fmla="*/ 144 h 533"/>
              <a:gd name="T16" fmla="*/ 27 w 950"/>
              <a:gd name="T17" fmla="*/ 253 h 533"/>
              <a:gd name="T18" fmla="*/ 27 w 950"/>
              <a:gd name="T19" fmla="*/ 433 h 533"/>
              <a:gd name="T20" fmla="*/ 217 w 950"/>
              <a:gd name="T21" fmla="*/ 532 h 533"/>
              <a:gd name="T22" fmla="*/ 217 w 950"/>
              <a:gd name="T23" fmla="*/ 532 h 533"/>
              <a:gd name="T24" fmla="*/ 289 w 950"/>
              <a:gd name="T25" fmla="*/ 532 h 533"/>
              <a:gd name="T26" fmla="*/ 316 w 950"/>
              <a:gd name="T27" fmla="*/ 505 h 533"/>
              <a:gd name="T28" fmla="*/ 289 w 950"/>
              <a:gd name="T29" fmla="*/ 478 h 533"/>
              <a:gd name="T30" fmla="*/ 289 w 950"/>
              <a:gd name="T31" fmla="*/ 478 h 533"/>
              <a:gd name="T32" fmla="*/ 217 w 950"/>
              <a:gd name="T33" fmla="*/ 478 h 533"/>
              <a:gd name="T34" fmla="*/ 72 w 950"/>
              <a:gd name="T35" fmla="*/ 405 h 533"/>
              <a:gd name="T36" fmla="*/ 81 w 950"/>
              <a:gd name="T37" fmla="*/ 280 h 533"/>
              <a:gd name="T38" fmla="*/ 136 w 950"/>
              <a:gd name="T39" fmla="*/ 226 h 533"/>
              <a:gd name="T40" fmla="*/ 253 w 950"/>
              <a:gd name="T41" fmla="*/ 198 h 533"/>
              <a:gd name="T42" fmla="*/ 316 w 950"/>
              <a:gd name="T43" fmla="*/ 217 h 533"/>
              <a:gd name="T44" fmla="*/ 344 w 950"/>
              <a:gd name="T45" fmla="*/ 208 h 533"/>
              <a:gd name="T46" fmla="*/ 353 w 950"/>
              <a:gd name="T47" fmla="*/ 190 h 533"/>
              <a:gd name="T48" fmla="*/ 515 w 950"/>
              <a:gd name="T49" fmla="*/ 45 h 533"/>
              <a:gd name="T50" fmla="*/ 651 w 950"/>
              <a:gd name="T51" fmla="*/ 117 h 533"/>
              <a:gd name="T52" fmla="*/ 678 w 950"/>
              <a:gd name="T53" fmla="*/ 126 h 533"/>
              <a:gd name="T54" fmla="*/ 705 w 950"/>
              <a:gd name="T55" fmla="*/ 126 h 533"/>
              <a:gd name="T56" fmla="*/ 895 w 950"/>
              <a:gd name="T57" fmla="*/ 306 h 533"/>
              <a:gd name="T58" fmla="*/ 850 w 950"/>
              <a:gd name="T59" fmla="*/ 424 h 533"/>
              <a:gd name="T60" fmla="*/ 687 w 950"/>
              <a:gd name="T61" fmla="*/ 478 h 533"/>
              <a:gd name="T62" fmla="*/ 660 w 950"/>
              <a:gd name="T63" fmla="*/ 505 h 533"/>
              <a:gd name="T64" fmla="*/ 687 w 950"/>
              <a:gd name="T65" fmla="*/ 532 h 533"/>
              <a:gd name="T66" fmla="*/ 949 w 950"/>
              <a:gd name="T67" fmla="*/ 306 h 533"/>
              <a:gd name="T68" fmla="*/ 886 w 950"/>
              <a:gd name="T69" fmla="*/ 144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50" h="533">
                <a:moveTo>
                  <a:pt x="886" y="144"/>
                </a:moveTo>
                <a:lnTo>
                  <a:pt x="886" y="144"/>
                </a:lnTo>
                <a:cubicBezTo>
                  <a:pt x="868" y="126"/>
                  <a:pt x="840" y="108"/>
                  <a:pt x="804" y="90"/>
                </a:cubicBezTo>
                <a:cubicBezTo>
                  <a:pt x="777" y="81"/>
                  <a:pt x="741" y="72"/>
                  <a:pt x="705" y="72"/>
                </a:cubicBezTo>
                <a:cubicBezTo>
                  <a:pt x="696" y="72"/>
                  <a:pt x="687" y="72"/>
                  <a:pt x="678" y="72"/>
                </a:cubicBezTo>
                <a:cubicBezTo>
                  <a:pt x="642" y="27"/>
                  <a:pt x="578" y="0"/>
                  <a:pt x="515" y="0"/>
                </a:cubicBezTo>
                <a:cubicBezTo>
                  <a:pt x="416" y="0"/>
                  <a:pt x="334" y="63"/>
                  <a:pt x="307" y="153"/>
                </a:cubicBezTo>
                <a:cubicBezTo>
                  <a:pt x="289" y="144"/>
                  <a:pt x="271" y="144"/>
                  <a:pt x="253" y="144"/>
                </a:cubicBezTo>
                <a:cubicBezTo>
                  <a:pt x="154" y="144"/>
                  <a:pt x="72" y="181"/>
                  <a:pt x="27" y="253"/>
                </a:cubicBezTo>
                <a:cubicBezTo>
                  <a:pt x="0" y="306"/>
                  <a:pt x="0" y="378"/>
                  <a:pt x="27" y="433"/>
                </a:cubicBezTo>
                <a:cubicBezTo>
                  <a:pt x="63" y="496"/>
                  <a:pt x="136" y="532"/>
                  <a:pt x="217" y="532"/>
                </a:cubicBezTo>
                <a:lnTo>
                  <a:pt x="217" y="532"/>
                </a:lnTo>
                <a:cubicBezTo>
                  <a:pt x="289" y="532"/>
                  <a:pt x="289" y="532"/>
                  <a:pt x="289" y="532"/>
                </a:cubicBezTo>
                <a:cubicBezTo>
                  <a:pt x="307" y="532"/>
                  <a:pt x="316" y="514"/>
                  <a:pt x="316" y="505"/>
                </a:cubicBezTo>
                <a:cubicBezTo>
                  <a:pt x="316" y="487"/>
                  <a:pt x="307" y="478"/>
                  <a:pt x="289" y="478"/>
                </a:cubicBezTo>
                <a:lnTo>
                  <a:pt x="289" y="478"/>
                </a:lnTo>
                <a:cubicBezTo>
                  <a:pt x="217" y="478"/>
                  <a:pt x="217" y="478"/>
                  <a:pt x="217" y="478"/>
                </a:cubicBezTo>
                <a:cubicBezTo>
                  <a:pt x="154" y="478"/>
                  <a:pt x="100" y="450"/>
                  <a:pt x="72" y="405"/>
                </a:cubicBezTo>
                <a:cubicBezTo>
                  <a:pt x="54" y="369"/>
                  <a:pt x="54" y="324"/>
                  <a:pt x="81" y="280"/>
                </a:cubicBezTo>
                <a:cubicBezTo>
                  <a:pt x="91" y="262"/>
                  <a:pt x="109" y="235"/>
                  <a:pt x="136" y="226"/>
                </a:cubicBezTo>
                <a:cubicBezTo>
                  <a:pt x="172" y="208"/>
                  <a:pt x="208" y="198"/>
                  <a:pt x="253" y="198"/>
                </a:cubicBezTo>
                <a:cubicBezTo>
                  <a:pt x="280" y="198"/>
                  <a:pt x="298" y="208"/>
                  <a:pt x="316" y="217"/>
                </a:cubicBezTo>
                <a:cubicBezTo>
                  <a:pt x="325" y="217"/>
                  <a:pt x="334" y="217"/>
                  <a:pt x="344" y="208"/>
                </a:cubicBezTo>
                <a:cubicBezTo>
                  <a:pt x="353" y="208"/>
                  <a:pt x="353" y="198"/>
                  <a:pt x="353" y="190"/>
                </a:cubicBezTo>
                <a:cubicBezTo>
                  <a:pt x="362" y="108"/>
                  <a:pt x="434" y="45"/>
                  <a:pt x="515" y="45"/>
                </a:cubicBezTo>
                <a:cubicBezTo>
                  <a:pt x="569" y="45"/>
                  <a:pt x="615" y="72"/>
                  <a:pt x="651" y="117"/>
                </a:cubicBezTo>
                <a:cubicBezTo>
                  <a:pt x="651" y="126"/>
                  <a:pt x="660" y="126"/>
                  <a:pt x="678" y="126"/>
                </a:cubicBezTo>
                <a:cubicBezTo>
                  <a:pt x="687" y="126"/>
                  <a:pt x="696" y="126"/>
                  <a:pt x="705" y="126"/>
                </a:cubicBezTo>
                <a:cubicBezTo>
                  <a:pt x="831" y="126"/>
                  <a:pt x="895" y="226"/>
                  <a:pt x="895" y="306"/>
                </a:cubicBezTo>
                <a:cubicBezTo>
                  <a:pt x="895" y="351"/>
                  <a:pt x="876" y="396"/>
                  <a:pt x="850" y="424"/>
                </a:cubicBezTo>
                <a:cubicBezTo>
                  <a:pt x="813" y="460"/>
                  <a:pt x="759" y="478"/>
                  <a:pt x="687" y="478"/>
                </a:cubicBezTo>
                <a:cubicBezTo>
                  <a:pt x="669" y="478"/>
                  <a:pt x="660" y="487"/>
                  <a:pt x="660" y="505"/>
                </a:cubicBezTo>
                <a:cubicBezTo>
                  <a:pt x="660" y="514"/>
                  <a:pt x="669" y="532"/>
                  <a:pt x="687" y="532"/>
                </a:cubicBezTo>
                <a:cubicBezTo>
                  <a:pt x="868" y="532"/>
                  <a:pt x="949" y="424"/>
                  <a:pt x="949" y="306"/>
                </a:cubicBezTo>
                <a:cubicBezTo>
                  <a:pt x="949" y="253"/>
                  <a:pt x="931" y="190"/>
                  <a:pt x="886" y="1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49">
            <a:extLst>
              <a:ext uri="{FF2B5EF4-FFF2-40B4-BE49-F238E27FC236}">
                <a16:creationId xmlns:a16="http://schemas.microsoft.com/office/drawing/2014/main" id="{755716B1-0550-9149-9C1E-56C91DF00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9541" y="6801140"/>
            <a:ext cx="331685" cy="369592"/>
          </a:xfrm>
          <a:custGeom>
            <a:avLst/>
            <a:gdLst>
              <a:gd name="T0" fmla="*/ 172 w 309"/>
              <a:gd name="T1" fmla="*/ 8 h 343"/>
              <a:gd name="T2" fmla="*/ 172 w 309"/>
              <a:gd name="T3" fmla="*/ 8 h 343"/>
              <a:gd name="T4" fmla="*/ 172 w 309"/>
              <a:gd name="T5" fmla="*/ 8 h 343"/>
              <a:gd name="T6" fmla="*/ 172 w 309"/>
              <a:gd name="T7" fmla="*/ 8 h 343"/>
              <a:gd name="T8" fmla="*/ 172 w 309"/>
              <a:gd name="T9" fmla="*/ 8 h 343"/>
              <a:gd name="T10" fmla="*/ 172 w 309"/>
              <a:gd name="T11" fmla="*/ 8 h 343"/>
              <a:gd name="T12" fmla="*/ 163 w 309"/>
              <a:gd name="T13" fmla="*/ 8 h 343"/>
              <a:gd name="T14" fmla="*/ 163 w 309"/>
              <a:gd name="T15" fmla="*/ 8 h 343"/>
              <a:gd name="T16" fmla="*/ 163 w 309"/>
              <a:gd name="T17" fmla="*/ 8 h 343"/>
              <a:gd name="T18" fmla="*/ 163 w 309"/>
              <a:gd name="T19" fmla="*/ 8 h 343"/>
              <a:gd name="T20" fmla="*/ 163 w 309"/>
              <a:gd name="T21" fmla="*/ 8 h 343"/>
              <a:gd name="T22" fmla="*/ 163 w 309"/>
              <a:gd name="T23" fmla="*/ 8 h 343"/>
              <a:gd name="T24" fmla="*/ 136 w 309"/>
              <a:gd name="T25" fmla="*/ 8 h 343"/>
              <a:gd name="T26" fmla="*/ 10 w 309"/>
              <a:gd name="T27" fmla="*/ 134 h 343"/>
              <a:gd name="T28" fmla="*/ 10 w 309"/>
              <a:gd name="T29" fmla="*/ 180 h 343"/>
              <a:gd name="T30" fmla="*/ 28 w 309"/>
              <a:gd name="T31" fmla="*/ 180 h 343"/>
              <a:gd name="T32" fmla="*/ 46 w 309"/>
              <a:gd name="T33" fmla="*/ 180 h 343"/>
              <a:gd name="T34" fmla="*/ 127 w 309"/>
              <a:gd name="T35" fmla="*/ 98 h 343"/>
              <a:gd name="T36" fmla="*/ 127 w 309"/>
              <a:gd name="T37" fmla="*/ 315 h 343"/>
              <a:gd name="T38" fmla="*/ 154 w 309"/>
              <a:gd name="T39" fmla="*/ 342 h 343"/>
              <a:gd name="T40" fmla="*/ 154 w 309"/>
              <a:gd name="T41" fmla="*/ 342 h 343"/>
              <a:gd name="T42" fmla="*/ 181 w 309"/>
              <a:gd name="T43" fmla="*/ 315 h 343"/>
              <a:gd name="T44" fmla="*/ 181 w 309"/>
              <a:gd name="T45" fmla="*/ 98 h 343"/>
              <a:gd name="T46" fmla="*/ 263 w 309"/>
              <a:gd name="T47" fmla="*/ 180 h 343"/>
              <a:gd name="T48" fmla="*/ 281 w 309"/>
              <a:gd name="T49" fmla="*/ 180 h 343"/>
              <a:gd name="T50" fmla="*/ 299 w 309"/>
              <a:gd name="T51" fmla="*/ 180 h 343"/>
              <a:gd name="T52" fmla="*/ 299 w 309"/>
              <a:gd name="T53" fmla="*/ 134 h 343"/>
              <a:gd name="T54" fmla="*/ 172 w 309"/>
              <a:gd name="T55" fmla="*/ 8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09" h="343">
                <a:moveTo>
                  <a:pt x="172" y="8"/>
                </a:moveTo>
                <a:lnTo>
                  <a:pt x="172" y="8"/>
                </a:lnTo>
                <a:lnTo>
                  <a:pt x="172" y="8"/>
                </a:lnTo>
                <a:lnTo>
                  <a:pt x="172" y="8"/>
                </a:lnTo>
                <a:lnTo>
                  <a:pt x="172" y="8"/>
                </a:lnTo>
                <a:lnTo>
                  <a:pt x="172" y="8"/>
                </a:lnTo>
                <a:cubicBezTo>
                  <a:pt x="163" y="8"/>
                  <a:pt x="163" y="8"/>
                  <a:pt x="163" y="8"/>
                </a:cubicBezTo>
                <a:lnTo>
                  <a:pt x="163" y="8"/>
                </a:lnTo>
                <a:lnTo>
                  <a:pt x="163" y="8"/>
                </a:lnTo>
                <a:lnTo>
                  <a:pt x="163" y="8"/>
                </a:lnTo>
                <a:lnTo>
                  <a:pt x="163" y="8"/>
                </a:lnTo>
                <a:lnTo>
                  <a:pt x="163" y="8"/>
                </a:lnTo>
                <a:cubicBezTo>
                  <a:pt x="154" y="0"/>
                  <a:pt x="145" y="8"/>
                  <a:pt x="136" y="8"/>
                </a:cubicBezTo>
                <a:cubicBezTo>
                  <a:pt x="10" y="134"/>
                  <a:pt x="10" y="134"/>
                  <a:pt x="10" y="134"/>
                </a:cubicBezTo>
                <a:cubicBezTo>
                  <a:pt x="0" y="153"/>
                  <a:pt x="0" y="162"/>
                  <a:pt x="10" y="180"/>
                </a:cubicBezTo>
                <a:cubicBezTo>
                  <a:pt x="10" y="180"/>
                  <a:pt x="19" y="180"/>
                  <a:pt x="28" y="180"/>
                </a:cubicBezTo>
                <a:cubicBezTo>
                  <a:pt x="36" y="180"/>
                  <a:pt x="36" y="180"/>
                  <a:pt x="46" y="180"/>
                </a:cubicBezTo>
                <a:cubicBezTo>
                  <a:pt x="127" y="98"/>
                  <a:pt x="127" y="98"/>
                  <a:pt x="127" y="98"/>
                </a:cubicBezTo>
                <a:cubicBezTo>
                  <a:pt x="127" y="315"/>
                  <a:pt x="127" y="315"/>
                  <a:pt x="127" y="315"/>
                </a:cubicBezTo>
                <a:cubicBezTo>
                  <a:pt x="127" y="333"/>
                  <a:pt x="136" y="342"/>
                  <a:pt x="154" y="342"/>
                </a:cubicBezTo>
                <a:lnTo>
                  <a:pt x="154" y="342"/>
                </a:lnTo>
                <a:cubicBezTo>
                  <a:pt x="172" y="342"/>
                  <a:pt x="181" y="333"/>
                  <a:pt x="181" y="315"/>
                </a:cubicBezTo>
                <a:cubicBezTo>
                  <a:pt x="181" y="98"/>
                  <a:pt x="181" y="98"/>
                  <a:pt x="181" y="98"/>
                </a:cubicBezTo>
                <a:cubicBezTo>
                  <a:pt x="263" y="180"/>
                  <a:pt x="263" y="180"/>
                  <a:pt x="263" y="180"/>
                </a:cubicBezTo>
                <a:cubicBezTo>
                  <a:pt x="263" y="180"/>
                  <a:pt x="272" y="180"/>
                  <a:pt x="281" y="180"/>
                </a:cubicBezTo>
                <a:cubicBezTo>
                  <a:pt x="289" y="180"/>
                  <a:pt x="289" y="180"/>
                  <a:pt x="299" y="180"/>
                </a:cubicBezTo>
                <a:cubicBezTo>
                  <a:pt x="308" y="162"/>
                  <a:pt x="308" y="153"/>
                  <a:pt x="299" y="134"/>
                </a:cubicBezTo>
                <a:lnTo>
                  <a:pt x="172" y="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50">
            <a:extLst>
              <a:ext uri="{FF2B5EF4-FFF2-40B4-BE49-F238E27FC236}">
                <a16:creationId xmlns:a16="http://schemas.microsoft.com/office/drawing/2014/main" id="{9081C7F9-CA06-AC4A-9DF9-EF16F3E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3681" y="9885810"/>
            <a:ext cx="1018745" cy="573339"/>
          </a:xfrm>
          <a:custGeom>
            <a:avLst/>
            <a:gdLst>
              <a:gd name="T0" fmla="*/ 886 w 950"/>
              <a:gd name="T1" fmla="*/ 154 h 534"/>
              <a:gd name="T2" fmla="*/ 886 w 950"/>
              <a:gd name="T3" fmla="*/ 154 h 534"/>
              <a:gd name="T4" fmla="*/ 804 w 950"/>
              <a:gd name="T5" fmla="*/ 100 h 534"/>
              <a:gd name="T6" fmla="*/ 705 w 950"/>
              <a:gd name="T7" fmla="*/ 72 h 534"/>
              <a:gd name="T8" fmla="*/ 678 w 950"/>
              <a:gd name="T9" fmla="*/ 81 h 534"/>
              <a:gd name="T10" fmla="*/ 515 w 950"/>
              <a:gd name="T11" fmla="*/ 0 h 534"/>
              <a:gd name="T12" fmla="*/ 307 w 950"/>
              <a:gd name="T13" fmla="*/ 163 h 534"/>
              <a:gd name="T14" fmla="*/ 253 w 950"/>
              <a:gd name="T15" fmla="*/ 154 h 534"/>
              <a:gd name="T16" fmla="*/ 27 w 950"/>
              <a:gd name="T17" fmla="*/ 262 h 534"/>
              <a:gd name="T18" fmla="*/ 27 w 950"/>
              <a:gd name="T19" fmla="*/ 443 h 534"/>
              <a:gd name="T20" fmla="*/ 217 w 950"/>
              <a:gd name="T21" fmla="*/ 533 h 534"/>
              <a:gd name="T22" fmla="*/ 217 w 950"/>
              <a:gd name="T23" fmla="*/ 533 h 534"/>
              <a:gd name="T24" fmla="*/ 289 w 950"/>
              <a:gd name="T25" fmla="*/ 533 h 534"/>
              <a:gd name="T26" fmla="*/ 316 w 950"/>
              <a:gd name="T27" fmla="*/ 506 h 534"/>
              <a:gd name="T28" fmla="*/ 289 w 950"/>
              <a:gd name="T29" fmla="*/ 479 h 534"/>
              <a:gd name="T30" fmla="*/ 289 w 950"/>
              <a:gd name="T31" fmla="*/ 479 h 534"/>
              <a:gd name="T32" fmla="*/ 217 w 950"/>
              <a:gd name="T33" fmla="*/ 479 h 534"/>
              <a:gd name="T34" fmla="*/ 72 w 950"/>
              <a:gd name="T35" fmla="*/ 416 h 534"/>
              <a:gd name="T36" fmla="*/ 81 w 950"/>
              <a:gd name="T37" fmla="*/ 289 h 534"/>
              <a:gd name="T38" fmla="*/ 135 w 950"/>
              <a:gd name="T39" fmla="*/ 226 h 534"/>
              <a:gd name="T40" fmla="*/ 253 w 950"/>
              <a:gd name="T41" fmla="*/ 208 h 534"/>
              <a:gd name="T42" fmla="*/ 316 w 950"/>
              <a:gd name="T43" fmla="*/ 217 h 534"/>
              <a:gd name="T44" fmla="*/ 343 w 950"/>
              <a:gd name="T45" fmla="*/ 217 h 534"/>
              <a:gd name="T46" fmla="*/ 352 w 950"/>
              <a:gd name="T47" fmla="*/ 199 h 534"/>
              <a:gd name="T48" fmla="*/ 515 w 950"/>
              <a:gd name="T49" fmla="*/ 54 h 534"/>
              <a:gd name="T50" fmla="*/ 651 w 950"/>
              <a:gd name="T51" fmla="*/ 127 h 534"/>
              <a:gd name="T52" fmla="*/ 678 w 950"/>
              <a:gd name="T53" fmla="*/ 136 h 534"/>
              <a:gd name="T54" fmla="*/ 705 w 950"/>
              <a:gd name="T55" fmla="*/ 127 h 534"/>
              <a:gd name="T56" fmla="*/ 894 w 950"/>
              <a:gd name="T57" fmla="*/ 316 h 534"/>
              <a:gd name="T58" fmla="*/ 849 w 950"/>
              <a:gd name="T59" fmla="*/ 434 h 534"/>
              <a:gd name="T60" fmla="*/ 687 w 950"/>
              <a:gd name="T61" fmla="*/ 479 h 534"/>
              <a:gd name="T62" fmla="*/ 660 w 950"/>
              <a:gd name="T63" fmla="*/ 506 h 534"/>
              <a:gd name="T64" fmla="*/ 687 w 950"/>
              <a:gd name="T65" fmla="*/ 533 h 534"/>
              <a:gd name="T66" fmla="*/ 949 w 950"/>
              <a:gd name="T67" fmla="*/ 316 h 534"/>
              <a:gd name="T68" fmla="*/ 886 w 950"/>
              <a:gd name="T69" fmla="*/ 154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50" h="534">
                <a:moveTo>
                  <a:pt x="886" y="154"/>
                </a:moveTo>
                <a:lnTo>
                  <a:pt x="886" y="154"/>
                </a:lnTo>
                <a:cubicBezTo>
                  <a:pt x="868" y="127"/>
                  <a:pt x="840" y="109"/>
                  <a:pt x="804" y="100"/>
                </a:cubicBezTo>
                <a:cubicBezTo>
                  <a:pt x="777" y="81"/>
                  <a:pt x="741" y="81"/>
                  <a:pt x="705" y="72"/>
                </a:cubicBezTo>
                <a:cubicBezTo>
                  <a:pt x="696" y="72"/>
                  <a:pt x="687" y="81"/>
                  <a:pt x="678" y="81"/>
                </a:cubicBezTo>
                <a:cubicBezTo>
                  <a:pt x="641" y="27"/>
                  <a:pt x="578" y="0"/>
                  <a:pt x="515" y="0"/>
                </a:cubicBezTo>
                <a:cubicBezTo>
                  <a:pt x="416" y="0"/>
                  <a:pt x="334" y="63"/>
                  <a:pt x="307" y="163"/>
                </a:cubicBezTo>
                <a:cubicBezTo>
                  <a:pt x="289" y="154"/>
                  <a:pt x="271" y="154"/>
                  <a:pt x="253" y="154"/>
                </a:cubicBezTo>
                <a:cubicBezTo>
                  <a:pt x="154" y="154"/>
                  <a:pt x="72" y="190"/>
                  <a:pt x="27" y="262"/>
                </a:cubicBezTo>
                <a:cubicBezTo>
                  <a:pt x="0" y="316"/>
                  <a:pt x="0" y="389"/>
                  <a:pt x="27" y="443"/>
                </a:cubicBezTo>
                <a:cubicBezTo>
                  <a:pt x="63" y="506"/>
                  <a:pt x="135" y="533"/>
                  <a:pt x="217" y="533"/>
                </a:cubicBezTo>
                <a:lnTo>
                  <a:pt x="217" y="533"/>
                </a:lnTo>
                <a:cubicBezTo>
                  <a:pt x="289" y="533"/>
                  <a:pt x="289" y="533"/>
                  <a:pt x="289" y="533"/>
                </a:cubicBezTo>
                <a:cubicBezTo>
                  <a:pt x="307" y="533"/>
                  <a:pt x="316" y="524"/>
                  <a:pt x="316" y="506"/>
                </a:cubicBezTo>
                <a:cubicBezTo>
                  <a:pt x="316" y="497"/>
                  <a:pt x="307" y="479"/>
                  <a:pt x="289" y="479"/>
                </a:cubicBezTo>
                <a:lnTo>
                  <a:pt x="289" y="479"/>
                </a:lnTo>
                <a:cubicBezTo>
                  <a:pt x="217" y="479"/>
                  <a:pt x="217" y="479"/>
                  <a:pt x="217" y="479"/>
                </a:cubicBezTo>
                <a:cubicBezTo>
                  <a:pt x="154" y="479"/>
                  <a:pt x="99" y="461"/>
                  <a:pt x="72" y="416"/>
                </a:cubicBezTo>
                <a:cubicBezTo>
                  <a:pt x="54" y="380"/>
                  <a:pt x="54" y="325"/>
                  <a:pt x="81" y="289"/>
                </a:cubicBezTo>
                <a:cubicBezTo>
                  <a:pt x="90" y="262"/>
                  <a:pt x="109" y="244"/>
                  <a:pt x="135" y="226"/>
                </a:cubicBezTo>
                <a:cubicBezTo>
                  <a:pt x="172" y="217"/>
                  <a:pt x="208" y="208"/>
                  <a:pt x="253" y="208"/>
                </a:cubicBezTo>
                <a:cubicBezTo>
                  <a:pt x="280" y="208"/>
                  <a:pt x="298" y="208"/>
                  <a:pt x="316" y="217"/>
                </a:cubicBezTo>
                <a:cubicBezTo>
                  <a:pt x="325" y="226"/>
                  <a:pt x="334" y="217"/>
                  <a:pt x="343" y="217"/>
                </a:cubicBezTo>
                <a:cubicBezTo>
                  <a:pt x="352" y="217"/>
                  <a:pt x="352" y="208"/>
                  <a:pt x="352" y="199"/>
                </a:cubicBezTo>
                <a:cubicBezTo>
                  <a:pt x="362" y="118"/>
                  <a:pt x="434" y="54"/>
                  <a:pt x="515" y="54"/>
                </a:cubicBezTo>
                <a:cubicBezTo>
                  <a:pt x="569" y="54"/>
                  <a:pt x="615" y="81"/>
                  <a:pt x="651" y="127"/>
                </a:cubicBezTo>
                <a:cubicBezTo>
                  <a:pt x="651" y="127"/>
                  <a:pt x="660" y="136"/>
                  <a:pt x="678" y="136"/>
                </a:cubicBezTo>
                <a:cubicBezTo>
                  <a:pt x="687" y="136"/>
                  <a:pt x="696" y="127"/>
                  <a:pt x="705" y="127"/>
                </a:cubicBezTo>
                <a:cubicBezTo>
                  <a:pt x="831" y="136"/>
                  <a:pt x="894" y="226"/>
                  <a:pt x="894" y="316"/>
                </a:cubicBezTo>
                <a:cubicBezTo>
                  <a:pt x="894" y="362"/>
                  <a:pt x="877" y="398"/>
                  <a:pt x="849" y="434"/>
                </a:cubicBezTo>
                <a:cubicBezTo>
                  <a:pt x="813" y="461"/>
                  <a:pt x="750" y="479"/>
                  <a:pt x="687" y="479"/>
                </a:cubicBezTo>
                <a:cubicBezTo>
                  <a:pt x="669" y="479"/>
                  <a:pt x="660" y="497"/>
                  <a:pt x="660" y="506"/>
                </a:cubicBezTo>
                <a:cubicBezTo>
                  <a:pt x="660" y="524"/>
                  <a:pt x="669" y="533"/>
                  <a:pt x="687" y="533"/>
                </a:cubicBezTo>
                <a:cubicBezTo>
                  <a:pt x="868" y="533"/>
                  <a:pt x="949" y="425"/>
                  <a:pt x="949" y="316"/>
                </a:cubicBezTo>
                <a:cubicBezTo>
                  <a:pt x="949" y="253"/>
                  <a:pt x="931" y="199"/>
                  <a:pt x="886" y="1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51">
            <a:extLst>
              <a:ext uri="{FF2B5EF4-FFF2-40B4-BE49-F238E27FC236}">
                <a16:creationId xmlns:a16="http://schemas.microsoft.com/office/drawing/2014/main" id="{BD7F3188-463E-6C4C-B530-04DCE9D8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3796" y="10198541"/>
            <a:ext cx="331685" cy="369592"/>
          </a:xfrm>
          <a:custGeom>
            <a:avLst/>
            <a:gdLst>
              <a:gd name="T0" fmla="*/ 262 w 308"/>
              <a:gd name="T1" fmla="*/ 172 h 345"/>
              <a:gd name="T2" fmla="*/ 262 w 308"/>
              <a:gd name="T3" fmla="*/ 172 h 345"/>
              <a:gd name="T4" fmla="*/ 181 w 308"/>
              <a:gd name="T5" fmla="*/ 253 h 345"/>
              <a:gd name="T6" fmla="*/ 181 w 308"/>
              <a:gd name="T7" fmla="*/ 27 h 345"/>
              <a:gd name="T8" fmla="*/ 154 w 308"/>
              <a:gd name="T9" fmla="*/ 0 h 345"/>
              <a:gd name="T10" fmla="*/ 154 w 308"/>
              <a:gd name="T11" fmla="*/ 0 h 345"/>
              <a:gd name="T12" fmla="*/ 127 w 308"/>
              <a:gd name="T13" fmla="*/ 27 h 345"/>
              <a:gd name="T14" fmla="*/ 127 w 308"/>
              <a:gd name="T15" fmla="*/ 253 h 345"/>
              <a:gd name="T16" fmla="*/ 46 w 308"/>
              <a:gd name="T17" fmla="*/ 172 h 345"/>
              <a:gd name="T18" fmla="*/ 9 w 308"/>
              <a:gd name="T19" fmla="*/ 172 h 345"/>
              <a:gd name="T20" fmla="*/ 9 w 308"/>
              <a:gd name="T21" fmla="*/ 208 h 345"/>
              <a:gd name="T22" fmla="*/ 136 w 308"/>
              <a:gd name="T23" fmla="*/ 334 h 345"/>
              <a:gd name="T24" fmla="*/ 136 w 308"/>
              <a:gd name="T25" fmla="*/ 334 h 345"/>
              <a:gd name="T26" fmla="*/ 136 w 308"/>
              <a:gd name="T27" fmla="*/ 334 h 345"/>
              <a:gd name="T28" fmla="*/ 136 w 308"/>
              <a:gd name="T29" fmla="*/ 334 h 345"/>
              <a:gd name="T30" fmla="*/ 136 w 308"/>
              <a:gd name="T31" fmla="*/ 334 h 345"/>
              <a:gd name="T32" fmla="*/ 136 w 308"/>
              <a:gd name="T33" fmla="*/ 334 h 345"/>
              <a:gd name="T34" fmla="*/ 136 w 308"/>
              <a:gd name="T35" fmla="*/ 334 h 345"/>
              <a:gd name="T36" fmla="*/ 145 w 308"/>
              <a:gd name="T37" fmla="*/ 344 h 345"/>
              <a:gd name="T38" fmla="*/ 145 w 308"/>
              <a:gd name="T39" fmla="*/ 344 h 345"/>
              <a:gd name="T40" fmla="*/ 145 w 308"/>
              <a:gd name="T41" fmla="*/ 344 h 345"/>
              <a:gd name="T42" fmla="*/ 145 w 308"/>
              <a:gd name="T43" fmla="*/ 344 h 345"/>
              <a:gd name="T44" fmla="*/ 154 w 308"/>
              <a:gd name="T45" fmla="*/ 344 h 345"/>
              <a:gd name="T46" fmla="*/ 172 w 308"/>
              <a:gd name="T47" fmla="*/ 334 h 345"/>
              <a:gd name="T48" fmla="*/ 299 w 308"/>
              <a:gd name="T49" fmla="*/ 208 h 345"/>
              <a:gd name="T50" fmla="*/ 299 w 308"/>
              <a:gd name="T51" fmla="*/ 172 h 345"/>
              <a:gd name="T52" fmla="*/ 262 w 308"/>
              <a:gd name="T53" fmla="*/ 172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08" h="345">
                <a:moveTo>
                  <a:pt x="262" y="172"/>
                </a:moveTo>
                <a:lnTo>
                  <a:pt x="262" y="172"/>
                </a:lnTo>
                <a:cubicBezTo>
                  <a:pt x="181" y="253"/>
                  <a:pt x="181" y="253"/>
                  <a:pt x="181" y="253"/>
                </a:cubicBezTo>
                <a:cubicBezTo>
                  <a:pt x="181" y="27"/>
                  <a:pt x="181" y="27"/>
                  <a:pt x="181" y="27"/>
                </a:cubicBezTo>
                <a:cubicBezTo>
                  <a:pt x="181" y="9"/>
                  <a:pt x="163" y="0"/>
                  <a:pt x="154" y="0"/>
                </a:cubicBezTo>
                <a:lnTo>
                  <a:pt x="154" y="0"/>
                </a:lnTo>
                <a:cubicBezTo>
                  <a:pt x="136" y="0"/>
                  <a:pt x="127" y="9"/>
                  <a:pt x="127" y="27"/>
                </a:cubicBezTo>
                <a:cubicBezTo>
                  <a:pt x="127" y="253"/>
                  <a:pt x="127" y="253"/>
                  <a:pt x="127" y="253"/>
                </a:cubicBezTo>
                <a:cubicBezTo>
                  <a:pt x="46" y="172"/>
                  <a:pt x="46" y="172"/>
                  <a:pt x="46" y="172"/>
                </a:cubicBezTo>
                <a:cubicBezTo>
                  <a:pt x="37" y="163"/>
                  <a:pt x="18" y="163"/>
                  <a:pt x="9" y="172"/>
                </a:cubicBezTo>
                <a:cubicBezTo>
                  <a:pt x="0" y="181"/>
                  <a:pt x="0" y="199"/>
                  <a:pt x="9" y="208"/>
                </a:cubicBezTo>
                <a:cubicBezTo>
                  <a:pt x="136" y="334"/>
                  <a:pt x="136" y="334"/>
                  <a:pt x="136" y="334"/>
                </a:cubicBezTo>
                <a:lnTo>
                  <a:pt x="136" y="334"/>
                </a:lnTo>
                <a:lnTo>
                  <a:pt x="136" y="334"/>
                </a:lnTo>
                <a:lnTo>
                  <a:pt x="136" y="334"/>
                </a:lnTo>
                <a:lnTo>
                  <a:pt x="136" y="334"/>
                </a:lnTo>
                <a:lnTo>
                  <a:pt x="136" y="334"/>
                </a:lnTo>
                <a:lnTo>
                  <a:pt x="136" y="334"/>
                </a:lnTo>
                <a:cubicBezTo>
                  <a:pt x="145" y="344"/>
                  <a:pt x="145" y="344"/>
                  <a:pt x="145" y="344"/>
                </a:cubicBezTo>
                <a:lnTo>
                  <a:pt x="145" y="344"/>
                </a:lnTo>
                <a:lnTo>
                  <a:pt x="145" y="344"/>
                </a:lnTo>
                <a:lnTo>
                  <a:pt x="145" y="344"/>
                </a:lnTo>
                <a:lnTo>
                  <a:pt x="154" y="344"/>
                </a:lnTo>
                <a:cubicBezTo>
                  <a:pt x="163" y="344"/>
                  <a:pt x="163" y="344"/>
                  <a:pt x="172" y="334"/>
                </a:cubicBezTo>
                <a:cubicBezTo>
                  <a:pt x="299" y="208"/>
                  <a:pt x="299" y="208"/>
                  <a:pt x="299" y="208"/>
                </a:cubicBezTo>
                <a:cubicBezTo>
                  <a:pt x="307" y="199"/>
                  <a:pt x="307" y="181"/>
                  <a:pt x="299" y="172"/>
                </a:cubicBezTo>
                <a:cubicBezTo>
                  <a:pt x="290" y="163"/>
                  <a:pt x="271" y="163"/>
                  <a:pt x="262" y="1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52">
            <a:extLst>
              <a:ext uri="{FF2B5EF4-FFF2-40B4-BE49-F238E27FC236}">
                <a16:creationId xmlns:a16="http://schemas.microsoft.com/office/drawing/2014/main" id="{74B0D282-74D5-DD4E-857E-7600A1E55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4236" y="9885810"/>
            <a:ext cx="672846" cy="682323"/>
          </a:xfrm>
          <a:custGeom>
            <a:avLst/>
            <a:gdLst>
              <a:gd name="T0" fmla="*/ 587 w 624"/>
              <a:gd name="T1" fmla="*/ 0 h 634"/>
              <a:gd name="T2" fmla="*/ 587 w 624"/>
              <a:gd name="T3" fmla="*/ 0 h 634"/>
              <a:gd name="T4" fmla="*/ 36 w 624"/>
              <a:gd name="T5" fmla="*/ 0 h 634"/>
              <a:gd name="T6" fmla="*/ 0 w 624"/>
              <a:gd name="T7" fmla="*/ 36 h 634"/>
              <a:gd name="T8" fmla="*/ 0 w 624"/>
              <a:gd name="T9" fmla="*/ 597 h 634"/>
              <a:gd name="T10" fmla="*/ 36 w 624"/>
              <a:gd name="T11" fmla="*/ 633 h 634"/>
              <a:gd name="T12" fmla="*/ 587 w 624"/>
              <a:gd name="T13" fmla="*/ 633 h 634"/>
              <a:gd name="T14" fmla="*/ 623 w 624"/>
              <a:gd name="T15" fmla="*/ 597 h 634"/>
              <a:gd name="T16" fmla="*/ 623 w 624"/>
              <a:gd name="T17" fmla="*/ 36 h 634"/>
              <a:gd name="T18" fmla="*/ 587 w 624"/>
              <a:gd name="T19" fmla="*/ 0 h 634"/>
              <a:gd name="T20" fmla="*/ 569 w 624"/>
              <a:gd name="T21" fmla="*/ 54 h 634"/>
              <a:gd name="T22" fmla="*/ 569 w 624"/>
              <a:gd name="T23" fmla="*/ 54 h 634"/>
              <a:gd name="T24" fmla="*/ 569 w 624"/>
              <a:gd name="T25" fmla="*/ 380 h 634"/>
              <a:gd name="T26" fmla="*/ 406 w 624"/>
              <a:gd name="T27" fmla="*/ 380 h 634"/>
              <a:gd name="T28" fmla="*/ 388 w 624"/>
              <a:gd name="T29" fmla="*/ 389 h 634"/>
              <a:gd name="T30" fmla="*/ 379 w 624"/>
              <a:gd name="T31" fmla="*/ 407 h 634"/>
              <a:gd name="T32" fmla="*/ 370 w 624"/>
              <a:gd name="T33" fmla="*/ 452 h 634"/>
              <a:gd name="T34" fmla="*/ 316 w 624"/>
              <a:gd name="T35" fmla="*/ 488 h 634"/>
              <a:gd name="T36" fmla="*/ 253 w 624"/>
              <a:gd name="T37" fmla="*/ 452 h 634"/>
              <a:gd name="T38" fmla="*/ 244 w 624"/>
              <a:gd name="T39" fmla="*/ 407 h 634"/>
              <a:gd name="T40" fmla="*/ 217 w 624"/>
              <a:gd name="T41" fmla="*/ 380 h 634"/>
              <a:gd name="T42" fmla="*/ 54 w 624"/>
              <a:gd name="T43" fmla="*/ 380 h 634"/>
              <a:gd name="T44" fmla="*/ 54 w 624"/>
              <a:gd name="T45" fmla="*/ 54 h 634"/>
              <a:gd name="T46" fmla="*/ 569 w 624"/>
              <a:gd name="T47" fmla="*/ 54 h 634"/>
              <a:gd name="T48" fmla="*/ 54 w 624"/>
              <a:gd name="T49" fmla="*/ 578 h 634"/>
              <a:gd name="T50" fmla="*/ 54 w 624"/>
              <a:gd name="T51" fmla="*/ 578 h 634"/>
              <a:gd name="T52" fmla="*/ 54 w 624"/>
              <a:gd name="T53" fmla="*/ 434 h 634"/>
              <a:gd name="T54" fmla="*/ 189 w 624"/>
              <a:gd name="T55" fmla="*/ 434 h 634"/>
              <a:gd name="T56" fmla="*/ 198 w 624"/>
              <a:gd name="T57" fmla="*/ 470 h 634"/>
              <a:gd name="T58" fmla="*/ 316 w 624"/>
              <a:gd name="T59" fmla="*/ 542 h 634"/>
              <a:gd name="T60" fmla="*/ 397 w 624"/>
              <a:gd name="T61" fmla="*/ 506 h 634"/>
              <a:gd name="T62" fmla="*/ 434 w 624"/>
              <a:gd name="T63" fmla="*/ 434 h 634"/>
              <a:gd name="T64" fmla="*/ 569 w 624"/>
              <a:gd name="T65" fmla="*/ 434 h 634"/>
              <a:gd name="T66" fmla="*/ 569 w 624"/>
              <a:gd name="T67" fmla="*/ 578 h 634"/>
              <a:gd name="T68" fmla="*/ 54 w 624"/>
              <a:gd name="T69" fmla="*/ 578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24" h="634">
                <a:moveTo>
                  <a:pt x="587" y="0"/>
                </a:moveTo>
                <a:lnTo>
                  <a:pt x="587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97"/>
                  <a:pt x="0" y="597"/>
                  <a:pt x="0" y="597"/>
                </a:cubicBezTo>
                <a:cubicBezTo>
                  <a:pt x="0" y="615"/>
                  <a:pt x="18" y="633"/>
                  <a:pt x="36" y="633"/>
                </a:cubicBezTo>
                <a:cubicBezTo>
                  <a:pt x="587" y="633"/>
                  <a:pt x="587" y="633"/>
                  <a:pt x="587" y="633"/>
                </a:cubicBezTo>
                <a:cubicBezTo>
                  <a:pt x="614" y="633"/>
                  <a:pt x="623" y="615"/>
                  <a:pt x="623" y="597"/>
                </a:cubicBezTo>
                <a:cubicBezTo>
                  <a:pt x="623" y="36"/>
                  <a:pt x="623" y="36"/>
                  <a:pt x="623" y="36"/>
                </a:cubicBezTo>
                <a:cubicBezTo>
                  <a:pt x="623" y="18"/>
                  <a:pt x="614" y="0"/>
                  <a:pt x="587" y="0"/>
                </a:cubicBezTo>
                <a:close/>
                <a:moveTo>
                  <a:pt x="569" y="54"/>
                </a:moveTo>
                <a:lnTo>
                  <a:pt x="569" y="54"/>
                </a:lnTo>
                <a:cubicBezTo>
                  <a:pt x="569" y="380"/>
                  <a:pt x="569" y="380"/>
                  <a:pt x="569" y="380"/>
                </a:cubicBezTo>
                <a:cubicBezTo>
                  <a:pt x="406" y="380"/>
                  <a:pt x="406" y="380"/>
                  <a:pt x="406" y="380"/>
                </a:cubicBezTo>
                <a:cubicBezTo>
                  <a:pt x="397" y="380"/>
                  <a:pt x="397" y="389"/>
                  <a:pt x="388" y="389"/>
                </a:cubicBezTo>
                <a:cubicBezTo>
                  <a:pt x="388" y="398"/>
                  <a:pt x="379" y="407"/>
                  <a:pt x="379" y="407"/>
                </a:cubicBezTo>
                <a:cubicBezTo>
                  <a:pt x="379" y="416"/>
                  <a:pt x="379" y="434"/>
                  <a:pt x="370" y="452"/>
                </a:cubicBezTo>
                <a:cubicBezTo>
                  <a:pt x="361" y="470"/>
                  <a:pt x="343" y="488"/>
                  <a:pt x="316" y="488"/>
                </a:cubicBezTo>
                <a:cubicBezTo>
                  <a:pt x="280" y="488"/>
                  <a:pt x="262" y="470"/>
                  <a:pt x="253" y="452"/>
                </a:cubicBezTo>
                <a:cubicBezTo>
                  <a:pt x="244" y="434"/>
                  <a:pt x="244" y="407"/>
                  <a:pt x="244" y="407"/>
                </a:cubicBezTo>
                <a:cubicBezTo>
                  <a:pt x="244" y="398"/>
                  <a:pt x="226" y="380"/>
                  <a:pt x="217" y="380"/>
                </a:cubicBezTo>
                <a:cubicBezTo>
                  <a:pt x="54" y="380"/>
                  <a:pt x="54" y="380"/>
                  <a:pt x="54" y="380"/>
                </a:cubicBezTo>
                <a:cubicBezTo>
                  <a:pt x="54" y="54"/>
                  <a:pt x="54" y="54"/>
                  <a:pt x="54" y="54"/>
                </a:cubicBezTo>
                <a:lnTo>
                  <a:pt x="569" y="54"/>
                </a:lnTo>
                <a:close/>
                <a:moveTo>
                  <a:pt x="54" y="578"/>
                </a:moveTo>
                <a:lnTo>
                  <a:pt x="54" y="578"/>
                </a:lnTo>
                <a:cubicBezTo>
                  <a:pt x="54" y="434"/>
                  <a:pt x="54" y="434"/>
                  <a:pt x="54" y="434"/>
                </a:cubicBezTo>
                <a:cubicBezTo>
                  <a:pt x="189" y="434"/>
                  <a:pt x="189" y="434"/>
                  <a:pt x="189" y="434"/>
                </a:cubicBezTo>
                <a:cubicBezTo>
                  <a:pt x="189" y="443"/>
                  <a:pt x="198" y="461"/>
                  <a:pt x="198" y="470"/>
                </a:cubicBezTo>
                <a:cubicBezTo>
                  <a:pt x="226" y="515"/>
                  <a:pt x="262" y="542"/>
                  <a:pt x="316" y="542"/>
                </a:cubicBezTo>
                <a:cubicBezTo>
                  <a:pt x="352" y="542"/>
                  <a:pt x="379" y="524"/>
                  <a:pt x="397" y="506"/>
                </a:cubicBezTo>
                <a:cubicBezTo>
                  <a:pt x="415" y="488"/>
                  <a:pt x="425" y="461"/>
                  <a:pt x="434" y="434"/>
                </a:cubicBezTo>
                <a:cubicBezTo>
                  <a:pt x="569" y="434"/>
                  <a:pt x="569" y="434"/>
                  <a:pt x="569" y="434"/>
                </a:cubicBezTo>
                <a:cubicBezTo>
                  <a:pt x="569" y="578"/>
                  <a:pt x="569" y="578"/>
                  <a:pt x="569" y="578"/>
                </a:cubicBezTo>
                <a:lnTo>
                  <a:pt x="54" y="57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CuadroTexto 409">
            <a:extLst>
              <a:ext uri="{FF2B5EF4-FFF2-40B4-BE49-F238E27FC236}">
                <a16:creationId xmlns:a16="http://schemas.microsoft.com/office/drawing/2014/main" id="{31BBF17C-50E3-A94B-A0BA-F7E95EC4B827}"/>
              </a:ext>
            </a:extLst>
          </p:cNvPr>
          <p:cNvSpPr txBox="1"/>
          <p:nvPr/>
        </p:nvSpPr>
        <p:spPr>
          <a:xfrm>
            <a:off x="6812195" y="765904"/>
            <a:ext cx="107532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Computer Infographics</a:t>
            </a:r>
          </a:p>
        </p:txBody>
      </p:sp>
      <p:sp>
        <p:nvSpPr>
          <p:cNvPr id="411" name="CuadroTexto 410">
            <a:extLst>
              <a:ext uri="{FF2B5EF4-FFF2-40B4-BE49-F238E27FC236}">
                <a16:creationId xmlns:a16="http://schemas.microsoft.com/office/drawing/2014/main" id="{1AD81FF8-A15F-B844-9BFB-1895EABAEA16}"/>
              </a:ext>
            </a:extLst>
          </p:cNvPr>
          <p:cNvSpPr txBox="1"/>
          <p:nvPr/>
        </p:nvSpPr>
        <p:spPr>
          <a:xfrm>
            <a:off x="2451398" y="228132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92AABC-1878-4E49-A81D-36F54D4F3F41}"/>
              </a:ext>
            </a:extLst>
          </p:cNvPr>
          <p:cNvGrpSpPr/>
          <p:nvPr/>
        </p:nvGrpSpPr>
        <p:grpSpPr>
          <a:xfrm>
            <a:off x="3567930" y="3800792"/>
            <a:ext cx="4518438" cy="1469798"/>
            <a:chOff x="1795277" y="4756924"/>
            <a:chExt cx="4518438" cy="1469798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4FB3A44A-06D1-1F45-A92A-543793154DDD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4" name="Rectangle 56">
              <a:extLst>
                <a:ext uri="{FF2B5EF4-FFF2-40B4-BE49-F238E27FC236}">
                  <a16:creationId xmlns:a16="http://schemas.microsoft.com/office/drawing/2014/main" id="{AF1013D4-4375-1344-ACB4-8DB5DD43F601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F660F15-E7C8-AD4F-819F-AED74D17552E}"/>
              </a:ext>
            </a:extLst>
          </p:cNvPr>
          <p:cNvGrpSpPr/>
          <p:nvPr/>
        </p:nvGrpSpPr>
        <p:grpSpPr>
          <a:xfrm>
            <a:off x="6683834" y="11697919"/>
            <a:ext cx="4518438" cy="1469798"/>
            <a:chOff x="1795277" y="4756924"/>
            <a:chExt cx="4518438" cy="1469798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62E88EEF-6890-BF43-9DF7-4344E15EB4F8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4151765E-7FCC-264F-BC0E-FB9833039816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0BF5080-8963-3F46-A40F-2E553A22C2CA}"/>
              </a:ext>
            </a:extLst>
          </p:cNvPr>
          <p:cNvGrpSpPr/>
          <p:nvPr/>
        </p:nvGrpSpPr>
        <p:grpSpPr>
          <a:xfrm>
            <a:off x="13201440" y="11697919"/>
            <a:ext cx="4518438" cy="1469798"/>
            <a:chOff x="1795277" y="4756924"/>
            <a:chExt cx="4518438" cy="1469798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828E0717-68C8-824B-84AC-8F420CCAAC70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D59DF110-48DF-8046-B3E6-8258CF883975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1BE3135-33AC-0045-914B-58E98E37226D}"/>
              </a:ext>
            </a:extLst>
          </p:cNvPr>
          <p:cNvGrpSpPr/>
          <p:nvPr/>
        </p:nvGrpSpPr>
        <p:grpSpPr>
          <a:xfrm>
            <a:off x="16466164" y="3800792"/>
            <a:ext cx="4518438" cy="1469798"/>
            <a:chOff x="1795277" y="4756924"/>
            <a:chExt cx="4518438" cy="1469798"/>
          </a:xfrm>
        </p:grpSpPr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2A4FCF1A-7DC2-E346-AA42-23BEC5B17B45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3" name="Rectangle 56">
              <a:extLst>
                <a:ext uri="{FF2B5EF4-FFF2-40B4-BE49-F238E27FC236}">
                  <a16:creationId xmlns:a16="http://schemas.microsoft.com/office/drawing/2014/main" id="{0384E89D-8EBB-9B4F-A57D-CB1CC3EC456A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Line 1">
            <a:extLst>
              <a:ext uri="{FF2B5EF4-FFF2-40B4-BE49-F238E27FC236}">
                <a16:creationId xmlns:a16="http://schemas.microsoft.com/office/drawing/2014/main" id="{317E74F8-8F76-5C4D-9A61-AEA56A797A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1634" y="8418770"/>
            <a:ext cx="2838636" cy="2838636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Line 2">
            <a:extLst>
              <a:ext uri="{FF2B5EF4-FFF2-40B4-BE49-F238E27FC236}">
                <a16:creationId xmlns:a16="http://schemas.microsoft.com/office/drawing/2014/main" id="{25E0F018-4010-774C-8CF6-F783E5C587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81634" y="5584930"/>
            <a:ext cx="2838636" cy="2838636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" name="Line 3">
            <a:extLst>
              <a:ext uri="{FF2B5EF4-FFF2-40B4-BE49-F238E27FC236}">
                <a16:creationId xmlns:a16="http://schemas.microsoft.com/office/drawing/2014/main" id="{0DF11D59-488B-CE46-8215-8F11A50B870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38201" y="5584930"/>
            <a:ext cx="2848226" cy="2838636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" name="Line 4">
            <a:extLst>
              <a:ext uri="{FF2B5EF4-FFF2-40B4-BE49-F238E27FC236}">
                <a16:creationId xmlns:a16="http://schemas.microsoft.com/office/drawing/2014/main" id="{E2EA3C51-F57B-0149-9F24-7FFF67311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1634" y="8418770"/>
            <a:ext cx="4008614" cy="4797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Line 5">
            <a:extLst>
              <a:ext uri="{FF2B5EF4-FFF2-40B4-BE49-F238E27FC236}">
                <a16:creationId xmlns:a16="http://schemas.microsoft.com/office/drawing/2014/main" id="{C06219F4-1E7F-7548-88C6-140612E4B1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68223" y="8418770"/>
            <a:ext cx="4018204" cy="4797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" name="Line 6">
            <a:extLst>
              <a:ext uri="{FF2B5EF4-FFF2-40B4-BE49-F238E27FC236}">
                <a16:creationId xmlns:a16="http://schemas.microsoft.com/office/drawing/2014/main" id="{328ACD8A-B7D3-E042-8AC2-A1F538FBEB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38201" y="8418770"/>
            <a:ext cx="2848226" cy="2838636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4" name="Freeform 424">
            <a:extLst>
              <a:ext uri="{FF2B5EF4-FFF2-40B4-BE49-F238E27FC236}">
                <a16:creationId xmlns:a16="http://schemas.microsoft.com/office/drawing/2014/main" id="{EA3017A9-F2BF-1C43-BF8A-124C8F9E1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8147" y="6395282"/>
            <a:ext cx="4046974" cy="4046974"/>
          </a:xfrm>
          <a:custGeom>
            <a:avLst/>
            <a:gdLst>
              <a:gd name="T0" fmla="*/ 3721 w 3722"/>
              <a:gd name="T1" fmla="*/ 1861 h 3723"/>
              <a:gd name="T2" fmla="*/ 3721 w 3722"/>
              <a:gd name="T3" fmla="*/ 1861 h 3723"/>
              <a:gd name="T4" fmla="*/ 1861 w 3722"/>
              <a:gd name="T5" fmla="*/ 3722 h 3723"/>
              <a:gd name="T6" fmla="*/ 0 w 3722"/>
              <a:gd name="T7" fmla="*/ 1861 h 3723"/>
              <a:gd name="T8" fmla="*/ 1861 w 3722"/>
              <a:gd name="T9" fmla="*/ 0 h 3723"/>
              <a:gd name="T10" fmla="*/ 3721 w 3722"/>
              <a:gd name="T11" fmla="*/ 1861 h 3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2" h="3723">
                <a:moveTo>
                  <a:pt x="3721" y="1861"/>
                </a:moveTo>
                <a:lnTo>
                  <a:pt x="3721" y="1861"/>
                </a:lnTo>
                <a:cubicBezTo>
                  <a:pt x="3721" y="2891"/>
                  <a:pt x="2890" y="3722"/>
                  <a:pt x="1861" y="3722"/>
                </a:cubicBezTo>
                <a:cubicBezTo>
                  <a:pt x="831" y="3722"/>
                  <a:pt x="0" y="2891"/>
                  <a:pt x="0" y="1861"/>
                </a:cubicBezTo>
                <a:cubicBezTo>
                  <a:pt x="0" y="831"/>
                  <a:pt x="831" y="0"/>
                  <a:pt x="1861" y="0"/>
                </a:cubicBezTo>
                <a:cubicBezTo>
                  <a:pt x="2890" y="0"/>
                  <a:pt x="3721" y="831"/>
                  <a:pt x="3721" y="1861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25">
            <a:extLst>
              <a:ext uri="{FF2B5EF4-FFF2-40B4-BE49-F238E27FC236}">
                <a16:creationId xmlns:a16="http://schemas.microsoft.com/office/drawing/2014/main" id="{B3DF7369-DEA4-1E4D-8D56-45B87DD03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5596" y="7560467"/>
            <a:ext cx="2968099" cy="1721401"/>
          </a:xfrm>
          <a:custGeom>
            <a:avLst/>
            <a:gdLst>
              <a:gd name="T0" fmla="*/ 1888 w 2729"/>
              <a:gd name="T1" fmla="*/ 1581 h 1582"/>
              <a:gd name="T2" fmla="*/ 1888 w 2729"/>
              <a:gd name="T3" fmla="*/ 1581 h 1582"/>
              <a:gd name="T4" fmla="*/ 651 w 2729"/>
              <a:gd name="T5" fmla="*/ 1581 h 1582"/>
              <a:gd name="T6" fmla="*/ 91 w 2729"/>
              <a:gd name="T7" fmla="*/ 1292 h 1582"/>
              <a:gd name="T8" fmla="*/ 100 w 2729"/>
              <a:gd name="T9" fmla="*/ 750 h 1582"/>
              <a:gd name="T10" fmla="*/ 344 w 2729"/>
              <a:gd name="T11" fmla="*/ 524 h 1582"/>
              <a:gd name="T12" fmla="*/ 741 w 2729"/>
              <a:gd name="T13" fmla="*/ 433 h 1582"/>
              <a:gd name="T14" fmla="*/ 904 w 2729"/>
              <a:gd name="T15" fmla="*/ 460 h 1582"/>
              <a:gd name="T16" fmla="*/ 1508 w 2729"/>
              <a:gd name="T17" fmla="*/ 0 h 1582"/>
              <a:gd name="T18" fmla="*/ 1996 w 2729"/>
              <a:gd name="T19" fmla="*/ 225 h 1582"/>
              <a:gd name="T20" fmla="*/ 2060 w 2729"/>
              <a:gd name="T21" fmla="*/ 216 h 1582"/>
              <a:gd name="T22" fmla="*/ 2557 w 2729"/>
              <a:gd name="T23" fmla="*/ 424 h 1582"/>
              <a:gd name="T24" fmla="*/ 2728 w 2729"/>
              <a:gd name="T25" fmla="*/ 867 h 1582"/>
              <a:gd name="T26" fmla="*/ 2512 w 2729"/>
              <a:gd name="T27" fmla="*/ 1355 h 1582"/>
              <a:gd name="T28" fmla="*/ 1888 w 2729"/>
              <a:gd name="T29" fmla="*/ 158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29" h="1582">
                <a:moveTo>
                  <a:pt x="1888" y="1581"/>
                </a:moveTo>
                <a:lnTo>
                  <a:pt x="1888" y="1581"/>
                </a:lnTo>
                <a:cubicBezTo>
                  <a:pt x="651" y="1581"/>
                  <a:pt x="651" y="1581"/>
                  <a:pt x="651" y="1581"/>
                </a:cubicBezTo>
                <a:cubicBezTo>
                  <a:pt x="398" y="1581"/>
                  <a:pt x="199" y="1472"/>
                  <a:pt x="91" y="1292"/>
                </a:cubicBezTo>
                <a:cubicBezTo>
                  <a:pt x="0" y="1129"/>
                  <a:pt x="0" y="921"/>
                  <a:pt x="100" y="750"/>
                </a:cubicBezTo>
                <a:cubicBezTo>
                  <a:pt x="154" y="659"/>
                  <a:pt x="235" y="578"/>
                  <a:pt x="344" y="524"/>
                </a:cubicBezTo>
                <a:cubicBezTo>
                  <a:pt x="452" y="469"/>
                  <a:pt x="588" y="433"/>
                  <a:pt x="741" y="433"/>
                </a:cubicBezTo>
                <a:cubicBezTo>
                  <a:pt x="796" y="442"/>
                  <a:pt x="850" y="442"/>
                  <a:pt x="904" y="460"/>
                </a:cubicBezTo>
                <a:cubicBezTo>
                  <a:pt x="976" y="189"/>
                  <a:pt x="1220" y="0"/>
                  <a:pt x="1508" y="0"/>
                </a:cubicBezTo>
                <a:cubicBezTo>
                  <a:pt x="1698" y="0"/>
                  <a:pt x="1879" y="81"/>
                  <a:pt x="1996" y="225"/>
                </a:cubicBezTo>
                <a:cubicBezTo>
                  <a:pt x="2014" y="216"/>
                  <a:pt x="2042" y="216"/>
                  <a:pt x="2060" y="216"/>
                </a:cubicBezTo>
                <a:cubicBezTo>
                  <a:pt x="2267" y="225"/>
                  <a:pt x="2439" y="289"/>
                  <a:pt x="2557" y="424"/>
                </a:cubicBezTo>
                <a:cubicBezTo>
                  <a:pt x="2665" y="542"/>
                  <a:pt x="2728" y="695"/>
                  <a:pt x="2728" y="867"/>
                </a:cubicBezTo>
                <a:cubicBezTo>
                  <a:pt x="2719" y="1048"/>
                  <a:pt x="2647" y="1228"/>
                  <a:pt x="2512" y="1355"/>
                </a:cubicBezTo>
                <a:cubicBezTo>
                  <a:pt x="2358" y="1500"/>
                  <a:pt x="2141" y="1581"/>
                  <a:pt x="1888" y="158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26">
            <a:extLst>
              <a:ext uri="{FF2B5EF4-FFF2-40B4-BE49-F238E27FC236}">
                <a16:creationId xmlns:a16="http://schemas.microsoft.com/office/drawing/2014/main" id="{F5DA26C7-C692-7344-A4B7-37EB38D99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3390" y="3988196"/>
            <a:ext cx="1826891" cy="1826894"/>
          </a:xfrm>
          <a:custGeom>
            <a:avLst/>
            <a:gdLst>
              <a:gd name="T0" fmla="*/ 1681 w 1682"/>
              <a:gd name="T1" fmla="*/ 840 h 1681"/>
              <a:gd name="T2" fmla="*/ 1681 w 1682"/>
              <a:gd name="T3" fmla="*/ 840 h 1681"/>
              <a:gd name="T4" fmla="*/ 841 w 1682"/>
              <a:gd name="T5" fmla="*/ 1680 h 1681"/>
              <a:gd name="T6" fmla="*/ 0 w 1682"/>
              <a:gd name="T7" fmla="*/ 840 h 1681"/>
              <a:gd name="T8" fmla="*/ 841 w 1682"/>
              <a:gd name="T9" fmla="*/ 0 h 1681"/>
              <a:gd name="T10" fmla="*/ 1681 w 1682"/>
              <a:gd name="T11" fmla="*/ 840 h 1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2" h="1681">
                <a:moveTo>
                  <a:pt x="1681" y="840"/>
                </a:moveTo>
                <a:lnTo>
                  <a:pt x="1681" y="840"/>
                </a:lnTo>
                <a:cubicBezTo>
                  <a:pt x="1681" y="1301"/>
                  <a:pt x="1310" y="1680"/>
                  <a:pt x="841" y="1680"/>
                </a:cubicBezTo>
                <a:cubicBezTo>
                  <a:pt x="380" y="1680"/>
                  <a:pt x="0" y="1301"/>
                  <a:pt x="0" y="840"/>
                </a:cubicBezTo>
                <a:cubicBezTo>
                  <a:pt x="0" y="379"/>
                  <a:pt x="380" y="0"/>
                  <a:pt x="841" y="0"/>
                </a:cubicBezTo>
                <a:cubicBezTo>
                  <a:pt x="1310" y="0"/>
                  <a:pt x="1681" y="379"/>
                  <a:pt x="1681" y="840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27">
            <a:extLst>
              <a:ext uri="{FF2B5EF4-FFF2-40B4-BE49-F238E27FC236}">
                <a16:creationId xmlns:a16="http://schemas.microsoft.com/office/drawing/2014/main" id="{3907E6A1-1039-9D49-B658-313D7D27C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5452" y="7502927"/>
            <a:ext cx="1826894" cy="1826891"/>
          </a:xfrm>
          <a:custGeom>
            <a:avLst/>
            <a:gdLst>
              <a:gd name="T0" fmla="*/ 1681 w 1682"/>
              <a:gd name="T1" fmla="*/ 841 h 1682"/>
              <a:gd name="T2" fmla="*/ 1681 w 1682"/>
              <a:gd name="T3" fmla="*/ 841 h 1682"/>
              <a:gd name="T4" fmla="*/ 841 w 1682"/>
              <a:gd name="T5" fmla="*/ 1681 h 1682"/>
              <a:gd name="T6" fmla="*/ 0 w 1682"/>
              <a:gd name="T7" fmla="*/ 841 h 1682"/>
              <a:gd name="T8" fmla="*/ 841 w 1682"/>
              <a:gd name="T9" fmla="*/ 0 h 1682"/>
              <a:gd name="T10" fmla="*/ 1681 w 1682"/>
              <a:gd name="T11" fmla="*/ 841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2" h="1682">
                <a:moveTo>
                  <a:pt x="1681" y="841"/>
                </a:moveTo>
                <a:lnTo>
                  <a:pt x="1681" y="841"/>
                </a:lnTo>
                <a:cubicBezTo>
                  <a:pt x="1681" y="1302"/>
                  <a:pt x="1302" y="1681"/>
                  <a:pt x="841" y="1681"/>
                </a:cubicBezTo>
                <a:cubicBezTo>
                  <a:pt x="380" y="1681"/>
                  <a:pt x="0" y="1302"/>
                  <a:pt x="0" y="841"/>
                </a:cubicBezTo>
                <a:cubicBezTo>
                  <a:pt x="0" y="380"/>
                  <a:pt x="380" y="0"/>
                  <a:pt x="841" y="0"/>
                </a:cubicBezTo>
                <a:cubicBezTo>
                  <a:pt x="1302" y="0"/>
                  <a:pt x="1681" y="380"/>
                  <a:pt x="1681" y="841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28">
            <a:extLst>
              <a:ext uri="{FF2B5EF4-FFF2-40B4-BE49-F238E27FC236}">
                <a16:creationId xmlns:a16="http://schemas.microsoft.com/office/drawing/2014/main" id="{97EBCFDE-6D60-214E-8455-96BBDEC8D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125" y="7502927"/>
            <a:ext cx="1826894" cy="1826891"/>
          </a:xfrm>
          <a:custGeom>
            <a:avLst/>
            <a:gdLst>
              <a:gd name="T0" fmla="*/ 1680 w 1681"/>
              <a:gd name="T1" fmla="*/ 841 h 1682"/>
              <a:gd name="T2" fmla="*/ 1680 w 1681"/>
              <a:gd name="T3" fmla="*/ 841 h 1682"/>
              <a:gd name="T4" fmla="*/ 840 w 1681"/>
              <a:gd name="T5" fmla="*/ 1681 h 1682"/>
              <a:gd name="T6" fmla="*/ 0 w 1681"/>
              <a:gd name="T7" fmla="*/ 841 h 1682"/>
              <a:gd name="T8" fmla="*/ 840 w 1681"/>
              <a:gd name="T9" fmla="*/ 0 h 1682"/>
              <a:gd name="T10" fmla="*/ 1680 w 1681"/>
              <a:gd name="T11" fmla="*/ 841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1" h="1682">
                <a:moveTo>
                  <a:pt x="1680" y="841"/>
                </a:moveTo>
                <a:lnTo>
                  <a:pt x="1680" y="841"/>
                </a:lnTo>
                <a:cubicBezTo>
                  <a:pt x="1680" y="1302"/>
                  <a:pt x="1301" y="1681"/>
                  <a:pt x="840" y="1681"/>
                </a:cubicBezTo>
                <a:cubicBezTo>
                  <a:pt x="379" y="1681"/>
                  <a:pt x="0" y="1302"/>
                  <a:pt x="0" y="841"/>
                </a:cubicBezTo>
                <a:cubicBezTo>
                  <a:pt x="0" y="380"/>
                  <a:pt x="379" y="0"/>
                  <a:pt x="840" y="0"/>
                </a:cubicBezTo>
                <a:cubicBezTo>
                  <a:pt x="1301" y="0"/>
                  <a:pt x="1680" y="380"/>
                  <a:pt x="1680" y="841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29">
            <a:extLst>
              <a:ext uri="{FF2B5EF4-FFF2-40B4-BE49-F238E27FC236}">
                <a16:creationId xmlns:a16="http://schemas.microsoft.com/office/drawing/2014/main" id="{6DCE6AFD-E242-1E40-A294-BD02783B0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3390" y="10969706"/>
            <a:ext cx="1826891" cy="1826894"/>
          </a:xfrm>
          <a:custGeom>
            <a:avLst/>
            <a:gdLst>
              <a:gd name="T0" fmla="*/ 1681 w 1682"/>
              <a:gd name="T1" fmla="*/ 840 h 1681"/>
              <a:gd name="T2" fmla="*/ 1681 w 1682"/>
              <a:gd name="T3" fmla="*/ 840 h 1681"/>
              <a:gd name="T4" fmla="*/ 841 w 1682"/>
              <a:gd name="T5" fmla="*/ 1680 h 1681"/>
              <a:gd name="T6" fmla="*/ 0 w 1682"/>
              <a:gd name="T7" fmla="*/ 840 h 1681"/>
              <a:gd name="T8" fmla="*/ 841 w 1682"/>
              <a:gd name="T9" fmla="*/ 0 h 1681"/>
              <a:gd name="T10" fmla="*/ 1681 w 1682"/>
              <a:gd name="T11" fmla="*/ 840 h 1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2" h="1681">
                <a:moveTo>
                  <a:pt x="1681" y="840"/>
                </a:moveTo>
                <a:lnTo>
                  <a:pt x="1681" y="840"/>
                </a:lnTo>
                <a:cubicBezTo>
                  <a:pt x="1681" y="1310"/>
                  <a:pt x="1310" y="1680"/>
                  <a:pt x="841" y="1680"/>
                </a:cubicBezTo>
                <a:cubicBezTo>
                  <a:pt x="380" y="1680"/>
                  <a:pt x="0" y="1310"/>
                  <a:pt x="0" y="840"/>
                </a:cubicBezTo>
                <a:cubicBezTo>
                  <a:pt x="0" y="379"/>
                  <a:pt x="380" y="0"/>
                  <a:pt x="841" y="0"/>
                </a:cubicBezTo>
                <a:cubicBezTo>
                  <a:pt x="1310" y="0"/>
                  <a:pt x="1681" y="379"/>
                  <a:pt x="1681" y="840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30">
            <a:extLst>
              <a:ext uri="{FF2B5EF4-FFF2-40B4-BE49-F238E27FC236}">
                <a16:creationId xmlns:a16="http://schemas.microsoft.com/office/drawing/2014/main" id="{ACA7632E-989F-C44C-A019-1AE77F9E4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240" y="3988196"/>
            <a:ext cx="1826891" cy="1826894"/>
          </a:xfrm>
          <a:custGeom>
            <a:avLst/>
            <a:gdLst>
              <a:gd name="T0" fmla="*/ 1680 w 1681"/>
              <a:gd name="T1" fmla="*/ 840 h 1681"/>
              <a:gd name="T2" fmla="*/ 1680 w 1681"/>
              <a:gd name="T3" fmla="*/ 840 h 1681"/>
              <a:gd name="T4" fmla="*/ 840 w 1681"/>
              <a:gd name="T5" fmla="*/ 1680 h 1681"/>
              <a:gd name="T6" fmla="*/ 0 w 1681"/>
              <a:gd name="T7" fmla="*/ 840 h 1681"/>
              <a:gd name="T8" fmla="*/ 840 w 1681"/>
              <a:gd name="T9" fmla="*/ 0 h 1681"/>
              <a:gd name="T10" fmla="*/ 1680 w 1681"/>
              <a:gd name="T11" fmla="*/ 840 h 1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1" h="1681">
                <a:moveTo>
                  <a:pt x="1680" y="840"/>
                </a:moveTo>
                <a:lnTo>
                  <a:pt x="1680" y="840"/>
                </a:lnTo>
                <a:cubicBezTo>
                  <a:pt x="1680" y="1301"/>
                  <a:pt x="1310" y="1680"/>
                  <a:pt x="840" y="1680"/>
                </a:cubicBezTo>
                <a:cubicBezTo>
                  <a:pt x="379" y="1680"/>
                  <a:pt x="0" y="1301"/>
                  <a:pt x="0" y="840"/>
                </a:cubicBezTo>
                <a:cubicBezTo>
                  <a:pt x="0" y="379"/>
                  <a:pt x="379" y="0"/>
                  <a:pt x="840" y="0"/>
                </a:cubicBezTo>
                <a:cubicBezTo>
                  <a:pt x="1310" y="0"/>
                  <a:pt x="1680" y="379"/>
                  <a:pt x="1680" y="840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31">
            <a:extLst>
              <a:ext uri="{FF2B5EF4-FFF2-40B4-BE49-F238E27FC236}">
                <a16:creationId xmlns:a16="http://schemas.microsoft.com/office/drawing/2014/main" id="{322F48E9-ED03-3249-9856-E4AE767B7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240" y="10969706"/>
            <a:ext cx="1826891" cy="1826894"/>
          </a:xfrm>
          <a:custGeom>
            <a:avLst/>
            <a:gdLst>
              <a:gd name="T0" fmla="*/ 1680 w 1681"/>
              <a:gd name="T1" fmla="*/ 840 h 1681"/>
              <a:gd name="T2" fmla="*/ 1680 w 1681"/>
              <a:gd name="T3" fmla="*/ 840 h 1681"/>
              <a:gd name="T4" fmla="*/ 840 w 1681"/>
              <a:gd name="T5" fmla="*/ 1680 h 1681"/>
              <a:gd name="T6" fmla="*/ 0 w 1681"/>
              <a:gd name="T7" fmla="*/ 840 h 1681"/>
              <a:gd name="T8" fmla="*/ 840 w 1681"/>
              <a:gd name="T9" fmla="*/ 0 h 1681"/>
              <a:gd name="T10" fmla="*/ 1680 w 1681"/>
              <a:gd name="T11" fmla="*/ 840 h 1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1" h="1681">
                <a:moveTo>
                  <a:pt x="1680" y="840"/>
                </a:moveTo>
                <a:lnTo>
                  <a:pt x="1680" y="840"/>
                </a:lnTo>
                <a:cubicBezTo>
                  <a:pt x="1680" y="1310"/>
                  <a:pt x="1310" y="1680"/>
                  <a:pt x="840" y="1680"/>
                </a:cubicBezTo>
                <a:cubicBezTo>
                  <a:pt x="379" y="1680"/>
                  <a:pt x="0" y="1310"/>
                  <a:pt x="0" y="840"/>
                </a:cubicBezTo>
                <a:cubicBezTo>
                  <a:pt x="0" y="379"/>
                  <a:pt x="379" y="0"/>
                  <a:pt x="840" y="0"/>
                </a:cubicBezTo>
                <a:cubicBezTo>
                  <a:pt x="1310" y="0"/>
                  <a:pt x="1680" y="379"/>
                  <a:pt x="1680" y="840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32">
            <a:extLst>
              <a:ext uri="{FF2B5EF4-FFF2-40B4-BE49-F238E27FC236}">
                <a16:creationId xmlns:a16="http://schemas.microsoft.com/office/drawing/2014/main" id="{8BBCD1BF-8470-9241-8E86-E85E8FB6D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795" y="11482058"/>
            <a:ext cx="811780" cy="811780"/>
          </a:xfrm>
          <a:custGeom>
            <a:avLst/>
            <a:gdLst>
              <a:gd name="T0" fmla="*/ 850 w 905"/>
              <a:gd name="T1" fmla="*/ 0 h 904"/>
              <a:gd name="T2" fmla="*/ 0 w 905"/>
              <a:gd name="T3" fmla="*/ 54 h 904"/>
              <a:gd name="T4" fmla="*/ 55 w 905"/>
              <a:gd name="T5" fmla="*/ 903 h 904"/>
              <a:gd name="T6" fmla="*/ 904 w 905"/>
              <a:gd name="T7" fmla="*/ 858 h 904"/>
              <a:gd name="T8" fmla="*/ 850 w 905"/>
              <a:gd name="T9" fmla="*/ 0 h 904"/>
              <a:gd name="T10" fmla="*/ 841 w 905"/>
              <a:gd name="T11" fmla="*/ 72 h 904"/>
              <a:gd name="T12" fmla="*/ 696 w 905"/>
              <a:gd name="T13" fmla="*/ 442 h 904"/>
              <a:gd name="T14" fmla="*/ 669 w 905"/>
              <a:gd name="T15" fmla="*/ 424 h 904"/>
              <a:gd name="T16" fmla="*/ 669 w 905"/>
              <a:gd name="T17" fmla="*/ 424 h 904"/>
              <a:gd name="T18" fmla="*/ 633 w 905"/>
              <a:gd name="T19" fmla="*/ 442 h 904"/>
              <a:gd name="T20" fmla="*/ 271 w 905"/>
              <a:gd name="T21" fmla="*/ 234 h 904"/>
              <a:gd name="T22" fmla="*/ 271 w 905"/>
              <a:gd name="T23" fmla="*/ 225 h 904"/>
              <a:gd name="T24" fmla="*/ 271 w 905"/>
              <a:gd name="T25" fmla="*/ 225 h 904"/>
              <a:gd name="T26" fmla="*/ 271 w 905"/>
              <a:gd name="T27" fmla="*/ 225 h 904"/>
              <a:gd name="T28" fmla="*/ 262 w 905"/>
              <a:gd name="T29" fmla="*/ 225 h 904"/>
              <a:gd name="T30" fmla="*/ 262 w 905"/>
              <a:gd name="T31" fmla="*/ 216 h 904"/>
              <a:gd name="T32" fmla="*/ 262 w 905"/>
              <a:gd name="T33" fmla="*/ 216 h 904"/>
              <a:gd name="T34" fmla="*/ 262 w 905"/>
              <a:gd name="T35" fmla="*/ 216 h 904"/>
              <a:gd name="T36" fmla="*/ 253 w 905"/>
              <a:gd name="T37" fmla="*/ 216 h 904"/>
              <a:gd name="T38" fmla="*/ 253 w 905"/>
              <a:gd name="T39" fmla="*/ 216 h 904"/>
              <a:gd name="T40" fmla="*/ 253 w 905"/>
              <a:gd name="T41" fmla="*/ 216 h 904"/>
              <a:gd name="T42" fmla="*/ 244 w 905"/>
              <a:gd name="T43" fmla="*/ 216 h 904"/>
              <a:gd name="T44" fmla="*/ 244 w 905"/>
              <a:gd name="T45" fmla="*/ 216 h 904"/>
              <a:gd name="T46" fmla="*/ 235 w 905"/>
              <a:gd name="T47" fmla="*/ 216 h 904"/>
              <a:gd name="T48" fmla="*/ 235 w 905"/>
              <a:gd name="T49" fmla="*/ 216 h 904"/>
              <a:gd name="T50" fmla="*/ 235 w 905"/>
              <a:gd name="T51" fmla="*/ 216 h 904"/>
              <a:gd name="T52" fmla="*/ 226 w 905"/>
              <a:gd name="T53" fmla="*/ 216 h 904"/>
              <a:gd name="T54" fmla="*/ 226 w 905"/>
              <a:gd name="T55" fmla="*/ 216 h 904"/>
              <a:gd name="T56" fmla="*/ 226 w 905"/>
              <a:gd name="T57" fmla="*/ 216 h 904"/>
              <a:gd name="T58" fmla="*/ 226 w 905"/>
              <a:gd name="T59" fmla="*/ 225 h 904"/>
              <a:gd name="T60" fmla="*/ 217 w 905"/>
              <a:gd name="T61" fmla="*/ 225 h 904"/>
              <a:gd name="T62" fmla="*/ 217 w 905"/>
              <a:gd name="T63" fmla="*/ 225 h 904"/>
              <a:gd name="T64" fmla="*/ 217 w 905"/>
              <a:gd name="T65" fmla="*/ 225 h 904"/>
              <a:gd name="T66" fmla="*/ 217 w 905"/>
              <a:gd name="T67" fmla="*/ 234 h 904"/>
              <a:gd name="T68" fmla="*/ 73 w 905"/>
              <a:gd name="T69" fmla="*/ 72 h 904"/>
              <a:gd name="T70" fmla="*/ 73 w 905"/>
              <a:gd name="T71" fmla="*/ 623 h 904"/>
              <a:gd name="T72" fmla="*/ 73 w 905"/>
              <a:gd name="T73" fmla="*/ 623 h 904"/>
              <a:gd name="T74" fmla="*/ 543 w 905"/>
              <a:gd name="T75" fmla="*/ 840 h 904"/>
              <a:gd name="T76" fmla="*/ 73 w 905"/>
              <a:gd name="T77" fmla="*/ 623 h 904"/>
              <a:gd name="T78" fmla="*/ 624 w 905"/>
              <a:gd name="T79" fmla="*/ 840 h 904"/>
              <a:gd name="T80" fmla="*/ 533 w 905"/>
              <a:gd name="T81" fmla="*/ 686 h 904"/>
              <a:gd name="T82" fmla="*/ 841 w 905"/>
              <a:gd name="T83" fmla="*/ 731 h 904"/>
              <a:gd name="T84" fmla="*/ 624 w 905"/>
              <a:gd name="T85" fmla="*/ 840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05" h="904">
                <a:moveTo>
                  <a:pt x="850" y="0"/>
                </a:moveTo>
                <a:lnTo>
                  <a:pt x="850" y="0"/>
                </a:lnTo>
                <a:cubicBezTo>
                  <a:pt x="55" y="0"/>
                  <a:pt x="55" y="0"/>
                  <a:pt x="55" y="0"/>
                </a:cubicBezTo>
                <a:cubicBezTo>
                  <a:pt x="27" y="0"/>
                  <a:pt x="0" y="26"/>
                  <a:pt x="0" y="54"/>
                </a:cubicBezTo>
                <a:cubicBezTo>
                  <a:pt x="0" y="858"/>
                  <a:pt x="0" y="858"/>
                  <a:pt x="0" y="858"/>
                </a:cubicBezTo>
                <a:cubicBezTo>
                  <a:pt x="0" y="885"/>
                  <a:pt x="27" y="903"/>
                  <a:pt x="55" y="903"/>
                </a:cubicBezTo>
                <a:cubicBezTo>
                  <a:pt x="850" y="903"/>
                  <a:pt x="850" y="903"/>
                  <a:pt x="850" y="903"/>
                </a:cubicBezTo>
                <a:cubicBezTo>
                  <a:pt x="877" y="903"/>
                  <a:pt x="904" y="885"/>
                  <a:pt x="904" y="858"/>
                </a:cubicBezTo>
                <a:cubicBezTo>
                  <a:pt x="904" y="54"/>
                  <a:pt x="904" y="54"/>
                  <a:pt x="904" y="54"/>
                </a:cubicBezTo>
                <a:cubicBezTo>
                  <a:pt x="904" y="26"/>
                  <a:pt x="877" y="0"/>
                  <a:pt x="850" y="0"/>
                </a:cubicBezTo>
                <a:close/>
                <a:moveTo>
                  <a:pt x="841" y="72"/>
                </a:moveTo>
                <a:lnTo>
                  <a:pt x="841" y="72"/>
                </a:lnTo>
                <a:cubicBezTo>
                  <a:pt x="841" y="623"/>
                  <a:pt x="841" y="623"/>
                  <a:pt x="841" y="623"/>
                </a:cubicBezTo>
                <a:cubicBezTo>
                  <a:pt x="696" y="442"/>
                  <a:pt x="696" y="442"/>
                  <a:pt x="696" y="442"/>
                </a:cubicBezTo>
                <a:cubicBezTo>
                  <a:pt x="696" y="433"/>
                  <a:pt x="687" y="433"/>
                  <a:pt x="687" y="433"/>
                </a:cubicBezTo>
                <a:cubicBezTo>
                  <a:pt x="678" y="424"/>
                  <a:pt x="678" y="424"/>
                  <a:pt x="669" y="424"/>
                </a:cubicBezTo>
                <a:lnTo>
                  <a:pt x="669" y="424"/>
                </a:lnTo>
                <a:lnTo>
                  <a:pt x="669" y="424"/>
                </a:lnTo>
                <a:cubicBezTo>
                  <a:pt x="660" y="424"/>
                  <a:pt x="651" y="424"/>
                  <a:pt x="642" y="433"/>
                </a:cubicBezTo>
                <a:cubicBezTo>
                  <a:pt x="642" y="433"/>
                  <a:pt x="642" y="433"/>
                  <a:pt x="633" y="442"/>
                </a:cubicBezTo>
                <a:cubicBezTo>
                  <a:pt x="497" y="623"/>
                  <a:pt x="497" y="623"/>
                  <a:pt x="497" y="623"/>
                </a:cubicBezTo>
                <a:cubicBezTo>
                  <a:pt x="271" y="234"/>
                  <a:pt x="271" y="234"/>
                  <a:pt x="271" y="234"/>
                </a:cubicBezTo>
                <a:lnTo>
                  <a:pt x="271" y="225"/>
                </a:lnTo>
                <a:lnTo>
                  <a:pt x="271" y="225"/>
                </a:lnTo>
                <a:lnTo>
                  <a:pt x="271" y="225"/>
                </a:lnTo>
                <a:lnTo>
                  <a:pt x="271" y="225"/>
                </a:lnTo>
                <a:lnTo>
                  <a:pt x="271" y="225"/>
                </a:lnTo>
                <a:lnTo>
                  <a:pt x="271" y="225"/>
                </a:lnTo>
                <a:lnTo>
                  <a:pt x="262" y="225"/>
                </a:lnTo>
                <a:lnTo>
                  <a:pt x="262" y="225"/>
                </a:lnTo>
                <a:cubicBezTo>
                  <a:pt x="262" y="216"/>
                  <a:pt x="262" y="216"/>
                  <a:pt x="262" y="216"/>
                </a:cubicBezTo>
                <a:lnTo>
                  <a:pt x="262" y="216"/>
                </a:lnTo>
                <a:lnTo>
                  <a:pt x="262" y="216"/>
                </a:lnTo>
                <a:lnTo>
                  <a:pt x="262" y="216"/>
                </a:lnTo>
                <a:lnTo>
                  <a:pt x="262" y="216"/>
                </a:lnTo>
                <a:lnTo>
                  <a:pt x="262" y="216"/>
                </a:lnTo>
                <a:cubicBezTo>
                  <a:pt x="253" y="216"/>
                  <a:pt x="253" y="216"/>
                  <a:pt x="253" y="216"/>
                </a:cubicBezTo>
                <a:lnTo>
                  <a:pt x="253" y="216"/>
                </a:lnTo>
                <a:lnTo>
                  <a:pt x="253" y="216"/>
                </a:lnTo>
                <a:lnTo>
                  <a:pt x="253" y="216"/>
                </a:lnTo>
                <a:lnTo>
                  <a:pt x="253" y="216"/>
                </a:lnTo>
                <a:lnTo>
                  <a:pt x="253" y="216"/>
                </a:lnTo>
                <a:cubicBezTo>
                  <a:pt x="244" y="216"/>
                  <a:pt x="244" y="216"/>
                  <a:pt x="244" y="216"/>
                </a:cubicBezTo>
                <a:lnTo>
                  <a:pt x="244" y="216"/>
                </a:lnTo>
                <a:lnTo>
                  <a:pt x="244" y="216"/>
                </a:lnTo>
                <a:lnTo>
                  <a:pt x="244" y="216"/>
                </a:lnTo>
                <a:lnTo>
                  <a:pt x="244" y="216"/>
                </a:lnTo>
                <a:cubicBezTo>
                  <a:pt x="244" y="216"/>
                  <a:pt x="244" y="216"/>
                  <a:pt x="235" y="216"/>
                </a:cubicBezTo>
                <a:lnTo>
                  <a:pt x="235" y="216"/>
                </a:lnTo>
                <a:lnTo>
                  <a:pt x="235" y="216"/>
                </a:lnTo>
                <a:lnTo>
                  <a:pt x="235" y="216"/>
                </a:lnTo>
                <a:lnTo>
                  <a:pt x="235" y="216"/>
                </a:lnTo>
                <a:lnTo>
                  <a:pt x="235" y="216"/>
                </a:lnTo>
                <a:lnTo>
                  <a:pt x="226" y="216"/>
                </a:lnTo>
                <a:lnTo>
                  <a:pt x="226" y="216"/>
                </a:lnTo>
                <a:lnTo>
                  <a:pt x="226" y="216"/>
                </a:lnTo>
                <a:lnTo>
                  <a:pt x="226" y="216"/>
                </a:lnTo>
                <a:lnTo>
                  <a:pt x="226" y="216"/>
                </a:lnTo>
                <a:lnTo>
                  <a:pt x="226" y="216"/>
                </a:lnTo>
                <a:cubicBezTo>
                  <a:pt x="226" y="216"/>
                  <a:pt x="226" y="216"/>
                  <a:pt x="226" y="225"/>
                </a:cubicBezTo>
                <a:lnTo>
                  <a:pt x="226" y="225"/>
                </a:lnTo>
                <a:cubicBezTo>
                  <a:pt x="217" y="225"/>
                  <a:pt x="217" y="225"/>
                  <a:pt x="217" y="225"/>
                </a:cubicBezTo>
                <a:lnTo>
                  <a:pt x="217" y="225"/>
                </a:lnTo>
                <a:lnTo>
                  <a:pt x="217" y="225"/>
                </a:lnTo>
                <a:lnTo>
                  <a:pt x="217" y="225"/>
                </a:lnTo>
                <a:lnTo>
                  <a:pt x="217" y="225"/>
                </a:lnTo>
                <a:lnTo>
                  <a:pt x="217" y="225"/>
                </a:lnTo>
                <a:lnTo>
                  <a:pt x="217" y="234"/>
                </a:lnTo>
                <a:cubicBezTo>
                  <a:pt x="73" y="487"/>
                  <a:pt x="73" y="487"/>
                  <a:pt x="73" y="487"/>
                </a:cubicBezTo>
                <a:cubicBezTo>
                  <a:pt x="73" y="72"/>
                  <a:pt x="73" y="72"/>
                  <a:pt x="73" y="72"/>
                </a:cubicBezTo>
                <a:lnTo>
                  <a:pt x="841" y="72"/>
                </a:lnTo>
                <a:close/>
                <a:moveTo>
                  <a:pt x="73" y="623"/>
                </a:moveTo>
                <a:lnTo>
                  <a:pt x="73" y="623"/>
                </a:lnTo>
                <a:lnTo>
                  <a:pt x="73" y="623"/>
                </a:lnTo>
                <a:cubicBezTo>
                  <a:pt x="244" y="316"/>
                  <a:pt x="244" y="316"/>
                  <a:pt x="244" y="316"/>
                </a:cubicBezTo>
                <a:cubicBezTo>
                  <a:pt x="543" y="840"/>
                  <a:pt x="543" y="840"/>
                  <a:pt x="543" y="840"/>
                </a:cubicBezTo>
                <a:cubicBezTo>
                  <a:pt x="73" y="840"/>
                  <a:pt x="73" y="840"/>
                  <a:pt x="73" y="840"/>
                </a:cubicBezTo>
                <a:lnTo>
                  <a:pt x="73" y="623"/>
                </a:lnTo>
                <a:close/>
                <a:moveTo>
                  <a:pt x="624" y="840"/>
                </a:moveTo>
                <a:lnTo>
                  <a:pt x="624" y="840"/>
                </a:lnTo>
                <a:lnTo>
                  <a:pt x="624" y="840"/>
                </a:lnTo>
                <a:cubicBezTo>
                  <a:pt x="533" y="686"/>
                  <a:pt x="533" y="686"/>
                  <a:pt x="533" y="686"/>
                </a:cubicBezTo>
                <a:cubicBezTo>
                  <a:pt x="669" y="506"/>
                  <a:pt x="669" y="506"/>
                  <a:pt x="669" y="506"/>
                </a:cubicBezTo>
                <a:cubicBezTo>
                  <a:pt x="841" y="731"/>
                  <a:pt x="841" y="731"/>
                  <a:pt x="841" y="731"/>
                </a:cubicBezTo>
                <a:cubicBezTo>
                  <a:pt x="841" y="840"/>
                  <a:pt x="841" y="840"/>
                  <a:pt x="841" y="840"/>
                </a:cubicBezTo>
                <a:lnTo>
                  <a:pt x="624" y="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33">
            <a:extLst>
              <a:ext uri="{FF2B5EF4-FFF2-40B4-BE49-F238E27FC236}">
                <a16:creationId xmlns:a16="http://schemas.microsoft.com/office/drawing/2014/main" id="{2477D5AB-3C08-EF4A-ACE4-861FB3EF5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9525" y="11537430"/>
            <a:ext cx="253434" cy="245514"/>
          </a:xfrm>
          <a:custGeom>
            <a:avLst/>
            <a:gdLst>
              <a:gd name="T0" fmla="*/ 145 w 282"/>
              <a:gd name="T1" fmla="*/ 271 h 272"/>
              <a:gd name="T2" fmla="*/ 145 w 282"/>
              <a:gd name="T3" fmla="*/ 271 h 272"/>
              <a:gd name="T4" fmla="*/ 281 w 282"/>
              <a:gd name="T5" fmla="*/ 135 h 272"/>
              <a:gd name="T6" fmla="*/ 145 w 282"/>
              <a:gd name="T7" fmla="*/ 0 h 272"/>
              <a:gd name="T8" fmla="*/ 0 w 282"/>
              <a:gd name="T9" fmla="*/ 135 h 272"/>
              <a:gd name="T10" fmla="*/ 145 w 282"/>
              <a:gd name="T11" fmla="*/ 271 h 272"/>
              <a:gd name="T12" fmla="*/ 145 w 282"/>
              <a:gd name="T13" fmla="*/ 63 h 272"/>
              <a:gd name="T14" fmla="*/ 145 w 282"/>
              <a:gd name="T15" fmla="*/ 63 h 272"/>
              <a:gd name="T16" fmla="*/ 208 w 282"/>
              <a:gd name="T17" fmla="*/ 135 h 272"/>
              <a:gd name="T18" fmla="*/ 145 w 282"/>
              <a:gd name="T19" fmla="*/ 199 h 272"/>
              <a:gd name="T20" fmla="*/ 73 w 282"/>
              <a:gd name="T21" fmla="*/ 135 h 272"/>
              <a:gd name="T22" fmla="*/ 145 w 282"/>
              <a:gd name="T23" fmla="*/ 63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2" h="272">
                <a:moveTo>
                  <a:pt x="145" y="271"/>
                </a:moveTo>
                <a:lnTo>
                  <a:pt x="145" y="271"/>
                </a:lnTo>
                <a:cubicBezTo>
                  <a:pt x="217" y="271"/>
                  <a:pt x="281" y="208"/>
                  <a:pt x="281" y="135"/>
                </a:cubicBezTo>
                <a:cubicBezTo>
                  <a:pt x="281" y="54"/>
                  <a:pt x="217" y="0"/>
                  <a:pt x="145" y="0"/>
                </a:cubicBezTo>
                <a:cubicBezTo>
                  <a:pt x="64" y="0"/>
                  <a:pt x="0" y="54"/>
                  <a:pt x="0" y="135"/>
                </a:cubicBezTo>
                <a:cubicBezTo>
                  <a:pt x="0" y="208"/>
                  <a:pt x="64" y="271"/>
                  <a:pt x="145" y="271"/>
                </a:cubicBezTo>
                <a:close/>
                <a:moveTo>
                  <a:pt x="145" y="63"/>
                </a:moveTo>
                <a:lnTo>
                  <a:pt x="145" y="63"/>
                </a:lnTo>
                <a:cubicBezTo>
                  <a:pt x="181" y="63"/>
                  <a:pt x="208" y="90"/>
                  <a:pt x="208" y="135"/>
                </a:cubicBezTo>
                <a:cubicBezTo>
                  <a:pt x="208" y="171"/>
                  <a:pt x="181" y="199"/>
                  <a:pt x="145" y="199"/>
                </a:cubicBezTo>
                <a:cubicBezTo>
                  <a:pt x="100" y="199"/>
                  <a:pt x="73" y="171"/>
                  <a:pt x="73" y="135"/>
                </a:cubicBezTo>
                <a:cubicBezTo>
                  <a:pt x="73" y="90"/>
                  <a:pt x="100" y="63"/>
                  <a:pt x="145" y="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34">
            <a:extLst>
              <a:ext uri="{FF2B5EF4-FFF2-40B4-BE49-F238E27FC236}">
                <a16:creationId xmlns:a16="http://schemas.microsoft.com/office/drawing/2014/main" id="{5FDCC93F-A2A0-3B4A-8331-6EA74040C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3258" y="11454755"/>
            <a:ext cx="716746" cy="871180"/>
          </a:xfrm>
          <a:custGeom>
            <a:avLst/>
            <a:gdLst>
              <a:gd name="T0" fmla="*/ 795 w 796"/>
              <a:gd name="T1" fmla="*/ 271 h 968"/>
              <a:gd name="T2" fmla="*/ 795 w 796"/>
              <a:gd name="T3" fmla="*/ 271 h 968"/>
              <a:gd name="T4" fmla="*/ 786 w 796"/>
              <a:gd name="T5" fmla="*/ 244 h 968"/>
              <a:gd name="T6" fmla="*/ 542 w 796"/>
              <a:gd name="T7" fmla="*/ 9 h 968"/>
              <a:gd name="T8" fmla="*/ 515 w 796"/>
              <a:gd name="T9" fmla="*/ 0 h 968"/>
              <a:gd name="T10" fmla="*/ 515 w 796"/>
              <a:gd name="T11" fmla="*/ 0 h 968"/>
              <a:gd name="T12" fmla="*/ 54 w 796"/>
              <a:gd name="T13" fmla="*/ 0 h 968"/>
              <a:gd name="T14" fmla="*/ 0 w 796"/>
              <a:gd name="T15" fmla="*/ 54 h 968"/>
              <a:gd name="T16" fmla="*/ 0 w 796"/>
              <a:gd name="T17" fmla="*/ 940 h 968"/>
              <a:gd name="T18" fmla="*/ 36 w 796"/>
              <a:gd name="T19" fmla="*/ 967 h 968"/>
              <a:gd name="T20" fmla="*/ 768 w 796"/>
              <a:gd name="T21" fmla="*/ 967 h 968"/>
              <a:gd name="T22" fmla="*/ 795 w 796"/>
              <a:gd name="T23" fmla="*/ 940 h 968"/>
              <a:gd name="T24" fmla="*/ 795 w 796"/>
              <a:gd name="T25" fmla="*/ 271 h 968"/>
              <a:gd name="T26" fmla="*/ 551 w 796"/>
              <a:gd name="T27" fmla="*/ 226 h 968"/>
              <a:gd name="T28" fmla="*/ 551 w 796"/>
              <a:gd name="T29" fmla="*/ 226 h 968"/>
              <a:gd name="T30" fmla="*/ 551 w 796"/>
              <a:gd name="T31" fmla="*/ 109 h 968"/>
              <a:gd name="T32" fmla="*/ 678 w 796"/>
              <a:gd name="T33" fmla="*/ 226 h 968"/>
              <a:gd name="T34" fmla="*/ 551 w 796"/>
              <a:gd name="T35" fmla="*/ 226 h 968"/>
              <a:gd name="T36" fmla="*/ 72 w 796"/>
              <a:gd name="T37" fmla="*/ 904 h 968"/>
              <a:gd name="T38" fmla="*/ 72 w 796"/>
              <a:gd name="T39" fmla="*/ 904 h 968"/>
              <a:gd name="T40" fmla="*/ 72 w 796"/>
              <a:gd name="T41" fmla="*/ 64 h 968"/>
              <a:gd name="T42" fmla="*/ 479 w 796"/>
              <a:gd name="T43" fmla="*/ 64 h 968"/>
              <a:gd name="T44" fmla="*/ 479 w 796"/>
              <a:gd name="T45" fmla="*/ 262 h 968"/>
              <a:gd name="T46" fmla="*/ 515 w 796"/>
              <a:gd name="T47" fmla="*/ 299 h 968"/>
              <a:gd name="T48" fmla="*/ 723 w 796"/>
              <a:gd name="T49" fmla="*/ 299 h 968"/>
              <a:gd name="T50" fmla="*/ 732 w 796"/>
              <a:gd name="T51" fmla="*/ 299 h 968"/>
              <a:gd name="T52" fmla="*/ 732 w 796"/>
              <a:gd name="T53" fmla="*/ 904 h 968"/>
              <a:gd name="T54" fmla="*/ 72 w 796"/>
              <a:gd name="T55" fmla="*/ 904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96" h="968">
                <a:moveTo>
                  <a:pt x="795" y="271"/>
                </a:moveTo>
                <a:lnTo>
                  <a:pt x="795" y="271"/>
                </a:lnTo>
                <a:cubicBezTo>
                  <a:pt x="795" y="262"/>
                  <a:pt x="795" y="253"/>
                  <a:pt x="786" y="244"/>
                </a:cubicBezTo>
                <a:cubicBezTo>
                  <a:pt x="542" y="9"/>
                  <a:pt x="542" y="9"/>
                  <a:pt x="542" y="9"/>
                </a:cubicBezTo>
                <a:cubicBezTo>
                  <a:pt x="533" y="0"/>
                  <a:pt x="524" y="0"/>
                  <a:pt x="515" y="0"/>
                </a:cubicBezTo>
                <a:lnTo>
                  <a:pt x="515" y="0"/>
                </a:lnTo>
                <a:cubicBezTo>
                  <a:pt x="54" y="0"/>
                  <a:pt x="54" y="0"/>
                  <a:pt x="54" y="0"/>
                </a:cubicBezTo>
                <a:cubicBezTo>
                  <a:pt x="27" y="0"/>
                  <a:pt x="0" y="18"/>
                  <a:pt x="0" y="54"/>
                </a:cubicBezTo>
                <a:cubicBezTo>
                  <a:pt x="0" y="940"/>
                  <a:pt x="0" y="940"/>
                  <a:pt x="0" y="940"/>
                </a:cubicBezTo>
                <a:cubicBezTo>
                  <a:pt x="0" y="958"/>
                  <a:pt x="18" y="967"/>
                  <a:pt x="36" y="967"/>
                </a:cubicBezTo>
                <a:cubicBezTo>
                  <a:pt x="768" y="967"/>
                  <a:pt x="768" y="967"/>
                  <a:pt x="768" y="967"/>
                </a:cubicBezTo>
                <a:cubicBezTo>
                  <a:pt x="786" y="967"/>
                  <a:pt x="795" y="958"/>
                  <a:pt x="795" y="940"/>
                </a:cubicBezTo>
                <a:cubicBezTo>
                  <a:pt x="795" y="271"/>
                  <a:pt x="795" y="271"/>
                  <a:pt x="795" y="271"/>
                </a:cubicBezTo>
                <a:close/>
                <a:moveTo>
                  <a:pt x="551" y="226"/>
                </a:moveTo>
                <a:lnTo>
                  <a:pt x="551" y="226"/>
                </a:lnTo>
                <a:cubicBezTo>
                  <a:pt x="551" y="109"/>
                  <a:pt x="551" y="109"/>
                  <a:pt x="551" y="109"/>
                </a:cubicBezTo>
                <a:cubicBezTo>
                  <a:pt x="678" y="226"/>
                  <a:pt x="678" y="226"/>
                  <a:pt x="678" y="226"/>
                </a:cubicBezTo>
                <a:lnTo>
                  <a:pt x="551" y="226"/>
                </a:lnTo>
                <a:close/>
                <a:moveTo>
                  <a:pt x="72" y="904"/>
                </a:moveTo>
                <a:lnTo>
                  <a:pt x="72" y="904"/>
                </a:lnTo>
                <a:cubicBezTo>
                  <a:pt x="72" y="64"/>
                  <a:pt x="72" y="64"/>
                  <a:pt x="72" y="64"/>
                </a:cubicBezTo>
                <a:cubicBezTo>
                  <a:pt x="479" y="64"/>
                  <a:pt x="479" y="64"/>
                  <a:pt x="479" y="64"/>
                </a:cubicBezTo>
                <a:cubicBezTo>
                  <a:pt x="479" y="262"/>
                  <a:pt x="479" y="262"/>
                  <a:pt x="479" y="262"/>
                </a:cubicBezTo>
                <a:cubicBezTo>
                  <a:pt x="479" y="281"/>
                  <a:pt x="497" y="299"/>
                  <a:pt x="515" y="299"/>
                </a:cubicBezTo>
                <a:cubicBezTo>
                  <a:pt x="723" y="299"/>
                  <a:pt x="723" y="299"/>
                  <a:pt x="723" y="299"/>
                </a:cubicBezTo>
                <a:cubicBezTo>
                  <a:pt x="732" y="299"/>
                  <a:pt x="732" y="299"/>
                  <a:pt x="732" y="299"/>
                </a:cubicBezTo>
                <a:cubicBezTo>
                  <a:pt x="732" y="904"/>
                  <a:pt x="732" y="904"/>
                  <a:pt x="732" y="904"/>
                </a:cubicBezTo>
                <a:lnTo>
                  <a:pt x="72" y="90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35">
            <a:extLst>
              <a:ext uri="{FF2B5EF4-FFF2-40B4-BE49-F238E27FC236}">
                <a16:creationId xmlns:a16="http://schemas.microsoft.com/office/drawing/2014/main" id="{5D82E3C2-3A67-1E49-A3B7-A187B9F8E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1873" y="11791118"/>
            <a:ext cx="364312" cy="59400"/>
          </a:xfrm>
          <a:custGeom>
            <a:avLst/>
            <a:gdLst>
              <a:gd name="T0" fmla="*/ 370 w 407"/>
              <a:gd name="T1" fmla="*/ 0 h 64"/>
              <a:gd name="T2" fmla="*/ 370 w 407"/>
              <a:gd name="T3" fmla="*/ 0 h 64"/>
              <a:gd name="T4" fmla="*/ 36 w 407"/>
              <a:gd name="T5" fmla="*/ 0 h 64"/>
              <a:gd name="T6" fmla="*/ 0 w 407"/>
              <a:gd name="T7" fmla="*/ 27 h 64"/>
              <a:gd name="T8" fmla="*/ 36 w 407"/>
              <a:gd name="T9" fmla="*/ 63 h 64"/>
              <a:gd name="T10" fmla="*/ 370 w 407"/>
              <a:gd name="T11" fmla="*/ 63 h 64"/>
              <a:gd name="T12" fmla="*/ 406 w 407"/>
              <a:gd name="T13" fmla="*/ 27 h 64"/>
              <a:gd name="T14" fmla="*/ 370 w 407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7" h="64">
                <a:moveTo>
                  <a:pt x="370" y="0"/>
                </a:moveTo>
                <a:lnTo>
                  <a:pt x="370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45"/>
                  <a:pt x="18" y="63"/>
                  <a:pt x="36" y="63"/>
                </a:cubicBezTo>
                <a:cubicBezTo>
                  <a:pt x="370" y="63"/>
                  <a:pt x="370" y="63"/>
                  <a:pt x="370" y="63"/>
                </a:cubicBezTo>
                <a:cubicBezTo>
                  <a:pt x="397" y="63"/>
                  <a:pt x="406" y="45"/>
                  <a:pt x="406" y="27"/>
                </a:cubicBezTo>
                <a:cubicBezTo>
                  <a:pt x="406" y="9"/>
                  <a:pt x="397" y="0"/>
                  <a:pt x="37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36">
            <a:extLst>
              <a:ext uri="{FF2B5EF4-FFF2-40B4-BE49-F238E27FC236}">
                <a16:creationId xmlns:a16="http://schemas.microsoft.com/office/drawing/2014/main" id="{0A421549-E515-FC4B-BAC3-B82D0C8F7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1873" y="11978125"/>
            <a:ext cx="364312" cy="59396"/>
          </a:xfrm>
          <a:custGeom>
            <a:avLst/>
            <a:gdLst>
              <a:gd name="T0" fmla="*/ 370 w 407"/>
              <a:gd name="T1" fmla="*/ 0 h 65"/>
              <a:gd name="T2" fmla="*/ 370 w 407"/>
              <a:gd name="T3" fmla="*/ 0 h 65"/>
              <a:gd name="T4" fmla="*/ 36 w 407"/>
              <a:gd name="T5" fmla="*/ 0 h 65"/>
              <a:gd name="T6" fmla="*/ 0 w 407"/>
              <a:gd name="T7" fmla="*/ 28 h 65"/>
              <a:gd name="T8" fmla="*/ 36 w 407"/>
              <a:gd name="T9" fmla="*/ 64 h 65"/>
              <a:gd name="T10" fmla="*/ 370 w 407"/>
              <a:gd name="T11" fmla="*/ 64 h 65"/>
              <a:gd name="T12" fmla="*/ 406 w 407"/>
              <a:gd name="T13" fmla="*/ 28 h 65"/>
              <a:gd name="T14" fmla="*/ 370 w 407"/>
              <a:gd name="T15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7" h="65">
                <a:moveTo>
                  <a:pt x="370" y="0"/>
                </a:moveTo>
                <a:lnTo>
                  <a:pt x="370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0"/>
                  <a:pt x="0" y="28"/>
                </a:cubicBezTo>
                <a:cubicBezTo>
                  <a:pt x="0" y="46"/>
                  <a:pt x="18" y="64"/>
                  <a:pt x="36" y="64"/>
                </a:cubicBezTo>
                <a:cubicBezTo>
                  <a:pt x="370" y="64"/>
                  <a:pt x="370" y="64"/>
                  <a:pt x="370" y="64"/>
                </a:cubicBezTo>
                <a:cubicBezTo>
                  <a:pt x="397" y="64"/>
                  <a:pt x="406" y="46"/>
                  <a:pt x="406" y="28"/>
                </a:cubicBezTo>
                <a:cubicBezTo>
                  <a:pt x="406" y="10"/>
                  <a:pt x="397" y="0"/>
                  <a:pt x="37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37">
            <a:extLst>
              <a:ext uri="{FF2B5EF4-FFF2-40B4-BE49-F238E27FC236}">
                <a16:creationId xmlns:a16="http://schemas.microsoft.com/office/drawing/2014/main" id="{626E0FEF-0681-BF41-9003-B0D919198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1873" y="12165127"/>
            <a:ext cx="364312" cy="59400"/>
          </a:xfrm>
          <a:custGeom>
            <a:avLst/>
            <a:gdLst>
              <a:gd name="T0" fmla="*/ 370 w 407"/>
              <a:gd name="T1" fmla="*/ 0 h 65"/>
              <a:gd name="T2" fmla="*/ 370 w 407"/>
              <a:gd name="T3" fmla="*/ 0 h 65"/>
              <a:gd name="T4" fmla="*/ 36 w 407"/>
              <a:gd name="T5" fmla="*/ 0 h 65"/>
              <a:gd name="T6" fmla="*/ 0 w 407"/>
              <a:gd name="T7" fmla="*/ 27 h 65"/>
              <a:gd name="T8" fmla="*/ 36 w 407"/>
              <a:gd name="T9" fmla="*/ 64 h 65"/>
              <a:gd name="T10" fmla="*/ 370 w 407"/>
              <a:gd name="T11" fmla="*/ 64 h 65"/>
              <a:gd name="T12" fmla="*/ 406 w 407"/>
              <a:gd name="T13" fmla="*/ 27 h 65"/>
              <a:gd name="T14" fmla="*/ 370 w 407"/>
              <a:gd name="T15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7" h="65">
                <a:moveTo>
                  <a:pt x="370" y="0"/>
                </a:moveTo>
                <a:lnTo>
                  <a:pt x="370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45"/>
                  <a:pt x="18" y="64"/>
                  <a:pt x="36" y="64"/>
                </a:cubicBezTo>
                <a:cubicBezTo>
                  <a:pt x="370" y="64"/>
                  <a:pt x="370" y="64"/>
                  <a:pt x="370" y="64"/>
                </a:cubicBezTo>
                <a:cubicBezTo>
                  <a:pt x="397" y="64"/>
                  <a:pt x="406" y="45"/>
                  <a:pt x="406" y="27"/>
                </a:cubicBezTo>
                <a:cubicBezTo>
                  <a:pt x="406" y="9"/>
                  <a:pt x="397" y="0"/>
                  <a:pt x="37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38">
            <a:extLst>
              <a:ext uri="{FF2B5EF4-FFF2-40B4-BE49-F238E27FC236}">
                <a16:creationId xmlns:a16="http://schemas.microsoft.com/office/drawing/2014/main" id="{C8A360BA-9E44-CC45-8885-6144983AB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1596" y="4435937"/>
            <a:ext cx="704864" cy="926618"/>
          </a:xfrm>
          <a:custGeom>
            <a:avLst/>
            <a:gdLst>
              <a:gd name="T0" fmla="*/ 741 w 787"/>
              <a:gd name="T1" fmla="*/ 479 h 1031"/>
              <a:gd name="T2" fmla="*/ 741 w 787"/>
              <a:gd name="T3" fmla="*/ 479 h 1031"/>
              <a:gd name="T4" fmla="*/ 714 w 787"/>
              <a:gd name="T5" fmla="*/ 479 h 1031"/>
              <a:gd name="T6" fmla="*/ 714 w 787"/>
              <a:gd name="T7" fmla="*/ 325 h 1031"/>
              <a:gd name="T8" fmla="*/ 389 w 787"/>
              <a:gd name="T9" fmla="*/ 0 h 1031"/>
              <a:gd name="T10" fmla="*/ 63 w 787"/>
              <a:gd name="T11" fmla="*/ 325 h 1031"/>
              <a:gd name="T12" fmla="*/ 63 w 787"/>
              <a:gd name="T13" fmla="*/ 479 h 1031"/>
              <a:gd name="T14" fmla="*/ 45 w 787"/>
              <a:gd name="T15" fmla="*/ 479 h 1031"/>
              <a:gd name="T16" fmla="*/ 0 w 787"/>
              <a:gd name="T17" fmla="*/ 524 h 1031"/>
              <a:gd name="T18" fmla="*/ 0 w 787"/>
              <a:gd name="T19" fmla="*/ 985 h 1031"/>
              <a:gd name="T20" fmla="*/ 45 w 787"/>
              <a:gd name="T21" fmla="*/ 1030 h 1031"/>
              <a:gd name="T22" fmla="*/ 741 w 787"/>
              <a:gd name="T23" fmla="*/ 1030 h 1031"/>
              <a:gd name="T24" fmla="*/ 786 w 787"/>
              <a:gd name="T25" fmla="*/ 985 h 1031"/>
              <a:gd name="T26" fmla="*/ 786 w 787"/>
              <a:gd name="T27" fmla="*/ 524 h 1031"/>
              <a:gd name="T28" fmla="*/ 741 w 787"/>
              <a:gd name="T29" fmla="*/ 479 h 1031"/>
              <a:gd name="T30" fmla="*/ 136 w 787"/>
              <a:gd name="T31" fmla="*/ 325 h 1031"/>
              <a:gd name="T32" fmla="*/ 136 w 787"/>
              <a:gd name="T33" fmla="*/ 325 h 1031"/>
              <a:gd name="T34" fmla="*/ 389 w 787"/>
              <a:gd name="T35" fmla="*/ 72 h 1031"/>
              <a:gd name="T36" fmla="*/ 650 w 787"/>
              <a:gd name="T37" fmla="*/ 325 h 1031"/>
              <a:gd name="T38" fmla="*/ 650 w 787"/>
              <a:gd name="T39" fmla="*/ 479 h 1031"/>
              <a:gd name="T40" fmla="*/ 136 w 787"/>
              <a:gd name="T41" fmla="*/ 479 h 1031"/>
              <a:gd name="T42" fmla="*/ 136 w 787"/>
              <a:gd name="T43" fmla="*/ 325 h 1031"/>
              <a:gd name="T44" fmla="*/ 714 w 787"/>
              <a:gd name="T45" fmla="*/ 958 h 1031"/>
              <a:gd name="T46" fmla="*/ 714 w 787"/>
              <a:gd name="T47" fmla="*/ 958 h 1031"/>
              <a:gd name="T48" fmla="*/ 63 w 787"/>
              <a:gd name="T49" fmla="*/ 958 h 1031"/>
              <a:gd name="T50" fmla="*/ 63 w 787"/>
              <a:gd name="T51" fmla="*/ 551 h 1031"/>
              <a:gd name="T52" fmla="*/ 714 w 787"/>
              <a:gd name="T53" fmla="*/ 551 h 1031"/>
              <a:gd name="T54" fmla="*/ 714 w 787"/>
              <a:gd name="T55" fmla="*/ 958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87" h="1031">
                <a:moveTo>
                  <a:pt x="741" y="479"/>
                </a:moveTo>
                <a:lnTo>
                  <a:pt x="741" y="479"/>
                </a:lnTo>
                <a:cubicBezTo>
                  <a:pt x="714" y="479"/>
                  <a:pt x="714" y="479"/>
                  <a:pt x="714" y="479"/>
                </a:cubicBezTo>
                <a:cubicBezTo>
                  <a:pt x="714" y="325"/>
                  <a:pt x="714" y="325"/>
                  <a:pt x="714" y="325"/>
                </a:cubicBezTo>
                <a:cubicBezTo>
                  <a:pt x="714" y="144"/>
                  <a:pt x="569" y="0"/>
                  <a:pt x="389" y="0"/>
                </a:cubicBezTo>
                <a:cubicBezTo>
                  <a:pt x="208" y="0"/>
                  <a:pt x="63" y="144"/>
                  <a:pt x="63" y="325"/>
                </a:cubicBezTo>
                <a:cubicBezTo>
                  <a:pt x="63" y="479"/>
                  <a:pt x="63" y="479"/>
                  <a:pt x="63" y="479"/>
                </a:cubicBezTo>
                <a:cubicBezTo>
                  <a:pt x="45" y="479"/>
                  <a:pt x="45" y="479"/>
                  <a:pt x="45" y="479"/>
                </a:cubicBezTo>
                <a:cubicBezTo>
                  <a:pt x="18" y="479"/>
                  <a:pt x="0" y="506"/>
                  <a:pt x="0" y="524"/>
                </a:cubicBezTo>
                <a:cubicBezTo>
                  <a:pt x="0" y="985"/>
                  <a:pt x="0" y="985"/>
                  <a:pt x="0" y="985"/>
                </a:cubicBezTo>
                <a:cubicBezTo>
                  <a:pt x="0" y="1003"/>
                  <a:pt x="18" y="1030"/>
                  <a:pt x="45" y="1030"/>
                </a:cubicBezTo>
                <a:cubicBezTo>
                  <a:pt x="741" y="1030"/>
                  <a:pt x="741" y="1030"/>
                  <a:pt x="741" y="1030"/>
                </a:cubicBezTo>
                <a:cubicBezTo>
                  <a:pt x="759" y="1030"/>
                  <a:pt x="786" y="1003"/>
                  <a:pt x="786" y="985"/>
                </a:cubicBezTo>
                <a:cubicBezTo>
                  <a:pt x="786" y="524"/>
                  <a:pt x="786" y="524"/>
                  <a:pt x="786" y="524"/>
                </a:cubicBezTo>
                <a:cubicBezTo>
                  <a:pt x="786" y="506"/>
                  <a:pt x="759" y="479"/>
                  <a:pt x="741" y="479"/>
                </a:cubicBezTo>
                <a:close/>
                <a:moveTo>
                  <a:pt x="136" y="325"/>
                </a:moveTo>
                <a:lnTo>
                  <a:pt x="136" y="325"/>
                </a:lnTo>
                <a:cubicBezTo>
                  <a:pt x="136" y="181"/>
                  <a:pt x="253" y="72"/>
                  <a:pt x="389" y="72"/>
                </a:cubicBezTo>
                <a:cubicBezTo>
                  <a:pt x="533" y="72"/>
                  <a:pt x="650" y="181"/>
                  <a:pt x="650" y="325"/>
                </a:cubicBezTo>
                <a:cubicBezTo>
                  <a:pt x="650" y="479"/>
                  <a:pt x="650" y="479"/>
                  <a:pt x="650" y="479"/>
                </a:cubicBezTo>
                <a:cubicBezTo>
                  <a:pt x="136" y="479"/>
                  <a:pt x="136" y="479"/>
                  <a:pt x="136" y="479"/>
                </a:cubicBezTo>
                <a:lnTo>
                  <a:pt x="136" y="325"/>
                </a:lnTo>
                <a:close/>
                <a:moveTo>
                  <a:pt x="714" y="958"/>
                </a:moveTo>
                <a:lnTo>
                  <a:pt x="714" y="958"/>
                </a:lnTo>
                <a:cubicBezTo>
                  <a:pt x="63" y="958"/>
                  <a:pt x="63" y="958"/>
                  <a:pt x="63" y="958"/>
                </a:cubicBezTo>
                <a:cubicBezTo>
                  <a:pt x="63" y="551"/>
                  <a:pt x="63" y="551"/>
                  <a:pt x="63" y="551"/>
                </a:cubicBezTo>
                <a:cubicBezTo>
                  <a:pt x="714" y="551"/>
                  <a:pt x="714" y="551"/>
                  <a:pt x="714" y="551"/>
                </a:cubicBezTo>
                <a:lnTo>
                  <a:pt x="714" y="95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39">
            <a:extLst>
              <a:ext uri="{FF2B5EF4-FFF2-40B4-BE49-F238E27FC236}">
                <a16:creationId xmlns:a16="http://schemas.microsoft.com/office/drawing/2014/main" id="{5E5B3A58-C72E-6A4E-B98B-763916BA1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3747" y="5075436"/>
            <a:ext cx="67318" cy="170274"/>
          </a:xfrm>
          <a:custGeom>
            <a:avLst/>
            <a:gdLst>
              <a:gd name="T0" fmla="*/ 36 w 73"/>
              <a:gd name="T1" fmla="*/ 190 h 191"/>
              <a:gd name="T2" fmla="*/ 36 w 73"/>
              <a:gd name="T3" fmla="*/ 190 h 191"/>
              <a:gd name="T4" fmla="*/ 72 w 73"/>
              <a:gd name="T5" fmla="*/ 154 h 191"/>
              <a:gd name="T6" fmla="*/ 72 w 73"/>
              <a:gd name="T7" fmla="*/ 37 h 191"/>
              <a:gd name="T8" fmla="*/ 36 w 73"/>
              <a:gd name="T9" fmla="*/ 0 h 191"/>
              <a:gd name="T10" fmla="*/ 0 w 73"/>
              <a:gd name="T11" fmla="*/ 37 h 191"/>
              <a:gd name="T12" fmla="*/ 0 w 73"/>
              <a:gd name="T13" fmla="*/ 154 h 191"/>
              <a:gd name="T14" fmla="*/ 36 w 73"/>
              <a:gd name="T15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191">
                <a:moveTo>
                  <a:pt x="36" y="190"/>
                </a:moveTo>
                <a:lnTo>
                  <a:pt x="36" y="190"/>
                </a:lnTo>
                <a:cubicBezTo>
                  <a:pt x="54" y="190"/>
                  <a:pt x="72" y="172"/>
                  <a:pt x="72" y="154"/>
                </a:cubicBezTo>
                <a:cubicBezTo>
                  <a:pt x="72" y="37"/>
                  <a:pt x="72" y="37"/>
                  <a:pt x="72" y="37"/>
                </a:cubicBezTo>
                <a:cubicBezTo>
                  <a:pt x="72" y="19"/>
                  <a:pt x="54" y="0"/>
                  <a:pt x="36" y="0"/>
                </a:cubicBezTo>
                <a:cubicBezTo>
                  <a:pt x="18" y="0"/>
                  <a:pt x="0" y="19"/>
                  <a:pt x="0" y="37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72"/>
                  <a:pt x="18" y="190"/>
                  <a:pt x="36" y="19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40">
            <a:extLst>
              <a:ext uri="{FF2B5EF4-FFF2-40B4-BE49-F238E27FC236}">
                <a16:creationId xmlns:a16="http://schemas.microsoft.com/office/drawing/2014/main" id="{FD9201D8-089D-0142-ABE8-9EAED046C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866" y="8066341"/>
            <a:ext cx="926618" cy="704862"/>
          </a:xfrm>
          <a:custGeom>
            <a:avLst/>
            <a:gdLst>
              <a:gd name="T0" fmla="*/ 976 w 1031"/>
              <a:gd name="T1" fmla="*/ 786 h 787"/>
              <a:gd name="T2" fmla="*/ 976 w 1031"/>
              <a:gd name="T3" fmla="*/ 786 h 787"/>
              <a:gd name="T4" fmla="*/ 54 w 1031"/>
              <a:gd name="T5" fmla="*/ 786 h 787"/>
              <a:gd name="T6" fmla="*/ 0 w 1031"/>
              <a:gd name="T7" fmla="*/ 732 h 787"/>
              <a:gd name="T8" fmla="*/ 0 w 1031"/>
              <a:gd name="T9" fmla="*/ 54 h 787"/>
              <a:gd name="T10" fmla="*/ 54 w 1031"/>
              <a:gd name="T11" fmla="*/ 0 h 787"/>
              <a:gd name="T12" fmla="*/ 388 w 1031"/>
              <a:gd name="T13" fmla="*/ 0 h 787"/>
              <a:gd name="T14" fmla="*/ 424 w 1031"/>
              <a:gd name="T15" fmla="*/ 9 h 787"/>
              <a:gd name="T16" fmla="*/ 533 w 1031"/>
              <a:gd name="T17" fmla="*/ 118 h 787"/>
              <a:gd name="T18" fmla="*/ 976 w 1031"/>
              <a:gd name="T19" fmla="*/ 118 h 787"/>
              <a:gd name="T20" fmla="*/ 1030 w 1031"/>
              <a:gd name="T21" fmla="*/ 172 h 787"/>
              <a:gd name="T22" fmla="*/ 1030 w 1031"/>
              <a:gd name="T23" fmla="*/ 732 h 787"/>
              <a:gd name="T24" fmla="*/ 976 w 1031"/>
              <a:gd name="T25" fmla="*/ 786 h 787"/>
              <a:gd name="T26" fmla="*/ 72 w 1031"/>
              <a:gd name="T27" fmla="*/ 714 h 787"/>
              <a:gd name="T28" fmla="*/ 72 w 1031"/>
              <a:gd name="T29" fmla="*/ 714 h 787"/>
              <a:gd name="T30" fmla="*/ 958 w 1031"/>
              <a:gd name="T31" fmla="*/ 714 h 787"/>
              <a:gd name="T32" fmla="*/ 958 w 1031"/>
              <a:gd name="T33" fmla="*/ 181 h 787"/>
              <a:gd name="T34" fmla="*/ 524 w 1031"/>
              <a:gd name="T35" fmla="*/ 181 h 787"/>
              <a:gd name="T36" fmla="*/ 488 w 1031"/>
              <a:gd name="T37" fmla="*/ 172 h 787"/>
              <a:gd name="T38" fmla="*/ 379 w 1031"/>
              <a:gd name="T39" fmla="*/ 63 h 787"/>
              <a:gd name="T40" fmla="*/ 72 w 1031"/>
              <a:gd name="T41" fmla="*/ 63 h 787"/>
              <a:gd name="T42" fmla="*/ 72 w 1031"/>
              <a:gd name="T43" fmla="*/ 714 h 787"/>
              <a:gd name="T44" fmla="*/ 533 w 1031"/>
              <a:gd name="T45" fmla="*/ 127 h 787"/>
              <a:gd name="T46" fmla="*/ 533 w 1031"/>
              <a:gd name="T47" fmla="*/ 127 h 787"/>
              <a:gd name="T48" fmla="*/ 388 w 1031"/>
              <a:gd name="T49" fmla="*/ 63 h 787"/>
              <a:gd name="T50" fmla="*/ 388 w 1031"/>
              <a:gd name="T51" fmla="*/ 63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31" h="787">
                <a:moveTo>
                  <a:pt x="976" y="786"/>
                </a:moveTo>
                <a:lnTo>
                  <a:pt x="976" y="786"/>
                </a:lnTo>
                <a:cubicBezTo>
                  <a:pt x="54" y="786"/>
                  <a:pt x="54" y="786"/>
                  <a:pt x="54" y="786"/>
                </a:cubicBezTo>
                <a:cubicBezTo>
                  <a:pt x="27" y="786"/>
                  <a:pt x="0" y="759"/>
                  <a:pt x="0" y="732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18"/>
                  <a:pt x="27" y="0"/>
                  <a:pt x="54" y="0"/>
                </a:cubicBezTo>
                <a:cubicBezTo>
                  <a:pt x="388" y="0"/>
                  <a:pt x="388" y="0"/>
                  <a:pt x="388" y="0"/>
                </a:cubicBezTo>
                <a:cubicBezTo>
                  <a:pt x="407" y="0"/>
                  <a:pt x="416" y="0"/>
                  <a:pt x="424" y="9"/>
                </a:cubicBezTo>
                <a:cubicBezTo>
                  <a:pt x="533" y="118"/>
                  <a:pt x="533" y="118"/>
                  <a:pt x="533" y="118"/>
                </a:cubicBezTo>
                <a:cubicBezTo>
                  <a:pt x="976" y="118"/>
                  <a:pt x="976" y="118"/>
                  <a:pt x="976" y="118"/>
                </a:cubicBezTo>
                <a:cubicBezTo>
                  <a:pt x="1003" y="118"/>
                  <a:pt x="1030" y="145"/>
                  <a:pt x="1030" y="172"/>
                </a:cubicBezTo>
                <a:cubicBezTo>
                  <a:pt x="1030" y="732"/>
                  <a:pt x="1030" y="732"/>
                  <a:pt x="1030" y="732"/>
                </a:cubicBezTo>
                <a:cubicBezTo>
                  <a:pt x="1030" y="759"/>
                  <a:pt x="1003" y="786"/>
                  <a:pt x="976" y="786"/>
                </a:cubicBezTo>
                <a:close/>
                <a:moveTo>
                  <a:pt x="72" y="714"/>
                </a:moveTo>
                <a:lnTo>
                  <a:pt x="72" y="714"/>
                </a:lnTo>
                <a:cubicBezTo>
                  <a:pt x="958" y="714"/>
                  <a:pt x="958" y="714"/>
                  <a:pt x="958" y="714"/>
                </a:cubicBezTo>
                <a:cubicBezTo>
                  <a:pt x="958" y="181"/>
                  <a:pt x="958" y="181"/>
                  <a:pt x="958" y="181"/>
                </a:cubicBezTo>
                <a:cubicBezTo>
                  <a:pt x="524" y="181"/>
                  <a:pt x="524" y="181"/>
                  <a:pt x="524" y="181"/>
                </a:cubicBezTo>
                <a:cubicBezTo>
                  <a:pt x="506" y="181"/>
                  <a:pt x="497" y="181"/>
                  <a:pt x="488" y="172"/>
                </a:cubicBezTo>
                <a:cubicBezTo>
                  <a:pt x="379" y="63"/>
                  <a:pt x="379" y="63"/>
                  <a:pt x="379" y="63"/>
                </a:cubicBezTo>
                <a:cubicBezTo>
                  <a:pt x="72" y="63"/>
                  <a:pt x="72" y="63"/>
                  <a:pt x="72" y="63"/>
                </a:cubicBezTo>
                <a:lnTo>
                  <a:pt x="72" y="714"/>
                </a:lnTo>
                <a:close/>
                <a:moveTo>
                  <a:pt x="533" y="127"/>
                </a:moveTo>
                <a:lnTo>
                  <a:pt x="533" y="127"/>
                </a:lnTo>
                <a:close/>
                <a:moveTo>
                  <a:pt x="388" y="63"/>
                </a:moveTo>
                <a:lnTo>
                  <a:pt x="388" y="6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41">
            <a:extLst>
              <a:ext uri="{FF2B5EF4-FFF2-40B4-BE49-F238E27FC236}">
                <a16:creationId xmlns:a16="http://schemas.microsoft.com/office/drawing/2014/main" id="{AC834E2E-8CD0-D04C-A3A5-743E933F5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6027" y="7998281"/>
            <a:ext cx="463310" cy="59396"/>
          </a:xfrm>
          <a:custGeom>
            <a:avLst/>
            <a:gdLst>
              <a:gd name="T0" fmla="*/ 479 w 516"/>
              <a:gd name="T1" fmla="*/ 63 h 64"/>
              <a:gd name="T2" fmla="*/ 479 w 516"/>
              <a:gd name="T3" fmla="*/ 63 h 64"/>
              <a:gd name="T4" fmla="*/ 36 w 516"/>
              <a:gd name="T5" fmla="*/ 63 h 64"/>
              <a:gd name="T6" fmla="*/ 0 w 516"/>
              <a:gd name="T7" fmla="*/ 27 h 64"/>
              <a:gd name="T8" fmla="*/ 36 w 516"/>
              <a:gd name="T9" fmla="*/ 0 h 64"/>
              <a:gd name="T10" fmla="*/ 479 w 516"/>
              <a:gd name="T11" fmla="*/ 0 h 64"/>
              <a:gd name="T12" fmla="*/ 515 w 516"/>
              <a:gd name="T13" fmla="*/ 27 h 64"/>
              <a:gd name="T14" fmla="*/ 479 w 516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6" h="64">
                <a:moveTo>
                  <a:pt x="479" y="63"/>
                </a:moveTo>
                <a:lnTo>
                  <a:pt x="479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45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479" y="0"/>
                  <a:pt x="479" y="0"/>
                  <a:pt x="479" y="0"/>
                </a:cubicBezTo>
                <a:cubicBezTo>
                  <a:pt x="497" y="0"/>
                  <a:pt x="515" y="9"/>
                  <a:pt x="515" y="27"/>
                </a:cubicBezTo>
                <a:cubicBezTo>
                  <a:pt x="515" y="45"/>
                  <a:pt x="497" y="63"/>
                  <a:pt x="479" y="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42">
            <a:extLst>
              <a:ext uri="{FF2B5EF4-FFF2-40B4-BE49-F238E27FC236}">
                <a16:creationId xmlns:a16="http://schemas.microsoft.com/office/drawing/2014/main" id="{47C44069-F003-B248-B00F-818AE7991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5715" y="4502837"/>
            <a:ext cx="795940" cy="788022"/>
          </a:xfrm>
          <a:custGeom>
            <a:avLst/>
            <a:gdLst>
              <a:gd name="T0" fmla="*/ 841 w 887"/>
              <a:gd name="T1" fmla="*/ 0 h 878"/>
              <a:gd name="T2" fmla="*/ 841 w 887"/>
              <a:gd name="T3" fmla="*/ 0 h 878"/>
              <a:gd name="T4" fmla="*/ 54 w 887"/>
              <a:gd name="T5" fmla="*/ 0 h 878"/>
              <a:gd name="T6" fmla="*/ 0 w 887"/>
              <a:gd name="T7" fmla="*/ 45 h 878"/>
              <a:gd name="T8" fmla="*/ 0 w 887"/>
              <a:gd name="T9" fmla="*/ 217 h 878"/>
              <a:gd name="T10" fmla="*/ 54 w 887"/>
              <a:gd name="T11" fmla="*/ 262 h 878"/>
              <a:gd name="T12" fmla="*/ 54 w 887"/>
              <a:gd name="T13" fmla="*/ 262 h 878"/>
              <a:gd name="T14" fmla="*/ 54 w 887"/>
              <a:gd name="T15" fmla="*/ 831 h 878"/>
              <a:gd name="T16" fmla="*/ 100 w 887"/>
              <a:gd name="T17" fmla="*/ 877 h 878"/>
              <a:gd name="T18" fmla="*/ 787 w 887"/>
              <a:gd name="T19" fmla="*/ 877 h 878"/>
              <a:gd name="T20" fmla="*/ 841 w 887"/>
              <a:gd name="T21" fmla="*/ 831 h 878"/>
              <a:gd name="T22" fmla="*/ 841 w 887"/>
              <a:gd name="T23" fmla="*/ 262 h 878"/>
              <a:gd name="T24" fmla="*/ 841 w 887"/>
              <a:gd name="T25" fmla="*/ 262 h 878"/>
              <a:gd name="T26" fmla="*/ 886 w 887"/>
              <a:gd name="T27" fmla="*/ 217 h 878"/>
              <a:gd name="T28" fmla="*/ 886 w 887"/>
              <a:gd name="T29" fmla="*/ 45 h 878"/>
              <a:gd name="T30" fmla="*/ 841 w 887"/>
              <a:gd name="T31" fmla="*/ 0 h 878"/>
              <a:gd name="T32" fmla="*/ 73 w 887"/>
              <a:gd name="T33" fmla="*/ 72 h 878"/>
              <a:gd name="T34" fmla="*/ 73 w 887"/>
              <a:gd name="T35" fmla="*/ 72 h 878"/>
              <a:gd name="T36" fmla="*/ 823 w 887"/>
              <a:gd name="T37" fmla="*/ 72 h 878"/>
              <a:gd name="T38" fmla="*/ 823 w 887"/>
              <a:gd name="T39" fmla="*/ 190 h 878"/>
              <a:gd name="T40" fmla="*/ 787 w 887"/>
              <a:gd name="T41" fmla="*/ 190 h 878"/>
              <a:gd name="T42" fmla="*/ 705 w 887"/>
              <a:gd name="T43" fmla="*/ 190 h 878"/>
              <a:gd name="T44" fmla="*/ 172 w 887"/>
              <a:gd name="T45" fmla="*/ 190 h 878"/>
              <a:gd name="T46" fmla="*/ 100 w 887"/>
              <a:gd name="T47" fmla="*/ 190 h 878"/>
              <a:gd name="T48" fmla="*/ 73 w 887"/>
              <a:gd name="T49" fmla="*/ 190 h 878"/>
              <a:gd name="T50" fmla="*/ 73 w 887"/>
              <a:gd name="T51" fmla="*/ 72 h 878"/>
              <a:gd name="T52" fmla="*/ 768 w 887"/>
              <a:gd name="T53" fmla="*/ 813 h 878"/>
              <a:gd name="T54" fmla="*/ 768 w 887"/>
              <a:gd name="T55" fmla="*/ 813 h 878"/>
              <a:gd name="T56" fmla="*/ 118 w 887"/>
              <a:gd name="T57" fmla="*/ 813 h 878"/>
              <a:gd name="T58" fmla="*/ 118 w 887"/>
              <a:gd name="T59" fmla="*/ 262 h 878"/>
              <a:gd name="T60" fmla="*/ 172 w 887"/>
              <a:gd name="T61" fmla="*/ 262 h 878"/>
              <a:gd name="T62" fmla="*/ 705 w 887"/>
              <a:gd name="T63" fmla="*/ 262 h 878"/>
              <a:gd name="T64" fmla="*/ 768 w 887"/>
              <a:gd name="T65" fmla="*/ 262 h 878"/>
              <a:gd name="T66" fmla="*/ 768 w 887"/>
              <a:gd name="T67" fmla="*/ 813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87" h="878">
                <a:moveTo>
                  <a:pt x="841" y="0"/>
                </a:moveTo>
                <a:lnTo>
                  <a:pt x="841" y="0"/>
                </a:lnTo>
                <a:cubicBezTo>
                  <a:pt x="54" y="0"/>
                  <a:pt x="54" y="0"/>
                  <a:pt x="54" y="0"/>
                </a:cubicBezTo>
                <a:cubicBezTo>
                  <a:pt x="18" y="0"/>
                  <a:pt x="0" y="27"/>
                  <a:pt x="0" y="45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244"/>
                  <a:pt x="18" y="262"/>
                  <a:pt x="54" y="262"/>
                </a:cubicBezTo>
                <a:lnTo>
                  <a:pt x="54" y="262"/>
                </a:lnTo>
                <a:cubicBezTo>
                  <a:pt x="54" y="831"/>
                  <a:pt x="54" y="831"/>
                  <a:pt x="54" y="831"/>
                </a:cubicBezTo>
                <a:cubicBezTo>
                  <a:pt x="54" y="859"/>
                  <a:pt x="73" y="877"/>
                  <a:pt x="100" y="877"/>
                </a:cubicBezTo>
                <a:cubicBezTo>
                  <a:pt x="787" y="877"/>
                  <a:pt x="787" y="877"/>
                  <a:pt x="787" y="877"/>
                </a:cubicBezTo>
                <a:cubicBezTo>
                  <a:pt x="813" y="877"/>
                  <a:pt x="841" y="859"/>
                  <a:pt x="841" y="831"/>
                </a:cubicBezTo>
                <a:cubicBezTo>
                  <a:pt x="841" y="262"/>
                  <a:pt x="841" y="262"/>
                  <a:pt x="841" y="262"/>
                </a:cubicBezTo>
                <a:lnTo>
                  <a:pt x="841" y="262"/>
                </a:lnTo>
                <a:cubicBezTo>
                  <a:pt x="868" y="262"/>
                  <a:pt x="886" y="244"/>
                  <a:pt x="886" y="217"/>
                </a:cubicBezTo>
                <a:cubicBezTo>
                  <a:pt x="886" y="45"/>
                  <a:pt x="886" y="45"/>
                  <a:pt x="886" y="45"/>
                </a:cubicBezTo>
                <a:cubicBezTo>
                  <a:pt x="886" y="27"/>
                  <a:pt x="868" y="0"/>
                  <a:pt x="841" y="0"/>
                </a:cubicBezTo>
                <a:close/>
                <a:moveTo>
                  <a:pt x="73" y="72"/>
                </a:moveTo>
                <a:lnTo>
                  <a:pt x="73" y="72"/>
                </a:lnTo>
                <a:cubicBezTo>
                  <a:pt x="823" y="72"/>
                  <a:pt x="823" y="72"/>
                  <a:pt x="823" y="72"/>
                </a:cubicBezTo>
                <a:cubicBezTo>
                  <a:pt x="823" y="190"/>
                  <a:pt x="823" y="190"/>
                  <a:pt x="823" y="190"/>
                </a:cubicBezTo>
                <a:cubicBezTo>
                  <a:pt x="787" y="190"/>
                  <a:pt x="787" y="190"/>
                  <a:pt x="787" y="190"/>
                </a:cubicBezTo>
                <a:cubicBezTo>
                  <a:pt x="705" y="190"/>
                  <a:pt x="705" y="190"/>
                  <a:pt x="705" y="190"/>
                </a:cubicBezTo>
                <a:cubicBezTo>
                  <a:pt x="172" y="190"/>
                  <a:pt x="172" y="190"/>
                  <a:pt x="172" y="190"/>
                </a:cubicBezTo>
                <a:cubicBezTo>
                  <a:pt x="100" y="190"/>
                  <a:pt x="100" y="190"/>
                  <a:pt x="100" y="190"/>
                </a:cubicBezTo>
                <a:cubicBezTo>
                  <a:pt x="73" y="190"/>
                  <a:pt x="73" y="190"/>
                  <a:pt x="73" y="190"/>
                </a:cubicBezTo>
                <a:lnTo>
                  <a:pt x="73" y="72"/>
                </a:lnTo>
                <a:close/>
                <a:moveTo>
                  <a:pt x="768" y="813"/>
                </a:moveTo>
                <a:lnTo>
                  <a:pt x="768" y="813"/>
                </a:lnTo>
                <a:cubicBezTo>
                  <a:pt x="118" y="813"/>
                  <a:pt x="118" y="813"/>
                  <a:pt x="118" y="813"/>
                </a:cubicBezTo>
                <a:cubicBezTo>
                  <a:pt x="118" y="262"/>
                  <a:pt x="118" y="262"/>
                  <a:pt x="118" y="262"/>
                </a:cubicBezTo>
                <a:cubicBezTo>
                  <a:pt x="172" y="262"/>
                  <a:pt x="172" y="262"/>
                  <a:pt x="172" y="262"/>
                </a:cubicBezTo>
                <a:cubicBezTo>
                  <a:pt x="705" y="262"/>
                  <a:pt x="705" y="262"/>
                  <a:pt x="705" y="262"/>
                </a:cubicBezTo>
                <a:cubicBezTo>
                  <a:pt x="768" y="262"/>
                  <a:pt x="768" y="262"/>
                  <a:pt x="768" y="262"/>
                </a:cubicBezTo>
                <a:lnTo>
                  <a:pt x="768" y="8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43">
            <a:extLst>
              <a:ext uri="{FF2B5EF4-FFF2-40B4-BE49-F238E27FC236}">
                <a16:creationId xmlns:a16="http://schemas.microsoft.com/office/drawing/2014/main" id="{D6C51AB4-99EB-6947-B8F5-D2FA57E81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2508" y="4810443"/>
            <a:ext cx="162356" cy="67320"/>
          </a:xfrm>
          <a:custGeom>
            <a:avLst/>
            <a:gdLst>
              <a:gd name="T0" fmla="*/ 153 w 182"/>
              <a:gd name="T1" fmla="*/ 0 h 73"/>
              <a:gd name="T2" fmla="*/ 153 w 182"/>
              <a:gd name="T3" fmla="*/ 0 h 73"/>
              <a:gd name="T4" fmla="*/ 36 w 182"/>
              <a:gd name="T5" fmla="*/ 0 h 73"/>
              <a:gd name="T6" fmla="*/ 0 w 182"/>
              <a:gd name="T7" fmla="*/ 36 h 73"/>
              <a:gd name="T8" fmla="*/ 36 w 182"/>
              <a:gd name="T9" fmla="*/ 72 h 73"/>
              <a:gd name="T10" fmla="*/ 153 w 182"/>
              <a:gd name="T11" fmla="*/ 72 h 73"/>
              <a:gd name="T12" fmla="*/ 181 w 182"/>
              <a:gd name="T13" fmla="*/ 36 h 73"/>
              <a:gd name="T14" fmla="*/ 153 w 182"/>
              <a:gd name="T15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73">
                <a:moveTo>
                  <a:pt x="153" y="0"/>
                </a:moveTo>
                <a:lnTo>
                  <a:pt x="153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72"/>
                  <a:pt x="36" y="72"/>
                </a:cubicBezTo>
                <a:cubicBezTo>
                  <a:pt x="153" y="72"/>
                  <a:pt x="153" y="72"/>
                  <a:pt x="153" y="72"/>
                </a:cubicBezTo>
                <a:cubicBezTo>
                  <a:pt x="171" y="72"/>
                  <a:pt x="181" y="54"/>
                  <a:pt x="181" y="36"/>
                </a:cubicBezTo>
                <a:cubicBezTo>
                  <a:pt x="181" y="18"/>
                  <a:pt x="171" y="0"/>
                  <a:pt x="1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444">
            <a:extLst>
              <a:ext uri="{FF2B5EF4-FFF2-40B4-BE49-F238E27FC236}">
                <a16:creationId xmlns:a16="http://schemas.microsoft.com/office/drawing/2014/main" id="{C9683EB6-1DF5-404F-9F45-8255527F2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8639" y="7955462"/>
            <a:ext cx="819700" cy="926618"/>
          </a:xfrm>
          <a:custGeom>
            <a:avLst/>
            <a:gdLst>
              <a:gd name="T0" fmla="*/ 904 w 914"/>
              <a:gd name="T1" fmla="*/ 280 h 1031"/>
              <a:gd name="T2" fmla="*/ 904 w 914"/>
              <a:gd name="T3" fmla="*/ 280 h 1031"/>
              <a:gd name="T4" fmla="*/ 894 w 914"/>
              <a:gd name="T5" fmla="*/ 253 h 1031"/>
              <a:gd name="T6" fmla="*/ 651 w 914"/>
              <a:gd name="T7" fmla="*/ 9 h 1031"/>
              <a:gd name="T8" fmla="*/ 651 w 914"/>
              <a:gd name="T9" fmla="*/ 9 h 1031"/>
              <a:gd name="T10" fmla="*/ 651 w 914"/>
              <a:gd name="T11" fmla="*/ 9 h 1031"/>
              <a:gd name="T12" fmla="*/ 642 w 914"/>
              <a:gd name="T13" fmla="*/ 9 h 1031"/>
              <a:gd name="T14" fmla="*/ 642 w 914"/>
              <a:gd name="T15" fmla="*/ 9 h 1031"/>
              <a:gd name="T16" fmla="*/ 642 w 914"/>
              <a:gd name="T17" fmla="*/ 9 h 1031"/>
              <a:gd name="T18" fmla="*/ 642 w 914"/>
              <a:gd name="T19" fmla="*/ 9 h 1031"/>
              <a:gd name="T20" fmla="*/ 642 w 914"/>
              <a:gd name="T21" fmla="*/ 9 h 1031"/>
              <a:gd name="T22" fmla="*/ 642 w 914"/>
              <a:gd name="T23" fmla="*/ 9 h 1031"/>
              <a:gd name="T24" fmla="*/ 632 w 914"/>
              <a:gd name="T25" fmla="*/ 9 h 1031"/>
              <a:gd name="T26" fmla="*/ 632 w 914"/>
              <a:gd name="T27" fmla="*/ 9 h 1031"/>
              <a:gd name="T28" fmla="*/ 632 w 914"/>
              <a:gd name="T29" fmla="*/ 0 h 1031"/>
              <a:gd name="T30" fmla="*/ 632 w 914"/>
              <a:gd name="T31" fmla="*/ 0 h 1031"/>
              <a:gd name="T32" fmla="*/ 632 w 914"/>
              <a:gd name="T33" fmla="*/ 0 h 1031"/>
              <a:gd name="T34" fmla="*/ 632 w 914"/>
              <a:gd name="T35" fmla="*/ 0 h 1031"/>
              <a:gd name="T36" fmla="*/ 623 w 914"/>
              <a:gd name="T37" fmla="*/ 0 h 1031"/>
              <a:gd name="T38" fmla="*/ 623 w 914"/>
              <a:gd name="T39" fmla="*/ 0 h 1031"/>
              <a:gd name="T40" fmla="*/ 54 w 914"/>
              <a:gd name="T41" fmla="*/ 0 h 1031"/>
              <a:gd name="T42" fmla="*/ 0 w 914"/>
              <a:gd name="T43" fmla="*/ 63 h 1031"/>
              <a:gd name="T44" fmla="*/ 0 w 914"/>
              <a:gd name="T45" fmla="*/ 994 h 1031"/>
              <a:gd name="T46" fmla="*/ 27 w 914"/>
              <a:gd name="T47" fmla="*/ 1030 h 1031"/>
              <a:gd name="T48" fmla="*/ 190 w 914"/>
              <a:gd name="T49" fmla="*/ 1030 h 1031"/>
              <a:gd name="T50" fmla="*/ 696 w 914"/>
              <a:gd name="T51" fmla="*/ 1030 h 1031"/>
              <a:gd name="T52" fmla="*/ 876 w 914"/>
              <a:gd name="T53" fmla="*/ 1030 h 1031"/>
              <a:gd name="T54" fmla="*/ 904 w 914"/>
              <a:gd name="T55" fmla="*/ 994 h 1031"/>
              <a:gd name="T56" fmla="*/ 904 w 914"/>
              <a:gd name="T57" fmla="*/ 289 h 1031"/>
              <a:gd name="T58" fmla="*/ 904 w 914"/>
              <a:gd name="T59" fmla="*/ 280 h 1031"/>
              <a:gd name="T60" fmla="*/ 560 w 914"/>
              <a:gd name="T61" fmla="*/ 72 h 1031"/>
              <a:gd name="T62" fmla="*/ 560 w 914"/>
              <a:gd name="T63" fmla="*/ 72 h 1031"/>
              <a:gd name="T64" fmla="*/ 560 w 914"/>
              <a:gd name="T65" fmla="*/ 253 h 1031"/>
              <a:gd name="T66" fmla="*/ 298 w 914"/>
              <a:gd name="T67" fmla="*/ 253 h 1031"/>
              <a:gd name="T68" fmla="*/ 298 w 914"/>
              <a:gd name="T69" fmla="*/ 72 h 1031"/>
              <a:gd name="T70" fmla="*/ 560 w 914"/>
              <a:gd name="T71" fmla="*/ 72 h 1031"/>
              <a:gd name="T72" fmla="*/ 208 w 914"/>
              <a:gd name="T73" fmla="*/ 966 h 1031"/>
              <a:gd name="T74" fmla="*/ 208 w 914"/>
              <a:gd name="T75" fmla="*/ 966 h 1031"/>
              <a:gd name="T76" fmla="*/ 208 w 914"/>
              <a:gd name="T77" fmla="*/ 623 h 1031"/>
              <a:gd name="T78" fmla="*/ 678 w 914"/>
              <a:gd name="T79" fmla="*/ 623 h 1031"/>
              <a:gd name="T80" fmla="*/ 678 w 914"/>
              <a:gd name="T81" fmla="*/ 966 h 1031"/>
              <a:gd name="T82" fmla="*/ 208 w 914"/>
              <a:gd name="T83" fmla="*/ 966 h 1031"/>
              <a:gd name="T84" fmla="*/ 840 w 914"/>
              <a:gd name="T85" fmla="*/ 966 h 1031"/>
              <a:gd name="T86" fmla="*/ 840 w 914"/>
              <a:gd name="T87" fmla="*/ 966 h 1031"/>
              <a:gd name="T88" fmla="*/ 750 w 914"/>
              <a:gd name="T89" fmla="*/ 966 h 1031"/>
              <a:gd name="T90" fmla="*/ 750 w 914"/>
              <a:gd name="T91" fmla="*/ 605 h 1031"/>
              <a:gd name="T92" fmla="*/ 696 w 914"/>
              <a:gd name="T93" fmla="*/ 560 h 1031"/>
              <a:gd name="T94" fmla="*/ 190 w 914"/>
              <a:gd name="T95" fmla="*/ 560 h 1031"/>
              <a:gd name="T96" fmla="*/ 145 w 914"/>
              <a:gd name="T97" fmla="*/ 605 h 1031"/>
              <a:gd name="T98" fmla="*/ 145 w 914"/>
              <a:gd name="T99" fmla="*/ 966 h 1031"/>
              <a:gd name="T100" fmla="*/ 63 w 914"/>
              <a:gd name="T101" fmla="*/ 966 h 1031"/>
              <a:gd name="T102" fmla="*/ 63 w 914"/>
              <a:gd name="T103" fmla="*/ 72 h 1031"/>
              <a:gd name="T104" fmla="*/ 235 w 914"/>
              <a:gd name="T105" fmla="*/ 72 h 1031"/>
              <a:gd name="T106" fmla="*/ 235 w 914"/>
              <a:gd name="T107" fmla="*/ 289 h 1031"/>
              <a:gd name="T108" fmla="*/ 280 w 914"/>
              <a:gd name="T109" fmla="*/ 325 h 1031"/>
              <a:gd name="T110" fmla="*/ 578 w 914"/>
              <a:gd name="T111" fmla="*/ 325 h 1031"/>
              <a:gd name="T112" fmla="*/ 623 w 914"/>
              <a:gd name="T113" fmla="*/ 289 h 1031"/>
              <a:gd name="T114" fmla="*/ 623 w 914"/>
              <a:gd name="T115" fmla="*/ 81 h 1031"/>
              <a:gd name="T116" fmla="*/ 840 w 914"/>
              <a:gd name="T117" fmla="*/ 289 h 1031"/>
              <a:gd name="T118" fmla="*/ 840 w 914"/>
              <a:gd name="T119" fmla="*/ 289 h 1031"/>
              <a:gd name="T120" fmla="*/ 840 w 914"/>
              <a:gd name="T121" fmla="*/ 966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14" h="1031">
                <a:moveTo>
                  <a:pt x="904" y="280"/>
                </a:moveTo>
                <a:lnTo>
                  <a:pt x="904" y="280"/>
                </a:lnTo>
                <a:cubicBezTo>
                  <a:pt x="913" y="271"/>
                  <a:pt x="904" y="262"/>
                  <a:pt x="894" y="253"/>
                </a:cubicBezTo>
                <a:cubicBezTo>
                  <a:pt x="651" y="9"/>
                  <a:pt x="651" y="9"/>
                  <a:pt x="651" y="9"/>
                </a:cubicBezTo>
                <a:lnTo>
                  <a:pt x="651" y="9"/>
                </a:lnTo>
                <a:lnTo>
                  <a:pt x="651" y="9"/>
                </a:lnTo>
                <a:lnTo>
                  <a:pt x="642" y="9"/>
                </a:lnTo>
                <a:lnTo>
                  <a:pt x="642" y="9"/>
                </a:lnTo>
                <a:lnTo>
                  <a:pt x="642" y="9"/>
                </a:lnTo>
                <a:lnTo>
                  <a:pt x="642" y="9"/>
                </a:lnTo>
                <a:lnTo>
                  <a:pt x="642" y="9"/>
                </a:lnTo>
                <a:lnTo>
                  <a:pt x="642" y="9"/>
                </a:lnTo>
                <a:cubicBezTo>
                  <a:pt x="642" y="9"/>
                  <a:pt x="642" y="9"/>
                  <a:pt x="632" y="9"/>
                </a:cubicBezTo>
                <a:lnTo>
                  <a:pt x="632" y="9"/>
                </a:lnTo>
                <a:lnTo>
                  <a:pt x="632" y="0"/>
                </a:lnTo>
                <a:lnTo>
                  <a:pt x="632" y="0"/>
                </a:lnTo>
                <a:lnTo>
                  <a:pt x="632" y="0"/>
                </a:lnTo>
                <a:lnTo>
                  <a:pt x="632" y="0"/>
                </a:lnTo>
                <a:lnTo>
                  <a:pt x="623" y="0"/>
                </a:lnTo>
                <a:lnTo>
                  <a:pt x="623" y="0"/>
                </a:lnTo>
                <a:cubicBezTo>
                  <a:pt x="54" y="0"/>
                  <a:pt x="54" y="0"/>
                  <a:pt x="54" y="0"/>
                </a:cubicBezTo>
                <a:cubicBezTo>
                  <a:pt x="27" y="0"/>
                  <a:pt x="0" y="27"/>
                  <a:pt x="0" y="63"/>
                </a:cubicBezTo>
                <a:cubicBezTo>
                  <a:pt x="0" y="994"/>
                  <a:pt x="0" y="994"/>
                  <a:pt x="0" y="994"/>
                </a:cubicBezTo>
                <a:cubicBezTo>
                  <a:pt x="0" y="1012"/>
                  <a:pt x="9" y="1030"/>
                  <a:pt x="27" y="1030"/>
                </a:cubicBezTo>
                <a:cubicBezTo>
                  <a:pt x="190" y="1030"/>
                  <a:pt x="190" y="1030"/>
                  <a:pt x="190" y="1030"/>
                </a:cubicBezTo>
                <a:cubicBezTo>
                  <a:pt x="696" y="1030"/>
                  <a:pt x="696" y="1030"/>
                  <a:pt x="696" y="1030"/>
                </a:cubicBezTo>
                <a:cubicBezTo>
                  <a:pt x="876" y="1030"/>
                  <a:pt x="876" y="1030"/>
                  <a:pt x="876" y="1030"/>
                </a:cubicBezTo>
                <a:cubicBezTo>
                  <a:pt x="894" y="1030"/>
                  <a:pt x="904" y="1012"/>
                  <a:pt x="904" y="994"/>
                </a:cubicBezTo>
                <a:cubicBezTo>
                  <a:pt x="904" y="289"/>
                  <a:pt x="904" y="289"/>
                  <a:pt x="904" y="289"/>
                </a:cubicBezTo>
                <a:cubicBezTo>
                  <a:pt x="904" y="289"/>
                  <a:pt x="904" y="289"/>
                  <a:pt x="904" y="280"/>
                </a:cubicBezTo>
                <a:close/>
                <a:moveTo>
                  <a:pt x="560" y="72"/>
                </a:moveTo>
                <a:lnTo>
                  <a:pt x="560" y="72"/>
                </a:lnTo>
                <a:cubicBezTo>
                  <a:pt x="560" y="253"/>
                  <a:pt x="560" y="253"/>
                  <a:pt x="560" y="253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8" y="72"/>
                  <a:pt x="298" y="72"/>
                  <a:pt x="298" y="72"/>
                </a:cubicBezTo>
                <a:lnTo>
                  <a:pt x="560" y="72"/>
                </a:lnTo>
                <a:close/>
                <a:moveTo>
                  <a:pt x="208" y="966"/>
                </a:moveTo>
                <a:lnTo>
                  <a:pt x="208" y="966"/>
                </a:lnTo>
                <a:cubicBezTo>
                  <a:pt x="208" y="623"/>
                  <a:pt x="208" y="623"/>
                  <a:pt x="208" y="623"/>
                </a:cubicBezTo>
                <a:cubicBezTo>
                  <a:pt x="678" y="623"/>
                  <a:pt x="678" y="623"/>
                  <a:pt x="678" y="623"/>
                </a:cubicBezTo>
                <a:cubicBezTo>
                  <a:pt x="678" y="966"/>
                  <a:pt x="678" y="966"/>
                  <a:pt x="678" y="966"/>
                </a:cubicBezTo>
                <a:lnTo>
                  <a:pt x="208" y="966"/>
                </a:lnTo>
                <a:close/>
                <a:moveTo>
                  <a:pt x="840" y="966"/>
                </a:moveTo>
                <a:lnTo>
                  <a:pt x="840" y="966"/>
                </a:lnTo>
                <a:cubicBezTo>
                  <a:pt x="750" y="966"/>
                  <a:pt x="750" y="966"/>
                  <a:pt x="750" y="966"/>
                </a:cubicBezTo>
                <a:cubicBezTo>
                  <a:pt x="750" y="605"/>
                  <a:pt x="750" y="605"/>
                  <a:pt x="750" y="605"/>
                </a:cubicBezTo>
                <a:cubicBezTo>
                  <a:pt x="750" y="578"/>
                  <a:pt x="723" y="560"/>
                  <a:pt x="696" y="560"/>
                </a:cubicBezTo>
                <a:cubicBezTo>
                  <a:pt x="190" y="560"/>
                  <a:pt x="190" y="560"/>
                  <a:pt x="190" y="560"/>
                </a:cubicBezTo>
                <a:cubicBezTo>
                  <a:pt x="163" y="560"/>
                  <a:pt x="145" y="578"/>
                  <a:pt x="145" y="605"/>
                </a:cubicBezTo>
                <a:cubicBezTo>
                  <a:pt x="145" y="966"/>
                  <a:pt x="145" y="966"/>
                  <a:pt x="145" y="966"/>
                </a:cubicBezTo>
                <a:cubicBezTo>
                  <a:pt x="63" y="966"/>
                  <a:pt x="63" y="966"/>
                  <a:pt x="63" y="966"/>
                </a:cubicBezTo>
                <a:cubicBezTo>
                  <a:pt x="63" y="72"/>
                  <a:pt x="63" y="72"/>
                  <a:pt x="63" y="72"/>
                </a:cubicBezTo>
                <a:cubicBezTo>
                  <a:pt x="235" y="72"/>
                  <a:pt x="235" y="72"/>
                  <a:pt x="235" y="72"/>
                </a:cubicBezTo>
                <a:cubicBezTo>
                  <a:pt x="235" y="289"/>
                  <a:pt x="235" y="289"/>
                  <a:pt x="235" y="289"/>
                </a:cubicBezTo>
                <a:cubicBezTo>
                  <a:pt x="235" y="307"/>
                  <a:pt x="253" y="325"/>
                  <a:pt x="280" y="325"/>
                </a:cubicBezTo>
                <a:cubicBezTo>
                  <a:pt x="578" y="325"/>
                  <a:pt x="578" y="325"/>
                  <a:pt x="578" y="325"/>
                </a:cubicBezTo>
                <a:cubicBezTo>
                  <a:pt x="606" y="325"/>
                  <a:pt x="623" y="307"/>
                  <a:pt x="623" y="289"/>
                </a:cubicBezTo>
                <a:cubicBezTo>
                  <a:pt x="623" y="81"/>
                  <a:pt x="623" y="81"/>
                  <a:pt x="623" y="81"/>
                </a:cubicBezTo>
                <a:cubicBezTo>
                  <a:pt x="840" y="289"/>
                  <a:pt x="840" y="289"/>
                  <a:pt x="840" y="289"/>
                </a:cubicBezTo>
                <a:lnTo>
                  <a:pt x="840" y="289"/>
                </a:lnTo>
                <a:lnTo>
                  <a:pt x="840" y="96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CuadroTexto 574">
            <a:extLst>
              <a:ext uri="{FF2B5EF4-FFF2-40B4-BE49-F238E27FC236}">
                <a16:creationId xmlns:a16="http://schemas.microsoft.com/office/drawing/2014/main" id="{678A34BA-587E-CB4E-B192-7C27201B310F}"/>
              </a:ext>
            </a:extLst>
          </p:cNvPr>
          <p:cNvSpPr txBox="1"/>
          <p:nvPr/>
        </p:nvSpPr>
        <p:spPr>
          <a:xfrm>
            <a:off x="6812195" y="691228"/>
            <a:ext cx="107532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Computer Infographics</a:t>
            </a:r>
          </a:p>
        </p:txBody>
      </p:sp>
      <p:sp>
        <p:nvSpPr>
          <p:cNvPr id="576" name="CuadroTexto 575">
            <a:extLst>
              <a:ext uri="{FF2B5EF4-FFF2-40B4-BE49-F238E27FC236}">
                <a16:creationId xmlns:a16="http://schemas.microsoft.com/office/drawing/2014/main" id="{39C6AC68-EEA3-8747-AFA5-3A47737D862C}"/>
              </a:ext>
            </a:extLst>
          </p:cNvPr>
          <p:cNvSpPr txBox="1"/>
          <p:nvPr/>
        </p:nvSpPr>
        <p:spPr>
          <a:xfrm>
            <a:off x="2451398" y="220665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9" name="CuadroTexto 395">
            <a:extLst>
              <a:ext uri="{FF2B5EF4-FFF2-40B4-BE49-F238E27FC236}">
                <a16:creationId xmlns:a16="http://schemas.microsoft.com/office/drawing/2014/main" id="{53CF2553-994E-0840-B7A7-994FAABB8A6D}"/>
              </a:ext>
            </a:extLst>
          </p:cNvPr>
          <p:cNvSpPr txBox="1"/>
          <p:nvPr/>
        </p:nvSpPr>
        <p:spPr>
          <a:xfrm flipH="1">
            <a:off x="5073451" y="400007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0" name="Rectangle 56">
            <a:extLst>
              <a:ext uri="{FF2B5EF4-FFF2-40B4-BE49-F238E27FC236}">
                <a16:creationId xmlns:a16="http://schemas.microsoft.com/office/drawing/2014/main" id="{87B8A279-9B5C-0D48-874C-C43D963883C3}"/>
              </a:ext>
            </a:extLst>
          </p:cNvPr>
          <p:cNvSpPr/>
          <p:nvPr/>
        </p:nvSpPr>
        <p:spPr>
          <a:xfrm flipH="1">
            <a:off x="2933613" y="4692719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639FECB0-0384-A747-98CA-7E5DDC502F3D}"/>
              </a:ext>
            </a:extLst>
          </p:cNvPr>
          <p:cNvSpPr txBox="1"/>
          <p:nvPr/>
        </p:nvSpPr>
        <p:spPr>
          <a:xfrm flipH="1">
            <a:off x="3470701" y="758586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D6D80405-012E-C74F-9094-350A77A585A0}"/>
              </a:ext>
            </a:extLst>
          </p:cNvPr>
          <p:cNvSpPr/>
          <p:nvPr/>
        </p:nvSpPr>
        <p:spPr>
          <a:xfrm flipH="1">
            <a:off x="1330863" y="8278516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BFB251D9-882E-9A4B-8498-5E0642BB2337}"/>
              </a:ext>
            </a:extLst>
          </p:cNvPr>
          <p:cNvSpPr txBox="1"/>
          <p:nvPr/>
        </p:nvSpPr>
        <p:spPr>
          <a:xfrm flipH="1">
            <a:off x="5045501" y="1102972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4" name="Rectangle 56">
            <a:extLst>
              <a:ext uri="{FF2B5EF4-FFF2-40B4-BE49-F238E27FC236}">
                <a16:creationId xmlns:a16="http://schemas.microsoft.com/office/drawing/2014/main" id="{100FFBAD-F3DC-954B-ABF5-A08D28EF743F}"/>
              </a:ext>
            </a:extLst>
          </p:cNvPr>
          <p:cNvSpPr/>
          <p:nvPr/>
        </p:nvSpPr>
        <p:spPr>
          <a:xfrm flipH="1">
            <a:off x="2905663" y="11722374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20B59E74-65D0-1844-A3F9-5FFAA46A7AE1}"/>
              </a:ext>
            </a:extLst>
          </p:cNvPr>
          <p:cNvSpPr txBox="1"/>
          <p:nvPr/>
        </p:nvSpPr>
        <p:spPr>
          <a:xfrm>
            <a:off x="16921524" y="398819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1B7018D-A69C-1742-9BA5-3BCFD534C90F}"/>
              </a:ext>
            </a:extLst>
          </p:cNvPr>
          <p:cNvSpPr/>
          <p:nvPr/>
        </p:nvSpPr>
        <p:spPr>
          <a:xfrm>
            <a:off x="16892955" y="4680845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88F11D0A-6F2B-8444-A1AA-0B1C7FD4C640}"/>
              </a:ext>
            </a:extLst>
          </p:cNvPr>
          <p:cNvSpPr txBox="1"/>
          <p:nvPr/>
        </p:nvSpPr>
        <p:spPr>
          <a:xfrm>
            <a:off x="18549306" y="758586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9" name="Rectangle 56">
            <a:extLst>
              <a:ext uri="{FF2B5EF4-FFF2-40B4-BE49-F238E27FC236}">
                <a16:creationId xmlns:a16="http://schemas.microsoft.com/office/drawing/2014/main" id="{0B77C6D8-0911-BC4D-9A36-9160E21D7DCD}"/>
              </a:ext>
            </a:extLst>
          </p:cNvPr>
          <p:cNvSpPr/>
          <p:nvPr/>
        </p:nvSpPr>
        <p:spPr>
          <a:xfrm>
            <a:off x="18520737" y="8278516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D521C0A9-2D16-1845-A652-E90490DBA0F0}"/>
              </a:ext>
            </a:extLst>
          </p:cNvPr>
          <p:cNvSpPr txBox="1"/>
          <p:nvPr/>
        </p:nvSpPr>
        <p:spPr>
          <a:xfrm>
            <a:off x="16949474" y="1102972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86D34EB1-2077-A649-8F73-A614935FD4D1}"/>
              </a:ext>
            </a:extLst>
          </p:cNvPr>
          <p:cNvSpPr/>
          <p:nvPr/>
        </p:nvSpPr>
        <p:spPr>
          <a:xfrm>
            <a:off x="16920905" y="11722374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reeform 1">
            <a:extLst>
              <a:ext uri="{FF2B5EF4-FFF2-40B4-BE49-F238E27FC236}">
                <a16:creationId xmlns:a16="http://schemas.microsoft.com/office/drawing/2014/main" id="{148A6BAF-D9B3-1E48-A151-2BF507B1A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4948" y="2761871"/>
            <a:ext cx="6048492" cy="5560402"/>
          </a:xfrm>
          <a:custGeom>
            <a:avLst/>
            <a:gdLst>
              <a:gd name="T0" fmla="*/ 0 w 5573"/>
              <a:gd name="T1" fmla="*/ 0 h 5124"/>
              <a:gd name="T2" fmla="*/ 5572 w 5573"/>
              <a:gd name="T3" fmla="*/ 0 h 5124"/>
              <a:gd name="T4" fmla="*/ 5572 w 5573"/>
              <a:gd name="T5" fmla="*/ 5123 h 5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73" h="5124">
                <a:moveTo>
                  <a:pt x="0" y="0"/>
                </a:moveTo>
                <a:lnTo>
                  <a:pt x="5572" y="0"/>
                </a:lnTo>
                <a:lnTo>
                  <a:pt x="5572" y="5123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6" name="Freeform 2">
            <a:extLst>
              <a:ext uri="{FF2B5EF4-FFF2-40B4-BE49-F238E27FC236}">
                <a16:creationId xmlns:a16="http://schemas.microsoft.com/office/drawing/2014/main" id="{E88F4EB4-9BFB-A34D-85BC-E593106F2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2461" y="8183500"/>
            <a:ext cx="387600" cy="478520"/>
          </a:xfrm>
          <a:custGeom>
            <a:avLst/>
            <a:gdLst>
              <a:gd name="T0" fmla="*/ 183 w 358"/>
              <a:gd name="T1" fmla="*/ 441 h 442"/>
              <a:gd name="T2" fmla="*/ 0 w 358"/>
              <a:gd name="T3" fmla="*/ 0 h 442"/>
              <a:gd name="T4" fmla="*/ 183 w 358"/>
              <a:gd name="T5" fmla="*/ 100 h 442"/>
              <a:gd name="T6" fmla="*/ 357 w 358"/>
              <a:gd name="T7" fmla="*/ 0 h 442"/>
              <a:gd name="T8" fmla="*/ 183 w 358"/>
              <a:gd name="T9" fmla="*/ 44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83" y="441"/>
                </a:moveTo>
                <a:lnTo>
                  <a:pt x="0" y="0"/>
                </a:lnTo>
                <a:lnTo>
                  <a:pt x="183" y="100"/>
                </a:lnTo>
                <a:lnTo>
                  <a:pt x="357" y="0"/>
                </a:lnTo>
                <a:lnTo>
                  <a:pt x="183" y="44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3">
            <a:extLst>
              <a:ext uri="{FF2B5EF4-FFF2-40B4-BE49-F238E27FC236}">
                <a16:creationId xmlns:a16="http://schemas.microsoft.com/office/drawing/2014/main" id="{B0F282BD-FD7A-7546-8CBA-7B5BA1E1E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7609" y="4527608"/>
            <a:ext cx="6048492" cy="5560402"/>
          </a:xfrm>
          <a:custGeom>
            <a:avLst/>
            <a:gdLst>
              <a:gd name="T0" fmla="*/ 5571 w 5572"/>
              <a:gd name="T1" fmla="*/ 5122 h 5123"/>
              <a:gd name="T2" fmla="*/ 0 w 5572"/>
              <a:gd name="T3" fmla="*/ 5122 h 5123"/>
              <a:gd name="T4" fmla="*/ 0 w 5572"/>
              <a:gd name="T5" fmla="*/ 0 h 5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72" h="5123">
                <a:moveTo>
                  <a:pt x="5571" y="5122"/>
                </a:moveTo>
                <a:lnTo>
                  <a:pt x="0" y="5122"/>
                </a:lnTo>
                <a:lnTo>
                  <a:pt x="0" y="0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8" name="Freeform 4">
            <a:extLst>
              <a:ext uri="{FF2B5EF4-FFF2-40B4-BE49-F238E27FC236}">
                <a16:creationId xmlns:a16="http://schemas.microsoft.com/office/drawing/2014/main" id="{A9F83EBB-C86A-004B-9377-707CE3816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0988" y="4183074"/>
            <a:ext cx="387600" cy="478520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329">
            <a:extLst>
              <a:ext uri="{FF2B5EF4-FFF2-40B4-BE49-F238E27FC236}">
                <a16:creationId xmlns:a16="http://schemas.microsoft.com/office/drawing/2014/main" id="{F061A35F-C743-6C4C-B96E-A5E50DA5B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161" y="1742622"/>
            <a:ext cx="3507549" cy="2038495"/>
          </a:xfrm>
          <a:custGeom>
            <a:avLst/>
            <a:gdLst>
              <a:gd name="T0" fmla="*/ 2234 w 3231"/>
              <a:gd name="T1" fmla="*/ 1877 h 1878"/>
              <a:gd name="T2" fmla="*/ 2234 w 3231"/>
              <a:gd name="T3" fmla="*/ 1877 h 1878"/>
              <a:gd name="T4" fmla="*/ 764 w 3231"/>
              <a:gd name="T5" fmla="*/ 1877 h 1878"/>
              <a:gd name="T6" fmla="*/ 108 w 3231"/>
              <a:gd name="T7" fmla="*/ 1536 h 1878"/>
              <a:gd name="T8" fmla="*/ 117 w 3231"/>
              <a:gd name="T9" fmla="*/ 897 h 1878"/>
              <a:gd name="T10" fmla="*/ 407 w 3231"/>
              <a:gd name="T11" fmla="*/ 623 h 1878"/>
              <a:gd name="T12" fmla="*/ 881 w 3231"/>
              <a:gd name="T13" fmla="*/ 523 h 1878"/>
              <a:gd name="T14" fmla="*/ 1072 w 3231"/>
              <a:gd name="T15" fmla="*/ 548 h 1878"/>
              <a:gd name="T16" fmla="*/ 1794 w 3231"/>
              <a:gd name="T17" fmla="*/ 0 h 1878"/>
              <a:gd name="T18" fmla="*/ 2366 w 3231"/>
              <a:gd name="T19" fmla="*/ 266 h 1878"/>
              <a:gd name="T20" fmla="*/ 2449 w 3231"/>
              <a:gd name="T21" fmla="*/ 266 h 1878"/>
              <a:gd name="T22" fmla="*/ 3030 w 3231"/>
              <a:gd name="T23" fmla="*/ 506 h 1878"/>
              <a:gd name="T24" fmla="*/ 3230 w 3231"/>
              <a:gd name="T25" fmla="*/ 1030 h 1878"/>
              <a:gd name="T26" fmla="*/ 2973 w 3231"/>
              <a:gd name="T27" fmla="*/ 1611 h 1878"/>
              <a:gd name="T28" fmla="*/ 2234 w 3231"/>
              <a:gd name="T29" fmla="*/ 1877 h 1878"/>
              <a:gd name="T30" fmla="*/ 872 w 3231"/>
              <a:gd name="T31" fmla="*/ 706 h 1878"/>
              <a:gd name="T32" fmla="*/ 872 w 3231"/>
              <a:gd name="T33" fmla="*/ 706 h 1878"/>
              <a:gd name="T34" fmla="*/ 490 w 3231"/>
              <a:gd name="T35" fmla="*/ 789 h 1878"/>
              <a:gd name="T36" fmla="*/ 274 w 3231"/>
              <a:gd name="T37" fmla="*/ 988 h 1878"/>
              <a:gd name="T38" fmla="*/ 274 w 3231"/>
              <a:gd name="T39" fmla="*/ 1445 h 1878"/>
              <a:gd name="T40" fmla="*/ 764 w 3231"/>
              <a:gd name="T41" fmla="*/ 1686 h 1878"/>
              <a:gd name="T42" fmla="*/ 2234 w 3231"/>
              <a:gd name="T43" fmla="*/ 1686 h 1878"/>
              <a:gd name="T44" fmla="*/ 2848 w 3231"/>
              <a:gd name="T45" fmla="*/ 1478 h 1878"/>
              <a:gd name="T46" fmla="*/ 3039 w 3231"/>
              <a:gd name="T47" fmla="*/ 1030 h 1878"/>
              <a:gd name="T48" fmla="*/ 2898 w 3231"/>
              <a:gd name="T49" fmla="*/ 631 h 1878"/>
              <a:gd name="T50" fmla="*/ 2441 w 3231"/>
              <a:gd name="T51" fmla="*/ 448 h 1878"/>
              <a:gd name="T52" fmla="*/ 2341 w 3231"/>
              <a:gd name="T53" fmla="*/ 457 h 1878"/>
              <a:gd name="T54" fmla="*/ 2250 w 3231"/>
              <a:gd name="T55" fmla="*/ 423 h 1878"/>
              <a:gd name="T56" fmla="*/ 1794 w 3231"/>
              <a:gd name="T57" fmla="*/ 183 h 1878"/>
              <a:gd name="T58" fmla="*/ 1238 w 3231"/>
              <a:gd name="T59" fmla="*/ 681 h 1878"/>
              <a:gd name="T60" fmla="*/ 1188 w 3231"/>
              <a:gd name="T61" fmla="*/ 755 h 1878"/>
              <a:gd name="T62" fmla="*/ 1105 w 3231"/>
              <a:gd name="T63" fmla="*/ 755 h 1878"/>
              <a:gd name="T64" fmla="*/ 881 w 3231"/>
              <a:gd name="T65" fmla="*/ 706 h 1878"/>
              <a:gd name="T66" fmla="*/ 872 w 3231"/>
              <a:gd name="T67" fmla="*/ 706 h 1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231" h="1878">
                <a:moveTo>
                  <a:pt x="2234" y="1877"/>
                </a:moveTo>
                <a:lnTo>
                  <a:pt x="2234" y="1877"/>
                </a:lnTo>
                <a:cubicBezTo>
                  <a:pt x="764" y="1877"/>
                  <a:pt x="764" y="1877"/>
                  <a:pt x="764" y="1877"/>
                </a:cubicBezTo>
                <a:cubicBezTo>
                  <a:pt x="474" y="1877"/>
                  <a:pt x="233" y="1752"/>
                  <a:pt x="108" y="1536"/>
                </a:cubicBezTo>
                <a:cubicBezTo>
                  <a:pt x="0" y="1337"/>
                  <a:pt x="0" y="1096"/>
                  <a:pt x="117" y="897"/>
                </a:cubicBezTo>
                <a:cubicBezTo>
                  <a:pt x="183" y="780"/>
                  <a:pt x="283" y="689"/>
                  <a:pt x="407" y="623"/>
                </a:cubicBezTo>
                <a:cubicBezTo>
                  <a:pt x="540" y="556"/>
                  <a:pt x="698" y="523"/>
                  <a:pt x="881" y="523"/>
                </a:cubicBezTo>
                <a:cubicBezTo>
                  <a:pt x="947" y="523"/>
                  <a:pt x="1014" y="531"/>
                  <a:pt x="1072" y="548"/>
                </a:cubicBezTo>
                <a:cubicBezTo>
                  <a:pt x="1163" y="233"/>
                  <a:pt x="1454" y="0"/>
                  <a:pt x="1794" y="0"/>
                </a:cubicBezTo>
                <a:cubicBezTo>
                  <a:pt x="2010" y="0"/>
                  <a:pt x="2226" y="99"/>
                  <a:pt x="2366" y="266"/>
                </a:cubicBezTo>
                <a:cubicBezTo>
                  <a:pt x="2391" y="266"/>
                  <a:pt x="2416" y="266"/>
                  <a:pt x="2449" y="266"/>
                </a:cubicBezTo>
                <a:cubicBezTo>
                  <a:pt x="2682" y="266"/>
                  <a:pt x="2889" y="349"/>
                  <a:pt x="3030" y="506"/>
                </a:cubicBezTo>
                <a:cubicBezTo>
                  <a:pt x="3163" y="648"/>
                  <a:pt x="3230" y="830"/>
                  <a:pt x="3230" y="1030"/>
                </a:cubicBezTo>
                <a:cubicBezTo>
                  <a:pt x="3230" y="1245"/>
                  <a:pt x="3139" y="1453"/>
                  <a:pt x="2973" y="1611"/>
                </a:cubicBezTo>
                <a:cubicBezTo>
                  <a:pt x="2798" y="1785"/>
                  <a:pt x="2541" y="1877"/>
                  <a:pt x="2234" y="1877"/>
                </a:cubicBezTo>
                <a:close/>
                <a:moveTo>
                  <a:pt x="872" y="706"/>
                </a:moveTo>
                <a:lnTo>
                  <a:pt x="872" y="706"/>
                </a:lnTo>
                <a:cubicBezTo>
                  <a:pt x="723" y="706"/>
                  <a:pt x="598" y="739"/>
                  <a:pt x="490" y="789"/>
                </a:cubicBezTo>
                <a:cubicBezTo>
                  <a:pt x="399" y="839"/>
                  <a:pt x="324" y="905"/>
                  <a:pt x="274" y="988"/>
                </a:cubicBezTo>
                <a:cubicBezTo>
                  <a:pt x="192" y="1129"/>
                  <a:pt x="192" y="1304"/>
                  <a:pt x="274" y="1445"/>
                </a:cubicBezTo>
                <a:cubicBezTo>
                  <a:pt x="366" y="1603"/>
                  <a:pt x="540" y="1686"/>
                  <a:pt x="764" y="1686"/>
                </a:cubicBezTo>
                <a:cubicBezTo>
                  <a:pt x="2234" y="1686"/>
                  <a:pt x="2234" y="1686"/>
                  <a:pt x="2234" y="1686"/>
                </a:cubicBezTo>
                <a:cubicBezTo>
                  <a:pt x="2491" y="1686"/>
                  <a:pt x="2698" y="1611"/>
                  <a:pt x="2848" y="1478"/>
                </a:cubicBezTo>
                <a:cubicBezTo>
                  <a:pt x="2973" y="1353"/>
                  <a:pt x="3039" y="1196"/>
                  <a:pt x="3039" y="1030"/>
                </a:cubicBezTo>
                <a:cubicBezTo>
                  <a:pt x="3047" y="872"/>
                  <a:pt x="2989" y="739"/>
                  <a:pt x="2898" y="631"/>
                </a:cubicBezTo>
                <a:cubicBezTo>
                  <a:pt x="2790" y="515"/>
                  <a:pt x="2632" y="457"/>
                  <a:pt x="2441" y="448"/>
                </a:cubicBezTo>
                <a:cubicBezTo>
                  <a:pt x="2408" y="448"/>
                  <a:pt x="2375" y="457"/>
                  <a:pt x="2341" y="457"/>
                </a:cubicBezTo>
                <a:cubicBezTo>
                  <a:pt x="2308" y="465"/>
                  <a:pt x="2266" y="448"/>
                  <a:pt x="2250" y="423"/>
                </a:cubicBezTo>
                <a:cubicBezTo>
                  <a:pt x="2143" y="274"/>
                  <a:pt x="1969" y="183"/>
                  <a:pt x="1794" y="183"/>
                </a:cubicBezTo>
                <a:cubicBezTo>
                  <a:pt x="1503" y="183"/>
                  <a:pt x="1271" y="399"/>
                  <a:pt x="1238" y="681"/>
                </a:cubicBezTo>
                <a:cubicBezTo>
                  <a:pt x="1229" y="714"/>
                  <a:pt x="1213" y="739"/>
                  <a:pt x="1188" y="755"/>
                </a:cubicBezTo>
                <a:cubicBezTo>
                  <a:pt x="1163" y="764"/>
                  <a:pt x="1130" y="764"/>
                  <a:pt x="1105" y="755"/>
                </a:cubicBezTo>
                <a:cubicBezTo>
                  <a:pt x="1038" y="722"/>
                  <a:pt x="964" y="714"/>
                  <a:pt x="881" y="706"/>
                </a:cubicBezTo>
                <a:lnTo>
                  <a:pt x="872" y="7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330">
            <a:extLst>
              <a:ext uri="{FF2B5EF4-FFF2-40B4-BE49-F238E27FC236}">
                <a16:creationId xmlns:a16="http://schemas.microsoft.com/office/drawing/2014/main" id="{AA4E6B68-918B-624E-8D8C-9FB414AC6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6530" y="9183608"/>
            <a:ext cx="3019462" cy="1938004"/>
          </a:xfrm>
          <a:custGeom>
            <a:avLst/>
            <a:gdLst>
              <a:gd name="T0" fmla="*/ 2649 w 2783"/>
              <a:gd name="T1" fmla="*/ 1786 h 1787"/>
              <a:gd name="T2" fmla="*/ 2649 w 2783"/>
              <a:gd name="T3" fmla="*/ 1786 h 1787"/>
              <a:gd name="T4" fmla="*/ 141 w 2783"/>
              <a:gd name="T5" fmla="*/ 1786 h 1787"/>
              <a:gd name="T6" fmla="*/ 0 w 2783"/>
              <a:gd name="T7" fmla="*/ 1644 h 1787"/>
              <a:gd name="T8" fmla="*/ 0 w 2783"/>
              <a:gd name="T9" fmla="*/ 133 h 1787"/>
              <a:gd name="T10" fmla="*/ 141 w 2783"/>
              <a:gd name="T11" fmla="*/ 0 h 1787"/>
              <a:gd name="T12" fmla="*/ 2649 w 2783"/>
              <a:gd name="T13" fmla="*/ 0 h 1787"/>
              <a:gd name="T14" fmla="*/ 2782 w 2783"/>
              <a:gd name="T15" fmla="*/ 133 h 1787"/>
              <a:gd name="T16" fmla="*/ 2782 w 2783"/>
              <a:gd name="T17" fmla="*/ 1644 h 1787"/>
              <a:gd name="T18" fmla="*/ 2649 w 2783"/>
              <a:gd name="T19" fmla="*/ 1786 h 1787"/>
              <a:gd name="T20" fmla="*/ 183 w 2783"/>
              <a:gd name="T21" fmla="*/ 1603 h 1787"/>
              <a:gd name="T22" fmla="*/ 183 w 2783"/>
              <a:gd name="T23" fmla="*/ 1603 h 1787"/>
              <a:gd name="T24" fmla="*/ 2607 w 2783"/>
              <a:gd name="T25" fmla="*/ 1603 h 1787"/>
              <a:gd name="T26" fmla="*/ 2607 w 2783"/>
              <a:gd name="T27" fmla="*/ 174 h 1787"/>
              <a:gd name="T28" fmla="*/ 183 w 2783"/>
              <a:gd name="T29" fmla="*/ 174 h 1787"/>
              <a:gd name="T30" fmla="*/ 183 w 2783"/>
              <a:gd name="T31" fmla="*/ 1603 h 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83" h="1787">
                <a:moveTo>
                  <a:pt x="2649" y="1786"/>
                </a:moveTo>
                <a:lnTo>
                  <a:pt x="2649" y="1786"/>
                </a:lnTo>
                <a:cubicBezTo>
                  <a:pt x="141" y="1786"/>
                  <a:pt x="141" y="1786"/>
                  <a:pt x="141" y="1786"/>
                </a:cubicBezTo>
                <a:cubicBezTo>
                  <a:pt x="66" y="1786"/>
                  <a:pt x="0" y="1719"/>
                  <a:pt x="0" y="1644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58"/>
                  <a:pt x="66" y="0"/>
                  <a:pt x="141" y="0"/>
                </a:cubicBezTo>
                <a:cubicBezTo>
                  <a:pt x="2649" y="0"/>
                  <a:pt x="2649" y="0"/>
                  <a:pt x="2649" y="0"/>
                </a:cubicBezTo>
                <a:cubicBezTo>
                  <a:pt x="2724" y="0"/>
                  <a:pt x="2782" y="58"/>
                  <a:pt x="2782" y="133"/>
                </a:cubicBezTo>
                <a:cubicBezTo>
                  <a:pt x="2782" y="1644"/>
                  <a:pt x="2782" y="1644"/>
                  <a:pt x="2782" y="1644"/>
                </a:cubicBezTo>
                <a:cubicBezTo>
                  <a:pt x="2782" y="1719"/>
                  <a:pt x="2724" y="1786"/>
                  <a:pt x="2649" y="1786"/>
                </a:cubicBezTo>
                <a:close/>
                <a:moveTo>
                  <a:pt x="183" y="1603"/>
                </a:moveTo>
                <a:lnTo>
                  <a:pt x="183" y="1603"/>
                </a:lnTo>
                <a:cubicBezTo>
                  <a:pt x="2607" y="1603"/>
                  <a:pt x="2607" y="1603"/>
                  <a:pt x="2607" y="1603"/>
                </a:cubicBezTo>
                <a:cubicBezTo>
                  <a:pt x="2607" y="174"/>
                  <a:pt x="2607" y="174"/>
                  <a:pt x="2607" y="174"/>
                </a:cubicBezTo>
                <a:cubicBezTo>
                  <a:pt x="183" y="174"/>
                  <a:pt x="183" y="174"/>
                  <a:pt x="183" y="174"/>
                </a:cubicBezTo>
                <a:lnTo>
                  <a:pt x="183" y="1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331">
            <a:extLst>
              <a:ext uri="{FF2B5EF4-FFF2-40B4-BE49-F238E27FC236}">
                <a16:creationId xmlns:a16="http://schemas.microsoft.com/office/drawing/2014/main" id="{4AB7F6CE-A776-3443-B5B2-0F763C05D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1996" y="11293880"/>
            <a:ext cx="3713314" cy="191408"/>
          </a:xfrm>
          <a:custGeom>
            <a:avLst/>
            <a:gdLst>
              <a:gd name="T0" fmla="*/ 3330 w 3423"/>
              <a:gd name="T1" fmla="*/ 175 h 176"/>
              <a:gd name="T2" fmla="*/ 3330 w 3423"/>
              <a:gd name="T3" fmla="*/ 175 h 176"/>
              <a:gd name="T4" fmla="*/ 83 w 3423"/>
              <a:gd name="T5" fmla="*/ 175 h 176"/>
              <a:gd name="T6" fmla="*/ 0 w 3423"/>
              <a:gd name="T7" fmla="*/ 92 h 176"/>
              <a:gd name="T8" fmla="*/ 83 w 3423"/>
              <a:gd name="T9" fmla="*/ 0 h 176"/>
              <a:gd name="T10" fmla="*/ 3330 w 3423"/>
              <a:gd name="T11" fmla="*/ 0 h 176"/>
              <a:gd name="T12" fmla="*/ 3422 w 3423"/>
              <a:gd name="T13" fmla="*/ 92 h 176"/>
              <a:gd name="T14" fmla="*/ 3330 w 3423"/>
              <a:gd name="T15" fmla="*/ 17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23" h="176">
                <a:moveTo>
                  <a:pt x="3330" y="175"/>
                </a:moveTo>
                <a:lnTo>
                  <a:pt x="3330" y="175"/>
                </a:lnTo>
                <a:cubicBezTo>
                  <a:pt x="83" y="175"/>
                  <a:pt x="83" y="175"/>
                  <a:pt x="83" y="175"/>
                </a:cubicBezTo>
                <a:cubicBezTo>
                  <a:pt x="34" y="175"/>
                  <a:pt x="0" y="141"/>
                  <a:pt x="0" y="92"/>
                </a:cubicBezTo>
                <a:cubicBezTo>
                  <a:pt x="0" y="42"/>
                  <a:pt x="34" y="0"/>
                  <a:pt x="83" y="0"/>
                </a:cubicBezTo>
                <a:cubicBezTo>
                  <a:pt x="3330" y="0"/>
                  <a:pt x="3330" y="0"/>
                  <a:pt x="3330" y="0"/>
                </a:cubicBezTo>
                <a:cubicBezTo>
                  <a:pt x="3380" y="0"/>
                  <a:pt x="3422" y="42"/>
                  <a:pt x="3422" y="92"/>
                </a:cubicBezTo>
                <a:cubicBezTo>
                  <a:pt x="3422" y="141"/>
                  <a:pt x="3380" y="175"/>
                  <a:pt x="3330" y="17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332">
            <a:extLst>
              <a:ext uri="{FF2B5EF4-FFF2-40B4-BE49-F238E27FC236}">
                <a16:creationId xmlns:a16="http://schemas.microsoft.com/office/drawing/2014/main" id="{A3BCC340-70AE-2B41-922A-0083BDE59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3382" y="2173290"/>
            <a:ext cx="1172375" cy="1172375"/>
          </a:xfrm>
          <a:custGeom>
            <a:avLst/>
            <a:gdLst>
              <a:gd name="T0" fmla="*/ 847 w 1081"/>
              <a:gd name="T1" fmla="*/ 1079 h 1080"/>
              <a:gd name="T2" fmla="*/ 847 w 1081"/>
              <a:gd name="T3" fmla="*/ 1079 h 1080"/>
              <a:gd name="T4" fmla="*/ 232 w 1081"/>
              <a:gd name="T5" fmla="*/ 1079 h 1080"/>
              <a:gd name="T6" fmla="*/ 0 w 1081"/>
              <a:gd name="T7" fmla="*/ 846 h 1080"/>
              <a:gd name="T8" fmla="*/ 0 w 1081"/>
              <a:gd name="T9" fmla="*/ 224 h 1080"/>
              <a:gd name="T10" fmla="*/ 232 w 1081"/>
              <a:gd name="T11" fmla="*/ 0 h 1080"/>
              <a:gd name="T12" fmla="*/ 847 w 1081"/>
              <a:gd name="T13" fmla="*/ 0 h 1080"/>
              <a:gd name="T14" fmla="*/ 1080 w 1081"/>
              <a:gd name="T15" fmla="*/ 224 h 1080"/>
              <a:gd name="T16" fmla="*/ 1080 w 1081"/>
              <a:gd name="T17" fmla="*/ 846 h 1080"/>
              <a:gd name="T18" fmla="*/ 847 w 1081"/>
              <a:gd name="T19" fmla="*/ 1079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1" h="1080">
                <a:moveTo>
                  <a:pt x="847" y="1079"/>
                </a:moveTo>
                <a:lnTo>
                  <a:pt x="847" y="1079"/>
                </a:lnTo>
                <a:cubicBezTo>
                  <a:pt x="232" y="1079"/>
                  <a:pt x="232" y="1079"/>
                  <a:pt x="232" y="1079"/>
                </a:cubicBezTo>
                <a:cubicBezTo>
                  <a:pt x="100" y="1079"/>
                  <a:pt x="0" y="971"/>
                  <a:pt x="0" y="846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99"/>
                  <a:pt x="100" y="0"/>
                  <a:pt x="232" y="0"/>
                </a:cubicBezTo>
                <a:cubicBezTo>
                  <a:pt x="847" y="0"/>
                  <a:pt x="847" y="0"/>
                  <a:pt x="847" y="0"/>
                </a:cubicBezTo>
                <a:cubicBezTo>
                  <a:pt x="980" y="0"/>
                  <a:pt x="1080" y="99"/>
                  <a:pt x="1080" y="224"/>
                </a:cubicBezTo>
                <a:cubicBezTo>
                  <a:pt x="1080" y="846"/>
                  <a:pt x="1080" y="846"/>
                  <a:pt x="1080" y="846"/>
                </a:cubicBezTo>
                <a:cubicBezTo>
                  <a:pt x="1080" y="971"/>
                  <a:pt x="980" y="1079"/>
                  <a:pt x="847" y="107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333">
            <a:extLst>
              <a:ext uri="{FF2B5EF4-FFF2-40B4-BE49-F238E27FC236}">
                <a16:creationId xmlns:a16="http://schemas.microsoft.com/office/drawing/2014/main" id="{E39FC047-7B5E-8141-8B39-FFEB73EE7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4859" y="5020485"/>
            <a:ext cx="1172375" cy="1162802"/>
          </a:xfrm>
          <a:custGeom>
            <a:avLst/>
            <a:gdLst>
              <a:gd name="T0" fmla="*/ 847 w 1081"/>
              <a:gd name="T1" fmla="*/ 1071 h 1072"/>
              <a:gd name="T2" fmla="*/ 847 w 1081"/>
              <a:gd name="T3" fmla="*/ 1071 h 1072"/>
              <a:gd name="T4" fmla="*/ 224 w 1081"/>
              <a:gd name="T5" fmla="*/ 1071 h 1072"/>
              <a:gd name="T6" fmla="*/ 0 w 1081"/>
              <a:gd name="T7" fmla="*/ 847 h 1072"/>
              <a:gd name="T8" fmla="*/ 0 w 1081"/>
              <a:gd name="T9" fmla="*/ 224 h 1072"/>
              <a:gd name="T10" fmla="*/ 224 w 1081"/>
              <a:gd name="T11" fmla="*/ 0 h 1072"/>
              <a:gd name="T12" fmla="*/ 847 w 1081"/>
              <a:gd name="T13" fmla="*/ 0 h 1072"/>
              <a:gd name="T14" fmla="*/ 1080 w 1081"/>
              <a:gd name="T15" fmla="*/ 224 h 1072"/>
              <a:gd name="T16" fmla="*/ 1080 w 1081"/>
              <a:gd name="T17" fmla="*/ 847 h 1072"/>
              <a:gd name="T18" fmla="*/ 847 w 1081"/>
              <a:gd name="T19" fmla="*/ 1071 h 1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1" h="1072">
                <a:moveTo>
                  <a:pt x="847" y="1071"/>
                </a:moveTo>
                <a:lnTo>
                  <a:pt x="847" y="1071"/>
                </a:lnTo>
                <a:cubicBezTo>
                  <a:pt x="224" y="1071"/>
                  <a:pt x="224" y="1071"/>
                  <a:pt x="224" y="1071"/>
                </a:cubicBezTo>
                <a:cubicBezTo>
                  <a:pt x="100" y="1071"/>
                  <a:pt x="0" y="971"/>
                  <a:pt x="0" y="847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99"/>
                  <a:pt x="100" y="0"/>
                  <a:pt x="224" y="0"/>
                </a:cubicBezTo>
                <a:cubicBezTo>
                  <a:pt x="847" y="0"/>
                  <a:pt x="847" y="0"/>
                  <a:pt x="847" y="0"/>
                </a:cubicBezTo>
                <a:cubicBezTo>
                  <a:pt x="972" y="0"/>
                  <a:pt x="1080" y="99"/>
                  <a:pt x="1080" y="224"/>
                </a:cubicBezTo>
                <a:cubicBezTo>
                  <a:pt x="1080" y="847"/>
                  <a:pt x="1080" y="847"/>
                  <a:pt x="1080" y="847"/>
                </a:cubicBezTo>
                <a:cubicBezTo>
                  <a:pt x="1080" y="971"/>
                  <a:pt x="972" y="1071"/>
                  <a:pt x="847" y="10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334">
            <a:extLst>
              <a:ext uri="{FF2B5EF4-FFF2-40B4-BE49-F238E27FC236}">
                <a16:creationId xmlns:a16="http://schemas.microsoft.com/office/drawing/2014/main" id="{46A7E155-AEA5-904A-969A-1B7BC50CD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3385" y="6551749"/>
            <a:ext cx="1162805" cy="1172372"/>
          </a:xfrm>
          <a:custGeom>
            <a:avLst/>
            <a:gdLst>
              <a:gd name="T0" fmla="*/ 847 w 1072"/>
              <a:gd name="T1" fmla="*/ 1079 h 1080"/>
              <a:gd name="T2" fmla="*/ 847 w 1072"/>
              <a:gd name="T3" fmla="*/ 1079 h 1080"/>
              <a:gd name="T4" fmla="*/ 224 w 1072"/>
              <a:gd name="T5" fmla="*/ 1079 h 1080"/>
              <a:gd name="T6" fmla="*/ 0 w 1072"/>
              <a:gd name="T7" fmla="*/ 846 h 1080"/>
              <a:gd name="T8" fmla="*/ 0 w 1072"/>
              <a:gd name="T9" fmla="*/ 225 h 1080"/>
              <a:gd name="T10" fmla="*/ 224 w 1072"/>
              <a:gd name="T11" fmla="*/ 0 h 1080"/>
              <a:gd name="T12" fmla="*/ 847 w 1072"/>
              <a:gd name="T13" fmla="*/ 0 h 1080"/>
              <a:gd name="T14" fmla="*/ 1071 w 1072"/>
              <a:gd name="T15" fmla="*/ 225 h 1080"/>
              <a:gd name="T16" fmla="*/ 1071 w 1072"/>
              <a:gd name="T17" fmla="*/ 846 h 1080"/>
              <a:gd name="T18" fmla="*/ 847 w 1072"/>
              <a:gd name="T19" fmla="*/ 1079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2" h="1080">
                <a:moveTo>
                  <a:pt x="847" y="1079"/>
                </a:moveTo>
                <a:lnTo>
                  <a:pt x="847" y="1079"/>
                </a:lnTo>
                <a:cubicBezTo>
                  <a:pt x="224" y="1079"/>
                  <a:pt x="224" y="1079"/>
                  <a:pt x="224" y="1079"/>
                </a:cubicBezTo>
                <a:cubicBezTo>
                  <a:pt x="99" y="1079"/>
                  <a:pt x="0" y="971"/>
                  <a:pt x="0" y="846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100"/>
                  <a:pt x="99" y="0"/>
                  <a:pt x="224" y="0"/>
                </a:cubicBezTo>
                <a:cubicBezTo>
                  <a:pt x="847" y="0"/>
                  <a:pt x="847" y="0"/>
                  <a:pt x="847" y="0"/>
                </a:cubicBezTo>
                <a:cubicBezTo>
                  <a:pt x="971" y="0"/>
                  <a:pt x="1071" y="100"/>
                  <a:pt x="1071" y="225"/>
                </a:cubicBezTo>
                <a:cubicBezTo>
                  <a:pt x="1071" y="846"/>
                  <a:pt x="1071" y="846"/>
                  <a:pt x="1071" y="846"/>
                </a:cubicBezTo>
                <a:cubicBezTo>
                  <a:pt x="1071" y="971"/>
                  <a:pt x="971" y="1079"/>
                  <a:pt x="847" y="107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335">
            <a:extLst>
              <a:ext uri="{FF2B5EF4-FFF2-40B4-BE49-F238E27FC236}">
                <a16:creationId xmlns:a16="http://schemas.microsoft.com/office/drawing/2014/main" id="{102F3290-CEF1-BA48-B097-8591AF3DA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8060" y="9499431"/>
            <a:ext cx="1162805" cy="1172372"/>
          </a:xfrm>
          <a:custGeom>
            <a:avLst/>
            <a:gdLst>
              <a:gd name="T0" fmla="*/ 847 w 1073"/>
              <a:gd name="T1" fmla="*/ 1079 h 1080"/>
              <a:gd name="T2" fmla="*/ 847 w 1073"/>
              <a:gd name="T3" fmla="*/ 1079 h 1080"/>
              <a:gd name="T4" fmla="*/ 225 w 1073"/>
              <a:gd name="T5" fmla="*/ 1079 h 1080"/>
              <a:gd name="T6" fmla="*/ 0 w 1073"/>
              <a:gd name="T7" fmla="*/ 855 h 1080"/>
              <a:gd name="T8" fmla="*/ 0 w 1073"/>
              <a:gd name="T9" fmla="*/ 232 h 1080"/>
              <a:gd name="T10" fmla="*/ 225 w 1073"/>
              <a:gd name="T11" fmla="*/ 0 h 1080"/>
              <a:gd name="T12" fmla="*/ 847 w 1073"/>
              <a:gd name="T13" fmla="*/ 0 h 1080"/>
              <a:gd name="T14" fmla="*/ 1072 w 1073"/>
              <a:gd name="T15" fmla="*/ 232 h 1080"/>
              <a:gd name="T16" fmla="*/ 1072 w 1073"/>
              <a:gd name="T17" fmla="*/ 855 h 1080"/>
              <a:gd name="T18" fmla="*/ 847 w 1073"/>
              <a:gd name="T19" fmla="*/ 1079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3" h="1080">
                <a:moveTo>
                  <a:pt x="847" y="1079"/>
                </a:moveTo>
                <a:lnTo>
                  <a:pt x="847" y="1079"/>
                </a:lnTo>
                <a:cubicBezTo>
                  <a:pt x="225" y="1079"/>
                  <a:pt x="225" y="1079"/>
                  <a:pt x="225" y="1079"/>
                </a:cubicBezTo>
                <a:cubicBezTo>
                  <a:pt x="100" y="1079"/>
                  <a:pt x="0" y="980"/>
                  <a:pt x="0" y="855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108"/>
                  <a:pt x="100" y="0"/>
                  <a:pt x="225" y="0"/>
                </a:cubicBezTo>
                <a:cubicBezTo>
                  <a:pt x="847" y="0"/>
                  <a:pt x="847" y="0"/>
                  <a:pt x="847" y="0"/>
                </a:cubicBezTo>
                <a:cubicBezTo>
                  <a:pt x="972" y="0"/>
                  <a:pt x="1072" y="108"/>
                  <a:pt x="1072" y="232"/>
                </a:cubicBezTo>
                <a:cubicBezTo>
                  <a:pt x="1072" y="855"/>
                  <a:pt x="1072" y="855"/>
                  <a:pt x="1072" y="855"/>
                </a:cubicBezTo>
                <a:cubicBezTo>
                  <a:pt x="1072" y="980"/>
                  <a:pt x="972" y="1079"/>
                  <a:pt x="847" y="107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336">
            <a:extLst>
              <a:ext uri="{FF2B5EF4-FFF2-40B4-BE49-F238E27FC236}">
                <a16:creationId xmlns:a16="http://schemas.microsoft.com/office/drawing/2014/main" id="{33B491DE-FBAE-5E42-B3C6-13AA68720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8720" y="6771868"/>
            <a:ext cx="732134" cy="736921"/>
          </a:xfrm>
          <a:custGeom>
            <a:avLst/>
            <a:gdLst>
              <a:gd name="T0" fmla="*/ 332 w 673"/>
              <a:gd name="T1" fmla="*/ 680 h 681"/>
              <a:gd name="T2" fmla="*/ 332 w 673"/>
              <a:gd name="T3" fmla="*/ 680 h 681"/>
              <a:gd name="T4" fmla="*/ 100 w 673"/>
              <a:gd name="T5" fmla="*/ 580 h 681"/>
              <a:gd name="T6" fmla="*/ 0 w 673"/>
              <a:gd name="T7" fmla="*/ 339 h 681"/>
              <a:gd name="T8" fmla="*/ 100 w 673"/>
              <a:gd name="T9" fmla="*/ 98 h 681"/>
              <a:gd name="T10" fmla="*/ 332 w 673"/>
              <a:gd name="T11" fmla="*/ 0 h 681"/>
              <a:gd name="T12" fmla="*/ 573 w 673"/>
              <a:gd name="T13" fmla="*/ 98 h 681"/>
              <a:gd name="T14" fmla="*/ 672 w 673"/>
              <a:gd name="T15" fmla="*/ 339 h 681"/>
              <a:gd name="T16" fmla="*/ 573 w 673"/>
              <a:gd name="T17" fmla="*/ 580 h 681"/>
              <a:gd name="T18" fmla="*/ 332 w 673"/>
              <a:gd name="T19" fmla="*/ 680 h 681"/>
              <a:gd name="T20" fmla="*/ 332 w 673"/>
              <a:gd name="T21" fmla="*/ 41 h 681"/>
              <a:gd name="T22" fmla="*/ 332 w 673"/>
              <a:gd name="T23" fmla="*/ 41 h 681"/>
              <a:gd name="T24" fmla="*/ 124 w 673"/>
              <a:gd name="T25" fmla="*/ 131 h 681"/>
              <a:gd name="T26" fmla="*/ 41 w 673"/>
              <a:gd name="T27" fmla="*/ 339 h 681"/>
              <a:gd name="T28" fmla="*/ 124 w 673"/>
              <a:gd name="T29" fmla="*/ 547 h 681"/>
              <a:gd name="T30" fmla="*/ 332 w 673"/>
              <a:gd name="T31" fmla="*/ 630 h 681"/>
              <a:gd name="T32" fmla="*/ 548 w 673"/>
              <a:gd name="T33" fmla="*/ 547 h 681"/>
              <a:gd name="T34" fmla="*/ 631 w 673"/>
              <a:gd name="T35" fmla="*/ 339 h 681"/>
              <a:gd name="T36" fmla="*/ 548 w 673"/>
              <a:gd name="T37" fmla="*/ 131 h 681"/>
              <a:gd name="T38" fmla="*/ 332 w 673"/>
              <a:gd name="T39" fmla="*/ 41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73" h="681">
                <a:moveTo>
                  <a:pt x="332" y="680"/>
                </a:moveTo>
                <a:lnTo>
                  <a:pt x="332" y="680"/>
                </a:lnTo>
                <a:cubicBezTo>
                  <a:pt x="241" y="680"/>
                  <a:pt x="158" y="638"/>
                  <a:pt x="100" y="580"/>
                </a:cubicBezTo>
                <a:cubicBezTo>
                  <a:pt x="33" y="514"/>
                  <a:pt x="0" y="430"/>
                  <a:pt x="0" y="339"/>
                </a:cubicBezTo>
                <a:cubicBezTo>
                  <a:pt x="0" y="248"/>
                  <a:pt x="33" y="165"/>
                  <a:pt x="100" y="98"/>
                </a:cubicBezTo>
                <a:cubicBezTo>
                  <a:pt x="158" y="33"/>
                  <a:pt x="241" y="0"/>
                  <a:pt x="332" y="0"/>
                </a:cubicBezTo>
                <a:cubicBezTo>
                  <a:pt x="423" y="0"/>
                  <a:pt x="515" y="33"/>
                  <a:pt x="573" y="98"/>
                </a:cubicBezTo>
                <a:cubicBezTo>
                  <a:pt x="639" y="165"/>
                  <a:pt x="672" y="248"/>
                  <a:pt x="672" y="339"/>
                </a:cubicBezTo>
                <a:cubicBezTo>
                  <a:pt x="672" y="430"/>
                  <a:pt x="639" y="514"/>
                  <a:pt x="573" y="580"/>
                </a:cubicBezTo>
                <a:cubicBezTo>
                  <a:pt x="515" y="638"/>
                  <a:pt x="423" y="680"/>
                  <a:pt x="332" y="680"/>
                </a:cubicBezTo>
                <a:close/>
                <a:moveTo>
                  <a:pt x="332" y="41"/>
                </a:moveTo>
                <a:lnTo>
                  <a:pt x="332" y="41"/>
                </a:lnTo>
                <a:cubicBezTo>
                  <a:pt x="257" y="41"/>
                  <a:pt x="182" y="74"/>
                  <a:pt x="124" y="131"/>
                </a:cubicBezTo>
                <a:cubicBezTo>
                  <a:pt x="75" y="181"/>
                  <a:pt x="41" y="256"/>
                  <a:pt x="41" y="339"/>
                </a:cubicBezTo>
                <a:cubicBezTo>
                  <a:pt x="41" y="414"/>
                  <a:pt x="75" y="489"/>
                  <a:pt x="124" y="547"/>
                </a:cubicBezTo>
                <a:cubicBezTo>
                  <a:pt x="182" y="605"/>
                  <a:pt x="257" y="630"/>
                  <a:pt x="332" y="630"/>
                </a:cubicBezTo>
                <a:cubicBezTo>
                  <a:pt x="415" y="630"/>
                  <a:pt x="490" y="605"/>
                  <a:pt x="548" y="547"/>
                </a:cubicBezTo>
                <a:cubicBezTo>
                  <a:pt x="598" y="489"/>
                  <a:pt x="631" y="414"/>
                  <a:pt x="631" y="339"/>
                </a:cubicBezTo>
                <a:cubicBezTo>
                  <a:pt x="631" y="256"/>
                  <a:pt x="598" y="181"/>
                  <a:pt x="548" y="131"/>
                </a:cubicBezTo>
                <a:cubicBezTo>
                  <a:pt x="490" y="74"/>
                  <a:pt x="415" y="41"/>
                  <a:pt x="332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337">
            <a:extLst>
              <a:ext uri="{FF2B5EF4-FFF2-40B4-BE49-F238E27FC236}">
                <a16:creationId xmlns:a16="http://schemas.microsoft.com/office/drawing/2014/main" id="{C7441FC9-AE0B-F44C-B764-E8541902F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4912" y="6920208"/>
            <a:ext cx="378032" cy="234476"/>
          </a:xfrm>
          <a:custGeom>
            <a:avLst/>
            <a:gdLst>
              <a:gd name="T0" fmla="*/ 341 w 350"/>
              <a:gd name="T1" fmla="*/ 41 h 217"/>
              <a:gd name="T2" fmla="*/ 341 w 350"/>
              <a:gd name="T3" fmla="*/ 41 h 217"/>
              <a:gd name="T4" fmla="*/ 167 w 350"/>
              <a:gd name="T5" fmla="*/ 207 h 217"/>
              <a:gd name="T6" fmla="*/ 150 w 350"/>
              <a:gd name="T7" fmla="*/ 216 h 217"/>
              <a:gd name="T8" fmla="*/ 25 w 350"/>
              <a:gd name="T9" fmla="*/ 216 h 217"/>
              <a:gd name="T10" fmla="*/ 0 w 350"/>
              <a:gd name="T11" fmla="*/ 191 h 217"/>
              <a:gd name="T12" fmla="*/ 25 w 350"/>
              <a:gd name="T13" fmla="*/ 174 h 217"/>
              <a:gd name="T14" fmla="*/ 142 w 350"/>
              <a:gd name="T15" fmla="*/ 174 h 217"/>
              <a:gd name="T16" fmla="*/ 308 w 350"/>
              <a:gd name="T17" fmla="*/ 8 h 217"/>
              <a:gd name="T18" fmla="*/ 341 w 350"/>
              <a:gd name="T19" fmla="*/ 8 h 217"/>
              <a:gd name="T20" fmla="*/ 341 w 350"/>
              <a:gd name="T21" fmla="*/ 41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0" h="217">
                <a:moveTo>
                  <a:pt x="341" y="41"/>
                </a:moveTo>
                <a:lnTo>
                  <a:pt x="341" y="41"/>
                </a:lnTo>
                <a:cubicBezTo>
                  <a:pt x="167" y="207"/>
                  <a:pt x="167" y="207"/>
                  <a:pt x="167" y="207"/>
                </a:cubicBezTo>
                <a:cubicBezTo>
                  <a:pt x="167" y="216"/>
                  <a:pt x="158" y="216"/>
                  <a:pt x="150" y="216"/>
                </a:cubicBezTo>
                <a:cubicBezTo>
                  <a:pt x="25" y="216"/>
                  <a:pt x="25" y="216"/>
                  <a:pt x="25" y="216"/>
                </a:cubicBezTo>
                <a:cubicBezTo>
                  <a:pt x="9" y="216"/>
                  <a:pt x="0" y="207"/>
                  <a:pt x="0" y="191"/>
                </a:cubicBezTo>
                <a:cubicBezTo>
                  <a:pt x="0" y="183"/>
                  <a:pt x="9" y="174"/>
                  <a:pt x="25" y="174"/>
                </a:cubicBezTo>
                <a:cubicBezTo>
                  <a:pt x="142" y="174"/>
                  <a:pt x="142" y="174"/>
                  <a:pt x="142" y="174"/>
                </a:cubicBezTo>
                <a:cubicBezTo>
                  <a:pt x="308" y="8"/>
                  <a:pt x="308" y="8"/>
                  <a:pt x="308" y="8"/>
                </a:cubicBezTo>
                <a:cubicBezTo>
                  <a:pt x="316" y="0"/>
                  <a:pt x="333" y="0"/>
                  <a:pt x="341" y="8"/>
                </a:cubicBezTo>
                <a:cubicBezTo>
                  <a:pt x="349" y="16"/>
                  <a:pt x="349" y="33"/>
                  <a:pt x="341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338">
            <a:extLst>
              <a:ext uri="{FF2B5EF4-FFF2-40B4-BE49-F238E27FC236}">
                <a16:creationId xmlns:a16="http://schemas.microsoft.com/office/drawing/2014/main" id="{55E9A3B3-0478-024C-BBBB-3B75B239B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3501" y="2446048"/>
            <a:ext cx="722567" cy="172267"/>
          </a:xfrm>
          <a:custGeom>
            <a:avLst/>
            <a:gdLst>
              <a:gd name="T0" fmla="*/ 25 w 666"/>
              <a:gd name="T1" fmla="*/ 157 h 158"/>
              <a:gd name="T2" fmla="*/ 25 w 666"/>
              <a:gd name="T3" fmla="*/ 157 h 158"/>
              <a:gd name="T4" fmla="*/ 9 w 666"/>
              <a:gd name="T5" fmla="*/ 157 h 158"/>
              <a:gd name="T6" fmla="*/ 9 w 666"/>
              <a:gd name="T7" fmla="*/ 124 h 158"/>
              <a:gd name="T8" fmla="*/ 333 w 666"/>
              <a:gd name="T9" fmla="*/ 0 h 158"/>
              <a:gd name="T10" fmla="*/ 657 w 666"/>
              <a:gd name="T11" fmla="*/ 116 h 158"/>
              <a:gd name="T12" fmla="*/ 657 w 666"/>
              <a:gd name="T13" fmla="*/ 149 h 158"/>
              <a:gd name="T14" fmla="*/ 623 w 666"/>
              <a:gd name="T15" fmla="*/ 149 h 158"/>
              <a:gd name="T16" fmla="*/ 333 w 666"/>
              <a:gd name="T17" fmla="*/ 50 h 158"/>
              <a:gd name="T18" fmla="*/ 42 w 666"/>
              <a:gd name="T19" fmla="*/ 157 h 158"/>
              <a:gd name="T20" fmla="*/ 25 w 666"/>
              <a:gd name="T21" fmla="*/ 157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6" h="158">
                <a:moveTo>
                  <a:pt x="25" y="157"/>
                </a:moveTo>
                <a:lnTo>
                  <a:pt x="25" y="157"/>
                </a:lnTo>
                <a:cubicBezTo>
                  <a:pt x="17" y="157"/>
                  <a:pt x="17" y="157"/>
                  <a:pt x="9" y="157"/>
                </a:cubicBezTo>
                <a:cubicBezTo>
                  <a:pt x="0" y="149"/>
                  <a:pt x="0" y="132"/>
                  <a:pt x="9" y="124"/>
                </a:cubicBezTo>
                <a:cubicBezTo>
                  <a:pt x="92" y="50"/>
                  <a:pt x="208" y="0"/>
                  <a:pt x="333" y="0"/>
                </a:cubicBezTo>
                <a:cubicBezTo>
                  <a:pt x="457" y="0"/>
                  <a:pt x="574" y="41"/>
                  <a:pt x="657" y="116"/>
                </a:cubicBezTo>
                <a:cubicBezTo>
                  <a:pt x="665" y="124"/>
                  <a:pt x="665" y="141"/>
                  <a:pt x="657" y="149"/>
                </a:cubicBezTo>
                <a:cubicBezTo>
                  <a:pt x="648" y="157"/>
                  <a:pt x="632" y="157"/>
                  <a:pt x="623" y="149"/>
                </a:cubicBezTo>
                <a:cubicBezTo>
                  <a:pt x="549" y="83"/>
                  <a:pt x="449" y="50"/>
                  <a:pt x="333" y="50"/>
                </a:cubicBezTo>
                <a:cubicBezTo>
                  <a:pt x="217" y="50"/>
                  <a:pt x="117" y="83"/>
                  <a:pt x="42" y="157"/>
                </a:cubicBezTo>
                <a:cubicBezTo>
                  <a:pt x="34" y="157"/>
                  <a:pt x="34" y="157"/>
                  <a:pt x="25" y="1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339">
            <a:extLst>
              <a:ext uri="{FF2B5EF4-FFF2-40B4-BE49-F238E27FC236}">
                <a16:creationId xmlns:a16="http://schemas.microsoft.com/office/drawing/2014/main" id="{65C1F16B-C810-E242-8F53-E138A7F8B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5829" y="2905427"/>
            <a:ext cx="172267" cy="162697"/>
          </a:xfrm>
          <a:custGeom>
            <a:avLst/>
            <a:gdLst>
              <a:gd name="T0" fmla="*/ 75 w 159"/>
              <a:gd name="T1" fmla="*/ 42 h 151"/>
              <a:gd name="T2" fmla="*/ 75 w 159"/>
              <a:gd name="T3" fmla="*/ 42 h 151"/>
              <a:gd name="T4" fmla="*/ 108 w 159"/>
              <a:gd name="T5" fmla="*/ 75 h 151"/>
              <a:gd name="T6" fmla="*/ 75 w 159"/>
              <a:gd name="T7" fmla="*/ 108 h 151"/>
              <a:gd name="T8" fmla="*/ 41 w 159"/>
              <a:gd name="T9" fmla="*/ 75 h 151"/>
              <a:gd name="T10" fmla="*/ 75 w 159"/>
              <a:gd name="T11" fmla="*/ 42 h 151"/>
              <a:gd name="T12" fmla="*/ 75 w 159"/>
              <a:gd name="T13" fmla="*/ 0 h 151"/>
              <a:gd name="T14" fmla="*/ 75 w 159"/>
              <a:gd name="T15" fmla="*/ 0 h 151"/>
              <a:gd name="T16" fmla="*/ 0 w 159"/>
              <a:gd name="T17" fmla="*/ 75 h 151"/>
              <a:gd name="T18" fmla="*/ 75 w 159"/>
              <a:gd name="T19" fmla="*/ 150 h 151"/>
              <a:gd name="T20" fmla="*/ 158 w 159"/>
              <a:gd name="T21" fmla="*/ 75 h 151"/>
              <a:gd name="T22" fmla="*/ 75 w 159"/>
              <a:gd name="T23" fmla="*/ 0 h 151"/>
              <a:gd name="T24" fmla="*/ 75 w 159"/>
              <a:gd name="T25" fmla="*/ 42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9" h="151">
                <a:moveTo>
                  <a:pt x="75" y="42"/>
                </a:moveTo>
                <a:lnTo>
                  <a:pt x="75" y="42"/>
                </a:lnTo>
                <a:cubicBezTo>
                  <a:pt x="100" y="42"/>
                  <a:pt x="108" y="58"/>
                  <a:pt x="108" y="75"/>
                </a:cubicBezTo>
                <a:cubicBezTo>
                  <a:pt x="108" y="92"/>
                  <a:pt x="100" y="108"/>
                  <a:pt x="75" y="108"/>
                </a:cubicBezTo>
                <a:cubicBezTo>
                  <a:pt x="58" y="108"/>
                  <a:pt x="41" y="92"/>
                  <a:pt x="41" y="75"/>
                </a:cubicBezTo>
                <a:cubicBezTo>
                  <a:pt x="41" y="58"/>
                  <a:pt x="58" y="42"/>
                  <a:pt x="75" y="42"/>
                </a:cubicBezTo>
                <a:lnTo>
                  <a:pt x="75" y="0"/>
                </a:lnTo>
                <a:lnTo>
                  <a:pt x="75" y="0"/>
                </a:ln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50"/>
                  <a:pt x="75" y="150"/>
                </a:cubicBezTo>
                <a:cubicBezTo>
                  <a:pt x="116" y="150"/>
                  <a:pt x="158" y="116"/>
                  <a:pt x="158" y="75"/>
                </a:cubicBezTo>
                <a:cubicBezTo>
                  <a:pt x="158" y="33"/>
                  <a:pt x="116" y="0"/>
                  <a:pt x="75" y="0"/>
                </a:cubicBezTo>
                <a:lnTo>
                  <a:pt x="75" y="4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340">
            <a:extLst>
              <a:ext uri="{FF2B5EF4-FFF2-40B4-BE49-F238E27FC236}">
                <a16:creationId xmlns:a16="http://schemas.microsoft.com/office/drawing/2014/main" id="{DEE22080-C64C-F049-9F3F-A52294FCE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0064" y="2580033"/>
            <a:ext cx="569440" cy="153126"/>
          </a:xfrm>
          <a:custGeom>
            <a:avLst/>
            <a:gdLst>
              <a:gd name="T0" fmla="*/ 25 w 524"/>
              <a:gd name="T1" fmla="*/ 141 h 142"/>
              <a:gd name="T2" fmla="*/ 25 w 524"/>
              <a:gd name="T3" fmla="*/ 141 h 142"/>
              <a:gd name="T4" fmla="*/ 8 w 524"/>
              <a:gd name="T5" fmla="*/ 133 h 142"/>
              <a:gd name="T6" fmla="*/ 8 w 524"/>
              <a:gd name="T7" fmla="*/ 100 h 142"/>
              <a:gd name="T8" fmla="*/ 266 w 524"/>
              <a:gd name="T9" fmla="*/ 0 h 142"/>
              <a:gd name="T10" fmla="*/ 515 w 524"/>
              <a:gd name="T11" fmla="*/ 100 h 142"/>
              <a:gd name="T12" fmla="*/ 515 w 524"/>
              <a:gd name="T13" fmla="*/ 125 h 142"/>
              <a:gd name="T14" fmla="*/ 490 w 524"/>
              <a:gd name="T15" fmla="*/ 133 h 142"/>
              <a:gd name="T16" fmla="*/ 266 w 524"/>
              <a:gd name="T17" fmla="*/ 50 h 142"/>
              <a:gd name="T18" fmla="*/ 42 w 524"/>
              <a:gd name="T19" fmla="*/ 133 h 142"/>
              <a:gd name="T20" fmla="*/ 25 w 524"/>
              <a:gd name="T21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4" h="142">
                <a:moveTo>
                  <a:pt x="25" y="141"/>
                </a:moveTo>
                <a:lnTo>
                  <a:pt x="25" y="141"/>
                </a:lnTo>
                <a:cubicBezTo>
                  <a:pt x="25" y="141"/>
                  <a:pt x="17" y="133"/>
                  <a:pt x="8" y="133"/>
                </a:cubicBezTo>
                <a:cubicBezTo>
                  <a:pt x="0" y="125"/>
                  <a:pt x="0" y="108"/>
                  <a:pt x="8" y="100"/>
                </a:cubicBezTo>
                <a:cubicBezTo>
                  <a:pt x="75" y="42"/>
                  <a:pt x="166" y="0"/>
                  <a:pt x="266" y="0"/>
                </a:cubicBezTo>
                <a:cubicBezTo>
                  <a:pt x="365" y="0"/>
                  <a:pt x="457" y="42"/>
                  <a:pt x="515" y="100"/>
                </a:cubicBezTo>
                <a:cubicBezTo>
                  <a:pt x="523" y="108"/>
                  <a:pt x="523" y="116"/>
                  <a:pt x="515" y="125"/>
                </a:cubicBezTo>
                <a:cubicBezTo>
                  <a:pt x="507" y="133"/>
                  <a:pt x="498" y="141"/>
                  <a:pt x="490" y="133"/>
                </a:cubicBezTo>
                <a:cubicBezTo>
                  <a:pt x="432" y="75"/>
                  <a:pt x="349" y="50"/>
                  <a:pt x="266" y="50"/>
                </a:cubicBezTo>
                <a:cubicBezTo>
                  <a:pt x="183" y="50"/>
                  <a:pt x="100" y="75"/>
                  <a:pt x="42" y="133"/>
                </a:cubicBezTo>
                <a:cubicBezTo>
                  <a:pt x="42" y="133"/>
                  <a:pt x="33" y="141"/>
                  <a:pt x="25" y="1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341">
            <a:extLst>
              <a:ext uri="{FF2B5EF4-FFF2-40B4-BE49-F238E27FC236}">
                <a16:creationId xmlns:a16="http://schemas.microsoft.com/office/drawing/2014/main" id="{4450A482-2E6A-D84B-936C-52B6E9352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6198" y="2723589"/>
            <a:ext cx="397173" cy="119628"/>
          </a:xfrm>
          <a:custGeom>
            <a:avLst/>
            <a:gdLst>
              <a:gd name="T0" fmla="*/ 25 w 366"/>
              <a:gd name="T1" fmla="*/ 108 h 109"/>
              <a:gd name="T2" fmla="*/ 25 w 366"/>
              <a:gd name="T3" fmla="*/ 108 h 109"/>
              <a:gd name="T4" fmla="*/ 8 w 366"/>
              <a:gd name="T5" fmla="*/ 100 h 109"/>
              <a:gd name="T6" fmla="*/ 8 w 366"/>
              <a:gd name="T7" fmla="*/ 67 h 109"/>
              <a:gd name="T8" fmla="*/ 183 w 366"/>
              <a:gd name="T9" fmla="*/ 0 h 109"/>
              <a:gd name="T10" fmla="*/ 357 w 366"/>
              <a:gd name="T11" fmla="*/ 67 h 109"/>
              <a:gd name="T12" fmla="*/ 357 w 366"/>
              <a:gd name="T13" fmla="*/ 100 h 109"/>
              <a:gd name="T14" fmla="*/ 324 w 366"/>
              <a:gd name="T15" fmla="*/ 100 h 109"/>
              <a:gd name="T16" fmla="*/ 183 w 366"/>
              <a:gd name="T17" fmla="*/ 42 h 109"/>
              <a:gd name="T18" fmla="*/ 42 w 366"/>
              <a:gd name="T19" fmla="*/ 100 h 109"/>
              <a:gd name="T20" fmla="*/ 25 w 366"/>
              <a:gd name="T21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6" h="109">
                <a:moveTo>
                  <a:pt x="25" y="108"/>
                </a:moveTo>
                <a:lnTo>
                  <a:pt x="25" y="108"/>
                </a:lnTo>
                <a:cubicBezTo>
                  <a:pt x="17" y="108"/>
                  <a:pt x="17" y="100"/>
                  <a:pt x="8" y="100"/>
                </a:cubicBezTo>
                <a:cubicBezTo>
                  <a:pt x="0" y="91"/>
                  <a:pt x="0" y="75"/>
                  <a:pt x="8" y="67"/>
                </a:cubicBezTo>
                <a:cubicBezTo>
                  <a:pt x="50" y="25"/>
                  <a:pt x="116" y="0"/>
                  <a:pt x="183" y="0"/>
                </a:cubicBezTo>
                <a:cubicBezTo>
                  <a:pt x="249" y="0"/>
                  <a:pt x="316" y="25"/>
                  <a:pt x="357" y="67"/>
                </a:cubicBezTo>
                <a:cubicBezTo>
                  <a:pt x="365" y="75"/>
                  <a:pt x="365" y="83"/>
                  <a:pt x="357" y="100"/>
                </a:cubicBezTo>
                <a:cubicBezTo>
                  <a:pt x="349" y="108"/>
                  <a:pt x="332" y="108"/>
                  <a:pt x="324" y="100"/>
                </a:cubicBezTo>
                <a:cubicBezTo>
                  <a:pt x="291" y="67"/>
                  <a:pt x="241" y="42"/>
                  <a:pt x="183" y="42"/>
                </a:cubicBezTo>
                <a:cubicBezTo>
                  <a:pt x="125" y="42"/>
                  <a:pt x="75" y="67"/>
                  <a:pt x="42" y="100"/>
                </a:cubicBezTo>
                <a:cubicBezTo>
                  <a:pt x="33" y="100"/>
                  <a:pt x="33" y="108"/>
                  <a:pt x="25" y="1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342">
            <a:extLst>
              <a:ext uri="{FF2B5EF4-FFF2-40B4-BE49-F238E27FC236}">
                <a16:creationId xmlns:a16="http://schemas.microsoft.com/office/drawing/2014/main" id="{5A080D14-14D9-5942-B37B-5A0739BA2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0136" y="10131078"/>
            <a:ext cx="306253" cy="306253"/>
          </a:xfrm>
          <a:custGeom>
            <a:avLst/>
            <a:gdLst>
              <a:gd name="T0" fmla="*/ 199 w 283"/>
              <a:gd name="T1" fmla="*/ 282 h 283"/>
              <a:gd name="T2" fmla="*/ 199 w 283"/>
              <a:gd name="T3" fmla="*/ 282 h 283"/>
              <a:gd name="T4" fmla="*/ 182 w 283"/>
              <a:gd name="T5" fmla="*/ 274 h 283"/>
              <a:gd name="T6" fmla="*/ 24 w 283"/>
              <a:gd name="T7" fmla="*/ 116 h 283"/>
              <a:gd name="T8" fmla="*/ 24 w 283"/>
              <a:gd name="T9" fmla="*/ 25 h 283"/>
              <a:gd name="T10" fmla="*/ 66 w 283"/>
              <a:gd name="T11" fmla="*/ 0 h 283"/>
              <a:gd name="T12" fmla="*/ 116 w 283"/>
              <a:gd name="T13" fmla="*/ 17 h 283"/>
              <a:gd name="T14" fmla="*/ 273 w 283"/>
              <a:gd name="T15" fmla="*/ 183 h 283"/>
              <a:gd name="T16" fmla="*/ 282 w 283"/>
              <a:gd name="T17" fmla="*/ 199 h 283"/>
              <a:gd name="T18" fmla="*/ 273 w 283"/>
              <a:gd name="T19" fmla="*/ 216 h 283"/>
              <a:gd name="T20" fmla="*/ 215 w 283"/>
              <a:gd name="T21" fmla="*/ 274 h 283"/>
              <a:gd name="T22" fmla="*/ 199 w 283"/>
              <a:gd name="T23" fmla="*/ 282 h 283"/>
              <a:gd name="T24" fmla="*/ 74 w 283"/>
              <a:gd name="T25" fmla="*/ 42 h 283"/>
              <a:gd name="T26" fmla="*/ 74 w 283"/>
              <a:gd name="T27" fmla="*/ 42 h 283"/>
              <a:gd name="T28" fmla="*/ 74 w 283"/>
              <a:gd name="T29" fmla="*/ 42 h 283"/>
              <a:gd name="T30" fmla="*/ 57 w 283"/>
              <a:gd name="T31" fmla="*/ 50 h 283"/>
              <a:gd name="T32" fmla="*/ 57 w 283"/>
              <a:gd name="T33" fmla="*/ 83 h 283"/>
              <a:gd name="T34" fmla="*/ 199 w 283"/>
              <a:gd name="T35" fmla="*/ 224 h 283"/>
              <a:gd name="T36" fmla="*/ 232 w 283"/>
              <a:gd name="T37" fmla="*/ 199 h 283"/>
              <a:gd name="T38" fmla="*/ 82 w 283"/>
              <a:gd name="T39" fmla="*/ 50 h 283"/>
              <a:gd name="T40" fmla="*/ 74 w 283"/>
              <a:gd name="T41" fmla="*/ 4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3" h="283">
                <a:moveTo>
                  <a:pt x="199" y="282"/>
                </a:moveTo>
                <a:lnTo>
                  <a:pt x="199" y="282"/>
                </a:lnTo>
                <a:cubicBezTo>
                  <a:pt x="191" y="282"/>
                  <a:pt x="191" y="274"/>
                  <a:pt x="182" y="274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0" y="91"/>
                  <a:pt x="0" y="50"/>
                  <a:pt x="24" y="25"/>
                </a:cubicBezTo>
                <a:cubicBezTo>
                  <a:pt x="33" y="8"/>
                  <a:pt x="49" y="0"/>
                  <a:pt x="66" y="0"/>
                </a:cubicBezTo>
                <a:cubicBezTo>
                  <a:pt x="91" y="0"/>
                  <a:pt x="107" y="8"/>
                  <a:pt x="116" y="17"/>
                </a:cubicBezTo>
                <a:cubicBezTo>
                  <a:pt x="273" y="183"/>
                  <a:pt x="273" y="183"/>
                  <a:pt x="273" y="183"/>
                </a:cubicBezTo>
                <a:cubicBezTo>
                  <a:pt x="282" y="183"/>
                  <a:pt x="282" y="191"/>
                  <a:pt x="282" y="199"/>
                </a:cubicBezTo>
                <a:cubicBezTo>
                  <a:pt x="282" y="199"/>
                  <a:pt x="282" y="208"/>
                  <a:pt x="273" y="216"/>
                </a:cubicBezTo>
                <a:cubicBezTo>
                  <a:pt x="215" y="274"/>
                  <a:pt x="215" y="274"/>
                  <a:pt x="215" y="274"/>
                </a:cubicBezTo>
                <a:cubicBezTo>
                  <a:pt x="207" y="274"/>
                  <a:pt x="207" y="282"/>
                  <a:pt x="199" y="282"/>
                </a:cubicBezTo>
                <a:close/>
                <a:moveTo>
                  <a:pt x="74" y="42"/>
                </a:moveTo>
                <a:lnTo>
                  <a:pt x="74" y="42"/>
                </a:lnTo>
                <a:lnTo>
                  <a:pt x="74" y="42"/>
                </a:lnTo>
                <a:cubicBezTo>
                  <a:pt x="66" y="42"/>
                  <a:pt x="57" y="50"/>
                  <a:pt x="57" y="50"/>
                </a:cubicBezTo>
                <a:cubicBezTo>
                  <a:pt x="41" y="58"/>
                  <a:pt x="41" y="75"/>
                  <a:pt x="57" y="83"/>
                </a:cubicBezTo>
                <a:cubicBezTo>
                  <a:pt x="199" y="224"/>
                  <a:pt x="199" y="224"/>
                  <a:pt x="199" y="224"/>
                </a:cubicBezTo>
                <a:cubicBezTo>
                  <a:pt x="232" y="199"/>
                  <a:pt x="232" y="199"/>
                  <a:pt x="232" y="199"/>
                </a:cubicBezTo>
                <a:cubicBezTo>
                  <a:pt x="82" y="50"/>
                  <a:pt x="82" y="50"/>
                  <a:pt x="82" y="50"/>
                </a:cubicBezTo>
                <a:lnTo>
                  <a:pt x="74" y="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343">
            <a:extLst>
              <a:ext uri="{FF2B5EF4-FFF2-40B4-BE49-F238E27FC236}">
                <a16:creationId xmlns:a16="http://schemas.microsoft.com/office/drawing/2014/main" id="{202AE697-13B8-C14F-B95D-324CBD9E5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2537" y="9743475"/>
            <a:ext cx="468950" cy="459379"/>
          </a:xfrm>
          <a:custGeom>
            <a:avLst/>
            <a:gdLst>
              <a:gd name="T0" fmla="*/ 216 w 433"/>
              <a:gd name="T1" fmla="*/ 423 h 424"/>
              <a:gd name="T2" fmla="*/ 216 w 433"/>
              <a:gd name="T3" fmla="*/ 423 h 424"/>
              <a:gd name="T4" fmla="*/ 0 w 433"/>
              <a:gd name="T5" fmla="*/ 216 h 424"/>
              <a:gd name="T6" fmla="*/ 216 w 433"/>
              <a:gd name="T7" fmla="*/ 0 h 424"/>
              <a:gd name="T8" fmla="*/ 432 w 433"/>
              <a:gd name="T9" fmla="*/ 216 h 424"/>
              <a:gd name="T10" fmla="*/ 216 w 433"/>
              <a:gd name="T11" fmla="*/ 423 h 424"/>
              <a:gd name="T12" fmla="*/ 216 w 433"/>
              <a:gd name="T13" fmla="*/ 42 h 424"/>
              <a:gd name="T14" fmla="*/ 216 w 433"/>
              <a:gd name="T15" fmla="*/ 42 h 424"/>
              <a:gd name="T16" fmla="*/ 42 w 433"/>
              <a:gd name="T17" fmla="*/ 216 h 424"/>
              <a:gd name="T18" fmla="*/ 216 w 433"/>
              <a:gd name="T19" fmla="*/ 382 h 424"/>
              <a:gd name="T20" fmla="*/ 382 w 433"/>
              <a:gd name="T21" fmla="*/ 216 h 424"/>
              <a:gd name="T22" fmla="*/ 216 w 433"/>
              <a:gd name="T23" fmla="*/ 42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3" h="424">
                <a:moveTo>
                  <a:pt x="216" y="423"/>
                </a:moveTo>
                <a:lnTo>
                  <a:pt x="216" y="423"/>
                </a:lnTo>
                <a:cubicBezTo>
                  <a:pt x="92" y="423"/>
                  <a:pt x="0" y="332"/>
                  <a:pt x="0" y="216"/>
                </a:cubicBezTo>
                <a:cubicBezTo>
                  <a:pt x="0" y="91"/>
                  <a:pt x="92" y="0"/>
                  <a:pt x="216" y="0"/>
                </a:cubicBezTo>
                <a:cubicBezTo>
                  <a:pt x="333" y="0"/>
                  <a:pt x="432" y="91"/>
                  <a:pt x="432" y="216"/>
                </a:cubicBezTo>
                <a:cubicBezTo>
                  <a:pt x="432" y="332"/>
                  <a:pt x="333" y="423"/>
                  <a:pt x="216" y="423"/>
                </a:cubicBezTo>
                <a:close/>
                <a:moveTo>
                  <a:pt x="216" y="42"/>
                </a:moveTo>
                <a:lnTo>
                  <a:pt x="216" y="42"/>
                </a:lnTo>
                <a:cubicBezTo>
                  <a:pt x="117" y="42"/>
                  <a:pt x="42" y="116"/>
                  <a:pt x="42" y="216"/>
                </a:cubicBezTo>
                <a:cubicBezTo>
                  <a:pt x="42" y="307"/>
                  <a:pt x="117" y="382"/>
                  <a:pt x="216" y="382"/>
                </a:cubicBezTo>
                <a:cubicBezTo>
                  <a:pt x="308" y="382"/>
                  <a:pt x="382" y="307"/>
                  <a:pt x="382" y="216"/>
                </a:cubicBezTo>
                <a:cubicBezTo>
                  <a:pt x="382" y="116"/>
                  <a:pt x="308" y="42"/>
                  <a:pt x="216" y="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344">
            <a:extLst>
              <a:ext uri="{FF2B5EF4-FFF2-40B4-BE49-F238E27FC236}">
                <a16:creationId xmlns:a16="http://schemas.microsoft.com/office/drawing/2014/main" id="{B7D27AE9-2556-F243-AD9B-CB4C0F1C6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1111" y="5326738"/>
            <a:ext cx="282328" cy="272755"/>
          </a:xfrm>
          <a:custGeom>
            <a:avLst/>
            <a:gdLst>
              <a:gd name="T0" fmla="*/ 133 w 258"/>
              <a:gd name="T1" fmla="*/ 249 h 250"/>
              <a:gd name="T2" fmla="*/ 133 w 258"/>
              <a:gd name="T3" fmla="*/ 249 h 250"/>
              <a:gd name="T4" fmla="*/ 0 w 258"/>
              <a:gd name="T5" fmla="*/ 125 h 250"/>
              <a:gd name="T6" fmla="*/ 133 w 258"/>
              <a:gd name="T7" fmla="*/ 0 h 250"/>
              <a:gd name="T8" fmla="*/ 257 w 258"/>
              <a:gd name="T9" fmla="*/ 125 h 250"/>
              <a:gd name="T10" fmla="*/ 133 w 258"/>
              <a:gd name="T11" fmla="*/ 249 h 250"/>
              <a:gd name="T12" fmla="*/ 133 w 258"/>
              <a:gd name="T13" fmla="*/ 41 h 250"/>
              <a:gd name="T14" fmla="*/ 133 w 258"/>
              <a:gd name="T15" fmla="*/ 41 h 250"/>
              <a:gd name="T16" fmla="*/ 49 w 258"/>
              <a:gd name="T17" fmla="*/ 125 h 250"/>
              <a:gd name="T18" fmla="*/ 133 w 258"/>
              <a:gd name="T19" fmla="*/ 207 h 250"/>
              <a:gd name="T20" fmla="*/ 207 w 258"/>
              <a:gd name="T21" fmla="*/ 125 h 250"/>
              <a:gd name="T22" fmla="*/ 133 w 258"/>
              <a:gd name="T23" fmla="*/ 41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8" h="250">
                <a:moveTo>
                  <a:pt x="133" y="249"/>
                </a:moveTo>
                <a:lnTo>
                  <a:pt x="133" y="249"/>
                </a:lnTo>
                <a:cubicBezTo>
                  <a:pt x="58" y="249"/>
                  <a:pt x="0" y="191"/>
                  <a:pt x="0" y="125"/>
                </a:cubicBezTo>
                <a:cubicBezTo>
                  <a:pt x="0" y="58"/>
                  <a:pt x="58" y="0"/>
                  <a:pt x="133" y="0"/>
                </a:cubicBezTo>
                <a:cubicBezTo>
                  <a:pt x="199" y="0"/>
                  <a:pt x="257" y="58"/>
                  <a:pt x="257" y="125"/>
                </a:cubicBezTo>
                <a:cubicBezTo>
                  <a:pt x="257" y="191"/>
                  <a:pt x="199" y="249"/>
                  <a:pt x="133" y="249"/>
                </a:cubicBezTo>
                <a:close/>
                <a:moveTo>
                  <a:pt x="133" y="41"/>
                </a:moveTo>
                <a:lnTo>
                  <a:pt x="133" y="41"/>
                </a:lnTo>
                <a:cubicBezTo>
                  <a:pt x="83" y="41"/>
                  <a:pt x="49" y="75"/>
                  <a:pt x="49" y="125"/>
                </a:cubicBezTo>
                <a:cubicBezTo>
                  <a:pt x="49" y="166"/>
                  <a:pt x="83" y="207"/>
                  <a:pt x="133" y="207"/>
                </a:cubicBezTo>
                <a:cubicBezTo>
                  <a:pt x="174" y="207"/>
                  <a:pt x="207" y="166"/>
                  <a:pt x="207" y="125"/>
                </a:cubicBezTo>
                <a:cubicBezTo>
                  <a:pt x="207" y="75"/>
                  <a:pt x="174" y="41"/>
                  <a:pt x="133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345">
            <a:extLst>
              <a:ext uri="{FF2B5EF4-FFF2-40B4-BE49-F238E27FC236}">
                <a16:creationId xmlns:a16="http://schemas.microsoft.com/office/drawing/2014/main" id="{DB0C38E3-C167-9147-A199-1AFF7E63D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0194" y="5623420"/>
            <a:ext cx="459379" cy="263184"/>
          </a:xfrm>
          <a:custGeom>
            <a:avLst/>
            <a:gdLst>
              <a:gd name="T0" fmla="*/ 407 w 425"/>
              <a:gd name="T1" fmla="*/ 241 h 242"/>
              <a:gd name="T2" fmla="*/ 407 w 425"/>
              <a:gd name="T3" fmla="*/ 241 h 242"/>
              <a:gd name="T4" fmla="*/ 25 w 425"/>
              <a:gd name="T5" fmla="*/ 241 h 242"/>
              <a:gd name="T6" fmla="*/ 0 w 425"/>
              <a:gd name="T7" fmla="*/ 216 h 242"/>
              <a:gd name="T8" fmla="*/ 0 w 425"/>
              <a:gd name="T9" fmla="*/ 125 h 242"/>
              <a:gd name="T10" fmla="*/ 42 w 425"/>
              <a:gd name="T11" fmla="*/ 50 h 242"/>
              <a:gd name="T12" fmla="*/ 217 w 425"/>
              <a:gd name="T13" fmla="*/ 0 h 242"/>
              <a:gd name="T14" fmla="*/ 391 w 425"/>
              <a:gd name="T15" fmla="*/ 50 h 242"/>
              <a:gd name="T16" fmla="*/ 424 w 425"/>
              <a:gd name="T17" fmla="*/ 125 h 242"/>
              <a:gd name="T18" fmla="*/ 424 w 425"/>
              <a:gd name="T19" fmla="*/ 216 h 242"/>
              <a:gd name="T20" fmla="*/ 407 w 425"/>
              <a:gd name="T21" fmla="*/ 241 h 242"/>
              <a:gd name="T22" fmla="*/ 42 w 425"/>
              <a:gd name="T23" fmla="*/ 191 h 242"/>
              <a:gd name="T24" fmla="*/ 42 w 425"/>
              <a:gd name="T25" fmla="*/ 191 h 242"/>
              <a:gd name="T26" fmla="*/ 383 w 425"/>
              <a:gd name="T27" fmla="*/ 191 h 242"/>
              <a:gd name="T28" fmla="*/ 383 w 425"/>
              <a:gd name="T29" fmla="*/ 125 h 242"/>
              <a:gd name="T30" fmla="*/ 358 w 425"/>
              <a:gd name="T31" fmla="*/ 91 h 242"/>
              <a:gd name="T32" fmla="*/ 217 w 425"/>
              <a:gd name="T33" fmla="*/ 42 h 242"/>
              <a:gd name="T34" fmla="*/ 67 w 425"/>
              <a:gd name="T35" fmla="*/ 83 h 242"/>
              <a:gd name="T36" fmla="*/ 42 w 425"/>
              <a:gd name="T37" fmla="*/ 125 h 242"/>
              <a:gd name="T38" fmla="*/ 42 w 425"/>
              <a:gd name="T39" fmla="*/ 191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25" h="242">
                <a:moveTo>
                  <a:pt x="407" y="241"/>
                </a:moveTo>
                <a:lnTo>
                  <a:pt x="407" y="241"/>
                </a:lnTo>
                <a:cubicBezTo>
                  <a:pt x="25" y="241"/>
                  <a:pt x="25" y="241"/>
                  <a:pt x="25" y="241"/>
                </a:cubicBezTo>
                <a:cubicBezTo>
                  <a:pt x="9" y="241"/>
                  <a:pt x="0" y="224"/>
                  <a:pt x="0" y="216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00"/>
                  <a:pt x="17" y="66"/>
                  <a:pt x="42" y="50"/>
                </a:cubicBezTo>
                <a:cubicBezTo>
                  <a:pt x="92" y="17"/>
                  <a:pt x="150" y="0"/>
                  <a:pt x="217" y="0"/>
                </a:cubicBezTo>
                <a:cubicBezTo>
                  <a:pt x="274" y="0"/>
                  <a:pt x="341" y="17"/>
                  <a:pt x="391" y="50"/>
                </a:cubicBezTo>
                <a:cubicBezTo>
                  <a:pt x="407" y="66"/>
                  <a:pt x="424" y="100"/>
                  <a:pt x="424" y="125"/>
                </a:cubicBezTo>
                <a:cubicBezTo>
                  <a:pt x="424" y="149"/>
                  <a:pt x="424" y="183"/>
                  <a:pt x="424" y="216"/>
                </a:cubicBezTo>
                <a:cubicBezTo>
                  <a:pt x="424" y="224"/>
                  <a:pt x="416" y="241"/>
                  <a:pt x="407" y="241"/>
                </a:cubicBezTo>
                <a:close/>
                <a:moveTo>
                  <a:pt x="42" y="191"/>
                </a:moveTo>
                <a:lnTo>
                  <a:pt x="42" y="191"/>
                </a:lnTo>
                <a:cubicBezTo>
                  <a:pt x="383" y="191"/>
                  <a:pt x="383" y="191"/>
                  <a:pt x="383" y="191"/>
                </a:cubicBezTo>
                <a:cubicBezTo>
                  <a:pt x="383" y="166"/>
                  <a:pt x="383" y="141"/>
                  <a:pt x="383" y="125"/>
                </a:cubicBezTo>
                <a:cubicBezTo>
                  <a:pt x="383" y="108"/>
                  <a:pt x="374" y="100"/>
                  <a:pt x="358" y="91"/>
                </a:cubicBezTo>
                <a:cubicBezTo>
                  <a:pt x="316" y="58"/>
                  <a:pt x="266" y="42"/>
                  <a:pt x="217" y="42"/>
                </a:cubicBezTo>
                <a:cubicBezTo>
                  <a:pt x="158" y="42"/>
                  <a:pt x="108" y="58"/>
                  <a:pt x="67" y="83"/>
                </a:cubicBezTo>
                <a:cubicBezTo>
                  <a:pt x="50" y="100"/>
                  <a:pt x="42" y="108"/>
                  <a:pt x="42" y="125"/>
                </a:cubicBezTo>
                <a:lnTo>
                  <a:pt x="42" y="1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346">
            <a:extLst>
              <a:ext uri="{FF2B5EF4-FFF2-40B4-BE49-F238E27FC236}">
                <a16:creationId xmlns:a16="http://schemas.microsoft.com/office/drawing/2014/main" id="{3E67F356-EA38-DE46-A0E1-CCE79FA5C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6935" y="5374590"/>
            <a:ext cx="234476" cy="224903"/>
          </a:xfrm>
          <a:custGeom>
            <a:avLst/>
            <a:gdLst>
              <a:gd name="T0" fmla="*/ 108 w 217"/>
              <a:gd name="T1" fmla="*/ 208 h 209"/>
              <a:gd name="T2" fmla="*/ 108 w 217"/>
              <a:gd name="T3" fmla="*/ 208 h 209"/>
              <a:gd name="T4" fmla="*/ 0 w 217"/>
              <a:gd name="T5" fmla="*/ 109 h 209"/>
              <a:gd name="T6" fmla="*/ 108 w 217"/>
              <a:gd name="T7" fmla="*/ 0 h 209"/>
              <a:gd name="T8" fmla="*/ 216 w 217"/>
              <a:gd name="T9" fmla="*/ 109 h 209"/>
              <a:gd name="T10" fmla="*/ 108 w 217"/>
              <a:gd name="T11" fmla="*/ 208 h 209"/>
              <a:gd name="T12" fmla="*/ 108 w 217"/>
              <a:gd name="T13" fmla="*/ 42 h 209"/>
              <a:gd name="T14" fmla="*/ 108 w 217"/>
              <a:gd name="T15" fmla="*/ 42 h 209"/>
              <a:gd name="T16" fmla="*/ 50 w 217"/>
              <a:gd name="T17" fmla="*/ 109 h 209"/>
              <a:gd name="T18" fmla="*/ 108 w 217"/>
              <a:gd name="T19" fmla="*/ 166 h 209"/>
              <a:gd name="T20" fmla="*/ 166 w 217"/>
              <a:gd name="T21" fmla="*/ 109 h 209"/>
              <a:gd name="T22" fmla="*/ 108 w 217"/>
              <a:gd name="T23" fmla="*/ 42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7" h="209">
                <a:moveTo>
                  <a:pt x="108" y="208"/>
                </a:moveTo>
                <a:lnTo>
                  <a:pt x="108" y="208"/>
                </a:lnTo>
                <a:cubicBezTo>
                  <a:pt x="50" y="208"/>
                  <a:pt x="0" y="166"/>
                  <a:pt x="0" y="109"/>
                </a:cubicBezTo>
                <a:cubicBezTo>
                  <a:pt x="0" y="50"/>
                  <a:pt x="50" y="0"/>
                  <a:pt x="108" y="0"/>
                </a:cubicBezTo>
                <a:cubicBezTo>
                  <a:pt x="166" y="0"/>
                  <a:pt x="216" y="50"/>
                  <a:pt x="216" y="109"/>
                </a:cubicBezTo>
                <a:cubicBezTo>
                  <a:pt x="216" y="166"/>
                  <a:pt x="166" y="208"/>
                  <a:pt x="108" y="208"/>
                </a:cubicBezTo>
                <a:close/>
                <a:moveTo>
                  <a:pt x="108" y="42"/>
                </a:moveTo>
                <a:lnTo>
                  <a:pt x="108" y="42"/>
                </a:lnTo>
                <a:cubicBezTo>
                  <a:pt x="75" y="42"/>
                  <a:pt x="50" y="75"/>
                  <a:pt x="50" y="109"/>
                </a:cubicBezTo>
                <a:cubicBezTo>
                  <a:pt x="50" y="142"/>
                  <a:pt x="75" y="166"/>
                  <a:pt x="108" y="166"/>
                </a:cubicBezTo>
                <a:cubicBezTo>
                  <a:pt x="141" y="166"/>
                  <a:pt x="166" y="142"/>
                  <a:pt x="166" y="109"/>
                </a:cubicBezTo>
                <a:cubicBezTo>
                  <a:pt x="166" y="75"/>
                  <a:pt x="141" y="42"/>
                  <a:pt x="108" y="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347">
            <a:extLst>
              <a:ext uri="{FF2B5EF4-FFF2-40B4-BE49-F238E27FC236}">
                <a16:creationId xmlns:a16="http://schemas.microsoft.com/office/drawing/2014/main" id="{41D3918C-FB13-2A4D-A5A3-8807FAC8E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0432" y="5632990"/>
            <a:ext cx="291896" cy="234473"/>
          </a:xfrm>
          <a:custGeom>
            <a:avLst/>
            <a:gdLst>
              <a:gd name="T0" fmla="*/ 250 w 267"/>
              <a:gd name="T1" fmla="*/ 216 h 217"/>
              <a:gd name="T2" fmla="*/ 250 w 267"/>
              <a:gd name="T3" fmla="*/ 216 h 217"/>
              <a:gd name="T4" fmla="*/ 83 w 267"/>
              <a:gd name="T5" fmla="*/ 216 h 217"/>
              <a:gd name="T6" fmla="*/ 59 w 267"/>
              <a:gd name="T7" fmla="*/ 200 h 217"/>
              <a:gd name="T8" fmla="*/ 83 w 267"/>
              <a:gd name="T9" fmla="*/ 175 h 217"/>
              <a:gd name="T10" fmla="*/ 225 w 267"/>
              <a:gd name="T11" fmla="*/ 175 h 217"/>
              <a:gd name="T12" fmla="*/ 225 w 267"/>
              <a:gd name="T13" fmla="*/ 117 h 217"/>
              <a:gd name="T14" fmla="*/ 208 w 267"/>
              <a:gd name="T15" fmla="*/ 83 h 217"/>
              <a:gd name="T16" fmla="*/ 75 w 267"/>
              <a:gd name="T17" fmla="*/ 42 h 217"/>
              <a:gd name="T18" fmla="*/ 25 w 267"/>
              <a:gd name="T19" fmla="*/ 50 h 217"/>
              <a:gd name="T20" fmla="*/ 0 w 267"/>
              <a:gd name="T21" fmla="*/ 34 h 217"/>
              <a:gd name="T22" fmla="*/ 17 w 267"/>
              <a:gd name="T23" fmla="*/ 9 h 217"/>
              <a:gd name="T24" fmla="*/ 75 w 267"/>
              <a:gd name="T25" fmla="*/ 0 h 217"/>
              <a:gd name="T26" fmla="*/ 233 w 267"/>
              <a:gd name="T27" fmla="*/ 50 h 217"/>
              <a:gd name="T28" fmla="*/ 266 w 267"/>
              <a:gd name="T29" fmla="*/ 117 h 217"/>
              <a:gd name="T30" fmla="*/ 266 w 267"/>
              <a:gd name="T31" fmla="*/ 200 h 217"/>
              <a:gd name="T32" fmla="*/ 250 w 267"/>
              <a:gd name="T33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7" h="217">
                <a:moveTo>
                  <a:pt x="250" y="216"/>
                </a:moveTo>
                <a:lnTo>
                  <a:pt x="250" y="216"/>
                </a:lnTo>
                <a:cubicBezTo>
                  <a:pt x="83" y="216"/>
                  <a:pt x="83" y="216"/>
                  <a:pt x="83" y="216"/>
                </a:cubicBezTo>
                <a:cubicBezTo>
                  <a:pt x="67" y="216"/>
                  <a:pt x="59" y="208"/>
                  <a:pt x="59" y="200"/>
                </a:cubicBezTo>
                <a:cubicBezTo>
                  <a:pt x="59" y="183"/>
                  <a:pt x="67" y="175"/>
                  <a:pt x="83" y="175"/>
                </a:cubicBezTo>
                <a:cubicBezTo>
                  <a:pt x="225" y="175"/>
                  <a:pt x="225" y="175"/>
                  <a:pt x="225" y="175"/>
                </a:cubicBezTo>
                <a:cubicBezTo>
                  <a:pt x="225" y="158"/>
                  <a:pt x="225" y="133"/>
                  <a:pt x="225" y="117"/>
                </a:cubicBezTo>
                <a:cubicBezTo>
                  <a:pt x="225" y="108"/>
                  <a:pt x="216" y="92"/>
                  <a:pt x="208" y="83"/>
                </a:cubicBezTo>
                <a:cubicBezTo>
                  <a:pt x="175" y="58"/>
                  <a:pt x="125" y="42"/>
                  <a:pt x="75" y="42"/>
                </a:cubicBezTo>
                <a:cubicBezTo>
                  <a:pt x="59" y="42"/>
                  <a:pt x="42" y="50"/>
                  <a:pt x="25" y="50"/>
                </a:cubicBezTo>
                <a:cubicBezTo>
                  <a:pt x="17" y="50"/>
                  <a:pt x="0" y="42"/>
                  <a:pt x="0" y="34"/>
                </a:cubicBezTo>
                <a:cubicBezTo>
                  <a:pt x="0" y="25"/>
                  <a:pt x="9" y="9"/>
                  <a:pt x="17" y="9"/>
                </a:cubicBezTo>
                <a:cubicBezTo>
                  <a:pt x="42" y="0"/>
                  <a:pt x="59" y="0"/>
                  <a:pt x="75" y="0"/>
                </a:cubicBezTo>
                <a:cubicBezTo>
                  <a:pt x="133" y="0"/>
                  <a:pt x="191" y="17"/>
                  <a:pt x="233" y="50"/>
                </a:cubicBezTo>
                <a:cubicBezTo>
                  <a:pt x="258" y="67"/>
                  <a:pt x="266" y="92"/>
                  <a:pt x="266" y="117"/>
                </a:cubicBezTo>
                <a:cubicBezTo>
                  <a:pt x="266" y="141"/>
                  <a:pt x="266" y="175"/>
                  <a:pt x="266" y="200"/>
                </a:cubicBezTo>
                <a:cubicBezTo>
                  <a:pt x="266" y="208"/>
                  <a:pt x="258" y="216"/>
                  <a:pt x="250" y="2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CuadroTexto 395">
            <a:extLst>
              <a:ext uri="{FF2B5EF4-FFF2-40B4-BE49-F238E27FC236}">
                <a16:creationId xmlns:a16="http://schemas.microsoft.com/office/drawing/2014/main" id="{5A777A2A-2E82-0545-B03F-5326E481A78D}"/>
              </a:ext>
            </a:extLst>
          </p:cNvPr>
          <p:cNvSpPr txBox="1"/>
          <p:nvPr/>
        </p:nvSpPr>
        <p:spPr>
          <a:xfrm>
            <a:off x="19920908" y="4864630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00" name="Rectangle 46">
            <a:extLst>
              <a:ext uri="{FF2B5EF4-FFF2-40B4-BE49-F238E27FC236}">
                <a16:creationId xmlns:a16="http://schemas.microsoft.com/office/drawing/2014/main" id="{04BEB8D9-0137-254A-9D0C-8BBAE3CD6E77}"/>
              </a:ext>
            </a:extLst>
          </p:cNvPr>
          <p:cNvSpPr/>
          <p:nvPr/>
        </p:nvSpPr>
        <p:spPr>
          <a:xfrm>
            <a:off x="19946308" y="5450001"/>
            <a:ext cx="36769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02" name="CuadroTexto 395">
            <a:extLst>
              <a:ext uri="{FF2B5EF4-FFF2-40B4-BE49-F238E27FC236}">
                <a16:creationId xmlns:a16="http://schemas.microsoft.com/office/drawing/2014/main" id="{E1CBB664-C813-DB46-9598-F0E34BDED77D}"/>
              </a:ext>
            </a:extLst>
          </p:cNvPr>
          <p:cNvSpPr txBox="1"/>
          <p:nvPr/>
        </p:nvSpPr>
        <p:spPr>
          <a:xfrm flipH="1">
            <a:off x="8374651" y="6418553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703" name="Rectangle 52">
            <a:extLst>
              <a:ext uri="{FF2B5EF4-FFF2-40B4-BE49-F238E27FC236}">
                <a16:creationId xmlns:a16="http://schemas.microsoft.com/office/drawing/2014/main" id="{B03A742C-83AB-3842-82F4-15021AC75F9E}"/>
              </a:ext>
            </a:extLst>
          </p:cNvPr>
          <p:cNvSpPr/>
          <p:nvPr/>
        </p:nvSpPr>
        <p:spPr>
          <a:xfrm flipH="1">
            <a:off x="7054987" y="7064884"/>
            <a:ext cx="36769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05" name="CuadroTexto 395">
            <a:extLst>
              <a:ext uri="{FF2B5EF4-FFF2-40B4-BE49-F238E27FC236}">
                <a16:creationId xmlns:a16="http://schemas.microsoft.com/office/drawing/2014/main" id="{B4E42676-4A57-054C-BCB6-85258C250E05}"/>
              </a:ext>
            </a:extLst>
          </p:cNvPr>
          <p:cNvSpPr txBox="1"/>
          <p:nvPr/>
        </p:nvSpPr>
        <p:spPr>
          <a:xfrm>
            <a:off x="14497295" y="3492096"/>
            <a:ext cx="2134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06" name="Rectangle 46">
            <a:extLst>
              <a:ext uri="{FF2B5EF4-FFF2-40B4-BE49-F238E27FC236}">
                <a16:creationId xmlns:a16="http://schemas.microsoft.com/office/drawing/2014/main" id="{261C8066-3AC8-D64B-B903-C844471D692B}"/>
              </a:ext>
            </a:extLst>
          </p:cNvPr>
          <p:cNvSpPr/>
          <p:nvPr/>
        </p:nvSpPr>
        <p:spPr>
          <a:xfrm>
            <a:off x="13917438" y="4064565"/>
            <a:ext cx="32946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08" name="CuadroTexto 395">
            <a:extLst>
              <a:ext uri="{FF2B5EF4-FFF2-40B4-BE49-F238E27FC236}">
                <a16:creationId xmlns:a16="http://schemas.microsoft.com/office/drawing/2014/main" id="{2F0BC74B-331F-0044-B3C8-D23DE584033D}"/>
              </a:ext>
            </a:extLst>
          </p:cNvPr>
          <p:cNvSpPr txBox="1"/>
          <p:nvPr/>
        </p:nvSpPr>
        <p:spPr>
          <a:xfrm>
            <a:off x="13499581" y="10834501"/>
            <a:ext cx="2134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09" name="Rectangle 46">
            <a:extLst>
              <a:ext uri="{FF2B5EF4-FFF2-40B4-BE49-F238E27FC236}">
                <a16:creationId xmlns:a16="http://schemas.microsoft.com/office/drawing/2014/main" id="{B193BE49-0750-6B48-A44D-136E8728CB6B}"/>
              </a:ext>
            </a:extLst>
          </p:cNvPr>
          <p:cNvSpPr/>
          <p:nvPr/>
        </p:nvSpPr>
        <p:spPr>
          <a:xfrm>
            <a:off x="12919724" y="11406970"/>
            <a:ext cx="32946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8ACC3D4-0257-C24C-973E-697781CF4275}"/>
              </a:ext>
            </a:extLst>
          </p:cNvPr>
          <p:cNvGrpSpPr/>
          <p:nvPr/>
        </p:nvGrpSpPr>
        <p:grpSpPr>
          <a:xfrm>
            <a:off x="1552505" y="1397488"/>
            <a:ext cx="6449696" cy="6055586"/>
            <a:chOff x="2232443" y="3643574"/>
            <a:chExt cx="6449696" cy="6055586"/>
          </a:xfrm>
        </p:grpSpPr>
        <p:sp>
          <p:nvSpPr>
            <p:cNvPr id="41" name="CuadroTexto 598">
              <a:extLst>
                <a:ext uri="{FF2B5EF4-FFF2-40B4-BE49-F238E27FC236}">
                  <a16:creationId xmlns:a16="http://schemas.microsoft.com/office/drawing/2014/main" id="{C78AD36E-FF0B-F344-96F0-A680112FB230}"/>
                </a:ext>
              </a:extLst>
            </p:cNvPr>
            <p:cNvSpPr txBox="1"/>
            <p:nvPr/>
          </p:nvSpPr>
          <p:spPr>
            <a:xfrm>
              <a:off x="2232443" y="3643574"/>
              <a:ext cx="644969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Infographics</a:t>
              </a:r>
            </a:p>
          </p:txBody>
        </p:sp>
        <p:sp>
          <p:nvSpPr>
            <p:cNvPr id="42" name="CuadroTexto 599">
              <a:extLst>
                <a:ext uri="{FF2B5EF4-FFF2-40B4-BE49-F238E27FC236}">
                  <a16:creationId xmlns:a16="http://schemas.microsoft.com/office/drawing/2014/main" id="{11F28E35-96DD-D848-9D35-928D9C350BC5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Freeform 327">
            <a:extLst>
              <a:ext uri="{FF2B5EF4-FFF2-40B4-BE49-F238E27FC236}">
                <a16:creationId xmlns:a16="http://schemas.microsoft.com/office/drawing/2014/main" id="{415E819A-93CF-E94F-B2A4-1868BEEFD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8832" y="4343982"/>
            <a:ext cx="3266318" cy="3071102"/>
          </a:xfrm>
          <a:custGeom>
            <a:avLst/>
            <a:gdLst>
              <a:gd name="T0" fmla="*/ 0 w 3027"/>
              <a:gd name="T1" fmla="*/ 2845 h 2846"/>
              <a:gd name="T2" fmla="*/ 0 w 3027"/>
              <a:gd name="T3" fmla="*/ 0 h 2846"/>
              <a:gd name="T4" fmla="*/ 3026 w 3027"/>
              <a:gd name="T5" fmla="*/ 0 h 2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27" h="2846">
                <a:moveTo>
                  <a:pt x="0" y="2845"/>
                </a:moveTo>
                <a:lnTo>
                  <a:pt x="0" y="0"/>
                </a:lnTo>
                <a:lnTo>
                  <a:pt x="3026" y="0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1" name="Freeform 328">
            <a:extLst>
              <a:ext uri="{FF2B5EF4-FFF2-40B4-BE49-F238E27FC236}">
                <a16:creationId xmlns:a16="http://schemas.microsoft.com/office/drawing/2014/main" id="{2F4A1DEA-204B-8B47-A244-B5CFBC59E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0398" y="4248754"/>
            <a:ext cx="204739" cy="195219"/>
          </a:xfrm>
          <a:custGeom>
            <a:avLst/>
            <a:gdLst>
              <a:gd name="T0" fmla="*/ 91 w 191"/>
              <a:gd name="T1" fmla="*/ 181 h 182"/>
              <a:gd name="T2" fmla="*/ 91 w 191"/>
              <a:gd name="T3" fmla="*/ 181 h 182"/>
              <a:gd name="T4" fmla="*/ 190 w 191"/>
              <a:gd name="T5" fmla="*/ 91 h 182"/>
              <a:gd name="T6" fmla="*/ 91 w 191"/>
              <a:gd name="T7" fmla="*/ 0 h 182"/>
              <a:gd name="T8" fmla="*/ 0 w 191"/>
              <a:gd name="T9" fmla="*/ 91 h 182"/>
              <a:gd name="T10" fmla="*/ 91 w 191"/>
              <a:gd name="T11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" h="182">
                <a:moveTo>
                  <a:pt x="91" y="181"/>
                </a:moveTo>
                <a:lnTo>
                  <a:pt x="91" y="181"/>
                </a:lnTo>
                <a:cubicBezTo>
                  <a:pt x="145" y="181"/>
                  <a:pt x="190" y="145"/>
                  <a:pt x="190" y="91"/>
                </a:cubicBezTo>
                <a:cubicBezTo>
                  <a:pt x="190" y="46"/>
                  <a:pt x="145" y="0"/>
                  <a:pt x="91" y="0"/>
                </a:cubicBezTo>
                <a:cubicBezTo>
                  <a:pt x="45" y="0"/>
                  <a:pt x="0" y="46"/>
                  <a:pt x="0" y="91"/>
                </a:cubicBezTo>
                <a:cubicBezTo>
                  <a:pt x="0" y="145"/>
                  <a:pt x="45" y="181"/>
                  <a:pt x="91" y="181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29">
            <a:extLst>
              <a:ext uri="{FF2B5EF4-FFF2-40B4-BE49-F238E27FC236}">
                <a16:creationId xmlns:a16="http://schemas.microsoft.com/office/drawing/2014/main" id="{BF545097-B278-694D-9582-2750F0383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2352" y="7934074"/>
            <a:ext cx="2285470" cy="4223360"/>
          </a:xfrm>
          <a:custGeom>
            <a:avLst/>
            <a:gdLst>
              <a:gd name="T0" fmla="*/ 2114 w 2115"/>
              <a:gd name="T1" fmla="*/ 0 h 3913"/>
              <a:gd name="T2" fmla="*/ 2114 w 2115"/>
              <a:gd name="T3" fmla="*/ 2412 h 3913"/>
              <a:gd name="T4" fmla="*/ 0 w 2115"/>
              <a:gd name="T5" fmla="*/ 2412 h 3913"/>
              <a:gd name="T6" fmla="*/ 0 w 2115"/>
              <a:gd name="T7" fmla="*/ 3912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15" h="3913">
                <a:moveTo>
                  <a:pt x="2114" y="0"/>
                </a:moveTo>
                <a:lnTo>
                  <a:pt x="2114" y="2412"/>
                </a:lnTo>
                <a:lnTo>
                  <a:pt x="0" y="2412"/>
                </a:lnTo>
                <a:lnTo>
                  <a:pt x="0" y="3912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1" name="Freeform 330">
            <a:extLst>
              <a:ext uri="{FF2B5EF4-FFF2-40B4-BE49-F238E27FC236}">
                <a16:creationId xmlns:a16="http://schemas.microsoft.com/office/drawing/2014/main" id="{46BA749F-03FE-4C46-8970-CE3A7C195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7124" y="12062206"/>
            <a:ext cx="195219" cy="195216"/>
          </a:xfrm>
          <a:custGeom>
            <a:avLst/>
            <a:gdLst>
              <a:gd name="T0" fmla="*/ 0 w 182"/>
              <a:gd name="T1" fmla="*/ 90 h 182"/>
              <a:gd name="T2" fmla="*/ 0 w 182"/>
              <a:gd name="T3" fmla="*/ 90 h 182"/>
              <a:gd name="T4" fmla="*/ 90 w 182"/>
              <a:gd name="T5" fmla="*/ 181 h 182"/>
              <a:gd name="T6" fmla="*/ 181 w 182"/>
              <a:gd name="T7" fmla="*/ 90 h 182"/>
              <a:gd name="T8" fmla="*/ 90 w 182"/>
              <a:gd name="T9" fmla="*/ 0 h 182"/>
              <a:gd name="T10" fmla="*/ 0 w 182"/>
              <a:gd name="T11" fmla="*/ 9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" h="182">
                <a:moveTo>
                  <a:pt x="0" y="90"/>
                </a:moveTo>
                <a:lnTo>
                  <a:pt x="0" y="90"/>
                </a:lnTo>
                <a:cubicBezTo>
                  <a:pt x="0" y="144"/>
                  <a:pt x="36" y="181"/>
                  <a:pt x="90" y="181"/>
                </a:cubicBezTo>
                <a:cubicBezTo>
                  <a:pt x="135" y="181"/>
                  <a:pt x="181" y="144"/>
                  <a:pt x="181" y="90"/>
                </a:cubicBezTo>
                <a:cubicBezTo>
                  <a:pt x="181" y="36"/>
                  <a:pt x="135" y="0"/>
                  <a:pt x="90" y="0"/>
                </a:cubicBezTo>
                <a:cubicBezTo>
                  <a:pt x="36" y="0"/>
                  <a:pt x="0" y="36"/>
                  <a:pt x="0" y="9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31">
            <a:extLst>
              <a:ext uri="{FF2B5EF4-FFF2-40B4-BE49-F238E27FC236}">
                <a16:creationId xmlns:a16="http://schemas.microsoft.com/office/drawing/2014/main" id="{A3D90F04-7C3A-E645-89CE-BB3B92906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2122" y="6343768"/>
            <a:ext cx="3690080" cy="1971218"/>
          </a:xfrm>
          <a:custGeom>
            <a:avLst/>
            <a:gdLst>
              <a:gd name="T0" fmla="*/ 3415 w 3416"/>
              <a:gd name="T1" fmla="*/ 1824 h 1825"/>
              <a:gd name="T2" fmla="*/ 0 w 3416"/>
              <a:gd name="T3" fmla="*/ 1824 h 1825"/>
              <a:gd name="T4" fmla="*/ 0 w 3416"/>
              <a:gd name="T5" fmla="*/ 0 h 1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16" h="1825">
                <a:moveTo>
                  <a:pt x="3415" y="1824"/>
                </a:moveTo>
                <a:lnTo>
                  <a:pt x="0" y="1824"/>
                </a:lnTo>
                <a:lnTo>
                  <a:pt x="0" y="0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3" name="Freeform 332">
            <a:extLst>
              <a:ext uri="{FF2B5EF4-FFF2-40B4-BE49-F238E27FC236}">
                <a16:creationId xmlns:a16="http://schemas.microsoft.com/office/drawing/2014/main" id="{239B81F2-8682-CF4A-A4EC-6A4FD6FF8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894" y="6258063"/>
            <a:ext cx="195216" cy="195219"/>
          </a:xfrm>
          <a:custGeom>
            <a:avLst/>
            <a:gdLst>
              <a:gd name="T0" fmla="*/ 180 w 181"/>
              <a:gd name="T1" fmla="*/ 90 h 182"/>
              <a:gd name="T2" fmla="*/ 180 w 181"/>
              <a:gd name="T3" fmla="*/ 90 h 182"/>
              <a:gd name="T4" fmla="*/ 90 w 181"/>
              <a:gd name="T5" fmla="*/ 0 h 182"/>
              <a:gd name="T6" fmla="*/ 0 w 181"/>
              <a:gd name="T7" fmla="*/ 90 h 182"/>
              <a:gd name="T8" fmla="*/ 90 w 181"/>
              <a:gd name="T9" fmla="*/ 181 h 182"/>
              <a:gd name="T10" fmla="*/ 180 w 181"/>
              <a:gd name="T11" fmla="*/ 9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82">
                <a:moveTo>
                  <a:pt x="180" y="90"/>
                </a:moveTo>
                <a:lnTo>
                  <a:pt x="180" y="90"/>
                </a:lnTo>
                <a:cubicBezTo>
                  <a:pt x="180" y="36"/>
                  <a:pt x="135" y="0"/>
                  <a:pt x="90" y="0"/>
                </a:cubicBezTo>
                <a:cubicBezTo>
                  <a:pt x="36" y="0"/>
                  <a:pt x="0" y="36"/>
                  <a:pt x="0" y="90"/>
                </a:cubicBezTo>
                <a:cubicBezTo>
                  <a:pt x="0" y="135"/>
                  <a:pt x="36" y="181"/>
                  <a:pt x="90" y="181"/>
                </a:cubicBezTo>
                <a:cubicBezTo>
                  <a:pt x="135" y="181"/>
                  <a:pt x="180" y="135"/>
                  <a:pt x="180" y="9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33">
            <a:extLst>
              <a:ext uri="{FF2B5EF4-FFF2-40B4-BE49-F238E27FC236}">
                <a16:creationId xmlns:a16="http://schemas.microsoft.com/office/drawing/2014/main" id="{7387D772-4F46-F142-91D4-C83767429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6911" y="7662676"/>
            <a:ext cx="4247165" cy="723732"/>
          </a:xfrm>
          <a:custGeom>
            <a:avLst/>
            <a:gdLst>
              <a:gd name="T0" fmla="*/ 0 w 3932"/>
              <a:gd name="T1" fmla="*/ 0 h 669"/>
              <a:gd name="T2" fmla="*/ 3931 w 3932"/>
              <a:gd name="T3" fmla="*/ 0 h 669"/>
              <a:gd name="T4" fmla="*/ 3931 w 3932"/>
              <a:gd name="T5" fmla="*/ 668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32" h="669">
                <a:moveTo>
                  <a:pt x="0" y="0"/>
                </a:moveTo>
                <a:lnTo>
                  <a:pt x="3931" y="0"/>
                </a:lnTo>
                <a:lnTo>
                  <a:pt x="3931" y="668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5" name="Freeform 334">
            <a:extLst>
              <a:ext uri="{FF2B5EF4-FFF2-40B4-BE49-F238E27FC236}">
                <a16:creationId xmlns:a16="http://schemas.microsoft.com/office/drawing/2014/main" id="{F7A32316-4B72-8145-92A9-7E52E262D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4088" y="8276895"/>
            <a:ext cx="195216" cy="195219"/>
          </a:xfrm>
          <a:custGeom>
            <a:avLst/>
            <a:gdLst>
              <a:gd name="T0" fmla="*/ 0 w 181"/>
              <a:gd name="T1" fmla="*/ 90 h 182"/>
              <a:gd name="T2" fmla="*/ 0 w 181"/>
              <a:gd name="T3" fmla="*/ 90 h 182"/>
              <a:gd name="T4" fmla="*/ 90 w 181"/>
              <a:gd name="T5" fmla="*/ 181 h 182"/>
              <a:gd name="T6" fmla="*/ 180 w 181"/>
              <a:gd name="T7" fmla="*/ 90 h 182"/>
              <a:gd name="T8" fmla="*/ 90 w 181"/>
              <a:gd name="T9" fmla="*/ 0 h 182"/>
              <a:gd name="T10" fmla="*/ 0 w 181"/>
              <a:gd name="T11" fmla="*/ 9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82">
                <a:moveTo>
                  <a:pt x="0" y="90"/>
                </a:moveTo>
                <a:lnTo>
                  <a:pt x="0" y="90"/>
                </a:lnTo>
                <a:cubicBezTo>
                  <a:pt x="0" y="145"/>
                  <a:pt x="36" y="181"/>
                  <a:pt x="90" y="181"/>
                </a:cubicBezTo>
                <a:cubicBezTo>
                  <a:pt x="135" y="181"/>
                  <a:pt x="180" y="145"/>
                  <a:pt x="180" y="90"/>
                </a:cubicBezTo>
                <a:cubicBezTo>
                  <a:pt x="180" y="45"/>
                  <a:pt x="135" y="0"/>
                  <a:pt x="90" y="0"/>
                </a:cubicBezTo>
                <a:cubicBezTo>
                  <a:pt x="36" y="0"/>
                  <a:pt x="0" y="45"/>
                  <a:pt x="0" y="9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35">
            <a:extLst>
              <a:ext uri="{FF2B5EF4-FFF2-40B4-BE49-F238E27FC236}">
                <a16:creationId xmlns:a16="http://schemas.microsoft.com/office/drawing/2014/main" id="{753C9A12-C2F2-364B-B8CA-5D72F0755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7124" y="6267586"/>
            <a:ext cx="3709129" cy="2299756"/>
          </a:xfrm>
          <a:custGeom>
            <a:avLst/>
            <a:gdLst>
              <a:gd name="T0" fmla="*/ 3432 w 3433"/>
              <a:gd name="T1" fmla="*/ 2131 h 2132"/>
              <a:gd name="T2" fmla="*/ 0 w 3433"/>
              <a:gd name="T3" fmla="*/ 2131 h 2132"/>
              <a:gd name="T4" fmla="*/ 0 w 3433"/>
              <a:gd name="T5" fmla="*/ 0 h 2132"/>
              <a:gd name="T6" fmla="*/ 3432 w 3433"/>
              <a:gd name="T7" fmla="*/ 0 h 2132"/>
              <a:gd name="T8" fmla="*/ 3432 w 3433"/>
              <a:gd name="T9" fmla="*/ 2131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33" h="2132">
                <a:moveTo>
                  <a:pt x="3432" y="2131"/>
                </a:moveTo>
                <a:lnTo>
                  <a:pt x="0" y="2131"/>
                </a:lnTo>
                <a:lnTo>
                  <a:pt x="0" y="0"/>
                </a:lnTo>
                <a:lnTo>
                  <a:pt x="3432" y="0"/>
                </a:lnTo>
                <a:lnTo>
                  <a:pt x="3432" y="21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36">
            <a:extLst>
              <a:ext uri="{FF2B5EF4-FFF2-40B4-BE49-F238E27FC236}">
                <a16:creationId xmlns:a16="http://schemas.microsoft.com/office/drawing/2014/main" id="{6CAD3F84-353A-2646-B6C7-ED8733C79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1431" y="6119984"/>
            <a:ext cx="4056709" cy="2604482"/>
          </a:xfrm>
          <a:custGeom>
            <a:avLst/>
            <a:gdLst>
              <a:gd name="T0" fmla="*/ 3568 w 3759"/>
              <a:gd name="T1" fmla="*/ 2412 h 2413"/>
              <a:gd name="T2" fmla="*/ 3568 w 3759"/>
              <a:gd name="T3" fmla="*/ 2412 h 2413"/>
              <a:gd name="T4" fmla="*/ 190 w 3759"/>
              <a:gd name="T5" fmla="*/ 2412 h 2413"/>
              <a:gd name="T6" fmla="*/ 0 w 3759"/>
              <a:gd name="T7" fmla="*/ 2222 h 2413"/>
              <a:gd name="T8" fmla="*/ 0 w 3759"/>
              <a:gd name="T9" fmla="*/ 181 h 2413"/>
              <a:gd name="T10" fmla="*/ 190 w 3759"/>
              <a:gd name="T11" fmla="*/ 0 h 2413"/>
              <a:gd name="T12" fmla="*/ 3568 w 3759"/>
              <a:gd name="T13" fmla="*/ 0 h 2413"/>
              <a:gd name="T14" fmla="*/ 3758 w 3759"/>
              <a:gd name="T15" fmla="*/ 181 h 2413"/>
              <a:gd name="T16" fmla="*/ 3758 w 3759"/>
              <a:gd name="T17" fmla="*/ 2222 h 2413"/>
              <a:gd name="T18" fmla="*/ 3568 w 3759"/>
              <a:gd name="T19" fmla="*/ 2412 h 2413"/>
              <a:gd name="T20" fmla="*/ 244 w 3759"/>
              <a:gd name="T21" fmla="*/ 2168 h 2413"/>
              <a:gd name="T22" fmla="*/ 244 w 3759"/>
              <a:gd name="T23" fmla="*/ 2168 h 2413"/>
              <a:gd name="T24" fmla="*/ 3514 w 3759"/>
              <a:gd name="T25" fmla="*/ 2168 h 2413"/>
              <a:gd name="T26" fmla="*/ 3514 w 3759"/>
              <a:gd name="T27" fmla="*/ 244 h 2413"/>
              <a:gd name="T28" fmla="*/ 244 w 3759"/>
              <a:gd name="T29" fmla="*/ 244 h 2413"/>
              <a:gd name="T30" fmla="*/ 244 w 3759"/>
              <a:gd name="T31" fmla="*/ 2168 h 2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59" h="2413">
                <a:moveTo>
                  <a:pt x="3568" y="2412"/>
                </a:moveTo>
                <a:lnTo>
                  <a:pt x="3568" y="2412"/>
                </a:lnTo>
                <a:cubicBezTo>
                  <a:pt x="190" y="2412"/>
                  <a:pt x="190" y="2412"/>
                  <a:pt x="190" y="2412"/>
                </a:cubicBezTo>
                <a:cubicBezTo>
                  <a:pt x="82" y="2412"/>
                  <a:pt x="0" y="2330"/>
                  <a:pt x="0" y="2222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82"/>
                  <a:pt x="82" y="0"/>
                  <a:pt x="190" y="0"/>
                </a:cubicBezTo>
                <a:cubicBezTo>
                  <a:pt x="3568" y="0"/>
                  <a:pt x="3568" y="0"/>
                  <a:pt x="3568" y="0"/>
                </a:cubicBezTo>
                <a:cubicBezTo>
                  <a:pt x="3677" y="0"/>
                  <a:pt x="3758" y="82"/>
                  <a:pt x="3758" y="181"/>
                </a:cubicBezTo>
                <a:cubicBezTo>
                  <a:pt x="3758" y="2222"/>
                  <a:pt x="3758" y="2222"/>
                  <a:pt x="3758" y="2222"/>
                </a:cubicBezTo>
                <a:cubicBezTo>
                  <a:pt x="3758" y="2330"/>
                  <a:pt x="3677" y="2412"/>
                  <a:pt x="3568" y="2412"/>
                </a:cubicBezTo>
                <a:close/>
                <a:moveTo>
                  <a:pt x="244" y="2168"/>
                </a:moveTo>
                <a:lnTo>
                  <a:pt x="244" y="2168"/>
                </a:lnTo>
                <a:cubicBezTo>
                  <a:pt x="3514" y="2168"/>
                  <a:pt x="3514" y="2168"/>
                  <a:pt x="3514" y="2168"/>
                </a:cubicBezTo>
                <a:cubicBezTo>
                  <a:pt x="3514" y="244"/>
                  <a:pt x="3514" y="244"/>
                  <a:pt x="3514" y="244"/>
                </a:cubicBezTo>
                <a:cubicBezTo>
                  <a:pt x="244" y="244"/>
                  <a:pt x="244" y="244"/>
                  <a:pt x="244" y="244"/>
                </a:cubicBezTo>
                <a:lnTo>
                  <a:pt x="244" y="216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37">
            <a:extLst>
              <a:ext uri="{FF2B5EF4-FFF2-40B4-BE49-F238E27FC236}">
                <a16:creationId xmlns:a16="http://schemas.microsoft.com/office/drawing/2014/main" id="{E7BE169B-37C1-EB48-94FF-261CAD026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4815" y="8948253"/>
            <a:ext cx="4994703" cy="266638"/>
          </a:xfrm>
          <a:custGeom>
            <a:avLst/>
            <a:gdLst>
              <a:gd name="T0" fmla="*/ 4498 w 4626"/>
              <a:gd name="T1" fmla="*/ 244 h 245"/>
              <a:gd name="T2" fmla="*/ 4498 w 4626"/>
              <a:gd name="T3" fmla="*/ 244 h 245"/>
              <a:gd name="T4" fmla="*/ 117 w 4626"/>
              <a:gd name="T5" fmla="*/ 244 h 245"/>
              <a:gd name="T6" fmla="*/ 0 w 4626"/>
              <a:gd name="T7" fmla="*/ 126 h 245"/>
              <a:gd name="T8" fmla="*/ 117 w 4626"/>
              <a:gd name="T9" fmla="*/ 0 h 245"/>
              <a:gd name="T10" fmla="*/ 4498 w 4626"/>
              <a:gd name="T11" fmla="*/ 0 h 245"/>
              <a:gd name="T12" fmla="*/ 4625 w 4626"/>
              <a:gd name="T13" fmla="*/ 126 h 245"/>
              <a:gd name="T14" fmla="*/ 4498 w 4626"/>
              <a:gd name="T15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26" h="245">
                <a:moveTo>
                  <a:pt x="4498" y="244"/>
                </a:moveTo>
                <a:lnTo>
                  <a:pt x="4498" y="244"/>
                </a:lnTo>
                <a:cubicBezTo>
                  <a:pt x="117" y="244"/>
                  <a:pt x="117" y="244"/>
                  <a:pt x="117" y="244"/>
                </a:cubicBezTo>
                <a:cubicBezTo>
                  <a:pt x="54" y="244"/>
                  <a:pt x="0" y="189"/>
                  <a:pt x="0" y="126"/>
                </a:cubicBezTo>
                <a:cubicBezTo>
                  <a:pt x="0" y="54"/>
                  <a:pt x="54" y="0"/>
                  <a:pt x="117" y="0"/>
                </a:cubicBezTo>
                <a:cubicBezTo>
                  <a:pt x="4498" y="0"/>
                  <a:pt x="4498" y="0"/>
                  <a:pt x="4498" y="0"/>
                </a:cubicBezTo>
                <a:cubicBezTo>
                  <a:pt x="4571" y="0"/>
                  <a:pt x="4625" y="54"/>
                  <a:pt x="4625" y="126"/>
                </a:cubicBezTo>
                <a:cubicBezTo>
                  <a:pt x="4625" y="189"/>
                  <a:pt x="4571" y="244"/>
                  <a:pt x="4498" y="24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38">
            <a:extLst>
              <a:ext uri="{FF2B5EF4-FFF2-40B4-BE49-F238E27FC236}">
                <a16:creationId xmlns:a16="http://schemas.microsoft.com/office/drawing/2014/main" id="{5DF36C8D-BF74-6341-96AC-61F4EF71E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7480" y="9019673"/>
            <a:ext cx="1318908" cy="1318908"/>
          </a:xfrm>
          <a:custGeom>
            <a:avLst/>
            <a:gdLst>
              <a:gd name="T0" fmla="*/ 1220 w 1221"/>
              <a:gd name="T1" fmla="*/ 614 h 1220"/>
              <a:gd name="T2" fmla="*/ 1220 w 1221"/>
              <a:gd name="T3" fmla="*/ 614 h 1220"/>
              <a:gd name="T4" fmla="*/ 615 w 1221"/>
              <a:gd name="T5" fmla="*/ 1219 h 1220"/>
              <a:gd name="T6" fmla="*/ 0 w 1221"/>
              <a:gd name="T7" fmla="*/ 614 h 1220"/>
              <a:gd name="T8" fmla="*/ 615 w 1221"/>
              <a:gd name="T9" fmla="*/ 0 h 1220"/>
              <a:gd name="T10" fmla="*/ 1220 w 1221"/>
              <a:gd name="T11" fmla="*/ 614 h 1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1" h="1220">
                <a:moveTo>
                  <a:pt x="1220" y="614"/>
                </a:moveTo>
                <a:lnTo>
                  <a:pt x="1220" y="614"/>
                </a:lnTo>
                <a:cubicBezTo>
                  <a:pt x="1220" y="949"/>
                  <a:pt x="949" y="1219"/>
                  <a:pt x="615" y="1219"/>
                </a:cubicBezTo>
                <a:cubicBezTo>
                  <a:pt x="280" y="1219"/>
                  <a:pt x="0" y="949"/>
                  <a:pt x="0" y="614"/>
                </a:cubicBezTo>
                <a:cubicBezTo>
                  <a:pt x="0" y="280"/>
                  <a:pt x="280" y="0"/>
                  <a:pt x="615" y="0"/>
                </a:cubicBezTo>
                <a:cubicBezTo>
                  <a:pt x="949" y="0"/>
                  <a:pt x="1220" y="280"/>
                  <a:pt x="1220" y="6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39">
            <a:extLst>
              <a:ext uri="{FF2B5EF4-FFF2-40B4-BE49-F238E27FC236}">
                <a16:creationId xmlns:a16="http://schemas.microsoft.com/office/drawing/2014/main" id="{CA40CB56-3ACA-1D46-B617-20EC9CC70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8447" y="3691672"/>
            <a:ext cx="1318905" cy="1318905"/>
          </a:xfrm>
          <a:custGeom>
            <a:avLst/>
            <a:gdLst>
              <a:gd name="T0" fmla="*/ 1220 w 1221"/>
              <a:gd name="T1" fmla="*/ 605 h 1220"/>
              <a:gd name="T2" fmla="*/ 1220 w 1221"/>
              <a:gd name="T3" fmla="*/ 605 h 1220"/>
              <a:gd name="T4" fmla="*/ 614 w 1221"/>
              <a:gd name="T5" fmla="*/ 1219 h 1220"/>
              <a:gd name="T6" fmla="*/ 0 w 1221"/>
              <a:gd name="T7" fmla="*/ 605 h 1220"/>
              <a:gd name="T8" fmla="*/ 614 w 1221"/>
              <a:gd name="T9" fmla="*/ 0 h 1220"/>
              <a:gd name="T10" fmla="*/ 1220 w 1221"/>
              <a:gd name="T11" fmla="*/ 605 h 1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1" h="1220">
                <a:moveTo>
                  <a:pt x="1220" y="605"/>
                </a:moveTo>
                <a:lnTo>
                  <a:pt x="1220" y="605"/>
                </a:lnTo>
                <a:cubicBezTo>
                  <a:pt x="1220" y="948"/>
                  <a:pt x="949" y="1219"/>
                  <a:pt x="614" y="1219"/>
                </a:cubicBezTo>
                <a:cubicBezTo>
                  <a:pt x="280" y="1219"/>
                  <a:pt x="0" y="948"/>
                  <a:pt x="0" y="605"/>
                </a:cubicBezTo>
                <a:cubicBezTo>
                  <a:pt x="0" y="271"/>
                  <a:pt x="280" y="0"/>
                  <a:pt x="614" y="0"/>
                </a:cubicBezTo>
                <a:cubicBezTo>
                  <a:pt x="949" y="0"/>
                  <a:pt x="1220" y="271"/>
                  <a:pt x="1220" y="6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40">
            <a:extLst>
              <a:ext uri="{FF2B5EF4-FFF2-40B4-BE49-F238E27FC236}">
                <a16:creationId xmlns:a16="http://schemas.microsoft.com/office/drawing/2014/main" id="{9A7C9813-B8EF-9346-889C-80D69159A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0287" y="4705848"/>
            <a:ext cx="1318908" cy="1318908"/>
          </a:xfrm>
          <a:custGeom>
            <a:avLst/>
            <a:gdLst>
              <a:gd name="T0" fmla="*/ 1220 w 1221"/>
              <a:gd name="T1" fmla="*/ 615 h 1221"/>
              <a:gd name="T2" fmla="*/ 1220 w 1221"/>
              <a:gd name="T3" fmla="*/ 615 h 1221"/>
              <a:gd name="T4" fmla="*/ 615 w 1221"/>
              <a:gd name="T5" fmla="*/ 1220 h 1221"/>
              <a:gd name="T6" fmla="*/ 0 w 1221"/>
              <a:gd name="T7" fmla="*/ 615 h 1221"/>
              <a:gd name="T8" fmla="*/ 615 w 1221"/>
              <a:gd name="T9" fmla="*/ 0 h 1221"/>
              <a:gd name="T10" fmla="*/ 1220 w 1221"/>
              <a:gd name="T11" fmla="*/ 615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1" h="1221">
                <a:moveTo>
                  <a:pt x="1220" y="615"/>
                </a:moveTo>
                <a:lnTo>
                  <a:pt x="1220" y="615"/>
                </a:lnTo>
                <a:cubicBezTo>
                  <a:pt x="1220" y="949"/>
                  <a:pt x="949" y="1220"/>
                  <a:pt x="615" y="1220"/>
                </a:cubicBezTo>
                <a:cubicBezTo>
                  <a:pt x="272" y="1220"/>
                  <a:pt x="0" y="949"/>
                  <a:pt x="0" y="615"/>
                </a:cubicBezTo>
                <a:cubicBezTo>
                  <a:pt x="0" y="271"/>
                  <a:pt x="272" y="0"/>
                  <a:pt x="615" y="0"/>
                </a:cubicBezTo>
                <a:cubicBezTo>
                  <a:pt x="949" y="0"/>
                  <a:pt x="1220" y="271"/>
                  <a:pt x="1220" y="61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41">
            <a:extLst>
              <a:ext uri="{FF2B5EF4-FFF2-40B4-BE49-F238E27FC236}">
                <a16:creationId xmlns:a16="http://schemas.microsoft.com/office/drawing/2014/main" id="{CA63F5DD-AC3F-0B43-8F16-6B1B34569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9693" y="11524167"/>
            <a:ext cx="1309382" cy="1318908"/>
          </a:xfrm>
          <a:custGeom>
            <a:avLst/>
            <a:gdLst>
              <a:gd name="T0" fmla="*/ 1210 w 1211"/>
              <a:gd name="T1" fmla="*/ 605 h 1221"/>
              <a:gd name="T2" fmla="*/ 1210 w 1211"/>
              <a:gd name="T3" fmla="*/ 605 h 1221"/>
              <a:gd name="T4" fmla="*/ 605 w 1211"/>
              <a:gd name="T5" fmla="*/ 1220 h 1221"/>
              <a:gd name="T6" fmla="*/ 0 w 1211"/>
              <a:gd name="T7" fmla="*/ 605 h 1221"/>
              <a:gd name="T8" fmla="*/ 605 w 1211"/>
              <a:gd name="T9" fmla="*/ 0 h 1221"/>
              <a:gd name="T10" fmla="*/ 1210 w 1211"/>
              <a:gd name="T11" fmla="*/ 605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1" h="1221">
                <a:moveTo>
                  <a:pt x="1210" y="605"/>
                </a:moveTo>
                <a:lnTo>
                  <a:pt x="1210" y="605"/>
                </a:lnTo>
                <a:cubicBezTo>
                  <a:pt x="1210" y="940"/>
                  <a:pt x="939" y="1220"/>
                  <a:pt x="605" y="1220"/>
                </a:cubicBezTo>
                <a:cubicBezTo>
                  <a:pt x="271" y="1220"/>
                  <a:pt x="0" y="940"/>
                  <a:pt x="0" y="605"/>
                </a:cubicBezTo>
                <a:cubicBezTo>
                  <a:pt x="0" y="271"/>
                  <a:pt x="271" y="0"/>
                  <a:pt x="605" y="0"/>
                </a:cubicBezTo>
                <a:cubicBezTo>
                  <a:pt x="939" y="0"/>
                  <a:pt x="1210" y="271"/>
                  <a:pt x="1210" y="60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42">
            <a:extLst>
              <a:ext uri="{FF2B5EF4-FFF2-40B4-BE49-F238E27FC236}">
                <a16:creationId xmlns:a16="http://schemas.microsoft.com/office/drawing/2014/main" id="{07261C0D-B8F9-9F4A-9122-DE973561D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870" y="4891544"/>
            <a:ext cx="614219" cy="957039"/>
          </a:xfrm>
          <a:custGeom>
            <a:avLst/>
            <a:gdLst>
              <a:gd name="T0" fmla="*/ 289 w 570"/>
              <a:gd name="T1" fmla="*/ 885 h 886"/>
              <a:gd name="T2" fmla="*/ 289 w 570"/>
              <a:gd name="T3" fmla="*/ 885 h 886"/>
              <a:gd name="T4" fmla="*/ 262 w 570"/>
              <a:gd name="T5" fmla="*/ 867 h 886"/>
              <a:gd name="T6" fmla="*/ 135 w 570"/>
              <a:gd name="T7" fmla="*/ 642 h 886"/>
              <a:gd name="T8" fmla="*/ 0 w 570"/>
              <a:gd name="T9" fmla="*/ 280 h 886"/>
              <a:gd name="T10" fmla="*/ 289 w 570"/>
              <a:gd name="T11" fmla="*/ 0 h 886"/>
              <a:gd name="T12" fmla="*/ 569 w 570"/>
              <a:gd name="T13" fmla="*/ 280 h 886"/>
              <a:gd name="T14" fmla="*/ 442 w 570"/>
              <a:gd name="T15" fmla="*/ 642 h 886"/>
              <a:gd name="T16" fmla="*/ 316 w 570"/>
              <a:gd name="T17" fmla="*/ 867 h 886"/>
              <a:gd name="T18" fmla="*/ 289 w 570"/>
              <a:gd name="T19" fmla="*/ 885 h 886"/>
              <a:gd name="T20" fmla="*/ 289 w 570"/>
              <a:gd name="T21" fmla="*/ 54 h 886"/>
              <a:gd name="T22" fmla="*/ 289 w 570"/>
              <a:gd name="T23" fmla="*/ 54 h 886"/>
              <a:gd name="T24" fmla="*/ 63 w 570"/>
              <a:gd name="T25" fmla="*/ 280 h 886"/>
              <a:gd name="T26" fmla="*/ 189 w 570"/>
              <a:gd name="T27" fmla="*/ 614 h 886"/>
              <a:gd name="T28" fmla="*/ 289 w 570"/>
              <a:gd name="T29" fmla="*/ 795 h 886"/>
              <a:gd name="T30" fmla="*/ 388 w 570"/>
              <a:gd name="T31" fmla="*/ 614 h 886"/>
              <a:gd name="T32" fmla="*/ 506 w 570"/>
              <a:gd name="T33" fmla="*/ 280 h 886"/>
              <a:gd name="T34" fmla="*/ 289 w 570"/>
              <a:gd name="T35" fmla="*/ 54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0" h="886">
                <a:moveTo>
                  <a:pt x="289" y="885"/>
                </a:moveTo>
                <a:lnTo>
                  <a:pt x="289" y="885"/>
                </a:lnTo>
                <a:cubicBezTo>
                  <a:pt x="280" y="885"/>
                  <a:pt x="271" y="876"/>
                  <a:pt x="262" y="867"/>
                </a:cubicBezTo>
                <a:cubicBezTo>
                  <a:pt x="262" y="867"/>
                  <a:pt x="199" y="768"/>
                  <a:pt x="135" y="642"/>
                </a:cubicBezTo>
                <a:cubicBezTo>
                  <a:pt x="45" y="470"/>
                  <a:pt x="0" y="352"/>
                  <a:pt x="0" y="280"/>
                </a:cubicBezTo>
                <a:cubicBezTo>
                  <a:pt x="0" y="117"/>
                  <a:pt x="126" y="0"/>
                  <a:pt x="289" y="0"/>
                </a:cubicBezTo>
                <a:cubicBezTo>
                  <a:pt x="442" y="0"/>
                  <a:pt x="569" y="117"/>
                  <a:pt x="569" y="280"/>
                </a:cubicBezTo>
                <a:cubicBezTo>
                  <a:pt x="569" y="352"/>
                  <a:pt x="524" y="470"/>
                  <a:pt x="442" y="642"/>
                </a:cubicBezTo>
                <a:cubicBezTo>
                  <a:pt x="379" y="768"/>
                  <a:pt x="316" y="867"/>
                  <a:pt x="316" y="867"/>
                </a:cubicBezTo>
                <a:cubicBezTo>
                  <a:pt x="307" y="876"/>
                  <a:pt x="298" y="885"/>
                  <a:pt x="289" y="885"/>
                </a:cubicBezTo>
                <a:close/>
                <a:moveTo>
                  <a:pt x="289" y="54"/>
                </a:moveTo>
                <a:lnTo>
                  <a:pt x="289" y="54"/>
                </a:lnTo>
                <a:cubicBezTo>
                  <a:pt x="162" y="54"/>
                  <a:pt x="63" y="153"/>
                  <a:pt x="63" y="280"/>
                </a:cubicBezTo>
                <a:cubicBezTo>
                  <a:pt x="63" y="316"/>
                  <a:pt x="81" y="415"/>
                  <a:pt x="189" y="614"/>
                </a:cubicBezTo>
                <a:cubicBezTo>
                  <a:pt x="225" y="687"/>
                  <a:pt x="262" y="759"/>
                  <a:pt x="289" y="795"/>
                </a:cubicBezTo>
                <a:cubicBezTo>
                  <a:pt x="316" y="759"/>
                  <a:pt x="352" y="687"/>
                  <a:pt x="388" y="614"/>
                </a:cubicBezTo>
                <a:cubicBezTo>
                  <a:pt x="488" y="415"/>
                  <a:pt x="506" y="316"/>
                  <a:pt x="506" y="280"/>
                </a:cubicBezTo>
                <a:cubicBezTo>
                  <a:pt x="506" y="153"/>
                  <a:pt x="406" y="54"/>
                  <a:pt x="289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43">
            <a:extLst>
              <a:ext uri="{FF2B5EF4-FFF2-40B4-BE49-F238E27FC236}">
                <a16:creationId xmlns:a16="http://schemas.microsoft.com/office/drawing/2014/main" id="{AF28EADA-1C0B-4F4F-B08E-0BF74D700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517" y="5039146"/>
            <a:ext cx="285684" cy="280924"/>
          </a:xfrm>
          <a:custGeom>
            <a:avLst/>
            <a:gdLst>
              <a:gd name="T0" fmla="*/ 136 w 263"/>
              <a:gd name="T1" fmla="*/ 261 h 262"/>
              <a:gd name="T2" fmla="*/ 136 w 263"/>
              <a:gd name="T3" fmla="*/ 261 h 262"/>
              <a:gd name="T4" fmla="*/ 0 w 263"/>
              <a:gd name="T5" fmla="*/ 135 h 262"/>
              <a:gd name="T6" fmla="*/ 136 w 263"/>
              <a:gd name="T7" fmla="*/ 0 h 262"/>
              <a:gd name="T8" fmla="*/ 262 w 263"/>
              <a:gd name="T9" fmla="*/ 135 h 262"/>
              <a:gd name="T10" fmla="*/ 136 w 263"/>
              <a:gd name="T11" fmla="*/ 261 h 262"/>
              <a:gd name="T12" fmla="*/ 136 w 263"/>
              <a:gd name="T13" fmla="*/ 63 h 262"/>
              <a:gd name="T14" fmla="*/ 136 w 263"/>
              <a:gd name="T15" fmla="*/ 63 h 262"/>
              <a:gd name="T16" fmla="*/ 55 w 263"/>
              <a:gd name="T17" fmla="*/ 135 h 262"/>
              <a:gd name="T18" fmla="*/ 136 w 263"/>
              <a:gd name="T19" fmla="*/ 207 h 262"/>
              <a:gd name="T20" fmla="*/ 208 w 263"/>
              <a:gd name="T21" fmla="*/ 135 h 262"/>
              <a:gd name="T22" fmla="*/ 136 w 263"/>
              <a:gd name="T23" fmla="*/ 63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3" h="262">
                <a:moveTo>
                  <a:pt x="136" y="261"/>
                </a:moveTo>
                <a:lnTo>
                  <a:pt x="136" y="261"/>
                </a:lnTo>
                <a:cubicBezTo>
                  <a:pt x="64" y="261"/>
                  <a:pt x="0" y="207"/>
                  <a:pt x="0" y="135"/>
                </a:cubicBezTo>
                <a:cubicBezTo>
                  <a:pt x="0" y="63"/>
                  <a:pt x="64" y="0"/>
                  <a:pt x="136" y="0"/>
                </a:cubicBezTo>
                <a:cubicBezTo>
                  <a:pt x="208" y="0"/>
                  <a:pt x="262" y="63"/>
                  <a:pt x="262" y="135"/>
                </a:cubicBezTo>
                <a:cubicBezTo>
                  <a:pt x="262" y="207"/>
                  <a:pt x="208" y="261"/>
                  <a:pt x="136" y="261"/>
                </a:cubicBezTo>
                <a:close/>
                <a:moveTo>
                  <a:pt x="136" y="63"/>
                </a:moveTo>
                <a:lnTo>
                  <a:pt x="136" y="63"/>
                </a:lnTo>
                <a:cubicBezTo>
                  <a:pt x="91" y="63"/>
                  <a:pt x="55" y="90"/>
                  <a:pt x="55" y="135"/>
                </a:cubicBezTo>
                <a:cubicBezTo>
                  <a:pt x="55" y="171"/>
                  <a:pt x="91" y="207"/>
                  <a:pt x="136" y="207"/>
                </a:cubicBezTo>
                <a:cubicBezTo>
                  <a:pt x="172" y="207"/>
                  <a:pt x="208" y="171"/>
                  <a:pt x="208" y="135"/>
                </a:cubicBezTo>
                <a:cubicBezTo>
                  <a:pt x="208" y="90"/>
                  <a:pt x="172" y="63"/>
                  <a:pt x="136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44">
            <a:extLst>
              <a:ext uri="{FF2B5EF4-FFF2-40B4-BE49-F238E27FC236}">
                <a16:creationId xmlns:a16="http://schemas.microsoft.com/office/drawing/2014/main" id="{AB0A866B-AB15-3B48-A73E-A9DBA915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2222" y="9281551"/>
            <a:ext cx="918948" cy="799914"/>
          </a:xfrm>
          <a:custGeom>
            <a:avLst/>
            <a:gdLst>
              <a:gd name="T0" fmla="*/ 849 w 850"/>
              <a:gd name="T1" fmla="*/ 171 h 742"/>
              <a:gd name="T2" fmla="*/ 849 w 850"/>
              <a:gd name="T3" fmla="*/ 171 h 742"/>
              <a:gd name="T4" fmla="*/ 841 w 850"/>
              <a:gd name="T5" fmla="*/ 162 h 742"/>
              <a:gd name="T6" fmla="*/ 841 w 850"/>
              <a:gd name="T7" fmla="*/ 153 h 742"/>
              <a:gd name="T8" fmla="*/ 705 w 850"/>
              <a:gd name="T9" fmla="*/ 9 h 742"/>
              <a:gd name="T10" fmla="*/ 687 w 850"/>
              <a:gd name="T11" fmla="*/ 0 h 742"/>
              <a:gd name="T12" fmla="*/ 163 w 850"/>
              <a:gd name="T13" fmla="*/ 0 h 742"/>
              <a:gd name="T14" fmla="*/ 136 w 850"/>
              <a:gd name="T15" fmla="*/ 9 h 742"/>
              <a:gd name="T16" fmla="*/ 9 w 850"/>
              <a:gd name="T17" fmla="*/ 153 h 742"/>
              <a:gd name="T18" fmla="*/ 9 w 850"/>
              <a:gd name="T19" fmla="*/ 153 h 742"/>
              <a:gd name="T20" fmla="*/ 0 w 850"/>
              <a:gd name="T21" fmla="*/ 171 h 742"/>
              <a:gd name="T22" fmla="*/ 82 w 850"/>
              <a:gd name="T23" fmla="*/ 298 h 742"/>
              <a:gd name="T24" fmla="*/ 82 w 850"/>
              <a:gd name="T25" fmla="*/ 696 h 742"/>
              <a:gd name="T26" fmla="*/ 127 w 850"/>
              <a:gd name="T27" fmla="*/ 741 h 742"/>
              <a:gd name="T28" fmla="*/ 298 w 850"/>
              <a:gd name="T29" fmla="*/ 741 h 742"/>
              <a:gd name="T30" fmla="*/ 551 w 850"/>
              <a:gd name="T31" fmla="*/ 741 h 742"/>
              <a:gd name="T32" fmla="*/ 723 w 850"/>
              <a:gd name="T33" fmla="*/ 741 h 742"/>
              <a:gd name="T34" fmla="*/ 759 w 850"/>
              <a:gd name="T35" fmla="*/ 696 h 742"/>
              <a:gd name="T36" fmla="*/ 759 w 850"/>
              <a:gd name="T37" fmla="*/ 298 h 742"/>
              <a:gd name="T38" fmla="*/ 849 w 850"/>
              <a:gd name="T39" fmla="*/ 171 h 742"/>
              <a:gd name="T40" fmla="*/ 316 w 850"/>
              <a:gd name="T41" fmla="*/ 686 h 742"/>
              <a:gd name="T42" fmla="*/ 316 w 850"/>
              <a:gd name="T43" fmla="*/ 686 h 742"/>
              <a:gd name="T44" fmla="*/ 316 w 850"/>
              <a:gd name="T45" fmla="*/ 506 h 742"/>
              <a:gd name="T46" fmla="*/ 524 w 850"/>
              <a:gd name="T47" fmla="*/ 506 h 742"/>
              <a:gd name="T48" fmla="*/ 524 w 850"/>
              <a:gd name="T49" fmla="*/ 686 h 742"/>
              <a:gd name="T50" fmla="*/ 316 w 850"/>
              <a:gd name="T51" fmla="*/ 686 h 742"/>
              <a:gd name="T52" fmla="*/ 588 w 850"/>
              <a:gd name="T53" fmla="*/ 686 h 742"/>
              <a:gd name="T54" fmla="*/ 588 w 850"/>
              <a:gd name="T55" fmla="*/ 686 h 742"/>
              <a:gd name="T56" fmla="*/ 588 w 850"/>
              <a:gd name="T57" fmla="*/ 479 h 742"/>
              <a:gd name="T58" fmla="*/ 551 w 850"/>
              <a:gd name="T59" fmla="*/ 452 h 742"/>
              <a:gd name="T60" fmla="*/ 298 w 850"/>
              <a:gd name="T61" fmla="*/ 452 h 742"/>
              <a:gd name="T62" fmla="*/ 262 w 850"/>
              <a:gd name="T63" fmla="*/ 479 h 742"/>
              <a:gd name="T64" fmla="*/ 262 w 850"/>
              <a:gd name="T65" fmla="*/ 686 h 742"/>
              <a:gd name="T66" fmla="*/ 145 w 850"/>
              <a:gd name="T67" fmla="*/ 686 h 742"/>
              <a:gd name="T68" fmla="*/ 145 w 850"/>
              <a:gd name="T69" fmla="*/ 298 h 742"/>
              <a:gd name="T70" fmla="*/ 226 w 850"/>
              <a:gd name="T71" fmla="*/ 253 h 742"/>
              <a:gd name="T72" fmla="*/ 326 w 850"/>
              <a:gd name="T73" fmla="*/ 298 h 742"/>
              <a:gd name="T74" fmla="*/ 425 w 850"/>
              <a:gd name="T75" fmla="*/ 253 h 742"/>
              <a:gd name="T76" fmla="*/ 524 w 850"/>
              <a:gd name="T77" fmla="*/ 298 h 742"/>
              <a:gd name="T78" fmla="*/ 624 w 850"/>
              <a:gd name="T79" fmla="*/ 253 h 742"/>
              <a:gd name="T80" fmla="*/ 705 w 850"/>
              <a:gd name="T81" fmla="*/ 298 h 742"/>
              <a:gd name="T82" fmla="*/ 705 w 850"/>
              <a:gd name="T83" fmla="*/ 686 h 742"/>
              <a:gd name="T84" fmla="*/ 588 w 850"/>
              <a:gd name="T85" fmla="*/ 686 h 742"/>
              <a:gd name="T86" fmla="*/ 723 w 850"/>
              <a:gd name="T87" fmla="*/ 244 h 742"/>
              <a:gd name="T88" fmla="*/ 723 w 850"/>
              <a:gd name="T89" fmla="*/ 244 h 742"/>
              <a:gd name="T90" fmla="*/ 651 w 850"/>
              <a:gd name="T91" fmla="*/ 171 h 742"/>
              <a:gd name="T92" fmla="*/ 624 w 850"/>
              <a:gd name="T93" fmla="*/ 144 h 742"/>
              <a:gd name="T94" fmla="*/ 596 w 850"/>
              <a:gd name="T95" fmla="*/ 171 h 742"/>
              <a:gd name="T96" fmla="*/ 524 w 850"/>
              <a:gd name="T97" fmla="*/ 244 h 742"/>
              <a:gd name="T98" fmla="*/ 452 w 850"/>
              <a:gd name="T99" fmla="*/ 171 h 742"/>
              <a:gd name="T100" fmla="*/ 425 w 850"/>
              <a:gd name="T101" fmla="*/ 144 h 742"/>
              <a:gd name="T102" fmla="*/ 398 w 850"/>
              <a:gd name="T103" fmla="*/ 171 h 742"/>
              <a:gd name="T104" fmla="*/ 326 w 850"/>
              <a:gd name="T105" fmla="*/ 244 h 742"/>
              <a:gd name="T106" fmla="*/ 253 w 850"/>
              <a:gd name="T107" fmla="*/ 171 h 742"/>
              <a:gd name="T108" fmla="*/ 226 w 850"/>
              <a:gd name="T109" fmla="*/ 144 h 742"/>
              <a:gd name="T110" fmla="*/ 199 w 850"/>
              <a:gd name="T111" fmla="*/ 171 h 742"/>
              <a:gd name="T112" fmla="*/ 127 w 850"/>
              <a:gd name="T113" fmla="*/ 244 h 742"/>
              <a:gd name="T114" fmla="*/ 54 w 850"/>
              <a:gd name="T115" fmla="*/ 180 h 742"/>
              <a:gd name="T116" fmla="*/ 172 w 850"/>
              <a:gd name="T117" fmla="*/ 54 h 742"/>
              <a:gd name="T118" fmla="*/ 678 w 850"/>
              <a:gd name="T119" fmla="*/ 54 h 742"/>
              <a:gd name="T120" fmla="*/ 786 w 850"/>
              <a:gd name="T121" fmla="*/ 180 h 742"/>
              <a:gd name="T122" fmla="*/ 723 w 850"/>
              <a:gd name="T123" fmla="*/ 244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50" h="742">
                <a:moveTo>
                  <a:pt x="849" y="171"/>
                </a:moveTo>
                <a:lnTo>
                  <a:pt x="849" y="171"/>
                </a:lnTo>
                <a:cubicBezTo>
                  <a:pt x="849" y="171"/>
                  <a:pt x="849" y="162"/>
                  <a:pt x="841" y="162"/>
                </a:cubicBezTo>
                <a:cubicBezTo>
                  <a:pt x="841" y="153"/>
                  <a:pt x="841" y="153"/>
                  <a:pt x="841" y="153"/>
                </a:cubicBezTo>
                <a:cubicBezTo>
                  <a:pt x="705" y="9"/>
                  <a:pt x="705" y="9"/>
                  <a:pt x="705" y="9"/>
                </a:cubicBezTo>
                <a:cubicBezTo>
                  <a:pt x="705" y="0"/>
                  <a:pt x="696" y="0"/>
                  <a:pt x="687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54" y="0"/>
                  <a:pt x="145" y="0"/>
                  <a:pt x="136" y="9"/>
                </a:cubicBezTo>
                <a:cubicBezTo>
                  <a:pt x="9" y="153"/>
                  <a:pt x="9" y="153"/>
                  <a:pt x="9" y="153"/>
                </a:cubicBezTo>
                <a:lnTo>
                  <a:pt x="9" y="153"/>
                </a:lnTo>
                <a:cubicBezTo>
                  <a:pt x="0" y="162"/>
                  <a:pt x="0" y="171"/>
                  <a:pt x="0" y="171"/>
                </a:cubicBezTo>
                <a:cubicBezTo>
                  <a:pt x="0" y="226"/>
                  <a:pt x="36" y="280"/>
                  <a:pt x="82" y="298"/>
                </a:cubicBezTo>
                <a:cubicBezTo>
                  <a:pt x="82" y="696"/>
                  <a:pt x="82" y="696"/>
                  <a:pt x="82" y="696"/>
                </a:cubicBezTo>
                <a:cubicBezTo>
                  <a:pt x="82" y="722"/>
                  <a:pt x="99" y="741"/>
                  <a:pt x="127" y="741"/>
                </a:cubicBezTo>
                <a:cubicBezTo>
                  <a:pt x="298" y="741"/>
                  <a:pt x="298" y="741"/>
                  <a:pt x="298" y="741"/>
                </a:cubicBezTo>
                <a:cubicBezTo>
                  <a:pt x="551" y="741"/>
                  <a:pt x="551" y="741"/>
                  <a:pt x="551" y="741"/>
                </a:cubicBezTo>
                <a:cubicBezTo>
                  <a:pt x="723" y="741"/>
                  <a:pt x="723" y="741"/>
                  <a:pt x="723" y="741"/>
                </a:cubicBezTo>
                <a:cubicBezTo>
                  <a:pt x="741" y="741"/>
                  <a:pt x="759" y="722"/>
                  <a:pt x="759" y="696"/>
                </a:cubicBezTo>
                <a:cubicBezTo>
                  <a:pt x="759" y="298"/>
                  <a:pt x="759" y="298"/>
                  <a:pt x="759" y="298"/>
                </a:cubicBezTo>
                <a:cubicBezTo>
                  <a:pt x="813" y="280"/>
                  <a:pt x="849" y="226"/>
                  <a:pt x="849" y="171"/>
                </a:cubicBezTo>
                <a:close/>
                <a:moveTo>
                  <a:pt x="316" y="686"/>
                </a:moveTo>
                <a:lnTo>
                  <a:pt x="316" y="686"/>
                </a:lnTo>
                <a:cubicBezTo>
                  <a:pt x="316" y="506"/>
                  <a:pt x="316" y="506"/>
                  <a:pt x="316" y="506"/>
                </a:cubicBezTo>
                <a:cubicBezTo>
                  <a:pt x="524" y="506"/>
                  <a:pt x="524" y="506"/>
                  <a:pt x="524" y="506"/>
                </a:cubicBezTo>
                <a:cubicBezTo>
                  <a:pt x="524" y="686"/>
                  <a:pt x="524" y="686"/>
                  <a:pt x="524" y="686"/>
                </a:cubicBezTo>
                <a:lnTo>
                  <a:pt x="316" y="686"/>
                </a:lnTo>
                <a:close/>
                <a:moveTo>
                  <a:pt x="588" y="686"/>
                </a:moveTo>
                <a:lnTo>
                  <a:pt x="588" y="686"/>
                </a:lnTo>
                <a:cubicBezTo>
                  <a:pt x="588" y="479"/>
                  <a:pt x="588" y="479"/>
                  <a:pt x="588" y="479"/>
                </a:cubicBezTo>
                <a:cubicBezTo>
                  <a:pt x="588" y="461"/>
                  <a:pt x="569" y="452"/>
                  <a:pt x="551" y="452"/>
                </a:cubicBezTo>
                <a:cubicBezTo>
                  <a:pt x="298" y="452"/>
                  <a:pt x="298" y="452"/>
                  <a:pt x="298" y="452"/>
                </a:cubicBezTo>
                <a:cubicBezTo>
                  <a:pt x="280" y="452"/>
                  <a:pt x="262" y="461"/>
                  <a:pt x="262" y="479"/>
                </a:cubicBezTo>
                <a:cubicBezTo>
                  <a:pt x="262" y="686"/>
                  <a:pt x="262" y="686"/>
                  <a:pt x="262" y="686"/>
                </a:cubicBezTo>
                <a:cubicBezTo>
                  <a:pt x="145" y="686"/>
                  <a:pt x="145" y="686"/>
                  <a:pt x="145" y="686"/>
                </a:cubicBezTo>
                <a:cubicBezTo>
                  <a:pt x="145" y="298"/>
                  <a:pt x="145" y="298"/>
                  <a:pt x="145" y="298"/>
                </a:cubicBezTo>
                <a:cubicBezTo>
                  <a:pt x="172" y="298"/>
                  <a:pt x="208" y="280"/>
                  <a:pt x="226" y="253"/>
                </a:cubicBezTo>
                <a:cubicBezTo>
                  <a:pt x="253" y="280"/>
                  <a:pt x="289" y="298"/>
                  <a:pt x="326" y="298"/>
                </a:cubicBezTo>
                <a:cubicBezTo>
                  <a:pt x="362" y="298"/>
                  <a:pt x="398" y="280"/>
                  <a:pt x="425" y="253"/>
                </a:cubicBezTo>
                <a:cubicBezTo>
                  <a:pt x="443" y="280"/>
                  <a:pt x="479" y="298"/>
                  <a:pt x="524" y="298"/>
                </a:cubicBezTo>
                <a:cubicBezTo>
                  <a:pt x="560" y="298"/>
                  <a:pt x="596" y="280"/>
                  <a:pt x="624" y="253"/>
                </a:cubicBezTo>
                <a:cubicBezTo>
                  <a:pt x="642" y="280"/>
                  <a:pt x="669" y="298"/>
                  <a:pt x="705" y="298"/>
                </a:cubicBezTo>
                <a:cubicBezTo>
                  <a:pt x="705" y="686"/>
                  <a:pt x="705" y="686"/>
                  <a:pt x="705" y="686"/>
                </a:cubicBezTo>
                <a:lnTo>
                  <a:pt x="588" y="686"/>
                </a:lnTo>
                <a:close/>
                <a:moveTo>
                  <a:pt x="723" y="244"/>
                </a:moveTo>
                <a:lnTo>
                  <a:pt x="723" y="244"/>
                </a:lnTo>
                <a:cubicBezTo>
                  <a:pt x="678" y="244"/>
                  <a:pt x="651" y="216"/>
                  <a:pt x="651" y="171"/>
                </a:cubicBezTo>
                <a:cubicBezTo>
                  <a:pt x="651" y="162"/>
                  <a:pt x="633" y="144"/>
                  <a:pt x="624" y="144"/>
                </a:cubicBezTo>
                <a:cubicBezTo>
                  <a:pt x="605" y="144"/>
                  <a:pt x="596" y="162"/>
                  <a:pt x="596" y="171"/>
                </a:cubicBezTo>
                <a:cubicBezTo>
                  <a:pt x="596" y="216"/>
                  <a:pt x="560" y="244"/>
                  <a:pt x="524" y="244"/>
                </a:cubicBezTo>
                <a:cubicBezTo>
                  <a:pt x="488" y="244"/>
                  <a:pt x="452" y="216"/>
                  <a:pt x="452" y="171"/>
                </a:cubicBezTo>
                <a:cubicBezTo>
                  <a:pt x="452" y="162"/>
                  <a:pt x="443" y="144"/>
                  <a:pt x="425" y="144"/>
                </a:cubicBezTo>
                <a:cubicBezTo>
                  <a:pt x="407" y="144"/>
                  <a:pt x="398" y="162"/>
                  <a:pt x="398" y="171"/>
                </a:cubicBezTo>
                <a:cubicBezTo>
                  <a:pt x="398" y="216"/>
                  <a:pt x="362" y="244"/>
                  <a:pt x="326" y="244"/>
                </a:cubicBezTo>
                <a:cubicBezTo>
                  <a:pt x="289" y="244"/>
                  <a:pt x="253" y="216"/>
                  <a:pt x="253" y="171"/>
                </a:cubicBezTo>
                <a:cubicBezTo>
                  <a:pt x="253" y="162"/>
                  <a:pt x="244" y="144"/>
                  <a:pt x="226" y="144"/>
                </a:cubicBezTo>
                <a:cubicBezTo>
                  <a:pt x="208" y="144"/>
                  <a:pt x="199" y="162"/>
                  <a:pt x="199" y="171"/>
                </a:cubicBezTo>
                <a:cubicBezTo>
                  <a:pt x="199" y="216"/>
                  <a:pt x="163" y="244"/>
                  <a:pt x="127" y="244"/>
                </a:cubicBezTo>
                <a:cubicBezTo>
                  <a:pt x="90" y="244"/>
                  <a:pt x="63" y="216"/>
                  <a:pt x="54" y="180"/>
                </a:cubicBezTo>
                <a:cubicBezTo>
                  <a:pt x="172" y="54"/>
                  <a:pt x="172" y="54"/>
                  <a:pt x="172" y="54"/>
                </a:cubicBezTo>
                <a:cubicBezTo>
                  <a:pt x="678" y="54"/>
                  <a:pt x="678" y="54"/>
                  <a:pt x="678" y="54"/>
                </a:cubicBezTo>
                <a:cubicBezTo>
                  <a:pt x="786" y="180"/>
                  <a:pt x="786" y="180"/>
                  <a:pt x="786" y="180"/>
                </a:cubicBezTo>
                <a:cubicBezTo>
                  <a:pt x="786" y="216"/>
                  <a:pt x="759" y="244"/>
                  <a:pt x="723" y="24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45">
            <a:extLst>
              <a:ext uri="{FF2B5EF4-FFF2-40B4-BE49-F238E27FC236}">
                <a16:creationId xmlns:a16="http://schemas.microsoft.com/office/drawing/2014/main" id="{7191FF45-4464-954E-B495-227E06202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8696" y="11728908"/>
            <a:ext cx="471377" cy="899902"/>
          </a:xfrm>
          <a:custGeom>
            <a:avLst/>
            <a:gdLst>
              <a:gd name="T0" fmla="*/ 217 w 435"/>
              <a:gd name="T1" fmla="*/ 831 h 832"/>
              <a:gd name="T2" fmla="*/ 217 w 435"/>
              <a:gd name="T3" fmla="*/ 831 h 832"/>
              <a:gd name="T4" fmla="*/ 0 w 435"/>
              <a:gd name="T5" fmla="*/ 614 h 832"/>
              <a:gd name="T6" fmla="*/ 0 w 435"/>
              <a:gd name="T7" fmla="*/ 189 h 832"/>
              <a:gd name="T8" fmla="*/ 27 w 435"/>
              <a:gd name="T9" fmla="*/ 162 h 832"/>
              <a:gd name="T10" fmla="*/ 27 w 435"/>
              <a:gd name="T11" fmla="*/ 162 h 832"/>
              <a:gd name="T12" fmla="*/ 54 w 435"/>
              <a:gd name="T13" fmla="*/ 189 h 832"/>
              <a:gd name="T14" fmla="*/ 54 w 435"/>
              <a:gd name="T15" fmla="*/ 614 h 832"/>
              <a:gd name="T16" fmla="*/ 217 w 435"/>
              <a:gd name="T17" fmla="*/ 777 h 832"/>
              <a:gd name="T18" fmla="*/ 380 w 435"/>
              <a:gd name="T19" fmla="*/ 614 h 832"/>
              <a:gd name="T20" fmla="*/ 380 w 435"/>
              <a:gd name="T21" fmla="*/ 488 h 832"/>
              <a:gd name="T22" fmla="*/ 380 w 435"/>
              <a:gd name="T23" fmla="*/ 488 h 832"/>
              <a:gd name="T24" fmla="*/ 380 w 435"/>
              <a:gd name="T25" fmla="*/ 244 h 832"/>
              <a:gd name="T26" fmla="*/ 380 w 435"/>
              <a:gd name="T27" fmla="*/ 162 h 832"/>
              <a:gd name="T28" fmla="*/ 280 w 435"/>
              <a:gd name="T29" fmla="*/ 63 h 832"/>
              <a:gd name="T30" fmla="*/ 181 w 435"/>
              <a:gd name="T31" fmla="*/ 162 h 832"/>
              <a:gd name="T32" fmla="*/ 181 w 435"/>
              <a:gd name="T33" fmla="*/ 244 h 832"/>
              <a:gd name="T34" fmla="*/ 181 w 435"/>
              <a:gd name="T35" fmla="*/ 569 h 832"/>
              <a:gd name="T36" fmla="*/ 181 w 435"/>
              <a:gd name="T37" fmla="*/ 605 h 832"/>
              <a:gd name="T38" fmla="*/ 217 w 435"/>
              <a:gd name="T39" fmla="*/ 641 h 832"/>
              <a:gd name="T40" fmla="*/ 253 w 435"/>
              <a:gd name="T41" fmla="*/ 605 h 832"/>
              <a:gd name="T42" fmla="*/ 253 w 435"/>
              <a:gd name="T43" fmla="*/ 198 h 832"/>
              <a:gd name="T44" fmla="*/ 280 w 435"/>
              <a:gd name="T45" fmla="*/ 162 h 832"/>
              <a:gd name="T46" fmla="*/ 280 w 435"/>
              <a:gd name="T47" fmla="*/ 162 h 832"/>
              <a:gd name="T48" fmla="*/ 307 w 435"/>
              <a:gd name="T49" fmla="*/ 198 h 832"/>
              <a:gd name="T50" fmla="*/ 307 w 435"/>
              <a:gd name="T51" fmla="*/ 605 h 832"/>
              <a:gd name="T52" fmla="*/ 217 w 435"/>
              <a:gd name="T53" fmla="*/ 695 h 832"/>
              <a:gd name="T54" fmla="*/ 127 w 435"/>
              <a:gd name="T55" fmla="*/ 605 h 832"/>
              <a:gd name="T56" fmla="*/ 127 w 435"/>
              <a:gd name="T57" fmla="*/ 569 h 832"/>
              <a:gd name="T58" fmla="*/ 127 w 435"/>
              <a:gd name="T59" fmla="*/ 244 h 832"/>
              <a:gd name="T60" fmla="*/ 118 w 435"/>
              <a:gd name="T61" fmla="*/ 162 h 832"/>
              <a:gd name="T62" fmla="*/ 280 w 435"/>
              <a:gd name="T63" fmla="*/ 0 h 832"/>
              <a:gd name="T64" fmla="*/ 434 w 435"/>
              <a:gd name="T65" fmla="*/ 162 h 832"/>
              <a:gd name="T66" fmla="*/ 434 w 435"/>
              <a:gd name="T67" fmla="*/ 244 h 832"/>
              <a:gd name="T68" fmla="*/ 434 w 435"/>
              <a:gd name="T69" fmla="*/ 244 h 832"/>
              <a:gd name="T70" fmla="*/ 434 w 435"/>
              <a:gd name="T71" fmla="*/ 488 h 832"/>
              <a:gd name="T72" fmla="*/ 434 w 435"/>
              <a:gd name="T73" fmla="*/ 614 h 832"/>
              <a:gd name="T74" fmla="*/ 217 w 435"/>
              <a:gd name="T75" fmla="*/ 831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5" h="832">
                <a:moveTo>
                  <a:pt x="217" y="831"/>
                </a:moveTo>
                <a:lnTo>
                  <a:pt x="217" y="831"/>
                </a:lnTo>
                <a:cubicBezTo>
                  <a:pt x="99" y="831"/>
                  <a:pt x="0" y="731"/>
                  <a:pt x="0" y="614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171"/>
                  <a:pt x="9" y="162"/>
                  <a:pt x="27" y="162"/>
                </a:cubicBezTo>
                <a:lnTo>
                  <a:pt x="27" y="162"/>
                </a:lnTo>
                <a:cubicBezTo>
                  <a:pt x="36" y="162"/>
                  <a:pt x="54" y="171"/>
                  <a:pt x="54" y="189"/>
                </a:cubicBezTo>
                <a:cubicBezTo>
                  <a:pt x="54" y="614"/>
                  <a:pt x="54" y="614"/>
                  <a:pt x="54" y="614"/>
                </a:cubicBezTo>
                <a:cubicBezTo>
                  <a:pt x="54" y="704"/>
                  <a:pt x="127" y="777"/>
                  <a:pt x="217" y="777"/>
                </a:cubicBezTo>
                <a:cubicBezTo>
                  <a:pt x="307" y="777"/>
                  <a:pt x="380" y="704"/>
                  <a:pt x="380" y="614"/>
                </a:cubicBezTo>
                <a:cubicBezTo>
                  <a:pt x="380" y="488"/>
                  <a:pt x="380" y="488"/>
                  <a:pt x="380" y="488"/>
                </a:cubicBezTo>
                <a:lnTo>
                  <a:pt x="380" y="488"/>
                </a:lnTo>
                <a:cubicBezTo>
                  <a:pt x="380" y="244"/>
                  <a:pt x="380" y="244"/>
                  <a:pt x="380" y="244"/>
                </a:cubicBezTo>
                <a:cubicBezTo>
                  <a:pt x="380" y="162"/>
                  <a:pt x="380" y="162"/>
                  <a:pt x="380" y="162"/>
                </a:cubicBezTo>
                <a:cubicBezTo>
                  <a:pt x="380" y="108"/>
                  <a:pt x="334" y="63"/>
                  <a:pt x="280" y="63"/>
                </a:cubicBezTo>
                <a:cubicBezTo>
                  <a:pt x="226" y="63"/>
                  <a:pt x="181" y="108"/>
                  <a:pt x="181" y="162"/>
                </a:cubicBezTo>
                <a:cubicBezTo>
                  <a:pt x="181" y="244"/>
                  <a:pt x="181" y="244"/>
                  <a:pt x="181" y="244"/>
                </a:cubicBezTo>
                <a:cubicBezTo>
                  <a:pt x="181" y="569"/>
                  <a:pt x="181" y="569"/>
                  <a:pt x="181" y="569"/>
                </a:cubicBezTo>
                <a:cubicBezTo>
                  <a:pt x="181" y="605"/>
                  <a:pt x="181" y="605"/>
                  <a:pt x="181" y="605"/>
                </a:cubicBezTo>
                <a:cubicBezTo>
                  <a:pt x="181" y="623"/>
                  <a:pt x="199" y="641"/>
                  <a:pt x="217" y="641"/>
                </a:cubicBezTo>
                <a:cubicBezTo>
                  <a:pt x="235" y="641"/>
                  <a:pt x="253" y="623"/>
                  <a:pt x="253" y="605"/>
                </a:cubicBezTo>
                <a:cubicBezTo>
                  <a:pt x="253" y="198"/>
                  <a:pt x="253" y="198"/>
                  <a:pt x="253" y="198"/>
                </a:cubicBezTo>
                <a:cubicBezTo>
                  <a:pt x="253" y="180"/>
                  <a:pt x="262" y="162"/>
                  <a:pt x="280" y="162"/>
                </a:cubicBezTo>
                <a:lnTo>
                  <a:pt x="280" y="162"/>
                </a:lnTo>
                <a:cubicBezTo>
                  <a:pt x="298" y="162"/>
                  <a:pt x="307" y="180"/>
                  <a:pt x="307" y="198"/>
                </a:cubicBezTo>
                <a:cubicBezTo>
                  <a:pt x="307" y="605"/>
                  <a:pt x="307" y="605"/>
                  <a:pt x="307" y="605"/>
                </a:cubicBezTo>
                <a:cubicBezTo>
                  <a:pt x="307" y="659"/>
                  <a:pt x="262" y="695"/>
                  <a:pt x="217" y="695"/>
                </a:cubicBezTo>
                <a:cubicBezTo>
                  <a:pt x="163" y="695"/>
                  <a:pt x="127" y="659"/>
                  <a:pt x="127" y="605"/>
                </a:cubicBezTo>
                <a:cubicBezTo>
                  <a:pt x="127" y="569"/>
                  <a:pt x="127" y="569"/>
                  <a:pt x="127" y="569"/>
                </a:cubicBezTo>
                <a:cubicBezTo>
                  <a:pt x="127" y="244"/>
                  <a:pt x="127" y="244"/>
                  <a:pt x="127" y="244"/>
                </a:cubicBezTo>
                <a:cubicBezTo>
                  <a:pt x="118" y="162"/>
                  <a:pt x="118" y="162"/>
                  <a:pt x="118" y="162"/>
                </a:cubicBezTo>
                <a:cubicBezTo>
                  <a:pt x="118" y="72"/>
                  <a:pt x="190" y="0"/>
                  <a:pt x="280" y="0"/>
                </a:cubicBezTo>
                <a:cubicBezTo>
                  <a:pt x="371" y="0"/>
                  <a:pt x="434" y="72"/>
                  <a:pt x="434" y="162"/>
                </a:cubicBezTo>
                <a:cubicBezTo>
                  <a:pt x="434" y="244"/>
                  <a:pt x="434" y="244"/>
                  <a:pt x="434" y="244"/>
                </a:cubicBezTo>
                <a:lnTo>
                  <a:pt x="434" y="244"/>
                </a:lnTo>
                <a:cubicBezTo>
                  <a:pt x="434" y="488"/>
                  <a:pt x="434" y="488"/>
                  <a:pt x="434" y="488"/>
                </a:cubicBezTo>
                <a:cubicBezTo>
                  <a:pt x="434" y="614"/>
                  <a:pt x="434" y="614"/>
                  <a:pt x="434" y="614"/>
                </a:cubicBezTo>
                <a:cubicBezTo>
                  <a:pt x="434" y="731"/>
                  <a:pt x="334" y="831"/>
                  <a:pt x="217" y="8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46">
            <a:extLst>
              <a:ext uri="{FF2B5EF4-FFF2-40B4-BE49-F238E27FC236}">
                <a16:creationId xmlns:a16="http://schemas.microsoft.com/office/drawing/2014/main" id="{9F537A6E-BF22-D94A-9B5F-5E6759F17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3176" y="3986879"/>
            <a:ext cx="361866" cy="361866"/>
          </a:xfrm>
          <a:custGeom>
            <a:avLst/>
            <a:gdLst>
              <a:gd name="T0" fmla="*/ 163 w 335"/>
              <a:gd name="T1" fmla="*/ 334 h 335"/>
              <a:gd name="T2" fmla="*/ 163 w 335"/>
              <a:gd name="T3" fmla="*/ 334 h 335"/>
              <a:gd name="T4" fmla="*/ 0 w 335"/>
              <a:gd name="T5" fmla="*/ 162 h 335"/>
              <a:gd name="T6" fmla="*/ 163 w 335"/>
              <a:gd name="T7" fmla="*/ 0 h 335"/>
              <a:gd name="T8" fmla="*/ 334 w 335"/>
              <a:gd name="T9" fmla="*/ 162 h 335"/>
              <a:gd name="T10" fmla="*/ 163 w 335"/>
              <a:gd name="T11" fmla="*/ 334 h 335"/>
              <a:gd name="T12" fmla="*/ 163 w 335"/>
              <a:gd name="T13" fmla="*/ 63 h 335"/>
              <a:gd name="T14" fmla="*/ 163 w 335"/>
              <a:gd name="T15" fmla="*/ 63 h 335"/>
              <a:gd name="T16" fmla="*/ 63 w 335"/>
              <a:gd name="T17" fmla="*/ 162 h 335"/>
              <a:gd name="T18" fmla="*/ 163 w 335"/>
              <a:gd name="T19" fmla="*/ 271 h 335"/>
              <a:gd name="T20" fmla="*/ 271 w 335"/>
              <a:gd name="T21" fmla="*/ 162 h 335"/>
              <a:gd name="T22" fmla="*/ 163 w 335"/>
              <a:gd name="T23" fmla="*/ 63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5" h="335">
                <a:moveTo>
                  <a:pt x="163" y="334"/>
                </a:moveTo>
                <a:lnTo>
                  <a:pt x="163" y="334"/>
                </a:lnTo>
                <a:cubicBezTo>
                  <a:pt x="72" y="334"/>
                  <a:pt x="0" y="253"/>
                  <a:pt x="0" y="162"/>
                </a:cubicBezTo>
                <a:cubicBezTo>
                  <a:pt x="0" y="72"/>
                  <a:pt x="72" y="0"/>
                  <a:pt x="163" y="0"/>
                </a:cubicBezTo>
                <a:cubicBezTo>
                  <a:pt x="262" y="0"/>
                  <a:pt x="334" y="72"/>
                  <a:pt x="334" y="162"/>
                </a:cubicBezTo>
                <a:cubicBezTo>
                  <a:pt x="334" y="253"/>
                  <a:pt x="262" y="334"/>
                  <a:pt x="163" y="334"/>
                </a:cubicBezTo>
                <a:close/>
                <a:moveTo>
                  <a:pt x="163" y="63"/>
                </a:moveTo>
                <a:lnTo>
                  <a:pt x="163" y="63"/>
                </a:lnTo>
                <a:cubicBezTo>
                  <a:pt x="108" y="63"/>
                  <a:pt x="63" y="108"/>
                  <a:pt x="63" y="162"/>
                </a:cubicBezTo>
                <a:cubicBezTo>
                  <a:pt x="63" y="226"/>
                  <a:pt x="108" y="271"/>
                  <a:pt x="163" y="271"/>
                </a:cubicBezTo>
                <a:cubicBezTo>
                  <a:pt x="226" y="271"/>
                  <a:pt x="271" y="226"/>
                  <a:pt x="271" y="162"/>
                </a:cubicBezTo>
                <a:cubicBezTo>
                  <a:pt x="271" y="108"/>
                  <a:pt x="226" y="63"/>
                  <a:pt x="163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47">
            <a:extLst>
              <a:ext uri="{FF2B5EF4-FFF2-40B4-BE49-F238E27FC236}">
                <a16:creationId xmlns:a16="http://schemas.microsoft.com/office/drawing/2014/main" id="{555F6B8F-B52B-704C-8961-C395205D3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4140" y="4377313"/>
            <a:ext cx="595176" cy="333298"/>
          </a:xfrm>
          <a:custGeom>
            <a:avLst/>
            <a:gdLst>
              <a:gd name="T0" fmla="*/ 524 w 552"/>
              <a:gd name="T1" fmla="*/ 307 h 308"/>
              <a:gd name="T2" fmla="*/ 524 w 552"/>
              <a:gd name="T3" fmla="*/ 307 h 308"/>
              <a:gd name="T4" fmla="*/ 27 w 552"/>
              <a:gd name="T5" fmla="*/ 307 h 308"/>
              <a:gd name="T6" fmla="*/ 0 w 552"/>
              <a:gd name="T7" fmla="*/ 280 h 308"/>
              <a:gd name="T8" fmla="*/ 0 w 552"/>
              <a:gd name="T9" fmla="*/ 172 h 308"/>
              <a:gd name="T10" fmla="*/ 45 w 552"/>
              <a:gd name="T11" fmla="*/ 72 h 308"/>
              <a:gd name="T12" fmla="*/ 271 w 552"/>
              <a:gd name="T13" fmla="*/ 0 h 308"/>
              <a:gd name="T14" fmla="*/ 506 w 552"/>
              <a:gd name="T15" fmla="*/ 72 h 308"/>
              <a:gd name="T16" fmla="*/ 551 w 552"/>
              <a:gd name="T17" fmla="*/ 163 h 308"/>
              <a:gd name="T18" fmla="*/ 551 w 552"/>
              <a:gd name="T19" fmla="*/ 280 h 308"/>
              <a:gd name="T20" fmla="*/ 524 w 552"/>
              <a:gd name="T21" fmla="*/ 307 h 308"/>
              <a:gd name="T22" fmla="*/ 54 w 552"/>
              <a:gd name="T23" fmla="*/ 253 h 308"/>
              <a:gd name="T24" fmla="*/ 54 w 552"/>
              <a:gd name="T25" fmla="*/ 253 h 308"/>
              <a:gd name="T26" fmla="*/ 497 w 552"/>
              <a:gd name="T27" fmla="*/ 253 h 308"/>
              <a:gd name="T28" fmla="*/ 497 w 552"/>
              <a:gd name="T29" fmla="*/ 172 h 308"/>
              <a:gd name="T30" fmla="*/ 469 w 552"/>
              <a:gd name="T31" fmla="*/ 118 h 308"/>
              <a:gd name="T32" fmla="*/ 271 w 552"/>
              <a:gd name="T33" fmla="*/ 54 h 308"/>
              <a:gd name="T34" fmla="*/ 81 w 552"/>
              <a:gd name="T35" fmla="*/ 118 h 308"/>
              <a:gd name="T36" fmla="*/ 54 w 552"/>
              <a:gd name="T37" fmla="*/ 172 h 308"/>
              <a:gd name="T38" fmla="*/ 54 w 552"/>
              <a:gd name="T39" fmla="*/ 253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52" h="308">
                <a:moveTo>
                  <a:pt x="524" y="307"/>
                </a:moveTo>
                <a:lnTo>
                  <a:pt x="524" y="307"/>
                </a:lnTo>
                <a:cubicBezTo>
                  <a:pt x="27" y="307"/>
                  <a:pt x="27" y="307"/>
                  <a:pt x="27" y="307"/>
                </a:cubicBezTo>
                <a:cubicBezTo>
                  <a:pt x="9" y="307"/>
                  <a:pt x="0" y="298"/>
                  <a:pt x="0" y="280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26"/>
                  <a:pt x="18" y="90"/>
                  <a:pt x="45" y="72"/>
                </a:cubicBezTo>
                <a:cubicBezTo>
                  <a:pt x="108" y="27"/>
                  <a:pt x="189" y="0"/>
                  <a:pt x="271" y="0"/>
                </a:cubicBezTo>
                <a:cubicBezTo>
                  <a:pt x="361" y="0"/>
                  <a:pt x="442" y="27"/>
                  <a:pt x="506" y="72"/>
                </a:cubicBezTo>
                <a:cubicBezTo>
                  <a:pt x="533" y="90"/>
                  <a:pt x="551" y="126"/>
                  <a:pt x="551" y="163"/>
                </a:cubicBezTo>
                <a:cubicBezTo>
                  <a:pt x="551" y="199"/>
                  <a:pt x="551" y="244"/>
                  <a:pt x="551" y="280"/>
                </a:cubicBezTo>
                <a:cubicBezTo>
                  <a:pt x="551" y="298"/>
                  <a:pt x="542" y="307"/>
                  <a:pt x="524" y="307"/>
                </a:cubicBezTo>
                <a:close/>
                <a:moveTo>
                  <a:pt x="54" y="253"/>
                </a:moveTo>
                <a:lnTo>
                  <a:pt x="54" y="253"/>
                </a:lnTo>
                <a:cubicBezTo>
                  <a:pt x="497" y="253"/>
                  <a:pt x="497" y="253"/>
                  <a:pt x="497" y="253"/>
                </a:cubicBezTo>
                <a:cubicBezTo>
                  <a:pt x="497" y="226"/>
                  <a:pt x="497" y="190"/>
                  <a:pt x="497" y="172"/>
                </a:cubicBezTo>
                <a:cubicBezTo>
                  <a:pt x="497" y="145"/>
                  <a:pt x="488" y="126"/>
                  <a:pt x="469" y="118"/>
                </a:cubicBezTo>
                <a:cubicBezTo>
                  <a:pt x="415" y="81"/>
                  <a:pt x="343" y="54"/>
                  <a:pt x="271" y="54"/>
                </a:cubicBezTo>
                <a:cubicBezTo>
                  <a:pt x="208" y="54"/>
                  <a:pt x="135" y="81"/>
                  <a:pt x="81" y="118"/>
                </a:cubicBezTo>
                <a:cubicBezTo>
                  <a:pt x="63" y="126"/>
                  <a:pt x="54" y="145"/>
                  <a:pt x="54" y="172"/>
                </a:cubicBezTo>
                <a:lnTo>
                  <a:pt x="54" y="2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48">
            <a:extLst>
              <a:ext uri="{FF2B5EF4-FFF2-40B4-BE49-F238E27FC236}">
                <a16:creationId xmlns:a16="http://schemas.microsoft.com/office/drawing/2014/main" id="{97EB979F-16D0-A743-AC01-36B176A58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2656" y="4053538"/>
            <a:ext cx="304729" cy="295207"/>
          </a:xfrm>
          <a:custGeom>
            <a:avLst/>
            <a:gdLst>
              <a:gd name="T0" fmla="*/ 135 w 281"/>
              <a:gd name="T1" fmla="*/ 271 h 272"/>
              <a:gd name="T2" fmla="*/ 135 w 281"/>
              <a:gd name="T3" fmla="*/ 271 h 272"/>
              <a:gd name="T4" fmla="*/ 0 w 281"/>
              <a:gd name="T5" fmla="*/ 135 h 272"/>
              <a:gd name="T6" fmla="*/ 135 w 281"/>
              <a:gd name="T7" fmla="*/ 0 h 272"/>
              <a:gd name="T8" fmla="*/ 280 w 281"/>
              <a:gd name="T9" fmla="*/ 135 h 272"/>
              <a:gd name="T10" fmla="*/ 135 w 281"/>
              <a:gd name="T11" fmla="*/ 271 h 272"/>
              <a:gd name="T12" fmla="*/ 135 w 281"/>
              <a:gd name="T13" fmla="*/ 54 h 272"/>
              <a:gd name="T14" fmla="*/ 135 w 281"/>
              <a:gd name="T15" fmla="*/ 54 h 272"/>
              <a:gd name="T16" fmla="*/ 63 w 281"/>
              <a:gd name="T17" fmla="*/ 135 h 272"/>
              <a:gd name="T18" fmla="*/ 135 w 281"/>
              <a:gd name="T19" fmla="*/ 217 h 272"/>
              <a:gd name="T20" fmla="*/ 217 w 281"/>
              <a:gd name="T21" fmla="*/ 135 h 272"/>
              <a:gd name="T22" fmla="*/ 135 w 281"/>
              <a:gd name="T23" fmla="*/ 54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" h="272">
                <a:moveTo>
                  <a:pt x="135" y="271"/>
                </a:moveTo>
                <a:lnTo>
                  <a:pt x="135" y="271"/>
                </a:lnTo>
                <a:cubicBezTo>
                  <a:pt x="63" y="271"/>
                  <a:pt x="0" y="208"/>
                  <a:pt x="0" y="135"/>
                </a:cubicBezTo>
                <a:cubicBezTo>
                  <a:pt x="0" y="63"/>
                  <a:pt x="63" y="0"/>
                  <a:pt x="135" y="0"/>
                </a:cubicBezTo>
                <a:cubicBezTo>
                  <a:pt x="217" y="0"/>
                  <a:pt x="280" y="63"/>
                  <a:pt x="280" y="135"/>
                </a:cubicBezTo>
                <a:cubicBezTo>
                  <a:pt x="280" y="208"/>
                  <a:pt x="217" y="271"/>
                  <a:pt x="135" y="271"/>
                </a:cubicBezTo>
                <a:close/>
                <a:moveTo>
                  <a:pt x="135" y="54"/>
                </a:moveTo>
                <a:lnTo>
                  <a:pt x="135" y="54"/>
                </a:lnTo>
                <a:cubicBezTo>
                  <a:pt x="99" y="54"/>
                  <a:pt x="63" y="90"/>
                  <a:pt x="63" y="135"/>
                </a:cubicBezTo>
                <a:cubicBezTo>
                  <a:pt x="63" y="180"/>
                  <a:pt x="99" y="217"/>
                  <a:pt x="135" y="217"/>
                </a:cubicBezTo>
                <a:cubicBezTo>
                  <a:pt x="180" y="217"/>
                  <a:pt x="217" y="180"/>
                  <a:pt x="217" y="135"/>
                </a:cubicBezTo>
                <a:cubicBezTo>
                  <a:pt x="217" y="90"/>
                  <a:pt x="180" y="54"/>
                  <a:pt x="135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49">
            <a:extLst>
              <a:ext uri="{FF2B5EF4-FFF2-40B4-BE49-F238E27FC236}">
                <a16:creationId xmlns:a16="http://schemas.microsoft.com/office/drawing/2014/main" id="{11611494-F74E-6C47-9292-09BD1F76E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0747" y="4396359"/>
            <a:ext cx="390434" cy="304729"/>
          </a:xfrm>
          <a:custGeom>
            <a:avLst/>
            <a:gdLst>
              <a:gd name="T0" fmla="*/ 334 w 362"/>
              <a:gd name="T1" fmla="*/ 280 h 281"/>
              <a:gd name="T2" fmla="*/ 334 w 362"/>
              <a:gd name="T3" fmla="*/ 280 h 281"/>
              <a:gd name="T4" fmla="*/ 108 w 362"/>
              <a:gd name="T5" fmla="*/ 280 h 281"/>
              <a:gd name="T6" fmla="*/ 81 w 362"/>
              <a:gd name="T7" fmla="*/ 253 h 281"/>
              <a:gd name="T8" fmla="*/ 108 w 362"/>
              <a:gd name="T9" fmla="*/ 226 h 281"/>
              <a:gd name="T10" fmla="*/ 298 w 362"/>
              <a:gd name="T11" fmla="*/ 226 h 281"/>
              <a:gd name="T12" fmla="*/ 298 w 362"/>
              <a:gd name="T13" fmla="*/ 145 h 281"/>
              <a:gd name="T14" fmla="*/ 280 w 362"/>
              <a:gd name="T15" fmla="*/ 108 h 281"/>
              <a:gd name="T16" fmla="*/ 108 w 362"/>
              <a:gd name="T17" fmla="*/ 54 h 281"/>
              <a:gd name="T18" fmla="*/ 45 w 362"/>
              <a:gd name="T19" fmla="*/ 63 h 281"/>
              <a:gd name="T20" fmla="*/ 9 w 362"/>
              <a:gd name="T21" fmla="*/ 36 h 281"/>
              <a:gd name="T22" fmla="*/ 27 w 362"/>
              <a:gd name="T23" fmla="*/ 0 h 281"/>
              <a:gd name="T24" fmla="*/ 108 w 362"/>
              <a:gd name="T25" fmla="*/ 0 h 281"/>
              <a:gd name="T26" fmla="*/ 316 w 362"/>
              <a:gd name="T27" fmla="*/ 54 h 281"/>
              <a:gd name="T28" fmla="*/ 361 w 362"/>
              <a:gd name="T29" fmla="*/ 145 h 281"/>
              <a:gd name="T30" fmla="*/ 361 w 362"/>
              <a:gd name="T31" fmla="*/ 253 h 281"/>
              <a:gd name="T32" fmla="*/ 334 w 362"/>
              <a:gd name="T33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2" h="281">
                <a:moveTo>
                  <a:pt x="334" y="280"/>
                </a:moveTo>
                <a:lnTo>
                  <a:pt x="334" y="280"/>
                </a:lnTo>
                <a:cubicBezTo>
                  <a:pt x="108" y="280"/>
                  <a:pt x="108" y="280"/>
                  <a:pt x="108" y="280"/>
                </a:cubicBezTo>
                <a:cubicBezTo>
                  <a:pt x="90" y="280"/>
                  <a:pt x="81" y="271"/>
                  <a:pt x="81" y="253"/>
                </a:cubicBezTo>
                <a:cubicBezTo>
                  <a:pt x="81" y="235"/>
                  <a:pt x="90" y="226"/>
                  <a:pt x="108" y="226"/>
                </a:cubicBezTo>
                <a:cubicBezTo>
                  <a:pt x="298" y="226"/>
                  <a:pt x="298" y="226"/>
                  <a:pt x="298" y="226"/>
                </a:cubicBezTo>
                <a:cubicBezTo>
                  <a:pt x="298" y="199"/>
                  <a:pt x="298" y="172"/>
                  <a:pt x="298" y="145"/>
                </a:cubicBezTo>
                <a:cubicBezTo>
                  <a:pt x="298" y="127"/>
                  <a:pt x="289" y="117"/>
                  <a:pt x="280" y="108"/>
                </a:cubicBezTo>
                <a:cubicBezTo>
                  <a:pt x="235" y="72"/>
                  <a:pt x="171" y="54"/>
                  <a:pt x="108" y="54"/>
                </a:cubicBezTo>
                <a:cubicBezTo>
                  <a:pt x="81" y="54"/>
                  <a:pt x="63" y="54"/>
                  <a:pt x="45" y="63"/>
                </a:cubicBezTo>
                <a:cubicBezTo>
                  <a:pt x="27" y="63"/>
                  <a:pt x="9" y="54"/>
                  <a:pt x="9" y="36"/>
                </a:cubicBezTo>
                <a:cubicBezTo>
                  <a:pt x="0" y="18"/>
                  <a:pt x="18" y="9"/>
                  <a:pt x="27" y="0"/>
                </a:cubicBezTo>
                <a:cubicBezTo>
                  <a:pt x="54" y="0"/>
                  <a:pt x="81" y="0"/>
                  <a:pt x="108" y="0"/>
                </a:cubicBezTo>
                <a:cubicBezTo>
                  <a:pt x="181" y="0"/>
                  <a:pt x="253" y="18"/>
                  <a:pt x="316" y="54"/>
                </a:cubicBezTo>
                <a:cubicBezTo>
                  <a:pt x="343" y="81"/>
                  <a:pt x="361" y="108"/>
                  <a:pt x="361" y="145"/>
                </a:cubicBezTo>
                <a:cubicBezTo>
                  <a:pt x="361" y="181"/>
                  <a:pt x="361" y="217"/>
                  <a:pt x="361" y="253"/>
                </a:cubicBezTo>
                <a:cubicBezTo>
                  <a:pt x="361" y="271"/>
                  <a:pt x="343" y="280"/>
                  <a:pt x="334" y="2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CuadroTexto 468">
            <a:extLst>
              <a:ext uri="{FF2B5EF4-FFF2-40B4-BE49-F238E27FC236}">
                <a16:creationId xmlns:a16="http://schemas.microsoft.com/office/drawing/2014/main" id="{AF5DDA9F-377B-D84B-B875-A1EDE5161F3F}"/>
              </a:ext>
            </a:extLst>
          </p:cNvPr>
          <p:cNvSpPr txBox="1"/>
          <p:nvPr/>
        </p:nvSpPr>
        <p:spPr>
          <a:xfrm>
            <a:off x="6812195" y="513428"/>
            <a:ext cx="107532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Computer Infographics</a:t>
            </a:r>
          </a:p>
        </p:txBody>
      </p:sp>
      <p:sp>
        <p:nvSpPr>
          <p:cNvPr id="470" name="CuadroTexto 469">
            <a:extLst>
              <a:ext uri="{FF2B5EF4-FFF2-40B4-BE49-F238E27FC236}">
                <a16:creationId xmlns:a16="http://schemas.microsoft.com/office/drawing/2014/main" id="{2788E425-8AF7-D246-BAB4-11DB8A6F5965}"/>
              </a:ext>
            </a:extLst>
          </p:cNvPr>
          <p:cNvSpPr txBox="1"/>
          <p:nvPr/>
        </p:nvSpPr>
        <p:spPr>
          <a:xfrm>
            <a:off x="2451398" y="202885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7111C9-E79F-1747-82CC-7AC2B7CEA65D}"/>
              </a:ext>
            </a:extLst>
          </p:cNvPr>
          <p:cNvGrpSpPr/>
          <p:nvPr/>
        </p:nvGrpSpPr>
        <p:grpSpPr>
          <a:xfrm>
            <a:off x="17459050" y="3547528"/>
            <a:ext cx="4109205" cy="1592908"/>
            <a:chOff x="20348885" y="1470910"/>
            <a:chExt cx="4109205" cy="1592908"/>
          </a:xfrm>
        </p:grpSpPr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DE9464BB-4EDC-5145-85CF-A50442F4B4E5}"/>
                </a:ext>
              </a:extLst>
            </p:cNvPr>
            <p:cNvSpPr txBox="1"/>
            <p:nvPr/>
          </p:nvSpPr>
          <p:spPr>
            <a:xfrm>
              <a:off x="20372331" y="147091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1" name="Rectangle 56">
              <a:extLst>
                <a:ext uri="{FF2B5EF4-FFF2-40B4-BE49-F238E27FC236}">
                  <a16:creationId xmlns:a16="http://schemas.microsoft.com/office/drawing/2014/main" id="{F75CA1C5-6879-E34F-A872-CDB13531E45B}"/>
                </a:ext>
              </a:extLst>
            </p:cNvPr>
            <p:cNvSpPr/>
            <p:nvPr/>
          </p:nvSpPr>
          <p:spPr>
            <a:xfrm>
              <a:off x="20348885" y="2109711"/>
              <a:ext cx="410920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BA718A8-9132-0B46-AD2C-96D9F7169AFE}"/>
              </a:ext>
            </a:extLst>
          </p:cNvPr>
          <p:cNvGrpSpPr/>
          <p:nvPr/>
        </p:nvGrpSpPr>
        <p:grpSpPr>
          <a:xfrm>
            <a:off x="17616260" y="8882673"/>
            <a:ext cx="4109205" cy="1592908"/>
            <a:chOff x="20348885" y="1470910"/>
            <a:chExt cx="4109205" cy="1592908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235C8EAB-B5DC-0442-A445-B078D0A6AED7}"/>
                </a:ext>
              </a:extLst>
            </p:cNvPr>
            <p:cNvSpPr txBox="1"/>
            <p:nvPr/>
          </p:nvSpPr>
          <p:spPr>
            <a:xfrm>
              <a:off x="20372331" y="147091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4" name="Rectangle 56">
              <a:extLst>
                <a:ext uri="{FF2B5EF4-FFF2-40B4-BE49-F238E27FC236}">
                  <a16:creationId xmlns:a16="http://schemas.microsoft.com/office/drawing/2014/main" id="{6FE5C406-D790-354F-BB3B-DC7B05BB25E5}"/>
                </a:ext>
              </a:extLst>
            </p:cNvPr>
            <p:cNvSpPr/>
            <p:nvPr/>
          </p:nvSpPr>
          <p:spPr>
            <a:xfrm>
              <a:off x="20348885" y="2109711"/>
              <a:ext cx="410920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AE15449-FB75-B64D-8C3E-65E9D143BE06}"/>
              </a:ext>
            </a:extLst>
          </p:cNvPr>
          <p:cNvGrpSpPr/>
          <p:nvPr/>
        </p:nvGrpSpPr>
        <p:grpSpPr>
          <a:xfrm flipH="1">
            <a:off x="2829411" y="4512755"/>
            <a:ext cx="4109205" cy="1592908"/>
            <a:chOff x="20348885" y="1470910"/>
            <a:chExt cx="4109205" cy="1592908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AADD0EA7-4F0C-094B-9FAF-39073151BED4}"/>
                </a:ext>
              </a:extLst>
            </p:cNvPr>
            <p:cNvSpPr txBox="1"/>
            <p:nvPr/>
          </p:nvSpPr>
          <p:spPr>
            <a:xfrm>
              <a:off x="20372331" y="147091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A11FAAEF-78E3-1C4E-9F4F-1530A20EC549}"/>
                </a:ext>
              </a:extLst>
            </p:cNvPr>
            <p:cNvSpPr/>
            <p:nvPr/>
          </p:nvSpPr>
          <p:spPr>
            <a:xfrm>
              <a:off x="20348885" y="2109711"/>
              <a:ext cx="410920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1764C13-B895-D342-A3F9-910C18980AAA}"/>
              </a:ext>
            </a:extLst>
          </p:cNvPr>
          <p:cNvGrpSpPr/>
          <p:nvPr/>
        </p:nvGrpSpPr>
        <p:grpSpPr>
          <a:xfrm flipH="1">
            <a:off x="3998870" y="11360980"/>
            <a:ext cx="4109205" cy="1592908"/>
            <a:chOff x="20348885" y="1470910"/>
            <a:chExt cx="4109205" cy="1592908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AE22120B-6C8C-1840-AFB3-CBAAAFBB671D}"/>
                </a:ext>
              </a:extLst>
            </p:cNvPr>
            <p:cNvSpPr txBox="1"/>
            <p:nvPr/>
          </p:nvSpPr>
          <p:spPr>
            <a:xfrm>
              <a:off x="20372331" y="147091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7ABB8678-F703-EE44-8889-1253EA9A4B69}"/>
                </a:ext>
              </a:extLst>
            </p:cNvPr>
            <p:cNvSpPr/>
            <p:nvPr/>
          </p:nvSpPr>
          <p:spPr>
            <a:xfrm>
              <a:off x="20348885" y="2109711"/>
              <a:ext cx="410920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1">
            <a:extLst>
              <a:ext uri="{FF2B5EF4-FFF2-40B4-BE49-F238E27FC236}">
                <a16:creationId xmlns:a16="http://schemas.microsoft.com/office/drawing/2014/main" id="{62A9801E-85BB-FD4B-95C9-2BD1EADB0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1358" y="4631995"/>
            <a:ext cx="7819878" cy="7985513"/>
          </a:xfrm>
          <a:custGeom>
            <a:avLst/>
            <a:gdLst>
              <a:gd name="T0" fmla="*/ 6354 w 6871"/>
              <a:gd name="T1" fmla="*/ 6499 h 7015"/>
              <a:gd name="T2" fmla="*/ 6354 w 6871"/>
              <a:gd name="T3" fmla="*/ 6499 h 7015"/>
              <a:gd name="T4" fmla="*/ 2495 w 6871"/>
              <a:gd name="T5" fmla="*/ 4447 h 7015"/>
              <a:gd name="T6" fmla="*/ 515 w 6871"/>
              <a:gd name="T7" fmla="*/ 516 h 7015"/>
              <a:gd name="T8" fmla="*/ 4374 w 6871"/>
              <a:gd name="T9" fmla="*/ 2567 h 7015"/>
              <a:gd name="T10" fmla="*/ 6354 w 6871"/>
              <a:gd name="T11" fmla="*/ 6499 h 7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71" h="7015">
                <a:moveTo>
                  <a:pt x="6354" y="6499"/>
                </a:moveTo>
                <a:lnTo>
                  <a:pt x="6354" y="6499"/>
                </a:lnTo>
                <a:cubicBezTo>
                  <a:pt x="5830" y="7014"/>
                  <a:pt x="4103" y="6101"/>
                  <a:pt x="2495" y="4447"/>
                </a:cubicBezTo>
                <a:cubicBezTo>
                  <a:pt x="886" y="2802"/>
                  <a:pt x="0" y="1040"/>
                  <a:pt x="515" y="516"/>
                </a:cubicBezTo>
                <a:cubicBezTo>
                  <a:pt x="1040" y="0"/>
                  <a:pt x="2767" y="913"/>
                  <a:pt x="4374" y="2567"/>
                </a:cubicBezTo>
                <a:cubicBezTo>
                  <a:pt x="5984" y="4212"/>
                  <a:pt x="6870" y="5975"/>
                  <a:pt x="6354" y="6499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">
            <a:extLst>
              <a:ext uri="{FF2B5EF4-FFF2-40B4-BE49-F238E27FC236}">
                <a16:creationId xmlns:a16="http://schemas.microsoft.com/office/drawing/2014/main" id="{5BCA94E5-A7A6-3F43-B91C-CE5541148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052" y="4712301"/>
            <a:ext cx="7985510" cy="7819878"/>
          </a:xfrm>
          <a:custGeom>
            <a:avLst/>
            <a:gdLst>
              <a:gd name="T0" fmla="*/ 6499 w 7015"/>
              <a:gd name="T1" fmla="*/ 515 h 6870"/>
              <a:gd name="T2" fmla="*/ 6499 w 7015"/>
              <a:gd name="T3" fmla="*/ 515 h 6870"/>
              <a:gd name="T4" fmla="*/ 4446 w 7015"/>
              <a:gd name="T5" fmla="*/ 4374 h 6870"/>
              <a:gd name="T6" fmla="*/ 515 w 7015"/>
              <a:gd name="T7" fmla="*/ 6354 h 6870"/>
              <a:gd name="T8" fmla="*/ 2567 w 7015"/>
              <a:gd name="T9" fmla="*/ 2494 h 6870"/>
              <a:gd name="T10" fmla="*/ 6499 w 7015"/>
              <a:gd name="T11" fmla="*/ 515 h 6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15" h="6870">
                <a:moveTo>
                  <a:pt x="6499" y="515"/>
                </a:moveTo>
                <a:lnTo>
                  <a:pt x="6499" y="515"/>
                </a:lnTo>
                <a:cubicBezTo>
                  <a:pt x="7014" y="1039"/>
                  <a:pt x="6101" y="2765"/>
                  <a:pt x="4446" y="4374"/>
                </a:cubicBezTo>
                <a:cubicBezTo>
                  <a:pt x="2802" y="5983"/>
                  <a:pt x="1039" y="6869"/>
                  <a:pt x="515" y="6354"/>
                </a:cubicBezTo>
                <a:cubicBezTo>
                  <a:pt x="0" y="5829"/>
                  <a:pt x="913" y="4103"/>
                  <a:pt x="2567" y="2494"/>
                </a:cubicBezTo>
                <a:cubicBezTo>
                  <a:pt x="4212" y="886"/>
                  <a:pt x="5974" y="0"/>
                  <a:pt x="6499" y="515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3">
            <a:extLst>
              <a:ext uri="{FF2B5EF4-FFF2-40B4-BE49-F238E27FC236}">
                <a16:creationId xmlns:a16="http://schemas.microsoft.com/office/drawing/2014/main" id="{5C5FD07A-0955-7E4F-9ED6-3509B88D5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7879" y="6062462"/>
            <a:ext cx="4401817" cy="5104502"/>
          </a:xfrm>
          <a:custGeom>
            <a:avLst/>
            <a:gdLst>
              <a:gd name="T0" fmla="*/ 1933 w 3869"/>
              <a:gd name="T1" fmla="*/ 4483 h 4484"/>
              <a:gd name="T2" fmla="*/ 1933 w 3869"/>
              <a:gd name="T3" fmla="*/ 4483 h 4484"/>
              <a:gd name="T4" fmla="*/ 1898 w 3869"/>
              <a:gd name="T5" fmla="*/ 4474 h 4484"/>
              <a:gd name="T6" fmla="*/ 813 w 3869"/>
              <a:gd name="T7" fmla="*/ 3633 h 4484"/>
              <a:gd name="T8" fmla="*/ 217 w 3869"/>
              <a:gd name="T9" fmla="*/ 2177 h 4484"/>
              <a:gd name="T10" fmla="*/ 9 w 3869"/>
              <a:gd name="T11" fmla="*/ 939 h 4484"/>
              <a:gd name="T12" fmla="*/ 81 w 3869"/>
              <a:gd name="T13" fmla="*/ 695 h 4484"/>
              <a:gd name="T14" fmla="*/ 298 w 3869"/>
              <a:gd name="T15" fmla="*/ 579 h 4484"/>
              <a:gd name="T16" fmla="*/ 1745 w 3869"/>
              <a:gd name="T17" fmla="*/ 81 h 4484"/>
              <a:gd name="T18" fmla="*/ 2132 w 3869"/>
              <a:gd name="T19" fmla="*/ 81 h 4484"/>
              <a:gd name="T20" fmla="*/ 3561 w 3869"/>
              <a:gd name="T21" fmla="*/ 579 h 4484"/>
              <a:gd name="T22" fmla="*/ 3786 w 3869"/>
              <a:gd name="T23" fmla="*/ 686 h 4484"/>
              <a:gd name="T24" fmla="*/ 3859 w 3869"/>
              <a:gd name="T25" fmla="*/ 930 h 4484"/>
              <a:gd name="T26" fmla="*/ 3651 w 3869"/>
              <a:gd name="T27" fmla="*/ 2169 h 4484"/>
              <a:gd name="T28" fmla="*/ 3054 w 3869"/>
              <a:gd name="T29" fmla="*/ 3633 h 4484"/>
              <a:gd name="T30" fmla="*/ 1969 w 3869"/>
              <a:gd name="T31" fmla="*/ 4474 h 4484"/>
              <a:gd name="T32" fmla="*/ 1933 w 3869"/>
              <a:gd name="T33" fmla="*/ 4483 h 4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869" h="4484">
                <a:moveTo>
                  <a:pt x="1933" y="4483"/>
                </a:moveTo>
                <a:lnTo>
                  <a:pt x="1933" y="4483"/>
                </a:lnTo>
                <a:cubicBezTo>
                  <a:pt x="1925" y="4483"/>
                  <a:pt x="1916" y="4483"/>
                  <a:pt x="1898" y="4474"/>
                </a:cubicBezTo>
                <a:cubicBezTo>
                  <a:pt x="1871" y="4455"/>
                  <a:pt x="1148" y="4121"/>
                  <a:pt x="813" y="3633"/>
                </a:cubicBezTo>
                <a:cubicBezTo>
                  <a:pt x="569" y="3271"/>
                  <a:pt x="370" y="2774"/>
                  <a:pt x="217" y="2177"/>
                </a:cubicBezTo>
                <a:cubicBezTo>
                  <a:pt x="99" y="1689"/>
                  <a:pt x="36" y="1228"/>
                  <a:pt x="9" y="939"/>
                </a:cubicBezTo>
                <a:cubicBezTo>
                  <a:pt x="0" y="849"/>
                  <a:pt x="27" y="767"/>
                  <a:pt x="81" y="695"/>
                </a:cubicBezTo>
                <a:cubicBezTo>
                  <a:pt x="135" y="633"/>
                  <a:pt x="217" y="587"/>
                  <a:pt x="298" y="579"/>
                </a:cubicBezTo>
                <a:cubicBezTo>
                  <a:pt x="1039" y="524"/>
                  <a:pt x="1528" y="244"/>
                  <a:pt x="1745" y="81"/>
                </a:cubicBezTo>
                <a:cubicBezTo>
                  <a:pt x="1862" y="0"/>
                  <a:pt x="2015" y="0"/>
                  <a:pt x="2132" y="81"/>
                </a:cubicBezTo>
                <a:cubicBezTo>
                  <a:pt x="2349" y="244"/>
                  <a:pt x="2828" y="524"/>
                  <a:pt x="3561" y="579"/>
                </a:cubicBezTo>
                <a:cubicBezTo>
                  <a:pt x="3651" y="579"/>
                  <a:pt x="3732" y="624"/>
                  <a:pt x="3786" y="686"/>
                </a:cubicBezTo>
                <a:cubicBezTo>
                  <a:pt x="3841" y="758"/>
                  <a:pt x="3868" y="840"/>
                  <a:pt x="3859" y="930"/>
                </a:cubicBezTo>
                <a:cubicBezTo>
                  <a:pt x="3832" y="1228"/>
                  <a:pt x="3769" y="1680"/>
                  <a:pt x="3651" y="2169"/>
                </a:cubicBezTo>
                <a:cubicBezTo>
                  <a:pt x="3506" y="2774"/>
                  <a:pt x="3298" y="3271"/>
                  <a:pt x="3054" y="3633"/>
                </a:cubicBezTo>
                <a:cubicBezTo>
                  <a:pt x="2729" y="4121"/>
                  <a:pt x="1997" y="4455"/>
                  <a:pt x="1969" y="4474"/>
                </a:cubicBezTo>
                <a:cubicBezTo>
                  <a:pt x="1961" y="4483"/>
                  <a:pt x="1942" y="4483"/>
                  <a:pt x="1933" y="448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33">
            <a:extLst>
              <a:ext uri="{FF2B5EF4-FFF2-40B4-BE49-F238E27FC236}">
                <a16:creationId xmlns:a16="http://schemas.microsoft.com/office/drawing/2014/main" id="{8BAB9582-ADDC-E348-80D9-A9FAA9767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1062" y="7437716"/>
            <a:ext cx="2735450" cy="662531"/>
          </a:xfrm>
          <a:custGeom>
            <a:avLst/>
            <a:gdLst>
              <a:gd name="T0" fmla="*/ 90 w 2405"/>
              <a:gd name="T1" fmla="*/ 579 h 580"/>
              <a:gd name="T2" fmla="*/ 90 w 2405"/>
              <a:gd name="T3" fmla="*/ 579 h 580"/>
              <a:gd name="T4" fmla="*/ 36 w 2405"/>
              <a:gd name="T5" fmla="*/ 552 h 580"/>
              <a:gd name="T6" fmla="*/ 36 w 2405"/>
              <a:gd name="T7" fmla="*/ 443 h 580"/>
              <a:gd name="T8" fmla="*/ 1210 w 2405"/>
              <a:gd name="T9" fmla="*/ 0 h 580"/>
              <a:gd name="T10" fmla="*/ 2367 w 2405"/>
              <a:gd name="T11" fmla="*/ 425 h 580"/>
              <a:gd name="T12" fmla="*/ 2377 w 2405"/>
              <a:gd name="T13" fmla="*/ 543 h 580"/>
              <a:gd name="T14" fmla="*/ 2259 w 2405"/>
              <a:gd name="T15" fmla="*/ 543 h 580"/>
              <a:gd name="T16" fmla="*/ 1210 w 2405"/>
              <a:gd name="T17" fmla="*/ 154 h 580"/>
              <a:gd name="T18" fmla="*/ 145 w 2405"/>
              <a:gd name="T19" fmla="*/ 552 h 580"/>
              <a:gd name="T20" fmla="*/ 90 w 2405"/>
              <a:gd name="T21" fmla="*/ 579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05" h="580">
                <a:moveTo>
                  <a:pt x="90" y="579"/>
                </a:moveTo>
                <a:lnTo>
                  <a:pt x="90" y="579"/>
                </a:lnTo>
                <a:cubicBezTo>
                  <a:pt x="72" y="579"/>
                  <a:pt x="45" y="570"/>
                  <a:pt x="36" y="552"/>
                </a:cubicBezTo>
                <a:cubicBezTo>
                  <a:pt x="0" y="525"/>
                  <a:pt x="0" y="470"/>
                  <a:pt x="36" y="443"/>
                </a:cubicBezTo>
                <a:cubicBezTo>
                  <a:pt x="326" y="154"/>
                  <a:pt x="750" y="0"/>
                  <a:pt x="1210" y="0"/>
                </a:cubicBezTo>
                <a:cubicBezTo>
                  <a:pt x="1653" y="0"/>
                  <a:pt x="2078" y="154"/>
                  <a:pt x="2367" y="425"/>
                </a:cubicBezTo>
                <a:cubicBezTo>
                  <a:pt x="2404" y="452"/>
                  <a:pt x="2404" y="506"/>
                  <a:pt x="2377" y="543"/>
                </a:cubicBezTo>
                <a:cubicBezTo>
                  <a:pt x="2341" y="570"/>
                  <a:pt x="2295" y="570"/>
                  <a:pt x="2259" y="543"/>
                </a:cubicBezTo>
                <a:cubicBezTo>
                  <a:pt x="1997" y="299"/>
                  <a:pt x="1617" y="154"/>
                  <a:pt x="1210" y="154"/>
                </a:cubicBezTo>
                <a:cubicBezTo>
                  <a:pt x="796" y="154"/>
                  <a:pt x="407" y="299"/>
                  <a:pt x="145" y="552"/>
                </a:cubicBezTo>
                <a:cubicBezTo>
                  <a:pt x="127" y="570"/>
                  <a:pt x="109" y="579"/>
                  <a:pt x="90" y="5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34">
            <a:extLst>
              <a:ext uri="{FF2B5EF4-FFF2-40B4-BE49-F238E27FC236}">
                <a16:creationId xmlns:a16="http://schemas.microsoft.com/office/drawing/2014/main" id="{66AF9DA9-2B5C-4A4D-BFFA-89610C1AA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0107" y="9169331"/>
            <a:ext cx="637437" cy="637437"/>
          </a:xfrm>
          <a:custGeom>
            <a:avLst/>
            <a:gdLst>
              <a:gd name="T0" fmla="*/ 279 w 561"/>
              <a:gd name="T1" fmla="*/ 154 h 561"/>
              <a:gd name="T2" fmla="*/ 279 w 561"/>
              <a:gd name="T3" fmla="*/ 154 h 561"/>
              <a:gd name="T4" fmla="*/ 406 w 561"/>
              <a:gd name="T5" fmla="*/ 280 h 561"/>
              <a:gd name="T6" fmla="*/ 279 w 561"/>
              <a:gd name="T7" fmla="*/ 407 h 561"/>
              <a:gd name="T8" fmla="*/ 154 w 561"/>
              <a:gd name="T9" fmla="*/ 280 h 561"/>
              <a:gd name="T10" fmla="*/ 279 w 561"/>
              <a:gd name="T11" fmla="*/ 154 h 561"/>
              <a:gd name="T12" fmla="*/ 279 w 561"/>
              <a:gd name="T13" fmla="*/ 0 h 561"/>
              <a:gd name="T14" fmla="*/ 279 w 561"/>
              <a:gd name="T15" fmla="*/ 0 h 561"/>
              <a:gd name="T16" fmla="*/ 0 w 561"/>
              <a:gd name="T17" fmla="*/ 280 h 561"/>
              <a:gd name="T18" fmla="*/ 279 w 561"/>
              <a:gd name="T19" fmla="*/ 560 h 561"/>
              <a:gd name="T20" fmla="*/ 560 w 561"/>
              <a:gd name="T21" fmla="*/ 280 h 561"/>
              <a:gd name="T22" fmla="*/ 279 w 561"/>
              <a:gd name="T23" fmla="*/ 0 h 561"/>
              <a:gd name="T24" fmla="*/ 279 w 561"/>
              <a:gd name="T25" fmla="*/ 154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561">
                <a:moveTo>
                  <a:pt x="279" y="154"/>
                </a:moveTo>
                <a:lnTo>
                  <a:pt x="279" y="154"/>
                </a:lnTo>
                <a:cubicBezTo>
                  <a:pt x="352" y="154"/>
                  <a:pt x="406" y="217"/>
                  <a:pt x="406" y="280"/>
                </a:cubicBezTo>
                <a:cubicBezTo>
                  <a:pt x="406" y="352"/>
                  <a:pt x="352" y="407"/>
                  <a:pt x="279" y="407"/>
                </a:cubicBezTo>
                <a:cubicBezTo>
                  <a:pt x="208" y="407"/>
                  <a:pt x="154" y="352"/>
                  <a:pt x="154" y="280"/>
                </a:cubicBezTo>
                <a:cubicBezTo>
                  <a:pt x="154" y="217"/>
                  <a:pt x="208" y="154"/>
                  <a:pt x="279" y="154"/>
                </a:cubicBezTo>
                <a:lnTo>
                  <a:pt x="279" y="0"/>
                </a:lnTo>
                <a:lnTo>
                  <a:pt x="279" y="0"/>
                </a:lnTo>
                <a:cubicBezTo>
                  <a:pt x="127" y="0"/>
                  <a:pt x="0" y="127"/>
                  <a:pt x="0" y="280"/>
                </a:cubicBezTo>
                <a:cubicBezTo>
                  <a:pt x="0" y="434"/>
                  <a:pt x="127" y="560"/>
                  <a:pt x="279" y="560"/>
                </a:cubicBezTo>
                <a:cubicBezTo>
                  <a:pt x="433" y="560"/>
                  <a:pt x="560" y="434"/>
                  <a:pt x="560" y="280"/>
                </a:cubicBezTo>
                <a:cubicBezTo>
                  <a:pt x="560" y="127"/>
                  <a:pt x="433" y="0"/>
                  <a:pt x="279" y="0"/>
                </a:cubicBezTo>
                <a:lnTo>
                  <a:pt x="279" y="1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35">
            <a:extLst>
              <a:ext uri="{FF2B5EF4-FFF2-40B4-BE49-F238E27FC236}">
                <a16:creationId xmlns:a16="http://schemas.microsoft.com/office/drawing/2014/main" id="{76FA3DF3-2AAA-434E-8247-D15B4ECEF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2136" y="7954690"/>
            <a:ext cx="2168285" cy="557130"/>
          </a:xfrm>
          <a:custGeom>
            <a:avLst/>
            <a:gdLst>
              <a:gd name="T0" fmla="*/ 91 w 1907"/>
              <a:gd name="T1" fmla="*/ 488 h 489"/>
              <a:gd name="T2" fmla="*/ 91 w 1907"/>
              <a:gd name="T3" fmla="*/ 488 h 489"/>
              <a:gd name="T4" fmla="*/ 36 w 1907"/>
              <a:gd name="T5" fmla="*/ 461 h 489"/>
              <a:gd name="T6" fmla="*/ 36 w 1907"/>
              <a:gd name="T7" fmla="*/ 353 h 489"/>
              <a:gd name="T8" fmla="*/ 957 w 1907"/>
              <a:gd name="T9" fmla="*/ 0 h 489"/>
              <a:gd name="T10" fmla="*/ 1870 w 1907"/>
              <a:gd name="T11" fmla="*/ 344 h 489"/>
              <a:gd name="T12" fmla="*/ 1870 w 1907"/>
              <a:gd name="T13" fmla="*/ 452 h 489"/>
              <a:gd name="T14" fmla="*/ 1762 w 1907"/>
              <a:gd name="T15" fmla="*/ 461 h 489"/>
              <a:gd name="T16" fmla="*/ 957 w 1907"/>
              <a:gd name="T17" fmla="*/ 163 h 489"/>
              <a:gd name="T18" fmla="*/ 145 w 1907"/>
              <a:gd name="T19" fmla="*/ 470 h 489"/>
              <a:gd name="T20" fmla="*/ 91 w 1907"/>
              <a:gd name="T21" fmla="*/ 488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07" h="489">
                <a:moveTo>
                  <a:pt x="91" y="488"/>
                </a:moveTo>
                <a:lnTo>
                  <a:pt x="91" y="488"/>
                </a:lnTo>
                <a:cubicBezTo>
                  <a:pt x="73" y="488"/>
                  <a:pt x="54" y="479"/>
                  <a:pt x="36" y="461"/>
                </a:cubicBezTo>
                <a:cubicBezTo>
                  <a:pt x="0" y="434"/>
                  <a:pt x="9" y="380"/>
                  <a:pt x="36" y="353"/>
                </a:cubicBezTo>
                <a:cubicBezTo>
                  <a:pt x="262" y="136"/>
                  <a:pt x="606" y="0"/>
                  <a:pt x="957" y="0"/>
                </a:cubicBezTo>
                <a:cubicBezTo>
                  <a:pt x="1310" y="0"/>
                  <a:pt x="1644" y="127"/>
                  <a:pt x="1870" y="344"/>
                </a:cubicBezTo>
                <a:cubicBezTo>
                  <a:pt x="1897" y="371"/>
                  <a:pt x="1906" y="425"/>
                  <a:pt x="1870" y="452"/>
                </a:cubicBezTo>
                <a:cubicBezTo>
                  <a:pt x="1843" y="488"/>
                  <a:pt x="1789" y="488"/>
                  <a:pt x="1762" y="461"/>
                </a:cubicBezTo>
                <a:cubicBezTo>
                  <a:pt x="1563" y="271"/>
                  <a:pt x="1265" y="163"/>
                  <a:pt x="957" y="163"/>
                </a:cubicBezTo>
                <a:cubicBezTo>
                  <a:pt x="642" y="163"/>
                  <a:pt x="344" y="271"/>
                  <a:pt x="145" y="470"/>
                </a:cubicBezTo>
                <a:cubicBezTo>
                  <a:pt x="136" y="479"/>
                  <a:pt x="109" y="488"/>
                  <a:pt x="91" y="4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36">
            <a:extLst>
              <a:ext uri="{FF2B5EF4-FFF2-40B4-BE49-F238E27FC236}">
                <a16:creationId xmlns:a16="http://schemas.microsoft.com/office/drawing/2014/main" id="{5DD46941-6071-0A42-A000-53ED52924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8419" y="8486723"/>
            <a:ext cx="1500736" cy="431649"/>
          </a:xfrm>
          <a:custGeom>
            <a:avLst/>
            <a:gdLst>
              <a:gd name="T0" fmla="*/ 82 w 1320"/>
              <a:gd name="T1" fmla="*/ 380 h 381"/>
              <a:gd name="T2" fmla="*/ 82 w 1320"/>
              <a:gd name="T3" fmla="*/ 380 h 381"/>
              <a:gd name="T4" fmla="*/ 28 w 1320"/>
              <a:gd name="T5" fmla="*/ 353 h 381"/>
              <a:gd name="T6" fmla="*/ 28 w 1320"/>
              <a:gd name="T7" fmla="*/ 245 h 381"/>
              <a:gd name="T8" fmla="*/ 659 w 1320"/>
              <a:gd name="T9" fmla="*/ 0 h 381"/>
              <a:gd name="T10" fmla="*/ 1283 w 1320"/>
              <a:gd name="T11" fmla="*/ 235 h 381"/>
              <a:gd name="T12" fmla="*/ 1292 w 1320"/>
              <a:gd name="T13" fmla="*/ 353 h 381"/>
              <a:gd name="T14" fmla="*/ 1175 w 1320"/>
              <a:gd name="T15" fmla="*/ 353 h 381"/>
              <a:gd name="T16" fmla="*/ 659 w 1320"/>
              <a:gd name="T17" fmla="*/ 163 h 381"/>
              <a:gd name="T18" fmla="*/ 136 w 1320"/>
              <a:gd name="T19" fmla="*/ 362 h 381"/>
              <a:gd name="T20" fmla="*/ 82 w 1320"/>
              <a:gd name="T21" fmla="*/ 38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20" h="381">
                <a:moveTo>
                  <a:pt x="82" y="380"/>
                </a:moveTo>
                <a:lnTo>
                  <a:pt x="82" y="380"/>
                </a:lnTo>
                <a:cubicBezTo>
                  <a:pt x="64" y="380"/>
                  <a:pt x="46" y="371"/>
                  <a:pt x="28" y="353"/>
                </a:cubicBezTo>
                <a:cubicBezTo>
                  <a:pt x="0" y="326"/>
                  <a:pt x="0" y="271"/>
                  <a:pt x="28" y="245"/>
                </a:cubicBezTo>
                <a:cubicBezTo>
                  <a:pt x="190" y="91"/>
                  <a:pt x="416" y="0"/>
                  <a:pt x="659" y="0"/>
                </a:cubicBezTo>
                <a:cubicBezTo>
                  <a:pt x="903" y="0"/>
                  <a:pt x="1129" y="91"/>
                  <a:pt x="1283" y="235"/>
                </a:cubicBezTo>
                <a:cubicBezTo>
                  <a:pt x="1319" y="271"/>
                  <a:pt x="1319" y="317"/>
                  <a:pt x="1292" y="353"/>
                </a:cubicBezTo>
                <a:cubicBezTo>
                  <a:pt x="1265" y="380"/>
                  <a:pt x="1211" y="380"/>
                  <a:pt x="1175" y="353"/>
                </a:cubicBezTo>
                <a:cubicBezTo>
                  <a:pt x="1048" y="235"/>
                  <a:pt x="858" y="163"/>
                  <a:pt x="659" y="163"/>
                </a:cubicBezTo>
                <a:cubicBezTo>
                  <a:pt x="462" y="163"/>
                  <a:pt x="272" y="235"/>
                  <a:pt x="136" y="362"/>
                </a:cubicBezTo>
                <a:cubicBezTo>
                  <a:pt x="127" y="371"/>
                  <a:pt x="100" y="380"/>
                  <a:pt x="82" y="3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339">
            <a:extLst>
              <a:ext uri="{FF2B5EF4-FFF2-40B4-BE49-F238E27FC236}">
                <a16:creationId xmlns:a16="http://schemas.microsoft.com/office/drawing/2014/main" id="{8A3BCAD5-4945-7B44-8AA7-7C6780CE8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093" y="4386056"/>
            <a:ext cx="2027748" cy="1842037"/>
          </a:xfrm>
          <a:custGeom>
            <a:avLst/>
            <a:gdLst>
              <a:gd name="T0" fmla="*/ 1157 w 1782"/>
              <a:gd name="T1" fmla="*/ 0 h 1620"/>
              <a:gd name="T2" fmla="*/ 1157 w 1782"/>
              <a:gd name="T3" fmla="*/ 0 h 1620"/>
              <a:gd name="T4" fmla="*/ 624 w 1782"/>
              <a:gd name="T5" fmla="*/ 0 h 1620"/>
              <a:gd name="T6" fmla="*/ 325 w 1782"/>
              <a:gd name="T7" fmla="*/ 172 h 1620"/>
              <a:gd name="T8" fmla="*/ 54 w 1782"/>
              <a:gd name="T9" fmla="*/ 642 h 1620"/>
              <a:gd name="T10" fmla="*/ 54 w 1782"/>
              <a:gd name="T11" fmla="*/ 977 h 1620"/>
              <a:gd name="T12" fmla="*/ 325 w 1782"/>
              <a:gd name="T13" fmla="*/ 1447 h 1620"/>
              <a:gd name="T14" fmla="*/ 624 w 1782"/>
              <a:gd name="T15" fmla="*/ 1619 h 1620"/>
              <a:gd name="T16" fmla="*/ 1157 w 1782"/>
              <a:gd name="T17" fmla="*/ 1619 h 1620"/>
              <a:gd name="T18" fmla="*/ 1455 w 1782"/>
              <a:gd name="T19" fmla="*/ 1447 h 1620"/>
              <a:gd name="T20" fmla="*/ 1727 w 1782"/>
              <a:gd name="T21" fmla="*/ 977 h 1620"/>
              <a:gd name="T22" fmla="*/ 1727 w 1782"/>
              <a:gd name="T23" fmla="*/ 642 h 1620"/>
              <a:gd name="T24" fmla="*/ 1455 w 1782"/>
              <a:gd name="T25" fmla="*/ 172 h 1620"/>
              <a:gd name="T26" fmla="*/ 1157 w 1782"/>
              <a:gd name="T27" fmla="*/ 0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82" h="1620">
                <a:moveTo>
                  <a:pt x="1157" y="0"/>
                </a:moveTo>
                <a:lnTo>
                  <a:pt x="1157" y="0"/>
                </a:lnTo>
                <a:cubicBezTo>
                  <a:pt x="624" y="0"/>
                  <a:pt x="624" y="0"/>
                  <a:pt x="624" y="0"/>
                </a:cubicBezTo>
                <a:cubicBezTo>
                  <a:pt x="497" y="0"/>
                  <a:pt x="389" y="64"/>
                  <a:pt x="325" y="172"/>
                </a:cubicBezTo>
                <a:cubicBezTo>
                  <a:pt x="54" y="642"/>
                  <a:pt x="54" y="642"/>
                  <a:pt x="54" y="642"/>
                </a:cubicBezTo>
                <a:cubicBezTo>
                  <a:pt x="0" y="742"/>
                  <a:pt x="0" y="877"/>
                  <a:pt x="54" y="977"/>
                </a:cubicBezTo>
                <a:cubicBezTo>
                  <a:pt x="325" y="1447"/>
                  <a:pt x="325" y="1447"/>
                  <a:pt x="325" y="1447"/>
                </a:cubicBezTo>
                <a:cubicBezTo>
                  <a:pt x="389" y="1546"/>
                  <a:pt x="497" y="1619"/>
                  <a:pt x="624" y="1619"/>
                </a:cubicBezTo>
                <a:cubicBezTo>
                  <a:pt x="1157" y="1619"/>
                  <a:pt x="1157" y="1619"/>
                  <a:pt x="1157" y="1619"/>
                </a:cubicBezTo>
                <a:cubicBezTo>
                  <a:pt x="1284" y="1619"/>
                  <a:pt x="1392" y="1546"/>
                  <a:pt x="1455" y="1447"/>
                </a:cubicBezTo>
                <a:cubicBezTo>
                  <a:pt x="1727" y="977"/>
                  <a:pt x="1727" y="977"/>
                  <a:pt x="1727" y="977"/>
                </a:cubicBezTo>
                <a:cubicBezTo>
                  <a:pt x="1781" y="877"/>
                  <a:pt x="1781" y="742"/>
                  <a:pt x="1727" y="642"/>
                </a:cubicBezTo>
                <a:cubicBezTo>
                  <a:pt x="1455" y="172"/>
                  <a:pt x="1455" y="172"/>
                  <a:pt x="1455" y="172"/>
                </a:cubicBezTo>
                <a:cubicBezTo>
                  <a:pt x="1392" y="64"/>
                  <a:pt x="1284" y="0"/>
                  <a:pt x="115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340">
            <a:extLst>
              <a:ext uri="{FF2B5EF4-FFF2-40B4-BE49-F238E27FC236}">
                <a16:creationId xmlns:a16="http://schemas.microsoft.com/office/drawing/2014/main" id="{7D58EAD3-D9D3-9E44-99E6-04EBA3D22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093" y="11121792"/>
            <a:ext cx="2027748" cy="1842037"/>
          </a:xfrm>
          <a:custGeom>
            <a:avLst/>
            <a:gdLst>
              <a:gd name="T0" fmla="*/ 1157 w 1782"/>
              <a:gd name="T1" fmla="*/ 0 h 1619"/>
              <a:gd name="T2" fmla="*/ 1157 w 1782"/>
              <a:gd name="T3" fmla="*/ 0 h 1619"/>
              <a:gd name="T4" fmla="*/ 624 w 1782"/>
              <a:gd name="T5" fmla="*/ 0 h 1619"/>
              <a:gd name="T6" fmla="*/ 325 w 1782"/>
              <a:gd name="T7" fmla="*/ 171 h 1619"/>
              <a:gd name="T8" fmla="*/ 54 w 1782"/>
              <a:gd name="T9" fmla="*/ 641 h 1619"/>
              <a:gd name="T10" fmla="*/ 54 w 1782"/>
              <a:gd name="T11" fmla="*/ 976 h 1619"/>
              <a:gd name="T12" fmla="*/ 325 w 1782"/>
              <a:gd name="T13" fmla="*/ 1446 h 1619"/>
              <a:gd name="T14" fmla="*/ 624 w 1782"/>
              <a:gd name="T15" fmla="*/ 1618 h 1619"/>
              <a:gd name="T16" fmla="*/ 1157 w 1782"/>
              <a:gd name="T17" fmla="*/ 1618 h 1619"/>
              <a:gd name="T18" fmla="*/ 1455 w 1782"/>
              <a:gd name="T19" fmla="*/ 1446 h 1619"/>
              <a:gd name="T20" fmla="*/ 1727 w 1782"/>
              <a:gd name="T21" fmla="*/ 976 h 1619"/>
              <a:gd name="T22" fmla="*/ 1727 w 1782"/>
              <a:gd name="T23" fmla="*/ 641 h 1619"/>
              <a:gd name="T24" fmla="*/ 1455 w 1782"/>
              <a:gd name="T25" fmla="*/ 171 h 1619"/>
              <a:gd name="T26" fmla="*/ 1157 w 1782"/>
              <a:gd name="T27" fmla="*/ 0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82" h="1619">
                <a:moveTo>
                  <a:pt x="1157" y="0"/>
                </a:moveTo>
                <a:lnTo>
                  <a:pt x="1157" y="0"/>
                </a:lnTo>
                <a:cubicBezTo>
                  <a:pt x="624" y="0"/>
                  <a:pt x="624" y="0"/>
                  <a:pt x="624" y="0"/>
                </a:cubicBezTo>
                <a:cubicBezTo>
                  <a:pt x="497" y="0"/>
                  <a:pt x="389" y="72"/>
                  <a:pt x="325" y="171"/>
                </a:cubicBezTo>
                <a:cubicBezTo>
                  <a:pt x="54" y="641"/>
                  <a:pt x="54" y="641"/>
                  <a:pt x="54" y="641"/>
                </a:cubicBezTo>
                <a:cubicBezTo>
                  <a:pt x="0" y="741"/>
                  <a:pt x="0" y="876"/>
                  <a:pt x="54" y="976"/>
                </a:cubicBezTo>
                <a:cubicBezTo>
                  <a:pt x="325" y="1446"/>
                  <a:pt x="325" y="1446"/>
                  <a:pt x="325" y="1446"/>
                </a:cubicBezTo>
                <a:cubicBezTo>
                  <a:pt x="389" y="1554"/>
                  <a:pt x="497" y="1618"/>
                  <a:pt x="624" y="1618"/>
                </a:cubicBezTo>
                <a:cubicBezTo>
                  <a:pt x="1157" y="1618"/>
                  <a:pt x="1157" y="1618"/>
                  <a:pt x="1157" y="1618"/>
                </a:cubicBezTo>
                <a:cubicBezTo>
                  <a:pt x="1284" y="1618"/>
                  <a:pt x="1392" y="1554"/>
                  <a:pt x="1455" y="1446"/>
                </a:cubicBezTo>
                <a:cubicBezTo>
                  <a:pt x="1727" y="976"/>
                  <a:pt x="1727" y="976"/>
                  <a:pt x="1727" y="976"/>
                </a:cubicBezTo>
                <a:cubicBezTo>
                  <a:pt x="1781" y="876"/>
                  <a:pt x="1781" y="741"/>
                  <a:pt x="1727" y="641"/>
                </a:cubicBezTo>
                <a:cubicBezTo>
                  <a:pt x="1455" y="171"/>
                  <a:pt x="1455" y="171"/>
                  <a:pt x="1455" y="171"/>
                </a:cubicBezTo>
                <a:cubicBezTo>
                  <a:pt x="1392" y="72"/>
                  <a:pt x="1284" y="0"/>
                  <a:pt x="115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341">
            <a:extLst>
              <a:ext uri="{FF2B5EF4-FFF2-40B4-BE49-F238E27FC236}">
                <a16:creationId xmlns:a16="http://schemas.microsoft.com/office/drawing/2014/main" id="{E353BCAE-716B-EC4A-9EAC-9395F279A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5100" y="4386056"/>
            <a:ext cx="2027748" cy="1842037"/>
          </a:xfrm>
          <a:custGeom>
            <a:avLst/>
            <a:gdLst>
              <a:gd name="T0" fmla="*/ 1157 w 1782"/>
              <a:gd name="T1" fmla="*/ 0 h 1620"/>
              <a:gd name="T2" fmla="*/ 1157 w 1782"/>
              <a:gd name="T3" fmla="*/ 0 h 1620"/>
              <a:gd name="T4" fmla="*/ 624 w 1782"/>
              <a:gd name="T5" fmla="*/ 0 h 1620"/>
              <a:gd name="T6" fmla="*/ 326 w 1782"/>
              <a:gd name="T7" fmla="*/ 172 h 1620"/>
              <a:gd name="T8" fmla="*/ 55 w 1782"/>
              <a:gd name="T9" fmla="*/ 642 h 1620"/>
              <a:gd name="T10" fmla="*/ 55 w 1782"/>
              <a:gd name="T11" fmla="*/ 977 h 1620"/>
              <a:gd name="T12" fmla="*/ 326 w 1782"/>
              <a:gd name="T13" fmla="*/ 1447 h 1620"/>
              <a:gd name="T14" fmla="*/ 624 w 1782"/>
              <a:gd name="T15" fmla="*/ 1619 h 1620"/>
              <a:gd name="T16" fmla="*/ 1157 w 1782"/>
              <a:gd name="T17" fmla="*/ 1619 h 1620"/>
              <a:gd name="T18" fmla="*/ 1456 w 1782"/>
              <a:gd name="T19" fmla="*/ 1447 h 1620"/>
              <a:gd name="T20" fmla="*/ 1727 w 1782"/>
              <a:gd name="T21" fmla="*/ 977 h 1620"/>
              <a:gd name="T22" fmla="*/ 1727 w 1782"/>
              <a:gd name="T23" fmla="*/ 642 h 1620"/>
              <a:gd name="T24" fmla="*/ 1456 w 1782"/>
              <a:gd name="T25" fmla="*/ 172 h 1620"/>
              <a:gd name="T26" fmla="*/ 1157 w 1782"/>
              <a:gd name="T27" fmla="*/ 0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82" h="1620">
                <a:moveTo>
                  <a:pt x="1157" y="0"/>
                </a:moveTo>
                <a:lnTo>
                  <a:pt x="1157" y="0"/>
                </a:lnTo>
                <a:cubicBezTo>
                  <a:pt x="624" y="0"/>
                  <a:pt x="624" y="0"/>
                  <a:pt x="624" y="0"/>
                </a:cubicBezTo>
                <a:cubicBezTo>
                  <a:pt x="498" y="0"/>
                  <a:pt x="389" y="64"/>
                  <a:pt x="326" y="172"/>
                </a:cubicBezTo>
                <a:cubicBezTo>
                  <a:pt x="55" y="642"/>
                  <a:pt x="55" y="642"/>
                  <a:pt x="55" y="642"/>
                </a:cubicBezTo>
                <a:cubicBezTo>
                  <a:pt x="0" y="742"/>
                  <a:pt x="0" y="877"/>
                  <a:pt x="55" y="977"/>
                </a:cubicBezTo>
                <a:cubicBezTo>
                  <a:pt x="326" y="1447"/>
                  <a:pt x="326" y="1447"/>
                  <a:pt x="326" y="1447"/>
                </a:cubicBezTo>
                <a:cubicBezTo>
                  <a:pt x="389" y="1546"/>
                  <a:pt x="498" y="1619"/>
                  <a:pt x="624" y="1619"/>
                </a:cubicBezTo>
                <a:cubicBezTo>
                  <a:pt x="1157" y="1619"/>
                  <a:pt x="1157" y="1619"/>
                  <a:pt x="1157" y="1619"/>
                </a:cubicBezTo>
                <a:cubicBezTo>
                  <a:pt x="1284" y="1619"/>
                  <a:pt x="1393" y="1546"/>
                  <a:pt x="1456" y="1447"/>
                </a:cubicBezTo>
                <a:cubicBezTo>
                  <a:pt x="1727" y="977"/>
                  <a:pt x="1727" y="977"/>
                  <a:pt x="1727" y="977"/>
                </a:cubicBezTo>
                <a:cubicBezTo>
                  <a:pt x="1781" y="877"/>
                  <a:pt x="1781" y="742"/>
                  <a:pt x="1727" y="642"/>
                </a:cubicBezTo>
                <a:cubicBezTo>
                  <a:pt x="1456" y="172"/>
                  <a:pt x="1456" y="172"/>
                  <a:pt x="1456" y="172"/>
                </a:cubicBezTo>
                <a:cubicBezTo>
                  <a:pt x="1393" y="64"/>
                  <a:pt x="1284" y="0"/>
                  <a:pt x="115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342">
            <a:extLst>
              <a:ext uri="{FF2B5EF4-FFF2-40B4-BE49-F238E27FC236}">
                <a16:creationId xmlns:a16="http://schemas.microsoft.com/office/drawing/2014/main" id="{4783B3DD-CD5A-FB4D-95D2-4C2BD550B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5100" y="11121792"/>
            <a:ext cx="2027748" cy="1842037"/>
          </a:xfrm>
          <a:custGeom>
            <a:avLst/>
            <a:gdLst>
              <a:gd name="T0" fmla="*/ 1157 w 1782"/>
              <a:gd name="T1" fmla="*/ 0 h 1619"/>
              <a:gd name="T2" fmla="*/ 1157 w 1782"/>
              <a:gd name="T3" fmla="*/ 0 h 1619"/>
              <a:gd name="T4" fmla="*/ 624 w 1782"/>
              <a:gd name="T5" fmla="*/ 0 h 1619"/>
              <a:gd name="T6" fmla="*/ 326 w 1782"/>
              <a:gd name="T7" fmla="*/ 171 h 1619"/>
              <a:gd name="T8" fmla="*/ 55 w 1782"/>
              <a:gd name="T9" fmla="*/ 641 h 1619"/>
              <a:gd name="T10" fmla="*/ 55 w 1782"/>
              <a:gd name="T11" fmla="*/ 976 h 1619"/>
              <a:gd name="T12" fmla="*/ 326 w 1782"/>
              <a:gd name="T13" fmla="*/ 1446 h 1619"/>
              <a:gd name="T14" fmla="*/ 624 w 1782"/>
              <a:gd name="T15" fmla="*/ 1618 h 1619"/>
              <a:gd name="T16" fmla="*/ 1157 w 1782"/>
              <a:gd name="T17" fmla="*/ 1618 h 1619"/>
              <a:gd name="T18" fmla="*/ 1456 w 1782"/>
              <a:gd name="T19" fmla="*/ 1446 h 1619"/>
              <a:gd name="T20" fmla="*/ 1727 w 1782"/>
              <a:gd name="T21" fmla="*/ 976 h 1619"/>
              <a:gd name="T22" fmla="*/ 1727 w 1782"/>
              <a:gd name="T23" fmla="*/ 641 h 1619"/>
              <a:gd name="T24" fmla="*/ 1456 w 1782"/>
              <a:gd name="T25" fmla="*/ 171 h 1619"/>
              <a:gd name="T26" fmla="*/ 1157 w 1782"/>
              <a:gd name="T27" fmla="*/ 0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82" h="1619">
                <a:moveTo>
                  <a:pt x="1157" y="0"/>
                </a:moveTo>
                <a:lnTo>
                  <a:pt x="1157" y="0"/>
                </a:lnTo>
                <a:cubicBezTo>
                  <a:pt x="624" y="0"/>
                  <a:pt x="624" y="0"/>
                  <a:pt x="624" y="0"/>
                </a:cubicBezTo>
                <a:cubicBezTo>
                  <a:pt x="498" y="0"/>
                  <a:pt x="389" y="72"/>
                  <a:pt x="326" y="171"/>
                </a:cubicBezTo>
                <a:cubicBezTo>
                  <a:pt x="55" y="641"/>
                  <a:pt x="55" y="641"/>
                  <a:pt x="55" y="641"/>
                </a:cubicBezTo>
                <a:cubicBezTo>
                  <a:pt x="0" y="741"/>
                  <a:pt x="0" y="876"/>
                  <a:pt x="55" y="976"/>
                </a:cubicBezTo>
                <a:cubicBezTo>
                  <a:pt x="326" y="1446"/>
                  <a:pt x="326" y="1446"/>
                  <a:pt x="326" y="1446"/>
                </a:cubicBezTo>
                <a:cubicBezTo>
                  <a:pt x="389" y="1554"/>
                  <a:pt x="498" y="1618"/>
                  <a:pt x="624" y="1618"/>
                </a:cubicBezTo>
                <a:cubicBezTo>
                  <a:pt x="1157" y="1618"/>
                  <a:pt x="1157" y="1618"/>
                  <a:pt x="1157" y="1618"/>
                </a:cubicBezTo>
                <a:cubicBezTo>
                  <a:pt x="1284" y="1618"/>
                  <a:pt x="1393" y="1554"/>
                  <a:pt x="1456" y="1446"/>
                </a:cubicBezTo>
                <a:cubicBezTo>
                  <a:pt x="1727" y="976"/>
                  <a:pt x="1727" y="976"/>
                  <a:pt x="1727" y="976"/>
                </a:cubicBezTo>
                <a:cubicBezTo>
                  <a:pt x="1781" y="876"/>
                  <a:pt x="1781" y="741"/>
                  <a:pt x="1727" y="641"/>
                </a:cubicBezTo>
                <a:cubicBezTo>
                  <a:pt x="1456" y="171"/>
                  <a:pt x="1456" y="171"/>
                  <a:pt x="1456" y="171"/>
                </a:cubicBezTo>
                <a:cubicBezTo>
                  <a:pt x="1393" y="72"/>
                  <a:pt x="1284" y="0"/>
                  <a:pt x="115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343">
            <a:extLst>
              <a:ext uri="{FF2B5EF4-FFF2-40B4-BE49-F238E27FC236}">
                <a16:creationId xmlns:a16="http://schemas.microsoft.com/office/drawing/2014/main" id="{6D2BC0A2-3B65-0D48-BEAD-FF3AB66E5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6941" y="4963260"/>
            <a:ext cx="1059045" cy="687629"/>
          </a:xfrm>
          <a:custGeom>
            <a:avLst/>
            <a:gdLst>
              <a:gd name="T0" fmla="*/ 931 w 932"/>
              <a:gd name="T1" fmla="*/ 45 h 606"/>
              <a:gd name="T2" fmla="*/ 931 w 932"/>
              <a:gd name="T3" fmla="*/ 45 h 606"/>
              <a:gd name="T4" fmla="*/ 931 w 932"/>
              <a:gd name="T5" fmla="*/ 27 h 606"/>
              <a:gd name="T6" fmla="*/ 922 w 932"/>
              <a:gd name="T7" fmla="*/ 18 h 606"/>
              <a:gd name="T8" fmla="*/ 886 w 932"/>
              <a:gd name="T9" fmla="*/ 0 h 606"/>
              <a:gd name="T10" fmla="*/ 45 w 932"/>
              <a:gd name="T11" fmla="*/ 0 h 606"/>
              <a:gd name="T12" fmla="*/ 9 w 932"/>
              <a:gd name="T13" fmla="*/ 18 h 606"/>
              <a:gd name="T14" fmla="*/ 0 w 932"/>
              <a:gd name="T15" fmla="*/ 27 h 606"/>
              <a:gd name="T16" fmla="*/ 0 w 932"/>
              <a:gd name="T17" fmla="*/ 45 h 606"/>
              <a:gd name="T18" fmla="*/ 0 w 932"/>
              <a:gd name="T19" fmla="*/ 45 h 606"/>
              <a:gd name="T20" fmla="*/ 0 w 932"/>
              <a:gd name="T21" fmla="*/ 560 h 606"/>
              <a:gd name="T22" fmla="*/ 45 w 932"/>
              <a:gd name="T23" fmla="*/ 605 h 606"/>
              <a:gd name="T24" fmla="*/ 886 w 932"/>
              <a:gd name="T25" fmla="*/ 605 h 606"/>
              <a:gd name="T26" fmla="*/ 931 w 932"/>
              <a:gd name="T27" fmla="*/ 560 h 606"/>
              <a:gd name="T28" fmla="*/ 931 w 932"/>
              <a:gd name="T29" fmla="*/ 45 h 606"/>
              <a:gd name="T30" fmla="*/ 461 w 932"/>
              <a:gd name="T31" fmla="*/ 235 h 606"/>
              <a:gd name="T32" fmla="*/ 461 w 932"/>
              <a:gd name="T33" fmla="*/ 235 h 606"/>
              <a:gd name="T34" fmla="*/ 136 w 932"/>
              <a:gd name="T35" fmla="*/ 63 h 606"/>
              <a:gd name="T36" fmla="*/ 796 w 932"/>
              <a:gd name="T37" fmla="*/ 63 h 606"/>
              <a:gd name="T38" fmla="*/ 461 w 932"/>
              <a:gd name="T39" fmla="*/ 235 h 606"/>
              <a:gd name="T40" fmla="*/ 64 w 932"/>
              <a:gd name="T41" fmla="*/ 542 h 606"/>
              <a:gd name="T42" fmla="*/ 64 w 932"/>
              <a:gd name="T43" fmla="*/ 542 h 606"/>
              <a:gd name="T44" fmla="*/ 64 w 932"/>
              <a:gd name="T45" fmla="*/ 90 h 606"/>
              <a:gd name="T46" fmla="*/ 452 w 932"/>
              <a:gd name="T47" fmla="*/ 289 h 606"/>
              <a:gd name="T48" fmla="*/ 452 w 932"/>
              <a:gd name="T49" fmla="*/ 289 h 606"/>
              <a:gd name="T50" fmla="*/ 452 w 932"/>
              <a:gd name="T51" fmla="*/ 289 h 606"/>
              <a:gd name="T52" fmla="*/ 452 w 932"/>
              <a:gd name="T53" fmla="*/ 289 h 606"/>
              <a:gd name="T54" fmla="*/ 452 w 932"/>
              <a:gd name="T55" fmla="*/ 289 h 606"/>
              <a:gd name="T56" fmla="*/ 452 w 932"/>
              <a:gd name="T57" fmla="*/ 289 h 606"/>
              <a:gd name="T58" fmla="*/ 452 w 932"/>
              <a:gd name="T59" fmla="*/ 289 h 606"/>
              <a:gd name="T60" fmla="*/ 461 w 932"/>
              <a:gd name="T61" fmla="*/ 298 h 606"/>
              <a:gd name="T62" fmla="*/ 461 w 932"/>
              <a:gd name="T63" fmla="*/ 298 h 606"/>
              <a:gd name="T64" fmla="*/ 461 w 932"/>
              <a:gd name="T65" fmla="*/ 298 h 606"/>
              <a:gd name="T66" fmla="*/ 461 w 932"/>
              <a:gd name="T67" fmla="*/ 298 h 606"/>
              <a:gd name="T68" fmla="*/ 461 w 932"/>
              <a:gd name="T69" fmla="*/ 298 h 606"/>
              <a:gd name="T70" fmla="*/ 461 w 932"/>
              <a:gd name="T71" fmla="*/ 298 h 606"/>
              <a:gd name="T72" fmla="*/ 461 w 932"/>
              <a:gd name="T73" fmla="*/ 298 h 606"/>
              <a:gd name="T74" fmla="*/ 461 w 932"/>
              <a:gd name="T75" fmla="*/ 298 h 606"/>
              <a:gd name="T76" fmla="*/ 461 w 932"/>
              <a:gd name="T77" fmla="*/ 298 h 606"/>
              <a:gd name="T78" fmla="*/ 461 w 932"/>
              <a:gd name="T79" fmla="*/ 298 h 606"/>
              <a:gd name="T80" fmla="*/ 461 w 932"/>
              <a:gd name="T81" fmla="*/ 298 h 606"/>
              <a:gd name="T82" fmla="*/ 470 w 932"/>
              <a:gd name="T83" fmla="*/ 298 h 606"/>
              <a:gd name="T84" fmla="*/ 470 w 932"/>
              <a:gd name="T85" fmla="*/ 298 h 606"/>
              <a:gd name="T86" fmla="*/ 470 w 932"/>
              <a:gd name="T87" fmla="*/ 298 h 606"/>
              <a:gd name="T88" fmla="*/ 470 w 932"/>
              <a:gd name="T89" fmla="*/ 298 h 606"/>
              <a:gd name="T90" fmla="*/ 470 w 932"/>
              <a:gd name="T91" fmla="*/ 298 h 606"/>
              <a:gd name="T92" fmla="*/ 470 w 932"/>
              <a:gd name="T93" fmla="*/ 298 h 606"/>
              <a:gd name="T94" fmla="*/ 470 w 932"/>
              <a:gd name="T95" fmla="*/ 298 h 606"/>
              <a:gd name="T96" fmla="*/ 470 w 932"/>
              <a:gd name="T97" fmla="*/ 298 h 606"/>
              <a:gd name="T98" fmla="*/ 479 w 932"/>
              <a:gd name="T99" fmla="*/ 289 h 606"/>
              <a:gd name="T100" fmla="*/ 479 w 932"/>
              <a:gd name="T101" fmla="*/ 289 h 606"/>
              <a:gd name="T102" fmla="*/ 479 w 932"/>
              <a:gd name="T103" fmla="*/ 289 h 606"/>
              <a:gd name="T104" fmla="*/ 479 w 932"/>
              <a:gd name="T105" fmla="*/ 289 h 606"/>
              <a:gd name="T106" fmla="*/ 479 w 932"/>
              <a:gd name="T107" fmla="*/ 289 h 606"/>
              <a:gd name="T108" fmla="*/ 479 w 932"/>
              <a:gd name="T109" fmla="*/ 289 h 606"/>
              <a:gd name="T110" fmla="*/ 479 w 932"/>
              <a:gd name="T111" fmla="*/ 289 h 606"/>
              <a:gd name="T112" fmla="*/ 868 w 932"/>
              <a:gd name="T113" fmla="*/ 90 h 606"/>
              <a:gd name="T114" fmla="*/ 868 w 932"/>
              <a:gd name="T115" fmla="*/ 542 h 606"/>
              <a:gd name="T116" fmla="*/ 64 w 932"/>
              <a:gd name="T117" fmla="*/ 54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32" h="606">
                <a:moveTo>
                  <a:pt x="931" y="45"/>
                </a:moveTo>
                <a:lnTo>
                  <a:pt x="931" y="45"/>
                </a:lnTo>
                <a:cubicBezTo>
                  <a:pt x="931" y="36"/>
                  <a:pt x="931" y="36"/>
                  <a:pt x="931" y="27"/>
                </a:cubicBezTo>
                <a:cubicBezTo>
                  <a:pt x="931" y="27"/>
                  <a:pt x="922" y="27"/>
                  <a:pt x="922" y="18"/>
                </a:cubicBezTo>
                <a:cubicBezTo>
                  <a:pt x="913" y="9"/>
                  <a:pt x="904" y="0"/>
                  <a:pt x="886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27" y="0"/>
                  <a:pt x="18" y="9"/>
                  <a:pt x="9" y="18"/>
                </a:cubicBezTo>
                <a:cubicBezTo>
                  <a:pt x="9" y="27"/>
                  <a:pt x="0" y="27"/>
                  <a:pt x="0" y="27"/>
                </a:cubicBezTo>
                <a:cubicBezTo>
                  <a:pt x="0" y="36"/>
                  <a:pt x="0" y="36"/>
                  <a:pt x="0" y="45"/>
                </a:cubicBezTo>
                <a:lnTo>
                  <a:pt x="0" y="45"/>
                </a:lnTo>
                <a:cubicBezTo>
                  <a:pt x="0" y="560"/>
                  <a:pt x="0" y="560"/>
                  <a:pt x="0" y="560"/>
                </a:cubicBezTo>
                <a:cubicBezTo>
                  <a:pt x="0" y="578"/>
                  <a:pt x="18" y="605"/>
                  <a:pt x="45" y="605"/>
                </a:cubicBezTo>
                <a:cubicBezTo>
                  <a:pt x="886" y="605"/>
                  <a:pt x="886" y="605"/>
                  <a:pt x="886" y="605"/>
                </a:cubicBezTo>
                <a:cubicBezTo>
                  <a:pt x="913" y="605"/>
                  <a:pt x="931" y="578"/>
                  <a:pt x="931" y="560"/>
                </a:cubicBezTo>
                <a:cubicBezTo>
                  <a:pt x="931" y="45"/>
                  <a:pt x="931" y="45"/>
                  <a:pt x="931" y="45"/>
                </a:cubicBezTo>
                <a:close/>
                <a:moveTo>
                  <a:pt x="461" y="235"/>
                </a:moveTo>
                <a:lnTo>
                  <a:pt x="461" y="235"/>
                </a:lnTo>
                <a:cubicBezTo>
                  <a:pt x="136" y="63"/>
                  <a:pt x="136" y="63"/>
                  <a:pt x="136" y="63"/>
                </a:cubicBezTo>
                <a:cubicBezTo>
                  <a:pt x="796" y="63"/>
                  <a:pt x="796" y="63"/>
                  <a:pt x="796" y="63"/>
                </a:cubicBezTo>
                <a:lnTo>
                  <a:pt x="461" y="235"/>
                </a:lnTo>
                <a:close/>
                <a:moveTo>
                  <a:pt x="64" y="542"/>
                </a:moveTo>
                <a:lnTo>
                  <a:pt x="64" y="542"/>
                </a:lnTo>
                <a:cubicBezTo>
                  <a:pt x="64" y="90"/>
                  <a:pt x="64" y="90"/>
                  <a:pt x="64" y="90"/>
                </a:cubicBezTo>
                <a:cubicBezTo>
                  <a:pt x="452" y="289"/>
                  <a:pt x="452" y="289"/>
                  <a:pt x="452" y="289"/>
                </a:cubicBezTo>
                <a:lnTo>
                  <a:pt x="452" y="289"/>
                </a:lnTo>
                <a:lnTo>
                  <a:pt x="452" y="289"/>
                </a:lnTo>
                <a:lnTo>
                  <a:pt x="452" y="289"/>
                </a:lnTo>
                <a:lnTo>
                  <a:pt x="452" y="289"/>
                </a:lnTo>
                <a:lnTo>
                  <a:pt x="452" y="289"/>
                </a:lnTo>
                <a:lnTo>
                  <a:pt x="452" y="289"/>
                </a:lnTo>
                <a:cubicBezTo>
                  <a:pt x="452" y="298"/>
                  <a:pt x="452" y="298"/>
                  <a:pt x="461" y="298"/>
                </a:cubicBezTo>
                <a:lnTo>
                  <a:pt x="461" y="298"/>
                </a:lnTo>
                <a:lnTo>
                  <a:pt x="461" y="298"/>
                </a:lnTo>
                <a:lnTo>
                  <a:pt x="461" y="298"/>
                </a:lnTo>
                <a:lnTo>
                  <a:pt x="461" y="298"/>
                </a:lnTo>
                <a:lnTo>
                  <a:pt x="461" y="298"/>
                </a:lnTo>
                <a:lnTo>
                  <a:pt x="461" y="298"/>
                </a:lnTo>
                <a:lnTo>
                  <a:pt x="461" y="298"/>
                </a:lnTo>
                <a:lnTo>
                  <a:pt x="461" y="298"/>
                </a:lnTo>
                <a:lnTo>
                  <a:pt x="461" y="298"/>
                </a:lnTo>
                <a:lnTo>
                  <a:pt x="461" y="298"/>
                </a:lnTo>
                <a:cubicBezTo>
                  <a:pt x="470" y="298"/>
                  <a:pt x="470" y="298"/>
                  <a:pt x="470" y="298"/>
                </a:cubicBezTo>
                <a:lnTo>
                  <a:pt x="470" y="298"/>
                </a:lnTo>
                <a:lnTo>
                  <a:pt x="470" y="298"/>
                </a:lnTo>
                <a:lnTo>
                  <a:pt x="470" y="298"/>
                </a:lnTo>
                <a:lnTo>
                  <a:pt x="470" y="298"/>
                </a:lnTo>
                <a:lnTo>
                  <a:pt x="470" y="298"/>
                </a:lnTo>
                <a:lnTo>
                  <a:pt x="470" y="298"/>
                </a:lnTo>
                <a:lnTo>
                  <a:pt x="470" y="298"/>
                </a:lnTo>
                <a:cubicBezTo>
                  <a:pt x="470" y="298"/>
                  <a:pt x="470" y="298"/>
                  <a:pt x="479" y="289"/>
                </a:cubicBezTo>
                <a:lnTo>
                  <a:pt x="479" y="289"/>
                </a:lnTo>
                <a:lnTo>
                  <a:pt x="479" y="289"/>
                </a:lnTo>
                <a:lnTo>
                  <a:pt x="479" y="289"/>
                </a:lnTo>
                <a:lnTo>
                  <a:pt x="479" y="289"/>
                </a:lnTo>
                <a:lnTo>
                  <a:pt x="479" y="289"/>
                </a:lnTo>
                <a:lnTo>
                  <a:pt x="479" y="289"/>
                </a:lnTo>
                <a:cubicBezTo>
                  <a:pt x="868" y="90"/>
                  <a:pt x="868" y="90"/>
                  <a:pt x="868" y="90"/>
                </a:cubicBezTo>
                <a:cubicBezTo>
                  <a:pt x="868" y="542"/>
                  <a:pt x="868" y="542"/>
                  <a:pt x="868" y="542"/>
                </a:cubicBezTo>
                <a:lnTo>
                  <a:pt x="64" y="5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344">
            <a:extLst>
              <a:ext uri="{FF2B5EF4-FFF2-40B4-BE49-F238E27FC236}">
                <a16:creationId xmlns:a16="http://schemas.microsoft.com/office/drawing/2014/main" id="{E9F21A15-B768-F24C-AD6F-997BA0499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181" y="4797629"/>
            <a:ext cx="938588" cy="1008853"/>
          </a:xfrm>
          <a:custGeom>
            <a:avLst/>
            <a:gdLst>
              <a:gd name="T0" fmla="*/ 172 w 824"/>
              <a:gd name="T1" fmla="*/ 588 h 887"/>
              <a:gd name="T2" fmla="*/ 687 w 824"/>
              <a:gd name="T3" fmla="*/ 588 h 887"/>
              <a:gd name="T4" fmla="*/ 687 w 824"/>
              <a:gd name="T5" fmla="*/ 588 h 887"/>
              <a:gd name="T6" fmla="*/ 696 w 824"/>
              <a:gd name="T7" fmla="*/ 588 h 887"/>
              <a:gd name="T8" fmla="*/ 705 w 824"/>
              <a:gd name="T9" fmla="*/ 579 h 887"/>
              <a:gd name="T10" fmla="*/ 705 w 824"/>
              <a:gd name="T11" fmla="*/ 579 h 887"/>
              <a:gd name="T12" fmla="*/ 714 w 824"/>
              <a:gd name="T13" fmla="*/ 570 h 887"/>
              <a:gd name="T14" fmla="*/ 714 w 824"/>
              <a:gd name="T15" fmla="*/ 570 h 887"/>
              <a:gd name="T16" fmla="*/ 714 w 824"/>
              <a:gd name="T17" fmla="*/ 561 h 887"/>
              <a:gd name="T18" fmla="*/ 805 w 824"/>
              <a:gd name="T19" fmla="*/ 154 h 887"/>
              <a:gd name="T20" fmla="*/ 805 w 824"/>
              <a:gd name="T21" fmla="*/ 154 h 887"/>
              <a:gd name="T22" fmla="*/ 805 w 824"/>
              <a:gd name="T23" fmla="*/ 145 h 887"/>
              <a:gd name="T24" fmla="*/ 805 w 824"/>
              <a:gd name="T25" fmla="*/ 136 h 887"/>
              <a:gd name="T26" fmla="*/ 805 w 824"/>
              <a:gd name="T27" fmla="*/ 136 h 887"/>
              <a:gd name="T28" fmla="*/ 795 w 824"/>
              <a:gd name="T29" fmla="*/ 127 h 887"/>
              <a:gd name="T30" fmla="*/ 795 w 824"/>
              <a:gd name="T31" fmla="*/ 127 h 887"/>
              <a:gd name="T32" fmla="*/ 786 w 824"/>
              <a:gd name="T33" fmla="*/ 127 h 887"/>
              <a:gd name="T34" fmla="*/ 786 w 824"/>
              <a:gd name="T35" fmla="*/ 127 h 887"/>
              <a:gd name="T36" fmla="*/ 777 w 824"/>
              <a:gd name="T37" fmla="*/ 117 h 887"/>
              <a:gd name="T38" fmla="*/ 217 w 824"/>
              <a:gd name="T39" fmla="*/ 181 h 887"/>
              <a:gd name="T40" fmla="*/ 145 w 824"/>
              <a:gd name="T41" fmla="*/ 27 h 887"/>
              <a:gd name="T42" fmla="*/ 145 w 824"/>
              <a:gd name="T43" fmla="*/ 27 h 887"/>
              <a:gd name="T44" fmla="*/ 145 w 824"/>
              <a:gd name="T45" fmla="*/ 18 h 887"/>
              <a:gd name="T46" fmla="*/ 145 w 824"/>
              <a:gd name="T47" fmla="*/ 18 h 887"/>
              <a:gd name="T48" fmla="*/ 136 w 824"/>
              <a:gd name="T49" fmla="*/ 9 h 887"/>
              <a:gd name="T50" fmla="*/ 136 w 824"/>
              <a:gd name="T51" fmla="*/ 9 h 887"/>
              <a:gd name="T52" fmla="*/ 127 w 824"/>
              <a:gd name="T53" fmla="*/ 9 h 887"/>
              <a:gd name="T54" fmla="*/ 118 w 824"/>
              <a:gd name="T55" fmla="*/ 9 h 887"/>
              <a:gd name="T56" fmla="*/ 0 w 824"/>
              <a:gd name="T57" fmla="*/ 36 h 887"/>
              <a:gd name="T58" fmla="*/ 154 w 824"/>
              <a:gd name="T59" fmla="*/ 524 h 887"/>
              <a:gd name="T60" fmla="*/ 154 w 824"/>
              <a:gd name="T61" fmla="*/ 524 h 887"/>
              <a:gd name="T62" fmla="*/ 145 w 824"/>
              <a:gd name="T63" fmla="*/ 524 h 887"/>
              <a:gd name="T64" fmla="*/ 136 w 824"/>
              <a:gd name="T65" fmla="*/ 533 h 887"/>
              <a:gd name="T66" fmla="*/ 136 w 824"/>
              <a:gd name="T67" fmla="*/ 533 h 887"/>
              <a:gd name="T68" fmla="*/ 127 w 824"/>
              <a:gd name="T69" fmla="*/ 533 h 887"/>
              <a:gd name="T70" fmla="*/ 54 w 824"/>
              <a:gd name="T71" fmla="*/ 660 h 887"/>
              <a:gd name="T72" fmla="*/ 45 w 824"/>
              <a:gd name="T73" fmla="*/ 669 h 887"/>
              <a:gd name="T74" fmla="*/ 45 w 824"/>
              <a:gd name="T75" fmla="*/ 678 h 887"/>
              <a:gd name="T76" fmla="*/ 45 w 824"/>
              <a:gd name="T77" fmla="*/ 678 h 887"/>
              <a:gd name="T78" fmla="*/ 45 w 824"/>
              <a:gd name="T79" fmla="*/ 687 h 887"/>
              <a:gd name="T80" fmla="*/ 45 w 824"/>
              <a:gd name="T81" fmla="*/ 687 h 887"/>
              <a:gd name="T82" fmla="*/ 54 w 824"/>
              <a:gd name="T83" fmla="*/ 696 h 887"/>
              <a:gd name="T84" fmla="*/ 54 w 824"/>
              <a:gd name="T85" fmla="*/ 696 h 887"/>
              <a:gd name="T86" fmla="*/ 63 w 824"/>
              <a:gd name="T87" fmla="*/ 705 h 887"/>
              <a:gd name="T88" fmla="*/ 63 w 824"/>
              <a:gd name="T89" fmla="*/ 705 h 887"/>
              <a:gd name="T90" fmla="*/ 72 w 824"/>
              <a:gd name="T91" fmla="*/ 705 h 887"/>
              <a:gd name="T92" fmla="*/ 72 w 824"/>
              <a:gd name="T93" fmla="*/ 705 h 887"/>
              <a:gd name="T94" fmla="*/ 307 w 824"/>
              <a:gd name="T95" fmla="*/ 886 h 887"/>
              <a:gd name="T96" fmla="*/ 552 w 824"/>
              <a:gd name="T97" fmla="*/ 768 h 887"/>
              <a:gd name="T98" fmla="*/ 795 w 824"/>
              <a:gd name="T99" fmla="*/ 705 h 887"/>
              <a:gd name="T100" fmla="*/ 371 w 824"/>
              <a:gd name="T101" fmla="*/ 768 h 887"/>
              <a:gd name="T102" fmla="*/ 371 w 824"/>
              <a:gd name="T103" fmla="*/ 768 h 887"/>
              <a:gd name="T104" fmla="*/ 615 w 824"/>
              <a:gd name="T105" fmla="*/ 768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24" h="887">
                <a:moveTo>
                  <a:pt x="795" y="651"/>
                </a:moveTo>
                <a:lnTo>
                  <a:pt x="795" y="651"/>
                </a:lnTo>
                <a:cubicBezTo>
                  <a:pt x="136" y="651"/>
                  <a:pt x="136" y="651"/>
                  <a:pt x="136" y="651"/>
                </a:cubicBezTo>
                <a:cubicBezTo>
                  <a:pt x="172" y="588"/>
                  <a:pt x="172" y="588"/>
                  <a:pt x="172" y="588"/>
                </a:cubicBezTo>
                <a:cubicBezTo>
                  <a:pt x="217" y="588"/>
                  <a:pt x="217" y="588"/>
                  <a:pt x="217" y="588"/>
                </a:cubicBezTo>
                <a:lnTo>
                  <a:pt x="217" y="588"/>
                </a:lnTo>
                <a:lnTo>
                  <a:pt x="217" y="588"/>
                </a:lnTo>
                <a:cubicBezTo>
                  <a:pt x="687" y="588"/>
                  <a:pt x="687" y="588"/>
                  <a:pt x="687" y="588"/>
                </a:cubicBezTo>
                <a:lnTo>
                  <a:pt x="687" y="588"/>
                </a:lnTo>
                <a:lnTo>
                  <a:pt x="687" y="588"/>
                </a:lnTo>
                <a:lnTo>
                  <a:pt x="687" y="588"/>
                </a:lnTo>
                <a:lnTo>
                  <a:pt x="687" y="588"/>
                </a:lnTo>
                <a:cubicBezTo>
                  <a:pt x="696" y="588"/>
                  <a:pt x="696" y="588"/>
                  <a:pt x="696" y="588"/>
                </a:cubicBezTo>
                <a:lnTo>
                  <a:pt x="696" y="588"/>
                </a:lnTo>
                <a:lnTo>
                  <a:pt x="696" y="588"/>
                </a:lnTo>
                <a:lnTo>
                  <a:pt x="696" y="588"/>
                </a:lnTo>
                <a:cubicBezTo>
                  <a:pt x="696" y="588"/>
                  <a:pt x="696" y="588"/>
                  <a:pt x="696" y="579"/>
                </a:cubicBezTo>
                <a:lnTo>
                  <a:pt x="696" y="579"/>
                </a:lnTo>
                <a:lnTo>
                  <a:pt x="696" y="579"/>
                </a:lnTo>
                <a:cubicBezTo>
                  <a:pt x="705" y="579"/>
                  <a:pt x="705" y="579"/>
                  <a:pt x="705" y="579"/>
                </a:cubicBezTo>
                <a:lnTo>
                  <a:pt x="705" y="579"/>
                </a:lnTo>
                <a:lnTo>
                  <a:pt x="705" y="579"/>
                </a:lnTo>
                <a:lnTo>
                  <a:pt x="705" y="579"/>
                </a:lnTo>
                <a:lnTo>
                  <a:pt x="705" y="579"/>
                </a:lnTo>
                <a:lnTo>
                  <a:pt x="705" y="579"/>
                </a:lnTo>
                <a:lnTo>
                  <a:pt x="705" y="579"/>
                </a:lnTo>
                <a:lnTo>
                  <a:pt x="705" y="579"/>
                </a:lnTo>
                <a:cubicBezTo>
                  <a:pt x="714" y="570"/>
                  <a:pt x="714" y="570"/>
                  <a:pt x="714" y="570"/>
                </a:cubicBezTo>
                <a:lnTo>
                  <a:pt x="714" y="570"/>
                </a:lnTo>
                <a:lnTo>
                  <a:pt x="714" y="570"/>
                </a:lnTo>
                <a:lnTo>
                  <a:pt x="714" y="570"/>
                </a:lnTo>
                <a:lnTo>
                  <a:pt x="714" y="570"/>
                </a:lnTo>
                <a:lnTo>
                  <a:pt x="714" y="570"/>
                </a:lnTo>
                <a:cubicBezTo>
                  <a:pt x="714" y="570"/>
                  <a:pt x="714" y="570"/>
                  <a:pt x="714" y="561"/>
                </a:cubicBezTo>
                <a:lnTo>
                  <a:pt x="714" y="561"/>
                </a:lnTo>
                <a:lnTo>
                  <a:pt x="714" y="561"/>
                </a:lnTo>
                <a:cubicBezTo>
                  <a:pt x="805" y="163"/>
                  <a:pt x="805" y="163"/>
                  <a:pt x="805" y="163"/>
                </a:cubicBezTo>
                <a:lnTo>
                  <a:pt x="805" y="163"/>
                </a:lnTo>
                <a:cubicBezTo>
                  <a:pt x="805" y="154"/>
                  <a:pt x="805" y="154"/>
                  <a:pt x="805" y="154"/>
                </a:cubicBezTo>
                <a:lnTo>
                  <a:pt x="805" y="154"/>
                </a:lnTo>
                <a:lnTo>
                  <a:pt x="805" y="154"/>
                </a:lnTo>
                <a:lnTo>
                  <a:pt x="805" y="154"/>
                </a:lnTo>
                <a:lnTo>
                  <a:pt x="805" y="154"/>
                </a:lnTo>
                <a:lnTo>
                  <a:pt x="805" y="154"/>
                </a:lnTo>
                <a:cubicBezTo>
                  <a:pt x="805" y="154"/>
                  <a:pt x="805" y="154"/>
                  <a:pt x="805" y="145"/>
                </a:cubicBezTo>
                <a:lnTo>
                  <a:pt x="805" y="145"/>
                </a:lnTo>
                <a:lnTo>
                  <a:pt x="805" y="145"/>
                </a:lnTo>
                <a:lnTo>
                  <a:pt x="805" y="145"/>
                </a:lnTo>
                <a:lnTo>
                  <a:pt x="805" y="145"/>
                </a:lnTo>
                <a:lnTo>
                  <a:pt x="805" y="145"/>
                </a:lnTo>
                <a:lnTo>
                  <a:pt x="805" y="145"/>
                </a:lnTo>
                <a:cubicBezTo>
                  <a:pt x="805" y="136"/>
                  <a:pt x="805" y="136"/>
                  <a:pt x="805" y="136"/>
                </a:cubicBezTo>
                <a:lnTo>
                  <a:pt x="805" y="136"/>
                </a:lnTo>
                <a:lnTo>
                  <a:pt x="805" y="136"/>
                </a:lnTo>
                <a:lnTo>
                  <a:pt x="805" y="136"/>
                </a:lnTo>
                <a:lnTo>
                  <a:pt x="805" y="136"/>
                </a:lnTo>
                <a:lnTo>
                  <a:pt x="805" y="136"/>
                </a:lnTo>
                <a:lnTo>
                  <a:pt x="805" y="136"/>
                </a:lnTo>
                <a:cubicBezTo>
                  <a:pt x="795" y="136"/>
                  <a:pt x="795" y="136"/>
                  <a:pt x="795" y="127"/>
                </a:cubicBezTo>
                <a:lnTo>
                  <a:pt x="795" y="127"/>
                </a:lnTo>
                <a:lnTo>
                  <a:pt x="795" y="127"/>
                </a:lnTo>
                <a:lnTo>
                  <a:pt x="795" y="127"/>
                </a:lnTo>
                <a:lnTo>
                  <a:pt x="795" y="127"/>
                </a:lnTo>
                <a:lnTo>
                  <a:pt x="795" y="127"/>
                </a:lnTo>
                <a:lnTo>
                  <a:pt x="795" y="127"/>
                </a:lnTo>
                <a:lnTo>
                  <a:pt x="795" y="127"/>
                </a:lnTo>
                <a:cubicBezTo>
                  <a:pt x="786" y="127"/>
                  <a:pt x="786" y="127"/>
                  <a:pt x="786" y="127"/>
                </a:cubicBezTo>
                <a:lnTo>
                  <a:pt x="786" y="127"/>
                </a:lnTo>
                <a:lnTo>
                  <a:pt x="786" y="127"/>
                </a:lnTo>
                <a:lnTo>
                  <a:pt x="786" y="127"/>
                </a:lnTo>
                <a:lnTo>
                  <a:pt x="786" y="127"/>
                </a:lnTo>
                <a:lnTo>
                  <a:pt x="786" y="127"/>
                </a:lnTo>
                <a:cubicBezTo>
                  <a:pt x="786" y="127"/>
                  <a:pt x="786" y="127"/>
                  <a:pt x="786" y="117"/>
                </a:cubicBezTo>
                <a:cubicBezTo>
                  <a:pt x="777" y="117"/>
                  <a:pt x="777" y="117"/>
                  <a:pt x="777" y="117"/>
                </a:cubicBezTo>
                <a:lnTo>
                  <a:pt x="777" y="117"/>
                </a:lnTo>
                <a:lnTo>
                  <a:pt x="777" y="117"/>
                </a:lnTo>
                <a:lnTo>
                  <a:pt x="777" y="117"/>
                </a:lnTo>
                <a:cubicBezTo>
                  <a:pt x="217" y="117"/>
                  <a:pt x="217" y="117"/>
                  <a:pt x="217" y="117"/>
                </a:cubicBezTo>
                <a:cubicBezTo>
                  <a:pt x="199" y="117"/>
                  <a:pt x="190" y="136"/>
                  <a:pt x="190" y="154"/>
                </a:cubicBezTo>
                <a:cubicBezTo>
                  <a:pt x="190" y="172"/>
                  <a:pt x="199" y="181"/>
                  <a:pt x="217" y="181"/>
                </a:cubicBezTo>
                <a:cubicBezTo>
                  <a:pt x="741" y="181"/>
                  <a:pt x="741" y="181"/>
                  <a:pt x="741" y="181"/>
                </a:cubicBezTo>
                <a:cubicBezTo>
                  <a:pt x="660" y="524"/>
                  <a:pt x="660" y="524"/>
                  <a:pt x="660" y="524"/>
                </a:cubicBezTo>
                <a:cubicBezTo>
                  <a:pt x="244" y="524"/>
                  <a:pt x="244" y="524"/>
                  <a:pt x="244" y="524"/>
                </a:cubicBezTo>
                <a:cubicBezTo>
                  <a:pt x="145" y="27"/>
                  <a:pt x="145" y="27"/>
                  <a:pt x="145" y="27"/>
                </a:cubicBezTo>
                <a:lnTo>
                  <a:pt x="145" y="27"/>
                </a:lnTo>
                <a:lnTo>
                  <a:pt x="145" y="27"/>
                </a:lnTo>
                <a:lnTo>
                  <a:pt x="145" y="27"/>
                </a:lnTo>
                <a:lnTo>
                  <a:pt x="145" y="27"/>
                </a:lnTo>
                <a:lnTo>
                  <a:pt x="145" y="27"/>
                </a:lnTo>
                <a:cubicBezTo>
                  <a:pt x="145" y="18"/>
                  <a:pt x="145" y="18"/>
                  <a:pt x="145" y="18"/>
                </a:cubicBezTo>
                <a:lnTo>
                  <a:pt x="145" y="18"/>
                </a:lnTo>
                <a:lnTo>
                  <a:pt x="145" y="18"/>
                </a:lnTo>
                <a:lnTo>
                  <a:pt x="145" y="18"/>
                </a:lnTo>
                <a:lnTo>
                  <a:pt x="145" y="18"/>
                </a:lnTo>
                <a:lnTo>
                  <a:pt x="145" y="18"/>
                </a:lnTo>
                <a:lnTo>
                  <a:pt x="145" y="18"/>
                </a:lnTo>
                <a:cubicBezTo>
                  <a:pt x="145" y="18"/>
                  <a:pt x="145" y="18"/>
                  <a:pt x="145" y="9"/>
                </a:cubicBezTo>
                <a:lnTo>
                  <a:pt x="136" y="9"/>
                </a:lnTo>
                <a:lnTo>
                  <a:pt x="136" y="9"/>
                </a:lnTo>
                <a:lnTo>
                  <a:pt x="136" y="9"/>
                </a:lnTo>
                <a:lnTo>
                  <a:pt x="136" y="9"/>
                </a:lnTo>
                <a:lnTo>
                  <a:pt x="136" y="9"/>
                </a:lnTo>
                <a:lnTo>
                  <a:pt x="136" y="9"/>
                </a:lnTo>
                <a:lnTo>
                  <a:pt x="136" y="9"/>
                </a:lnTo>
                <a:lnTo>
                  <a:pt x="136" y="9"/>
                </a:lnTo>
                <a:cubicBezTo>
                  <a:pt x="127" y="9"/>
                  <a:pt x="127" y="9"/>
                  <a:pt x="127" y="9"/>
                </a:cubicBezTo>
                <a:lnTo>
                  <a:pt x="127" y="9"/>
                </a:lnTo>
                <a:lnTo>
                  <a:pt x="127" y="9"/>
                </a:lnTo>
                <a:lnTo>
                  <a:pt x="127" y="9"/>
                </a:lnTo>
                <a:lnTo>
                  <a:pt x="127" y="9"/>
                </a:lnTo>
                <a:lnTo>
                  <a:pt x="127" y="9"/>
                </a:lnTo>
                <a:lnTo>
                  <a:pt x="118" y="9"/>
                </a:lnTo>
                <a:cubicBezTo>
                  <a:pt x="118" y="0"/>
                  <a:pt x="118" y="0"/>
                  <a:pt x="118" y="0"/>
                </a:cubicBezTo>
                <a:lnTo>
                  <a:pt x="118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54"/>
                  <a:pt x="9" y="63"/>
                  <a:pt x="27" y="63"/>
                </a:cubicBezTo>
                <a:cubicBezTo>
                  <a:pt x="90" y="63"/>
                  <a:pt x="90" y="63"/>
                  <a:pt x="90" y="63"/>
                </a:cubicBezTo>
                <a:cubicBezTo>
                  <a:pt x="181" y="524"/>
                  <a:pt x="181" y="524"/>
                  <a:pt x="181" y="524"/>
                </a:cubicBezTo>
                <a:cubicBezTo>
                  <a:pt x="154" y="524"/>
                  <a:pt x="154" y="524"/>
                  <a:pt x="154" y="524"/>
                </a:cubicBezTo>
                <a:lnTo>
                  <a:pt x="154" y="524"/>
                </a:lnTo>
                <a:lnTo>
                  <a:pt x="154" y="524"/>
                </a:lnTo>
                <a:lnTo>
                  <a:pt x="154" y="524"/>
                </a:lnTo>
                <a:lnTo>
                  <a:pt x="154" y="524"/>
                </a:lnTo>
                <a:cubicBezTo>
                  <a:pt x="154" y="524"/>
                  <a:pt x="154" y="524"/>
                  <a:pt x="145" y="524"/>
                </a:cubicBezTo>
                <a:lnTo>
                  <a:pt x="145" y="524"/>
                </a:lnTo>
                <a:lnTo>
                  <a:pt x="145" y="524"/>
                </a:lnTo>
                <a:lnTo>
                  <a:pt x="145" y="524"/>
                </a:lnTo>
                <a:lnTo>
                  <a:pt x="145" y="524"/>
                </a:lnTo>
                <a:lnTo>
                  <a:pt x="145" y="524"/>
                </a:lnTo>
                <a:lnTo>
                  <a:pt x="145" y="524"/>
                </a:lnTo>
                <a:cubicBezTo>
                  <a:pt x="145" y="533"/>
                  <a:pt x="136" y="533"/>
                  <a:pt x="136" y="533"/>
                </a:cubicBezTo>
                <a:lnTo>
                  <a:pt x="136" y="533"/>
                </a:lnTo>
                <a:lnTo>
                  <a:pt x="136" y="533"/>
                </a:lnTo>
                <a:lnTo>
                  <a:pt x="136" y="533"/>
                </a:lnTo>
                <a:lnTo>
                  <a:pt x="136" y="533"/>
                </a:lnTo>
                <a:lnTo>
                  <a:pt x="136" y="533"/>
                </a:lnTo>
                <a:lnTo>
                  <a:pt x="136" y="533"/>
                </a:lnTo>
                <a:lnTo>
                  <a:pt x="136" y="533"/>
                </a:lnTo>
                <a:cubicBezTo>
                  <a:pt x="136" y="533"/>
                  <a:pt x="136" y="533"/>
                  <a:pt x="127" y="533"/>
                </a:cubicBezTo>
                <a:lnTo>
                  <a:pt x="127" y="542"/>
                </a:lnTo>
                <a:lnTo>
                  <a:pt x="127" y="542"/>
                </a:lnTo>
                <a:cubicBezTo>
                  <a:pt x="54" y="660"/>
                  <a:pt x="54" y="660"/>
                  <a:pt x="54" y="660"/>
                </a:cubicBezTo>
                <a:lnTo>
                  <a:pt x="54" y="660"/>
                </a:lnTo>
                <a:cubicBezTo>
                  <a:pt x="54" y="660"/>
                  <a:pt x="54" y="660"/>
                  <a:pt x="45" y="669"/>
                </a:cubicBezTo>
                <a:lnTo>
                  <a:pt x="45" y="669"/>
                </a:lnTo>
                <a:lnTo>
                  <a:pt x="45" y="669"/>
                </a:lnTo>
                <a:lnTo>
                  <a:pt x="45" y="669"/>
                </a:lnTo>
                <a:lnTo>
                  <a:pt x="45" y="669"/>
                </a:lnTo>
                <a:lnTo>
                  <a:pt x="45" y="669"/>
                </a:lnTo>
                <a:lnTo>
                  <a:pt x="45" y="669"/>
                </a:lnTo>
                <a:cubicBezTo>
                  <a:pt x="45" y="678"/>
                  <a:pt x="45" y="678"/>
                  <a:pt x="45" y="678"/>
                </a:cubicBezTo>
                <a:lnTo>
                  <a:pt x="45" y="678"/>
                </a:lnTo>
                <a:lnTo>
                  <a:pt x="45" y="678"/>
                </a:lnTo>
                <a:lnTo>
                  <a:pt x="45" y="678"/>
                </a:lnTo>
                <a:lnTo>
                  <a:pt x="45" y="678"/>
                </a:lnTo>
                <a:lnTo>
                  <a:pt x="45" y="678"/>
                </a:lnTo>
                <a:lnTo>
                  <a:pt x="45" y="678"/>
                </a:lnTo>
                <a:cubicBezTo>
                  <a:pt x="45" y="687"/>
                  <a:pt x="45" y="687"/>
                  <a:pt x="45" y="687"/>
                </a:cubicBezTo>
                <a:lnTo>
                  <a:pt x="45" y="687"/>
                </a:lnTo>
                <a:lnTo>
                  <a:pt x="45" y="687"/>
                </a:lnTo>
                <a:lnTo>
                  <a:pt x="45" y="687"/>
                </a:lnTo>
                <a:lnTo>
                  <a:pt x="45" y="687"/>
                </a:lnTo>
                <a:lnTo>
                  <a:pt x="45" y="687"/>
                </a:lnTo>
                <a:cubicBezTo>
                  <a:pt x="45" y="687"/>
                  <a:pt x="45" y="687"/>
                  <a:pt x="45" y="696"/>
                </a:cubicBezTo>
                <a:cubicBezTo>
                  <a:pt x="45" y="696"/>
                  <a:pt x="45" y="696"/>
                  <a:pt x="54" y="696"/>
                </a:cubicBezTo>
                <a:lnTo>
                  <a:pt x="54" y="696"/>
                </a:lnTo>
                <a:lnTo>
                  <a:pt x="54" y="696"/>
                </a:lnTo>
                <a:lnTo>
                  <a:pt x="54" y="696"/>
                </a:lnTo>
                <a:lnTo>
                  <a:pt x="54" y="696"/>
                </a:lnTo>
                <a:lnTo>
                  <a:pt x="54" y="696"/>
                </a:lnTo>
                <a:lnTo>
                  <a:pt x="54" y="696"/>
                </a:lnTo>
                <a:lnTo>
                  <a:pt x="54" y="705"/>
                </a:lnTo>
                <a:lnTo>
                  <a:pt x="54" y="705"/>
                </a:lnTo>
                <a:lnTo>
                  <a:pt x="54" y="705"/>
                </a:lnTo>
                <a:cubicBezTo>
                  <a:pt x="63" y="705"/>
                  <a:pt x="63" y="705"/>
                  <a:pt x="63" y="705"/>
                </a:cubicBezTo>
                <a:lnTo>
                  <a:pt x="63" y="705"/>
                </a:lnTo>
                <a:lnTo>
                  <a:pt x="63" y="705"/>
                </a:lnTo>
                <a:lnTo>
                  <a:pt x="63" y="705"/>
                </a:lnTo>
                <a:lnTo>
                  <a:pt x="63" y="705"/>
                </a:lnTo>
                <a:lnTo>
                  <a:pt x="63" y="705"/>
                </a:lnTo>
                <a:lnTo>
                  <a:pt x="63" y="705"/>
                </a:lnTo>
                <a:lnTo>
                  <a:pt x="63" y="705"/>
                </a:lnTo>
                <a:cubicBezTo>
                  <a:pt x="72" y="705"/>
                  <a:pt x="72" y="705"/>
                  <a:pt x="72" y="705"/>
                </a:cubicBezTo>
                <a:lnTo>
                  <a:pt x="72" y="705"/>
                </a:lnTo>
                <a:lnTo>
                  <a:pt x="72" y="705"/>
                </a:lnTo>
                <a:lnTo>
                  <a:pt x="72" y="705"/>
                </a:lnTo>
                <a:lnTo>
                  <a:pt x="72" y="705"/>
                </a:lnTo>
                <a:lnTo>
                  <a:pt x="72" y="705"/>
                </a:lnTo>
                <a:cubicBezTo>
                  <a:pt x="208" y="705"/>
                  <a:pt x="208" y="705"/>
                  <a:pt x="208" y="705"/>
                </a:cubicBezTo>
                <a:cubicBezTo>
                  <a:pt x="190" y="723"/>
                  <a:pt x="190" y="750"/>
                  <a:pt x="190" y="768"/>
                </a:cubicBezTo>
                <a:cubicBezTo>
                  <a:pt x="190" y="832"/>
                  <a:pt x="244" y="886"/>
                  <a:pt x="307" y="886"/>
                </a:cubicBezTo>
                <a:cubicBezTo>
                  <a:pt x="371" y="886"/>
                  <a:pt x="425" y="832"/>
                  <a:pt x="425" y="768"/>
                </a:cubicBezTo>
                <a:cubicBezTo>
                  <a:pt x="425" y="750"/>
                  <a:pt x="425" y="723"/>
                  <a:pt x="416" y="705"/>
                </a:cubicBezTo>
                <a:cubicBezTo>
                  <a:pt x="570" y="705"/>
                  <a:pt x="570" y="705"/>
                  <a:pt x="570" y="705"/>
                </a:cubicBezTo>
                <a:cubicBezTo>
                  <a:pt x="561" y="723"/>
                  <a:pt x="552" y="750"/>
                  <a:pt x="552" y="768"/>
                </a:cubicBezTo>
                <a:cubicBezTo>
                  <a:pt x="552" y="832"/>
                  <a:pt x="606" y="886"/>
                  <a:pt x="669" y="886"/>
                </a:cubicBezTo>
                <a:cubicBezTo>
                  <a:pt x="741" y="886"/>
                  <a:pt x="795" y="832"/>
                  <a:pt x="795" y="768"/>
                </a:cubicBezTo>
                <a:cubicBezTo>
                  <a:pt x="795" y="750"/>
                  <a:pt x="786" y="723"/>
                  <a:pt x="777" y="705"/>
                </a:cubicBezTo>
                <a:cubicBezTo>
                  <a:pt x="795" y="705"/>
                  <a:pt x="795" y="705"/>
                  <a:pt x="795" y="705"/>
                </a:cubicBezTo>
                <a:cubicBezTo>
                  <a:pt x="805" y="705"/>
                  <a:pt x="823" y="696"/>
                  <a:pt x="823" y="678"/>
                </a:cubicBezTo>
                <a:cubicBezTo>
                  <a:pt x="823" y="660"/>
                  <a:pt x="805" y="651"/>
                  <a:pt x="795" y="651"/>
                </a:cubicBezTo>
                <a:close/>
                <a:moveTo>
                  <a:pt x="371" y="768"/>
                </a:moveTo>
                <a:lnTo>
                  <a:pt x="371" y="768"/>
                </a:lnTo>
                <a:cubicBezTo>
                  <a:pt x="371" y="804"/>
                  <a:pt x="344" y="832"/>
                  <a:pt x="307" y="832"/>
                </a:cubicBezTo>
                <a:cubicBezTo>
                  <a:pt x="271" y="832"/>
                  <a:pt x="244" y="804"/>
                  <a:pt x="244" y="768"/>
                </a:cubicBezTo>
                <a:cubicBezTo>
                  <a:pt x="244" y="732"/>
                  <a:pt x="271" y="705"/>
                  <a:pt x="307" y="705"/>
                </a:cubicBezTo>
                <a:cubicBezTo>
                  <a:pt x="344" y="705"/>
                  <a:pt x="371" y="732"/>
                  <a:pt x="371" y="768"/>
                </a:cubicBezTo>
                <a:close/>
                <a:moveTo>
                  <a:pt x="732" y="768"/>
                </a:moveTo>
                <a:lnTo>
                  <a:pt x="732" y="768"/>
                </a:lnTo>
                <a:cubicBezTo>
                  <a:pt x="732" y="804"/>
                  <a:pt x="705" y="832"/>
                  <a:pt x="669" y="832"/>
                </a:cubicBezTo>
                <a:cubicBezTo>
                  <a:pt x="642" y="832"/>
                  <a:pt x="615" y="804"/>
                  <a:pt x="615" y="768"/>
                </a:cubicBezTo>
                <a:cubicBezTo>
                  <a:pt x="615" y="732"/>
                  <a:pt x="642" y="705"/>
                  <a:pt x="669" y="705"/>
                </a:cubicBezTo>
                <a:cubicBezTo>
                  <a:pt x="705" y="705"/>
                  <a:pt x="732" y="732"/>
                  <a:pt x="732" y="76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345">
            <a:extLst>
              <a:ext uri="{FF2B5EF4-FFF2-40B4-BE49-F238E27FC236}">
                <a16:creationId xmlns:a16="http://schemas.microsoft.com/office/drawing/2014/main" id="{C48930BB-2160-9945-A8D8-AB6AFD43F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7603" y="11513288"/>
            <a:ext cx="702685" cy="1059045"/>
          </a:xfrm>
          <a:custGeom>
            <a:avLst/>
            <a:gdLst>
              <a:gd name="T0" fmla="*/ 525 w 616"/>
              <a:gd name="T1" fmla="*/ 0 h 932"/>
              <a:gd name="T2" fmla="*/ 525 w 616"/>
              <a:gd name="T3" fmla="*/ 0 h 932"/>
              <a:gd name="T4" fmla="*/ 100 w 616"/>
              <a:gd name="T5" fmla="*/ 0 h 932"/>
              <a:gd name="T6" fmla="*/ 0 w 616"/>
              <a:gd name="T7" fmla="*/ 90 h 932"/>
              <a:gd name="T8" fmla="*/ 0 w 616"/>
              <a:gd name="T9" fmla="*/ 841 h 932"/>
              <a:gd name="T10" fmla="*/ 100 w 616"/>
              <a:gd name="T11" fmla="*/ 931 h 932"/>
              <a:gd name="T12" fmla="*/ 525 w 616"/>
              <a:gd name="T13" fmla="*/ 931 h 932"/>
              <a:gd name="T14" fmla="*/ 615 w 616"/>
              <a:gd name="T15" fmla="*/ 841 h 932"/>
              <a:gd name="T16" fmla="*/ 615 w 616"/>
              <a:gd name="T17" fmla="*/ 90 h 932"/>
              <a:gd name="T18" fmla="*/ 525 w 616"/>
              <a:gd name="T19" fmla="*/ 0 h 932"/>
              <a:gd name="T20" fmla="*/ 561 w 616"/>
              <a:gd name="T21" fmla="*/ 841 h 932"/>
              <a:gd name="T22" fmla="*/ 561 w 616"/>
              <a:gd name="T23" fmla="*/ 841 h 932"/>
              <a:gd name="T24" fmla="*/ 525 w 616"/>
              <a:gd name="T25" fmla="*/ 868 h 932"/>
              <a:gd name="T26" fmla="*/ 100 w 616"/>
              <a:gd name="T27" fmla="*/ 868 h 932"/>
              <a:gd name="T28" fmla="*/ 64 w 616"/>
              <a:gd name="T29" fmla="*/ 841 h 932"/>
              <a:gd name="T30" fmla="*/ 64 w 616"/>
              <a:gd name="T31" fmla="*/ 90 h 932"/>
              <a:gd name="T32" fmla="*/ 100 w 616"/>
              <a:gd name="T33" fmla="*/ 63 h 932"/>
              <a:gd name="T34" fmla="*/ 525 w 616"/>
              <a:gd name="T35" fmla="*/ 63 h 932"/>
              <a:gd name="T36" fmla="*/ 561 w 616"/>
              <a:gd name="T37" fmla="*/ 90 h 932"/>
              <a:gd name="T38" fmla="*/ 561 w 616"/>
              <a:gd name="T39" fmla="*/ 841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6" h="932">
                <a:moveTo>
                  <a:pt x="525" y="0"/>
                </a:moveTo>
                <a:lnTo>
                  <a:pt x="525" y="0"/>
                </a:lnTo>
                <a:cubicBezTo>
                  <a:pt x="100" y="0"/>
                  <a:pt x="100" y="0"/>
                  <a:pt x="100" y="0"/>
                </a:cubicBezTo>
                <a:cubicBezTo>
                  <a:pt x="46" y="0"/>
                  <a:pt x="0" y="45"/>
                  <a:pt x="0" y="90"/>
                </a:cubicBezTo>
                <a:cubicBezTo>
                  <a:pt x="0" y="841"/>
                  <a:pt x="0" y="841"/>
                  <a:pt x="0" y="841"/>
                </a:cubicBezTo>
                <a:cubicBezTo>
                  <a:pt x="0" y="886"/>
                  <a:pt x="46" y="931"/>
                  <a:pt x="100" y="931"/>
                </a:cubicBezTo>
                <a:cubicBezTo>
                  <a:pt x="525" y="931"/>
                  <a:pt x="525" y="931"/>
                  <a:pt x="525" y="931"/>
                </a:cubicBezTo>
                <a:cubicBezTo>
                  <a:pt x="579" y="931"/>
                  <a:pt x="615" y="886"/>
                  <a:pt x="615" y="841"/>
                </a:cubicBezTo>
                <a:cubicBezTo>
                  <a:pt x="615" y="90"/>
                  <a:pt x="615" y="90"/>
                  <a:pt x="615" y="90"/>
                </a:cubicBezTo>
                <a:cubicBezTo>
                  <a:pt x="615" y="45"/>
                  <a:pt x="579" y="0"/>
                  <a:pt x="525" y="0"/>
                </a:cubicBezTo>
                <a:close/>
                <a:moveTo>
                  <a:pt x="561" y="841"/>
                </a:moveTo>
                <a:lnTo>
                  <a:pt x="561" y="841"/>
                </a:lnTo>
                <a:cubicBezTo>
                  <a:pt x="561" y="859"/>
                  <a:pt x="543" y="868"/>
                  <a:pt x="525" y="868"/>
                </a:cubicBezTo>
                <a:cubicBezTo>
                  <a:pt x="100" y="868"/>
                  <a:pt x="100" y="868"/>
                  <a:pt x="100" y="868"/>
                </a:cubicBezTo>
                <a:cubicBezTo>
                  <a:pt x="82" y="868"/>
                  <a:pt x="64" y="859"/>
                  <a:pt x="64" y="841"/>
                </a:cubicBezTo>
                <a:cubicBezTo>
                  <a:pt x="64" y="90"/>
                  <a:pt x="64" y="90"/>
                  <a:pt x="64" y="90"/>
                </a:cubicBezTo>
                <a:cubicBezTo>
                  <a:pt x="64" y="72"/>
                  <a:pt x="82" y="63"/>
                  <a:pt x="100" y="63"/>
                </a:cubicBezTo>
                <a:cubicBezTo>
                  <a:pt x="525" y="63"/>
                  <a:pt x="525" y="63"/>
                  <a:pt x="525" y="63"/>
                </a:cubicBezTo>
                <a:cubicBezTo>
                  <a:pt x="543" y="63"/>
                  <a:pt x="561" y="72"/>
                  <a:pt x="561" y="90"/>
                </a:cubicBezTo>
                <a:lnTo>
                  <a:pt x="561" y="8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346">
            <a:extLst>
              <a:ext uri="{FF2B5EF4-FFF2-40B4-BE49-F238E27FC236}">
                <a16:creationId xmlns:a16="http://schemas.microsoft.com/office/drawing/2014/main" id="{C6BE4E6E-2A13-C34B-BAA8-B26D310A1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388" y="12376587"/>
            <a:ext cx="75286" cy="75286"/>
          </a:xfrm>
          <a:custGeom>
            <a:avLst/>
            <a:gdLst>
              <a:gd name="T0" fmla="*/ 36 w 65"/>
              <a:gd name="T1" fmla="*/ 0 h 65"/>
              <a:gd name="T2" fmla="*/ 36 w 65"/>
              <a:gd name="T3" fmla="*/ 0 h 65"/>
              <a:gd name="T4" fmla="*/ 0 w 65"/>
              <a:gd name="T5" fmla="*/ 27 h 65"/>
              <a:gd name="T6" fmla="*/ 36 w 65"/>
              <a:gd name="T7" fmla="*/ 64 h 65"/>
              <a:gd name="T8" fmla="*/ 64 w 65"/>
              <a:gd name="T9" fmla="*/ 27 h 65"/>
              <a:gd name="T10" fmla="*/ 36 w 65"/>
              <a:gd name="T11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" h="65">
                <a:moveTo>
                  <a:pt x="36" y="0"/>
                </a:moveTo>
                <a:lnTo>
                  <a:pt x="36" y="0"/>
                </a:lnTo>
                <a:cubicBezTo>
                  <a:pt x="9" y="0"/>
                  <a:pt x="0" y="9"/>
                  <a:pt x="0" y="27"/>
                </a:cubicBezTo>
                <a:cubicBezTo>
                  <a:pt x="0" y="55"/>
                  <a:pt x="9" y="64"/>
                  <a:pt x="36" y="64"/>
                </a:cubicBezTo>
                <a:cubicBezTo>
                  <a:pt x="55" y="64"/>
                  <a:pt x="64" y="55"/>
                  <a:pt x="64" y="27"/>
                </a:cubicBezTo>
                <a:cubicBezTo>
                  <a:pt x="64" y="9"/>
                  <a:pt x="55" y="0"/>
                  <a:pt x="3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347">
            <a:extLst>
              <a:ext uri="{FF2B5EF4-FFF2-40B4-BE49-F238E27FC236}">
                <a16:creationId xmlns:a16="http://schemas.microsoft.com/office/drawing/2014/main" id="{3A2698A8-6E91-EC41-897E-EB0085272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238" y="12376587"/>
            <a:ext cx="255976" cy="75286"/>
          </a:xfrm>
          <a:custGeom>
            <a:avLst/>
            <a:gdLst>
              <a:gd name="T0" fmla="*/ 199 w 227"/>
              <a:gd name="T1" fmla="*/ 0 h 65"/>
              <a:gd name="T2" fmla="*/ 199 w 227"/>
              <a:gd name="T3" fmla="*/ 0 h 65"/>
              <a:gd name="T4" fmla="*/ 27 w 227"/>
              <a:gd name="T5" fmla="*/ 0 h 65"/>
              <a:gd name="T6" fmla="*/ 0 w 227"/>
              <a:gd name="T7" fmla="*/ 27 h 65"/>
              <a:gd name="T8" fmla="*/ 27 w 227"/>
              <a:gd name="T9" fmla="*/ 64 h 65"/>
              <a:gd name="T10" fmla="*/ 199 w 227"/>
              <a:gd name="T11" fmla="*/ 64 h 65"/>
              <a:gd name="T12" fmla="*/ 226 w 227"/>
              <a:gd name="T13" fmla="*/ 27 h 65"/>
              <a:gd name="T14" fmla="*/ 199 w 227"/>
              <a:gd name="T15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7" h="65">
                <a:moveTo>
                  <a:pt x="199" y="0"/>
                </a:moveTo>
                <a:lnTo>
                  <a:pt x="199" y="0"/>
                </a:ln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18"/>
                  <a:pt x="0" y="27"/>
                </a:cubicBezTo>
                <a:cubicBezTo>
                  <a:pt x="0" y="46"/>
                  <a:pt x="18" y="64"/>
                  <a:pt x="27" y="64"/>
                </a:cubicBezTo>
                <a:cubicBezTo>
                  <a:pt x="199" y="64"/>
                  <a:pt x="199" y="64"/>
                  <a:pt x="199" y="64"/>
                </a:cubicBezTo>
                <a:cubicBezTo>
                  <a:pt x="208" y="64"/>
                  <a:pt x="226" y="46"/>
                  <a:pt x="226" y="27"/>
                </a:cubicBezTo>
                <a:cubicBezTo>
                  <a:pt x="226" y="18"/>
                  <a:pt x="208" y="0"/>
                  <a:pt x="19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348">
            <a:extLst>
              <a:ext uri="{FF2B5EF4-FFF2-40B4-BE49-F238E27FC236}">
                <a16:creationId xmlns:a16="http://schemas.microsoft.com/office/drawing/2014/main" id="{F4BC170B-E523-3044-BBDE-D89AD33B9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3046" y="11628728"/>
            <a:ext cx="476820" cy="235903"/>
          </a:xfrm>
          <a:custGeom>
            <a:avLst/>
            <a:gdLst>
              <a:gd name="T0" fmla="*/ 18 w 417"/>
              <a:gd name="T1" fmla="*/ 208 h 209"/>
              <a:gd name="T2" fmla="*/ 18 w 417"/>
              <a:gd name="T3" fmla="*/ 208 h 209"/>
              <a:gd name="T4" fmla="*/ 407 w 417"/>
              <a:gd name="T5" fmla="*/ 208 h 209"/>
              <a:gd name="T6" fmla="*/ 416 w 417"/>
              <a:gd name="T7" fmla="*/ 190 h 209"/>
              <a:gd name="T8" fmla="*/ 416 w 417"/>
              <a:gd name="T9" fmla="*/ 9 h 209"/>
              <a:gd name="T10" fmla="*/ 407 w 417"/>
              <a:gd name="T11" fmla="*/ 0 h 209"/>
              <a:gd name="T12" fmla="*/ 18 w 417"/>
              <a:gd name="T13" fmla="*/ 0 h 209"/>
              <a:gd name="T14" fmla="*/ 0 w 417"/>
              <a:gd name="T15" fmla="*/ 9 h 209"/>
              <a:gd name="T16" fmla="*/ 0 w 417"/>
              <a:gd name="T17" fmla="*/ 190 h 209"/>
              <a:gd name="T18" fmla="*/ 18 w 417"/>
              <a:gd name="T19" fmla="*/ 208 h 209"/>
              <a:gd name="T20" fmla="*/ 45 w 417"/>
              <a:gd name="T21" fmla="*/ 28 h 209"/>
              <a:gd name="T22" fmla="*/ 45 w 417"/>
              <a:gd name="T23" fmla="*/ 28 h 209"/>
              <a:gd name="T24" fmla="*/ 371 w 417"/>
              <a:gd name="T25" fmla="*/ 28 h 209"/>
              <a:gd name="T26" fmla="*/ 389 w 417"/>
              <a:gd name="T27" fmla="*/ 46 h 209"/>
              <a:gd name="T28" fmla="*/ 389 w 417"/>
              <a:gd name="T29" fmla="*/ 163 h 209"/>
              <a:gd name="T30" fmla="*/ 371 w 417"/>
              <a:gd name="T31" fmla="*/ 172 h 209"/>
              <a:gd name="T32" fmla="*/ 45 w 417"/>
              <a:gd name="T33" fmla="*/ 172 h 209"/>
              <a:gd name="T34" fmla="*/ 36 w 417"/>
              <a:gd name="T35" fmla="*/ 163 h 209"/>
              <a:gd name="T36" fmla="*/ 36 w 417"/>
              <a:gd name="T37" fmla="*/ 46 h 209"/>
              <a:gd name="T38" fmla="*/ 45 w 417"/>
              <a:gd name="T39" fmla="*/ 2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7" h="209">
                <a:moveTo>
                  <a:pt x="18" y="208"/>
                </a:moveTo>
                <a:lnTo>
                  <a:pt x="18" y="208"/>
                </a:lnTo>
                <a:cubicBezTo>
                  <a:pt x="407" y="208"/>
                  <a:pt x="407" y="208"/>
                  <a:pt x="407" y="208"/>
                </a:cubicBezTo>
                <a:cubicBezTo>
                  <a:pt x="407" y="208"/>
                  <a:pt x="416" y="199"/>
                  <a:pt x="416" y="190"/>
                </a:cubicBezTo>
                <a:cubicBezTo>
                  <a:pt x="416" y="9"/>
                  <a:pt x="416" y="9"/>
                  <a:pt x="416" y="9"/>
                </a:cubicBezTo>
                <a:lnTo>
                  <a:pt x="407" y="0"/>
                </a:ln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9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199"/>
                  <a:pt x="9" y="208"/>
                  <a:pt x="18" y="208"/>
                </a:cubicBezTo>
                <a:close/>
                <a:moveTo>
                  <a:pt x="45" y="28"/>
                </a:moveTo>
                <a:lnTo>
                  <a:pt x="45" y="28"/>
                </a:lnTo>
                <a:cubicBezTo>
                  <a:pt x="371" y="28"/>
                  <a:pt x="371" y="28"/>
                  <a:pt x="371" y="28"/>
                </a:cubicBezTo>
                <a:cubicBezTo>
                  <a:pt x="379" y="28"/>
                  <a:pt x="389" y="37"/>
                  <a:pt x="389" y="46"/>
                </a:cubicBezTo>
                <a:cubicBezTo>
                  <a:pt x="389" y="163"/>
                  <a:pt x="389" y="163"/>
                  <a:pt x="389" y="163"/>
                </a:cubicBezTo>
                <a:cubicBezTo>
                  <a:pt x="389" y="172"/>
                  <a:pt x="379" y="172"/>
                  <a:pt x="371" y="172"/>
                </a:cubicBezTo>
                <a:cubicBezTo>
                  <a:pt x="45" y="172"/>
                  <a:pt x="45" y="172"/>
                  <a:pt x="45" y="172"/>
                </a:cubicBezTo>
                <a:cubicBezTo>
                  <a:pt x="36" y="172"/>
                  <a:pt x="36" y="172"/>
                  <a:pt x="36" y="163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37"/>
                  <a:pt x="36" y="28"/>
                  <a:pt x="45" y="2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349">
            <a:extLst>
              <a:ext uri="{FF2B5EF4-FFF2-40B4-BE49-F238E27FC236}">
                <a16:creationId xmlns:a16="http://schemas.microsoft.com/office/drawing/2014/main" id="{ECA3E8DE-2C17-8042-9BFD-559944030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388" y="12190876"/>
            <a:ext cx="75286" cy="75289"/>
          </a:xfrm>
          <a:custGeom>
            <a:avLst/>
            <a:gdLst>
              <a:gd name="T0" fmla="*/ 36 w 65"/>
              <a:gd name="T1" fmla="*/ 0 h 64"/>
              <a:gd name="T2" fmla="*/ 36 w 65"/>
              <a:gd name="T3" fmla="*/ 0 h 64"/>
              <a:gd name="T4" fmla="*/ 0 w 65"/>
              <a:gd name="T5" fmla="*/ 36 h 64"/>
              <a:gd name="T6" fmla="*/ 36 w 65"/>
              <a:gd name="T7" fmla="*/ 63 h 64"/>
              <a:gd name="T8" fmla="*/ 64 w 65"/>
              <a:gd name="T9" fmla="*/ 36 h 64"/>
              <a:gd name="T10" fmla="*/ 36 w 65"/>
              <a:gd name="T1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" h="64">
                <a:moveTo>
                  <a:pt x="36" y="0"/>
                </a:moveTo>
                <a:lnTo>
                  <a:pt x="36" y="0"/>
                </a:lnTo>
                <a:cubicBezTo>
                  <a:pt x="9" y="0"/>
                  <a:pt x="0" y="9"/>
                  <a:pt x="0" y="36"/>
                </a:cubicBezTo>
                <a:cubicBezTo>
                  <a:pt x="0" y="54"/>
                  <a:pt x="9" y="63"/>
                  <a:pt x="36" y="63"/>
                </a:cubicBezTo>
                <a:cubicBezTo>
                  <a:pt x="55" y="63"/>
                  <a:pt x="64" y="54"/>
                  <a:pt x="64" y="36"/>
                </a:cubicBezTo>
                <a:cubicBezTo>
                  <a:pt x="64" y="9"/>
                  <a:pt x="55" y="0"/>
                  <a:pt x="3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350">
            <a:extLst>
              <a:ext uri="{FF2B5EF4-FFF2-40B4-BE49-F238E27FC236}">
                <a16:creationId xmlns:a16="http://schemas.microsoft.com/office/drawing/2014/main" id="{147693F7-5BBA-9B47-8E0A-CDE66319E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388" y="12060377"/>
            <a:ext cx="85324" cy="85328"/>
          </a:xfrm>
          <a:custGeom>
            <a:avLst/>
            <a:gdLst>
              <a:gd name="T0" fmla="*/ 36 w 73"/>
              <a:gd name="T1" fmla="*/ 0 h 74"/>
              <a:gd name="T2" fmla="*/ 36 w 73"/>
              <a:gd name="T3" fmla="*/ 0 h 74"/>
              <a:gd name="T4" fmla="*/ 0 w 73"/>
              <a:gd name="T5" fmla="*/ 36 h 74"/>
              <a:gd name="T6" fmla="*/ 36 w 73"/>
              <a:gd name="T7" fmla="*/ 73 h 74"/>
              <a:gd name="T8" fmla="*/ 72 w 73"/>
              <a:gd name="T9" fmla="*/ 36 h 74"/>
              <a:gd name="T10" fmla="*/ 36 w 73"/>
              <a:gd name="T11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4">
                <a:moveTo>
                  <a:pt x="36" y="0"/>
                </a:moveTo>
                <a:lnTo>
                  <a:pt x="36" y="0"/>
                </a:ln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73"/>
                  <a:pt x="36" y="73"/>
                </a:cubicBezTo>
                <a:cubicBezTo>
                  <a:pt x="55" y="73"/>
                  <a:pt x="72" y="54"/>
                  <a:pt x="72" y="36"/>
                </a:cubicBezTo>
                <a:cubicBezTo>
                  <a:pt x="72" y="18"/>
                  <a:pt x="55" y="0"/>
                  <a:pt x="3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351">
            <a:extLst>
              <a:ext uri="{FF2B5EF4-FFF2-40B4-BE49-F238E27FC236}">
                <a16:creationId xmlns:a16="http://schemas.microsoft.com/office/drawing/2014/main" id="{C8CDD73B-7A76-E44C-81A8-02BEA5045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8792" y="12060377"/>
            <a:ext cx="85328" cy="85328"/>
          </a:xfrm>
          <a:custGeom>
            <a:avLst/>
            <a:gdLst>
              <a:gd name="T0" fmla="*/ 36 w 73"/>
              <a:gd name="T1" fmla="*/ 73 h 74"/>
              <a:gd name="T2" fmla="*/ 36 w 73"/>
              <a:gd name="T3" fmla="*/ 73 h 74"/>
              <a:gd name="T4" fmla="*/ 72 w 73"/>
              <a:gd name="T5" fmla="*/ 36 h 74"/>
              <a:gd name="T6" fmla="*/ 36 w 73"/>
              <a:gd name="T7" fmla="*/ 0 h 74"/>
              <a:gd name="T8" fmla="*/ 0 w 73"/>
              <a:gd name="T9" fmla="*/ 36 h 74"/>
              <a:gd name="T10" fmla="*/ 36 w 73"/>
              <a:gd name="T11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4">
                <a:moveTo>
                  <a:pt x="36" y="73"/>
                </a:moveTo>
                <a:lnTo>
                  <a:pt x="36" y="73"/>
                </a:lnTo>
                <a:cubicBezTo>
                  <a:pt x="54" y="73"/>
                  <a:pt x="72" y="54"/>
                  <a:pt x="72" y="36"/>
                </a:cubicBezTo>
                <a:cubicBezTo>
                  <a:pt x="72" y="18"/>
                  <a:pt x="54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73"/>
                  <a:pt x="36" y="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352">
            <a:extLst>
              <a:ext uri="{FF2B5EF4-FFF2-40B4-BE49-F238E27FC236}">
                <a16:creationId xmlns:a16="http://schemas.microsoft.com/office/drawing/2014/main" id="{55B786F1-046C-3D49-A543-614BDB9BB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238" y="12060377"/>
            <a:ext cx="75286" cy="85328"/>
          </a:xfrm>
          <a:custGeom>
            <a:avLst/>
            <a:gdLst>
              <a:gd name="T0" fmla="*/ 36 w 64"/>
              <a:gd name="T1" fmla="*/ 73 h 74"/>
              <a:gd name="T2" fmla="*/ 36 w 64"/>
              <a:gd name="T3" fmla="*/ 73 h 74"/>
              <a:gd name="T4" fmla="*/ 63 w 64"/>
              <a:gd name="T5" fmla="*/ 36 h 74"/>
              <a:gd name="T6" fmla="*/ 36 w 64"/>
              <a:gd name="T7" fmla="*/ 0 h 74"/>
              <a:gd name="T8" fmla="*/ 0 w 64"/>
              <a:gd name="T9" fmla="*/ 36 h 74"/>
              <a:gd name="T10" fmla="*/ 36 w 64"/>
              <a:gd name="T11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74">
                <a:moveTo>
                  <a:pt x="36" y="73"/>
                </a:moveTo>
                <a:lnTo>
                  <a:pt x="36" y="73"/>
                </a:lnTo>
                <a:cubicBezTo>
                  <a:pt x="54" y="73"/>
                  <a:pt x="63" y="54"/>
                  <a:pt x="63" y="36"/>
                </a:cubicBezTo>
                <a:cubicBezTo>
                  <a:pt x="63" y="18"/>
                  <a:pt x="54" y="0"/>
                  <a:pt x="36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54"/>
                  <a:pt x="9" y="73"/>
                  <a:pt x="36" y="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353">
            <a:extLst>
              <a:ext uri="{FF2B5EF4-FFF2-40B4-BE49-F238E27FC236}">
                <a16:creationId xmlns:a16="http://schemas.microsoft.com/office/drawing/2014/main" id="{CF282BFD-B866-674C-83C5-DFEC35CEB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8792" y="12190876"/>
            <a:ext cx="85328" cy="75289"/>
          </a:xfrm>
          <a:custGeom>
            <a:avLst/>
            <a:gdLst>
              <a:gd name="T0" fmla="*/ 36 w 73"/>
              <a:gd name="T1" fmla="*/ 63 h 64"/>
              <a:gd name="T2" fmla="*/ 36 w 73"/>
              <a:gd name="T3" fmla="*/ 63 h 64"/>
              <a:gd name="T4" fmla="*/ 72 w 73"/>
              <a:gd name="T5" fmla="*/ 36 h 64"/>
              <a:gd name="T6" fmla="*/ 36 w 73"/>
              <a:gd name="T7" fmla="*/ 0 h 64"/>
              <a:gd name="T8" fmla="*/ 0 w 73"/>
              <a:gd name="T9" fmla="*/ 36 h 64"/>
              <a:gd name="T10" fmla="*/ 36 w 73"/>
              <a:gd name="T11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64">
                <a:moveTo>
                  <a:pt x="36" y="63"/>
                </a:moveTo>
                <a:lnTo>
                  <a:pt x="36" y="63"/>
                </a:lnTo>
                <a:cubicBezTo>
                  <a:pt x="54" y="63"/>
                  <a:pt x="72" y="54"/>
                  <a:pt x="72" y="36"/>
                </a:cubicBezTo>
                <a:cubicBezTo>
                  <a:pt x="72" y="9"/>
                  <a:pt x="54" y="0"/>
                  <a:pt x="36" y="0"/>
                </a:cubicBezTo>
                <a:cubicBezTo>
                  <a:pt x="18" y="0"/>
                  <a:pt x="0" y="9"/>
                  <a:pt x="0" y="36"/>
                </a:cubicBezTo>
                <a:cubicBezTo>
                  <a:pt x="0" y="54"/>
                  <a:pt x="18" y="63"/>
                  <a:pt x="36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354">
            <a:extLst>
              <a:ext uri="{FF2B5EF4-FFF2-40B4-BE49-F238E27FC236}">
                <a16:creationId xmlns:a16="http://schemas.microsoft.com/office/drawing/2014/main" id="{8A0034DE-6D43-BE42-A62F-D256687AE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238" y="12190876"/>
            <a:ext cx="75286" cy="75289"/>
          </a:xfrm>
          <a:custGeom>
            <a:avLst/>
            <a:gdLst>
              <a:gd name="T0" fmla="*/ 36 w 64"/>
              <a:gd name="T1" fmla="*/ 63 h 64"/>
              <a:gd name="T2" fmla="*/ 36 w 64"/>
              <a:gd name="T3" fmla="*/ 63 h 64"/>
              <a:gd name="T4" fmla="*/ 63 w 64"/>
              <a:gd name="T5" fmla="*/ 36 h 64"/>
              <a:gd name="T6" fmla="*/ 36 w 64"/>
              <a:gd name="T7" fmla="*/ 0 h 64"/>
              <a:gd name="T8" fmla="*/ 0 w 64"/>
              <a:gd name="T9" fmla="*/ 36 h 64"/>
              <a:gd name="T10" fmla="*/ 36 w 64"/>
              <a:gd name="T11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64">
                <a:moveTo>
                  <a:pt x="36" y="63"/>
                </a:moveTo>
                <a:lnTo>
                  <a:pt x="36" y="63"/>
                </a:lnTo>
                <a:cubicBezTo>
                  <a:pt x="54" y="63"/>
                  <a:pt x="63" y="54"/>
                  <a:pt x="63" y="36"/>
                </a:cubicBezTo>
                <a:cubicBezTo>
                  <a:pt x="63" y="9"/>
                  <a:pt x="54" y="0"/>
                  <a:pt x="36" y="0"/>
                </a:cubicBezTo>
                <a:cubicBezTo>
                  <a:pt x="9" y="0"/>
                  <a:pt x="0" y="9"/>
                  <a:pt x="0" y="36"/>
                </a:cubicBezTo>
                <a:cubicBezTo>
                  <a:pt x="0" y="54"/>
                  <a:pt x="9" y="63"/>
                  <a:pt x="36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355">
            <a:extLst>
              <a:ext uri="{FF2B5EF4-FFF2-40B4-BE49-F238E27FC236}">
                <a16:creationId xmlns:a16="http://schemas.microsoft.com/office/drawing/2014/main" id="{9D08E24B-6832-C847-B904-E8A4AE8C8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388" y="11944938"/>
            <a:ext cx="85324" cy="75286"/>
          </a:xfrm>
          <a:custGeom>
            <a:avLst/>
            <a:gdLst>
              <a:gd name="T0" fmla="*/ 36 w 73"/>
              <a:gd name="T1" fmla="*/ 0 h 64"/>
              <a:gd name="T2" fmla="*/ 36 w 73"/>
              <a:gd name="T3" fmla="*/ 0 h 64"/>
              <a:gd name="T4" fmla="*/ 0 w 73"/>
              <a:gd name="T5" fmla="*/ 27 h 64"/>
              <a:gd name="T6" fmla="*/ 36 w 73"/>
              <a:gd name="T7" fmla="*/ 63 h 64"/>
              <a:gd name="T8" fmla="*/ 72 w 73"/>
              <a:gd name="T9" fmla="*/ 27 h 64"/>
              <a:gd name="T10" fmla="*/ 36 w 73"/>
              <a:gd name="T1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64">
                <a:moveTo>
                  <a:pt x="36" y="0"/>
                </a:moveTo>
                <a:lnTo>
                  <a:pt x="36" y="0"/>
                </a:lnTo>
                <a:cubicBezTo>
                  <a:pt x="18" y="0"/>
                  <a:pt x="0" y="9"/>
                  <a:pt x="0" y="27"/>
                </a:cubicBezTo>
                <a:cubicBezTo>
                  <a:pt x="0" y="54"/>
                  <a:pt x="18" y="63"/>
                  <a:pt x="36" y="63"/>
                </a:cubicBezTo>
                <a:cubicBezTo>
                  <a:pt x="55" y="63"/>
                  <a:pt x="72" y="54"/>
                  <a:pt x="72" y="27"/>
                </a:cubicBezTo>
                <a:cubicBezTo>
                  <a:pt x="72" y="9"/>
                  <a:pt x="55" y="0"/>
                  <a:pt x="3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356">
            <a:extLst>
              <a:ext uri="{FF2B5EF4-FFF2-40B4-BE49-F238E27FC236}">
                <a16:creationId xmlns:a16="http://schemas.microsoft.com/office/drawing/2014/main" id="{A6194E26-4FFD-0E47-8D31-ABAE582EE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8792" y="11944938"/>
            <a:ext cx="85328" cy="75286"/>
          </a:xfrm>
          <a:custGeom>
            <a:avLst/>
            <a:gdLst>
              <a:gd name="T0" fmla="*/ 36 w 73"/>
              <a:gd name="T1" fmla="*/ 63 h 64"/>
              <a:gd name="T2" fmla="*/ 36 w 73"/>
              <a:gd name="T3" fmla="*/ 63 h 64"/>
              <a:gd name="T4" fmla="*/ 72 w 73"/>
              <a:gd name="T5" fmla="*/ 27 h 64"/>
              <a:gd name="T6" fmla="*/ 36 w 73"/>
              <a:gd name="T7" fmla="*/ 0 h 64"/>
              <a:gd name="T8" fmla="*/ 0 w 73"/>
              <a:gd name="T9" fmla="*/ 27 h 64"/>
              <a:gd name="T10" fmla="*/ 36 w 73"/>
              <a:gd name="T11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64">
                <a:moveTo>
                  <a:pt x="36" y="63"/>
                </a:moveTo>
                <a:lnTo>
                  <a:pt x="36" y="63"/>
                </a:lnTo>
                <a:cubicBezTo>
                  <a:pt x="54" y="63"/>
                  <a:pt x="72" y="54"/>
                  <a:pt x="72" y="27"/>
                </a:cubicBezTo>
                <a:cubicBezTo>
                  <a:pt x="72" y="9"/>
                  <a:pt x="54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54"/>
                  <a:pt x="18" y="63"/>
                  <a:pt x="36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357">
            <a:extLst>
              <a:ext uri="{FF2B5EF4-FFF2-40B4-BE49-F238E27FC236}">
                <a16:creationId xmlns:a16="http://schemas.microsoft.com/office/drawing/2014/main" id="{C23098E5-2226-A344-9F69-9FD663CDC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238" y="11944938"/>
            <a:ext cx="75286" cy="75286"/>
          </a:xfrm>
          <a:custGeom>
            <a:avLst/>
            <a:gdLst>
              <a:gd name="T0" fmla="*/ 36 w 64"/>
              <a:gd name="T1" fmla="*/ 63 h 64"/>
              <a:gd name="T2" fmla="*/ 36 w 64"/>
              <a:gd name="T3" fmla="*/ 63 h 64"/>
              <a:gd name="T4" fmla="*/ 63 w 64"/>
              <a:gd name="T5" fmla="*/ 27 h 64"/>
              <a:gd name="T6" fmla="*/ 36 w 64"/>
              <a:gd name="T7" fmla="*/ 0 h 64"/>
              <a:gd name="T8" fmla="*/ 0 w 64"/>
              <a:gd name="T9" fmla="*/ 27 h 64"/>
              <a:gd name="T10" fmla="*/ 36 w 64"/>
              <a:gd name="T11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64">
                <a:moveTo>
                  <a:pt x="36" y="63"/>
                </a:moveTo>
                <a:lnTo>
                  <a:pt x="36" y="63"/>
                </a:lnTo>
                <a:cubicBezTo>
                  <a:pt x="54" y="63"/>
                  <a:pt x="63" y="54"/>
                  <a:pt x="63" y="27"/>
                </a:cubicBezTo>
                <a:cubicBezTo>
                  <a:pt x="63" y="9"/>
                  <a:pt x="54" y="0"/>
                  <a:pt x="36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54"/>
                  <a:pt x="9" y="63"/>
                  <a:pt x="36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358">
            <a:extLst>
              <a:ext uri="{FF2B5EF4-FFF2-40B4-BE49-F238E27FC236}">
                <a16:creationId xmlns:a16="http://schemas.microsoft.com/office/drawing/2014/main" id="{C3493075-A72D-8E49-A459-A4E791DB9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6941" y="11603634"/>
            <a:ext cx="1059045" cy="878354"/>
          </a:xfrm>
          <a:custGeom>
            <a:avLst/>
            <a:gdLst>
              <a:gd name="T0" fmla="*/ 850 w 932"/>
              <a:gd name="T1" fmla="*/ 91 h 770"/>
              <a:gd name="T2" fmla="*/ 850 w 932"/>
              <a:gd name="T3" fmla="*/ 91 h 770"/>
              <a:gd name="T4" fmla="*/ 633 w 932"/>
              <a:gd name="T5" fmla="*/ 0 h 770"/>
              <a:gd name="T6" fmla="*/ 298 w 932"/>
              <a:gd name="T7" fmla="*/ 0 h 770"/>
              <a:gd name="T8" fmla="*/ 91 w 932"/>
              <a:gd name="T9" fmla="*/ 91 h 770"/>
              <a:gd name="T10" fmla="*/ 0 w 932"/>
              <a:gd name="T11" fmla="*/ 299 h 770"/>
              <a:gd name="T12" fmla="*/ 36 w 932"/>
              <a:gd name="T13" fmla="*/ 452 h 770"/>
              <a:gd name="T14" fmla="*/ 127 w 932"/>
              <a:gd name="T15" fmla="*/ 543 h 770"/>
              <a:gd name="T16" fmla="*/ 91 w 932"/>
              <a:gd name="T17" fmla="*/ 733 h 770"/>
              <a:gd name="T18" fmla="*/ 109 w 932"/>
              <a:gd name="T19" fmla="*/ 760 h 770"/>
              <a:gd name="T20" fmla="*/ 127 w 932"/>
              <a:gd name="T21" fmla="*/ 769 h 770"/>
              <a:gd name="T22" fmla="*/ 136 w 932"/>
              <a:gd name="T23" fmla="*/ 769 h 770"/>
              <a:gd name="T24" fmla="*/ 434 w 932"/>
              <a:gd name="T25" fmla="*/ 642 h 770"/>
              <a:gd name="T26" fmla="*/ 633 w 932"/>
              <a:gd name="T27" fmla="*/ 597 h 770"/>
              <a:gd name="T28" fmla="*/ 850 w 932"/>
              <a:gd name="T29" fmla="*/ 507 h 770"/>
              <a:gd name="T30" fmla="*/ 931 w 932"/>
              <a:gd name="T31" fmla="*/ 299 h 770"/>
              <a:gd name="T32" fmla="*/ 850 w 932"/>
              <a:gd name="T33" fmla="*/ 91 h 770"/>
              <a:gd name="T34" fmla="*/ 805 w 932"/>
              <a:gd name="T35" fmla="*/ 471 h 770"/>
              <a:gd name="T36" fmla="*/ 805 w 932"/>
              <a:gd name="T37" fmla="*/ 471 h 770"/>
              <a:gd name="T38" fmla="*/ 633 w 932"/>
              <a:gd name="T39" fmla="*/ 534 h 770"/>
              <a:gd name="T40" fmla="*/ 416 w 932"/>
              <a:gd name="T41" fmla="*/ 588 h 770"/>
              <a:gd name="T42" fmla="*/ 163 w 932"/>
              <a:gd name="T43" fmla="*/ 687 h 770"/>
              <a:gd name="T44" fmla="*/ 190 w 932"/>
              <a:gd name="T45" fmla="*/ 534 h 770"/>
              <a:gd name="T46" fmla="*/ 181 w 932"/>
              <a:gd name="T47" fmla="*/ 507 h 770"/>
              <a:gd name="T48" fmla="*/ 181 w 932"/>
              <a:gd name="T49" fmla="*/ 507 h 770"/>
              <a:gd name="T50" fmla="*/ 91 w 932"/>
              <a:gd name="T51" fmla="*/ 416 h 770"/>
              <a:gd name="T52" fmla="*/ 64 w 932"/>
              <a:gd name="T53" fmla="*/ 299 h 770"/>
              <a:gd name="T54" fmla="*/ 127 w 932"/>
              <a:gd name="T55" fmla="*/ 136 h 770"/>
              <a:gd name="T56" fmla="*/ 298 w 932"/>
              <a:gd name="T57" fmla="*/ 64 h 770"/>
              <a:gd name="T58" fmla="*/ 633 w 932"/>
              <a:gd name="T59" fmla="*/ 64 h 770"/>
              <a:gd name="T60" fmla="*/ 805 w 932"/>
              <a:gd name="T61" fmla="*/ 136 h 770"/>
              <a:gd name="T62" fmla="*/ 877 w 932"/>
              <a:gd name="T63" fmla="*/ 299 h 770"/>
              <a:gd name="T64" fmla="*/ 877 w 932"/>
              <a:gd name="T65" fmla="*/ 299 h 770"/>
              <a:gd name="T66" fmla="*/ 805 w 932"/>
              <a:gd name="T67" fmla="*/ 471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32" h="770">
                <a:moveTo>
                  <a:pt x="850" y="91"/>
                </a:moveTo>
                <a:lnTo>
                  <a:pt x="850" y="91"/>
                </a:lnTo>
                <a:cubicBezTo>
                  <a:pt x="787" y="37"/>
                  <a:pt x="714" y="0"/>
                  <a:pt x="633" y="0"/>
                </a:cubicBezTo>
                <a:cubicBezTo>
                  <a:pt x="298" y="0"/>
                  <a:pt x="298" y="0"/>
                  <a:pt x="298" y="0"/>
                </a:cubicBezTo>
                <a:cubicBezTo>
                  <a:pt x="217" y="0"/>
                  <a:pt x="145" y="37"/>
                  <a:pt x="91" y="91"/>
                </a:cubicBezTo>
                <a:cubicBezTo>
                  <a:pt x="27" y="145"/>
                  <a:pt x="0" y="217"/>
                  <a:pt x="0" y="299"/>
                </a:cubicBezTo>
                <a:cubicBezTo>
                  <a:pt x="0" y="353"/>
                  <a:pt x="9" y="407"/>
                  <a:pt x="36" y="452"/>
                </a:cubicBezTo>
                <a:cubicBezTo>
                  <a:pt x="64" y="488"/>
                  <a:pt x="91" y="516"/>
                  <a:pt x="127" y="543"/>
                </a:cubicBezTo>
                <a:cubicBezTo>
                  <a:pt x="109" y="651"/>
                  <a:pt x="100" y="733"/>
                  <a:pt x="91" y="733"/>
                </a:cubicBezTo>
                <a:cubicBezTo>
                  <a:pt x="91" y="742"/>
                  <a:pt x="100" y="751"/>
                  <a:pt x="109" y="760"/>
                </a:cubicBezTo>
                <a:cubicBezTo>
                  <a:pt x="109" y="769"/>
                  <a:pt x="118" y="769"/>
                  <a:pt x="127" y="769"/>
                </a:cubicBezTo>
                <a:lnTo>
                  <a:pt x="136" y="769"/>
                </a:lnTo>
                <a:cubicBezTo>
                  <a:pt x="145" y="760"/>
                  <a:pt x="290" y="714"/>
                  <a:pt x="434" y="642"/>
                </a:cubicBezTo>
                <a:cubicBezTo>
                  <a:pt x="498" y="615"/>
                  <a:pt x="570" y="597"/>
                  <a:pt x="633" y="597"/>
                </a:cubicBezTo>
                <a:cubicBezTo>
                  <a:pt x="714" y="597"/>
                  <a:pt x="787" y="570"/>
                  <a:pt x="850" y="507"/>
                </a:cubicBezTo>
                <a:cubicBezTo>
                  <a:pt x="904" y="452"/>
                  <a:pt x="931" y="380"/>
                  <a:pt x="931" y="299"/>
                </a:cubicBezTo>
                <a:cubicBezTo>
                  <a:pt x="931" y="226"/>
                  <a:pt x="904" y="145"/>
                  <a:pt x="850" y="91"/>
                </a:cubicBezTo>
                <a:close/>
                <a:moveTo>
                  <a:pt x="805" y="471"/>
                </a:moveTo>
                <a:lnTo>
                  <a:pt x="805" y="471"/>
                </a:lnTo>
                <a:cubicBezTo>
                  <a:pt x="760" y="516"/>
                  <a:pt x="696" y="534"/>
                  <a:pt x="633" y="534"/>
                </a:cubicBezTo>
                <a:cubicBezTo>
                  <a:pt x="561" y="534"/>
                  <a:pt x="479" y="552"/>
                  <a:pt x="416" y="588"/>
                </a:cubicBezTo>
                <a:cubicBezTo>
                  <a:pt x="317" y="633"/>
                  <a:pt x="217" y="669"/>
                  <a:pt x="163" y="687"/>
                </a:cubicBezTo>
                <a:cubicBezTo>
                  <a:pt x="172" y="651"/>
                  <a:pt x="181" y="597"/>
                  <a:pt x="190" y="534"/>
                </a:cubicBezTo>
                <a:cubicBezTo>
                  <a:pt x="190" y="525"/>
                  <a:pt x="190" y="507"/>
                  <a:pt x="181" y="507"/>
                </a:cubicBezTo>
                <a:lnTo>
                  <a:pt x="181" y="507"/>
                </a:lnTo>
                <a:cubicBezTo>
                  <a:pt x="145" y="479"/>
                  <a:pt x="109" y="452"/>
                  <a:pt x="91" y="416"/>
                </a:cubicBezTo>
                <a:cubicBezTo>
                  <a:pt x="73" y="380"/>
                  <a:pt x="64" y="344"/>
                  <a:pt x="64" y="299"/>
                </a:cubicBezTo>
                <a:cubicBezTo>
                  <a:pt x="64" y="235"/>
                  <a:pt x="82" y="181"/>
                  <a:pt x="127" y="136"/>
                </a:cubicBezTo>
                <a:cubicBezTo>
                  <a:pt x="172" y="91"/>
                  <a:pt x="235" y="64"/>
                  <a:pt x="298" y="64"/>
                </a:cubicBezTo>
                <a:cubicBezTo>
                  <a:pt x="633" y="64"/>
                  <a:pt x="633" y="64"/>
                  <a:pt x="633" y="64"/>
                </a:cubicBezTo>
                <a:cubicBezTo>
                  <a:pt x="696" y="64"/>
                  <a:pt x="760" y="91"/>
                  <a:pt x="805" y="136"/>
                </a:cubicBezTo>
                <a:cubicBezTo>
                  <a:pt x="850" y="181"/>
                  <a:pt x="877" y="235"/>
                  <a:pt x="877" y="299"/>
                </a:cubicBezTo>
                <a:lnTo>
                  <a:pt x="877" y="299"/>
                </a:lnTo>
                <a:cubicBezTo>
                  <a:pt x="868" y="362"/>
                  <a:pt x="850" y="425"/>
                  <a:pt x="805" y="47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359">
            <a:extLst>
              <a:ext uri="{FF2B5EF4-FFF2-40B4-BE49-F238E27FC236}">
                <a16:creationId xmlns:a16="http://schemas.microsoft.com/office/drawing/2014/main" id="{8D4FD0F4-1686-F346-84A3-4865C79AA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9818" y="11864631"/>
            <a:ext cx="135516" cy="145555"/>
          </a:xfrm>
          <a:custGeom>
            <a:avLst/>
            <a:gdLst>
              <a:gd name="T0" fmla="*/ 63 w 119"/>
              <a:gd name="T1" fmla="*/ 0 h 128"/>
              <a:gd name="T2" fmla="*/ 63 w 119"/>
              <a:gd name="T3" fmla="*/ 0 h 128"/>
              <a:gd name="T4" fmla="*/ 0 w 119"/>
              <a:gd name="T5" fmla="*/ 64 h 128"/>
              <a:gd name="T6" fmla="*/ 63 w 119"/>
              <a:gd name="T7" fmla="*/ 127 h 128"/>
              <a:gd name="T8" fmla="*/ 118 w 119"/>
              <a:gd name="T9" fmla="*/ 64 h 128"/>
              <a:gd name="T10" fmla="*/ 63 w 119"/>
              <a:gd name="T11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28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28"/>
                  <a:pt x="0" y="64"/>
                </a:cubicBezTo>
                <a:cubicBezTo>
                  <a:pt x="0" y="100"/>
                  <a:pt x="27" y="127"/>
                  <a:pt x="63" y="127"/>
                </a:cubicBezTo>
                <a:cubicBezTo>
                  <a:pt x="91" y="127"/>
                  <a:pt x="118" y="100"/>
                  <a:pt x="118" y="64"/>
                </a:cubicBezTo>
                <a:cubicBezTo>
                  <a:pt x="118" y="28"/>
                  <a:pt x="91" y="0"/>
                  <a:pt x="6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360">
            <a:extLst>
              <a:ext uri="{FF2B5EF4-FFF2-40B4-BE49-F238E27FC236}">
                <a16:creationId xmlns:a16="http://schemas.microsoft.com/office/drawing/2014/main" id="{567B396A-813F-0947-8E93-646AD9B76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3723" y="11874669"/>
            <a:ext cx="145558" cy="135516"/>
          </a:xfrm>
          <a:custGeom>
            <a:avLst/>
            <a:gdLst>
              <a:gd name="T0" fmla="*/ 63 w 128"/>
              <a:gd name="T1" fmla="*/ 0 h 119"/>
              <a:gd name="T2" fmla="*/ 63 w 128"/>
              <a:gd name="T3" fmla="*/ 0 h 119"/>
              <a:gd name="T4" fmla="*/ 0 w 128"/>
              <a:gd name="T5" fmla="*/ 55 h 119"/>
              <a:gd name="T6" fmla="*/ 63 w 128"/>
              <a:gd name="T7" fmla="*/ 118 h 119"/>
              <a:gd name="T8" fmla="*/ 127 w 128"/>
              <a:gd name="T9" fmla="*/ 55 h 119"/>
              <a:gd name="T10" fmla="*/ 63 w 128"/>
              <a:gd name="T1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19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28"/>
                  <a:pt x="0" y="55"/>
                </a:cubicBezTo>
                <a:cubicBezTo>
                  <a:pt x="0" y="91"/>
                  <a:pt x="27" y="118"/>
                  <a:pt x="63" y="118"/>
                </a:cubicBezTo>
                <a:cubicBezTo>
                  <a:pt x="99" y="118"/>
                  <a:pt x="127" y="91"/>
                  <a:pt x="127" y="55"/>
                </a:cubicBezTo>
                <a:cubicBezTo>
                  <a:pt x="127" y="28"/>
                  <a:pt x="99" y="0"/>
                  <a:pt x="6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361">
            <a:extLst>
              <a:ext uri="{FF2B5EF4-FFF2-40B4-BE49-F238E27FC236}">
                <a16:creationId xmlns:a16="http://schemas.microsoft.com/office/drawing/2014/main" id="{C2AF9483-9BF3-D940-9D6E-1D0BA3982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2649" y="11864631"/>
            <a:ext cx="145558" cy="145555"/>
          </a:xfrm>
          <a:custGeom>
            <a:avLst/>
            <a:gdLst>
              <a:gd name="T0" fmla="*/ 63 w 128"/>
              <a:gd name="T1" fmla="*/ 0 h 128"/>
              <a:gd name="T2" fmla="*/ 63 w 128"/>
              <a:gd name="T3" fmla="*/ 0 h 128"/>
              <a:gd name="T4" fmla="*/ 0 w 128"/>
              <a:gd name="T5" fmla="*/ 64 h 128"/>
              <a:gd name="T6" fmla="*/ 63 w 128"/>
              <a:gd name="T7" fmla="*/ 127 h 128"/>
              <a:gd name="T8" fmla="*/ 127 w 128"/>
              <a:gd name="T9" fmla="*/ 64 h 128"/>
              <a:gd name="T10" fmla="*/ 63 w 128"/>
              <a:gd name="T11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28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28"/>
                  <a:pt x="0" y="64"/>
                </a:cubicBezTo>
                <a:cubicBezTo>
                  <a:pt x="0" y="100"/>
                  <a:pt x="27" y="127"/>
                  <a:pt x="63" y="127"/>
                </a:cubicBezTo>
                <a:cubicBezTo>
                  <a:pt x="99" y="127"/>
                  <a:pt x="127" y="100"/>
                  <a:pt x="127" y="64"/>
                </a:cubicBezTo>
                <a:cubicBezTo>
                  <a:pt x="127" y="28"/>
                  <a:pt x="99" y="0"/>
                  <a:pt x="6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CuadroTexto 513">
            <a:extLst>
              <a:ext uri="{FF2B5EF4-FFF2-40B4-BE49-F238E27FC236}">
                <a16:creationId xmlns:a16="http://schemas.microsoft.com/office/drawing/2014/main" id="{889D5FA6-0FC7-2248-832A-70C8CDEF9936}"/>
              </a:ext>
            </a:extLst>
          </p:cNvPr>
          <p:cNvSpPr txBox="1"/>
          <p:nvPr/>
        </p:nvSpPr>
        <p:spPr>
          <a:xfrm>
            <a:off x="6812195" y="665828"/>
            <a:ext cx="107532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Computer Infographics</a:t>
            </a:r>
          </a:p>
        </p:txBody>
      </p:sp>
      <p:sp>
        <p:nvSpPr>
          <p:cNvPr id="515" name="CuadroTexto 514">
            <a:extLst>
              <a:ext uri="{FF2B5EF4-FFF2-40B4-BE49-F238E27FC236}">
                <a16:creationId xmlns:a16="http://schemas.microsoft.com/office/drawing/2014/main" id="{216CCE58-E1A2-AA46-97A0-94A1454FE802}"/>
              </a:ext>
            </a:extLst>
          </p:cNvPr>
          <p:cNvSpPr txBox="1"/>
          <p:nvPr/>
        </p:nvSpPr>
        <p:spPr>
          <a:xfrm>
            <a:off x="2451398" y="218125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F57A68D0-8100-384A-A5F8-83B2DD606043}"/>
              </a:ext>
            </a:extLst>
          </p:cNvPr>
          <p:cNvSpPr txBox="1"/>
          <p:nvPr/>
        </p:nvSpPr>
        <p:spPr>
          <a:xfrm>
            <a:off x="16685646" y="447362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9" name="Rectangle 56">
            <a:extLst>
              <a:ext uri="{FF2B5EF4-FFF2-40B4-BE49-F238E27FC236}">
                <a16:creationId xmlns:a16="http://schemas.microsoft.com/office/drawing/2014/main" id="{588669EA-94B8-CF49-9819-FE3AA2622B94}"/>
              </a:ext>
            </a:extLst>
          </p:cNvPr>
          <p:cNvSpPr/>
          <p:nvPr/>
        </p:nvSpPr>
        <p:spPr>
          <a:xfrm>
            <a:off x="16657077" y="5166278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AD6DDCEC-C846-3045-8F26-D7251776F77B}"/>
              </a:ext>
            </a:extLst>
          </p:cNvPr>
          <p:cNvSpPr txBox="1"/>
          <p:nvPr/>
        </p:nvSpPr>
        <p:spPr>
          <a:xfrm>
            <a:off x="16713596" y="1121158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1" name="Rectangle 56">
            <a:extLst>
              <a:ext uri="{FF2B5EF4-FFF2-40B4-BE49-F238E27FC236}">
                <a16:creationId xmlns:a16="http://schemas.microsoft.com/office/drawing/2014/main" id="{F7FC46DD-F216-224E-AC60-5F0F1CB99A68}"/>
              </a:ext>
            </a:extLst>
          </p:cNvPr>
          <p:cNvSpPr/>
          <p:nvPr/>
        </p:nvSpPr>
        <p:spPr>
          <a:xfrm>
            <a:off x="16685027" y="11904230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4DC42A7D-286E-3945-B542-644C42CC0602}"/>
              </a:ext>
            </a:extLst>
          </p:cNvPr>
          <p:cNvSpPr txBox="1"/>
          <p:nvPr/>
        </p:nvSpPr>
        <p:spPr>
          <a:xfrm>
            <a:off x="5373881" y="431692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3E183D88-3A47-AE41-9411-55BA46C2BED5}"/>
              </a:ext>
            </a:extLst>
          </p:cNvPr>
          <p:cNvSpPr/>
          <p:nvPr/>
        </p:nvSpPr>
        <p:spPr>
          <a:xfrm>
            <a:off x="3205474" y="5009578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36CB841D-B439-EE46-819B-E2A71EDAC6F8}"/>
              </a:ext>
            </a:extLst>
          </p:cNvPr>
          <p:cNvSpPr txBox="1"/>
          <p:nvPr/>
        </p:nvSpPr>
        <p:spPr>
          <a:xfrm>
            <a:off x="5373880" y="1120142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5" name="Rectangle 56">
            <a:extLst>
              <a:ext uri="{FF2B5EF4-FFF2-40B4-BE49-F238E27FC236}">
                <a16:creationId xmlns:a16="http://schemas.microsoft.com/office/drawing/2014/main" id="{E56EAA92-B752-5646-B13F-AC6C790CBD5E}"/>
              </a:ext>
            </a:extLst>
          </p:cNvPr>
          <p:cNvSpPr/>
          <p:nvPr/>
        </p:nvSpPr>
        <p:spPr>
          <a:xfrm>
            <a:off x="3205473" y="11894075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1">
            <a:extLst>
              <a:ext uri="{FF2B5EF4-FFF2-40B4-BE49-F238E27FC236}">
                <a16:creationId xmlns:a16="http://schemas.microsoft.com/office/drawing/2014/main" id="{DFFE5B70-FB1E-104C-BD17-07C25DF6A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1639" y="6374754"/>
            <a:ext cx="4837486" cy="4847554"/>
          </a:xfrm>
          <a:custGeom>
            <a:avLst/>
            <a:gdLst>
              <a:gd name="T0" fmla="*/ 4238 w 4239"/>
              <a:gd name="T1" fmla="*/ 2126 h 4245"/>
              <a:gd name="T2" fmla="*/ 4238 w 4239"/>
              <a:gd name="T3" fmla="*/ 2126 h 4245"/>
              <a:gd name="T4" fmla="*/ 2119 w 4239"/>
              <a:gd name="T5" fmla="*/ 4244 h 4245"/>
              <a:gd name="T6" fmla="*/ 0 w 4239"/>
              <a:gd name="T7" fmla="*/ 2126 h 4245"/>
              <a:gd name="T8" fmla="*/ 2119 w 4239"/>
              <a:gd name="T9" fmla="*/ 0 h 4245"/>
              <a:gd name="T10" fmla="*/ 4238 w 4239"/>
              <a:gd name="T11" fmla="*/ 2126 h 4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39" h="4245">
                <a:moveTo>
                  <a:pt x="4238" y="2126"/>
                </a:moveTo>
                <a:lnTo>
                  <a:pt x="4238" y="2126"/>
                </a:lnTo>
                <a:cubicBezTo>
                  <a:pt x="4238" y="3296"/>
                  <a:pt x="3289" y="4244"/>
                  <a:pt x="2119" y="4244"/>
                </a:cubicBezTo>
                <a:cubicBezTo>
                  <a:pt x="948" y="4244"/>
                  <a:pt x="0" y="3296"/>
                  <a:pt x="0" y="2126"/>
                </a:cubicBezTo>
                <a:cubicBezTo>
                  <a:pt x="0" y="955"/>
                  <a:pt x="948" y="0"/>
                  <a:pt x="2119" y="0"/>
                </a:cubicBezTo>
                <a:cubicBezTo>
                  <a:pt x="3289" y="0"/>
                  <a:pt x="4238" y="955"/>
                  <a:pt x="4238" y="2126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2">
            <a:extLst>
              <a:ext uri="{FF2B5EF4-FFF2-40B4-BE49-F238E27FC236}">
                <a16:creationId xmlns:a16="http://schemas.microsoft.com/office/drawing/2014/main" id="{63C23683-1CB0-B345-9164-17B6364D8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2817" y="6364686"/>
            <a:ext cx="4867689" cy="4867689"/>
          </a:xfrm>
          <a:custGeom>
            <a:avLst/>
            <a:gdLst>
              <a:gd name="T0" fmla="*/ 4263 w 4264"/>
              <a:gd name="T1" fmla="*/ 2135 h 4263"/>
              <a:gd name="T2" fmla="*/ 4263 w 4264"/>
              <a:gd name="T3" fmla="*/ 2135 h 4263"/>
              <a:gd name="T4" fmla="*/ 2127 w 4264"/>
              <a:gd name="T5" fmla="*/ 4262 h 4263"/>
              <a:gd name="T6" fmla="*/ 0 w 4264"/>
              <a:gd name="T7" fmla="*/ 2135 h 4263"/>
              <a:gd name="T8" fmla="*/ 2127 w 4264"/>
              <a:gd name="T9" fmla="*/ 0 h 4263"/>
              <a:gd name="T10" fmla="*/ 4263 w 4264"/>
              <a:gd name="T11" fmla="*/ 2135 h 4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4" h="4263">
                <a:moveTo>
                  <a:pt x="4263" y="2135"/>
                </a:moveTo>
                <a:lnTo>
                  <a:pt x="4263" y="2135"/>
                </a:lnTo>
                <a:cubicBezTo>
                  <a:pt x="4263" y="3305"/>
                  <a:pt x="3306" y="4262"/>
                  <a:pt x="2127" y="4262"/>
                </a:cubicBezTo>
                <a:cubicBezTo>
                  <a:pt x="948" y="4262"/>
                  <a:pt x="0" y="3305"/>
                  <a:pt x="0" y="2135"/>
                </a:cubicBezTo>
                <a:cubicBezTo>
                  <a:pt x="0" y="956"/>
                  <a:pt x="948" y="0"/>
                  <a:pt x="2127" y="0"/>
                </a:cubicBezTo>
                <a:cubicBezTo>
                  <a:pt x="3306" y="0"/>
                  <a:pt x="4263" y="956"/>
                  <a:pt x="4263" y="2135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13">
            <a:extLst>
              <a:ext uri="{FF2B5EF4-FFF2-40B4-BE49-F238E27FC236}">
                <a16:creationId xmlns:a16="http://schemas.microsoft.com/office/drawing/2014/main" id="{5EB08B55-3D58-234E-B0CB-CD9693EFB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9227" y="6354619"/>
            <a:ext cx="3991804" cy="4142821"/>
          </a:xfrm>
          <a:custGeom>
            <a:avLst/>
            <a:gdLst>
              <a:gd name="T0" fmla="*/ 0 w 3496"/>
              <a:gd name="T1" fmla="*/ 601 h 3628"/>
              <a:gd name="T2" fmla="*/ 0 w 3496"/>
              <a:gd name="T3" fmla="*/ 601 h 3628"/>
              <a:gd name="T4" fmla="*/ 2654 w 3496"/>
              <a:gd name="T5" fmla="*/ 750 h 3628"/>
              <a:gd name="T6" fmla="*/ 2720 w 3496"/>
              <a:gd name="T7" fmla="*/ 3627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96" h="3628">
                <a:moveTo>
                  <a:pt x="0" y="601"/>
                </a:moveTo>
                <a:lnTo>
                  <a:pt x="0" y="601"/>
                </a:lnTo>
                <a:cubicBezTo>
                  <a:pt x="784" y="0"/>
                  <a:pt x="1912" y="41"/>
                  <a:pt x="2654" y="750"/>
                </a:cubicBezTo>
                <a:cubicBezTo>
                  <a:pt x="3470" y="1524"/>
                  <a:pt x="3495" y="2819"/>
                  <a:pt x="2720" y="3627"/>
                </a:cubicBezTo>
              </a:path>
            </a:pathLst>
          </a:cu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5" name="Freeform 414">
            <a:extLst>
              <a:ext uri="{FF2B5EF4-FFF2-40B4-BE49-F238E27FC236}">
                <a16:creationId xmlns:a16="http://schemas.microsoft.com/office/drawing/2014/main" id="{78A95F63-4691-4147-83B3-3D2567D11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2434" y="6797593"/>
            <a:ext cx="508416" cy="488280"/>
          </a:xfrm>
          <a:custGeom>
            <a:avLst/>
            <a:gdLst>
              <a:gd name="T0" fmla="*/ 0 w 446"/>
              <a:gd name="T1" fmla="*/ 427 h 428"/>
              <a:gd name="T2" fmla="*/ 445 w 446"/>
              <a:gd name="T3" fmla="*/ 271 h 428"/>
              <a:gd name="T4" fmla="*/ 247 w 446"/>
              <a:gd name="T5" fmla="*/ 205 h 428"/>
              <a:gd name="T6" fmla="*/ 214 w 446"/>
              <a:gd name="T7" fmla="*/ 0 h 428"/>
              <a:gd name="T8" fmla="*/ 0 w 446"/>
              <a:gd name="T9" fmla="*/ 427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6" h="428">
                <a:moveTo>
                  <a:pt x="0" y="427"/>
                </a:moveTo>
                <a:lnTo>
                  <a:pt x="445" y="271"/>
                </a:lnTo>
                <a:lnTo>
                  <a:pt x="247" y="205"/>
                </a:lnTo>
                <a:lnTo>
                  <a:pt x="214" y="0"/>
                </a:lnTo>
                <a:lnTo>
                  <a:pt x="0" y="42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15">
            <a:extLst>
              <a:ext uri="{FF2B5EF4-FFF2-40B4-BE49-F238E27FC236}">
                <a16:creationId xmlns:a16="http://schemas.microsoft.com/office/drawing/2014/main" id="{29B64238-B5A2-3C4E-8611-4CDA27AF5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741" y="7361379"/>
            <a:ext cx="3991807" cy="4152889"/>
          </a:xfrm>
          <a:custGeom>
            <a:avLst/>
            <a:gdLst>
              <a:gd name="T0" fmla="*/ 775 w 3495"/>
              <a:gd name="T1" fmla="*/ 0 h 3637"/>
              <a:gd name="T2" fmla="*/ 775 w 3495"/>
              <a:gd name="T3" fmla="*/ 0 h 3637"/>
              <a:gd name="T4" fmla="*/ 841 w 3495"/>
              <a:gd name="T5" fmla="*/ 2886 h 3637"/>
              <a:gd name="T6" fmla="*/ 3494 w 3495"/>
              <a:gd name="T7" fmla="*/ 3026 h 3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95" h="3637">
                <a:moveTo>
                  <a:pt x="775" y="0"/>
                </a:moveTo>
                <a:lnTo>
                  <a:pt x="775" y="0"/>
                </a:lnTo>
                <a:cubicBezTo>
                  <a:pt x="0" y="816"/>
                  <a:pt x="24" y="2111"/>
                  <a:pt x="841" y="2886"/>
                </a:cubicBezTo>
                <a:cubicBezTo>
                  <a:pt x="1583" y="3595"/>
                  <a:pt x="2711" y="3636"/>
                  <a:pt x="3494" y="3026"/>
                </a:cubicBezTo>
              </a:path>
            </a:pathLst>
          </a:cu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7" name="Freeform 416">
            <a:extLst>
              <a:ext uri="{FF2B5EF4-FFF2-40B4-BE49-F238E27FC236}">
                <a16:creationId xmlns:a16="http://schemas.microsoft.com/office/drawing/2014/main" id="{0FA40AEE-ABCD-AE40-83F1-6D2055268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0890" y="10577981"/>
            <a:ext cx="508416" cy="488277"/>
          </a:xfrm>
          <a:custGeom>
            <a:avLst/>
            <a:gdLst>
              <a:gd name="T0" fmla="*/ 445 w 446"/>
              <a:gd name="T1" fmla="*/ 0 h 429"/>
              <a:gd name="T2" fmla="*/ 231 w 446"/>
              <a:gd name="T3" fmla="*/ 428 h 429"/>
              <a:gd name="T4" fmla="*/ 190 w 446"/>
              <a:gd name="T5" fmla="*/ 222 h 429"/>
              <a:gd name="T6" fmla="*/ 0 w 446"/>
              <a:gd name="T7" fmla="*/ 156 h 429"/>
              <a:gd name="T8" fmla="*/ 445 w 446"/>
              <a:gd name="T9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6" h="429">
                <a:moveTo>
                  <a:pt x="445" y="0"/>
                </a:moveTo>
                <a:lnTo>
                  <a:pt x="231" y="428"/>
                </a:lnTo>
                <a:lnTo>
                  <a:pt x="190" y="222"/>
                </a:lnTo>
                <a:lnTo>
                  <a:pt x="0" y="156"/>
                </a:lnTo>
                <a:lnTo>
                  <a:pt x="44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17">
            <a:extLst>
              <a:ext uri="{FF2B5EF4-FFF2-40B4-BE49-F238E27FC236}">
                <a16:creationId xmlns:a16="http://schemas.microsoft.com/office/drawing/2014/main" id="{16C6A353-44C1-D74D-90A0-081BDE750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7142" y="7884895"/>
            <a:ext cx="2823962" cy="1817204"/>
          </a:xfrm>
          <a:custGeom>
            <a:avLst/>
            <a:gdLst>
              <a:gd name="T0" fmla="*/ 2473 w 2474"/>
              <a:gd name="T1" fmla="*/ 1591 h 1592"/>
              <a:gd name="T2" fmla="*/ 0 w 2474"/>
              <a:gd name="T3" fmla="*/ 1591 h 1592"/>
              <a:gd name="T4" fmla="*/ 0 w 2474"/>
              <a:gd name="T5" fmla="*/ 0 h 1592"/>
              <a:gd name="T6" fmla="*/ 2473 w 2474"/>
              <a:gd name="T7" fmla="*/ 0 h 1592"/>
              <a:gd name="T8" fmla="*/ 2473 w 2474"/>
              <a:gd name="T9" fmla="*/ 1591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4" h="1592">
                <a:moveTo>
                  <a:pt x="2473" y="1591"/>
                </a:moveTo>
                <a:lnTo>
                  <a:pt x="0" y="1591"/>
                </a:lnTo>
                <a:lnTo>
                  <a:pt x="0" y="0"/>
                </a:lnTo>
                <a:lnTo>
                  <a:pt x="2473" y="0"/>
                </a:lnTo>
                <a:lnTo>
                  <a:pt x="2473" y="159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18">
            <a:extLst>
              <a:ext uri="{FF2B5EF4-FFF2-40B4-BE49-F238E27FC236}">
                <a16:creationId xmlns:a16="http://schemas.microsoft.com/office/drawing/2014/main" id="{A9A60B0B-2B62-D94C-A956-8FF012ACA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446" y="7945300"/>
            <a:ext cx="2693083" cy="1721561"/>
          </a:xfrm>
          <a:custGeom>
            <a:avLst/>
            <a:gdLst>
              <a:gd name="T0" fmla="*/ 2358 w 2359"/>
              <a:gd name="T1" fmla="*/ 1509 h 1510"/>
              <a:gd name="T2" fmla="*/ 0 w 2359"/>
              <a:gd name="T3" fmla="*/ 1509 h 1510"/>
              <a:gd name="T4" fmla="*/ 0 w 2359"/>
              <a:gd name="T5" fmla="*/ 0 h 1510"/>
              <a:gd name="T6" fmla="*/ 2358 w 2359"/>
              <a:gd name="T7" fmla="*/ 0 h 1510"/>
              <a:gd name="T8" fmla="*/ 2358 w 2359"/>
              <a:gd name="T9" fmla="*/ 1509 h 1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9" h="1510">
                <a:moveTo>
                  <a:pt x="2358" y="1509"/>
                </a:moveTo>
                <a:lnTo>
                  <a:pt x="0" y="1509"/>
                </a:lnTo>
                <a:lnTo>
                  <a:pt x="0" y="0"/>
                </a:lnTo>
                <a:lnTo>
                  <a:pt x="2358" y="0"/>
                </a:lnTo>
                <a:lnTo>
                  <a:pt x="2358" y="150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19">
            <a:extLst>
              <a:ext uri="{FF2B5EF4-FFF2-40B4-BE49-F238E27FC236}">
                <a16:creationId xmlns:a16="http://schemas.microsoft.com/office/drawing/2014/main" id="{41F87C29-66C8-1645-9FA3-D4ED61CA2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6196" y="7784219"/>
            <a:ext cx="3136057" cy="2033656"/>
          </a:xfrm>
          <a:custGeom>
            <a:avLst/>
            <a:gdLst>
              <a:gd name="T0" fmla="*/ 157 w 2747"/>
              <a:gd name="T1" fmla="*/ 1781 h 1782"/>
              <a:gd name="T2" fmla="*/ 157 w 2747"/>
              <a:gd name="T3" fmla="*/ 1781 h 1782"/>
              <a:gd name="T4" fmla="*/ 0 w 2747"/>
              <a:gd name="T5" fmla="*/ 1624 h 1782"/>
              <a:gd name="T6" fmla="*/ 0 w 2747"/>
              <a:gd name="T7" fmla="*/ 157 h 1782"/>
              <a:gd name="T8" fmla="*/ 157 w 2747"/>
              <a:gd name="T9" fmla="*/ 0 h 1782"/>
              <a:gd name="T10" fmla="*/ 2581 w 2747"/>
              <a:gd name="T11" fmla="*/ 0 h 1782"/>
              <a:gd name="T12" fmla="*/ 2746 w 2747"/>
              <a:gd name="T13" fmla="*/ 157 h 1782"/>
              <a:gd name="T14" fmla="*/ 2746 w 2747"/>
              <a:gd name="T15" fmla="*/ 1624 h 1782"/>
              <a:gd name="T16" fmla="*/ 2581 w 2747"/>
              <a:gd name="T17" fmla="*/ 1781 h 1782"/>
              <a:gd name="T18" fmla="*/ 157 w 2747"/>
              <a:gd name="T19" fmla="*/ 1781 h 1782"/>
              <a:gd name="T20" fmla="*/ 2515 w 2747"/>
              <a:gd name="T21" fmla="*/ 1550 h 1782"/>
              <a:gd name="T22" fmla="*/ 2515 w 2747"/>
              <a:gd name="T23" fmla="*/ 1550 h 1782"/>
              <a:gd name="T24" fmla="*/ 2515 w 2747"/>
              <a:gd name="T25" fmla="*/ 231 h 1782"/>
              <a:gd name="T26" fmla="*/ 223 w 2747"/>
              <a:gd name="T27" fmla="*/ 231 h 1782"/>
              <a:gd name="T28" fmla="*/ 223 w 2747"/>
              <a:gd name="T29" fmla="*/ 1550 h 1782"/>
              <a:gd name="T30" fmla="*/ 2515 w 2747"/>
              <a:gd name="T31" fmla="*/ 155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47" h="1782">
                <a:moveTo>
                  <a:pt x="157" y="1781"/>
                </a:moveTo>
                <a:lnTo>
                  <a:pt x="157" y="1781"/>
                </a:lnTo>
                <a:cubicBezTo>
                  <a:pt x="66" y="1781"/>
                  <a:pt x="0" y="1715"/>
                  <a:pt x="0" y="1624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74"/>
                  <a:pt x="66" y="0"/>
                  <a:pt x="157" y="0"/>
                </a:cubicBezTo>
                <a:cubicBezTo>
                  <a:pt x="2581" y="0"/>
                  <a:pt x="2581" y="0"/>
                  <a:pt x="2581" y="0"/>
                </a:cubicBezTo>
                <a:cubicBezTo>
                  <a:pt x="2672" y="0"/>
                  <a:pt x="2746" y="74"/>
                  <a:pt x="2746" y="157"/>
                </a:cubicBezTo>
                <a:cubicBezTo>
                  <a:pt x="2746" y="1624"/>
                  <a:pt x="2746" y="1624"/>
                  <a:pt x="2746" y="1624"/>
                </a:cubicBezTo>
                <a:cubicBezTo>
                  <a:pt x="2746" y="1715"/>
                  <a:pt x="2672" y="1781"/>
                  <a:pt x="2581" y="1781"/>
                </a:cubicBezTo>
                <a:lnTo>
                  <a:pt x="157" y="1781"/>
                </a:lnTo>
                <a:close/>
                <a:moveTo>
                  <a:pt x="2515" y="1550"/>
                </a:moveTo>
                <a:lnTo>
                  <a:pt x="2515" y="1550"/>
                </a:lnTo>
                <a:cubicBezTo>
                  <a:pt x="2515" y="231"/>
                  <a:pt x="2515" y="231"/>
                  <a:pt x="2515" y="231"/>
                </a:cubicBezTo>
                <a:cubicBezTo>
                  <a:pt x="223" y="231"/>
                  <a:pt x="223" y="231"/>
                  <a:pt x="223" y="231"/>
                </a:cubicBezTo>
                <a:cubicBezTo>
                  <a:pt x="223" y="1550"/>
                  <a:pt x="223" y="1550"/>
                  <a:pt x="223" y="1550"/>
                </a:cubicBezTo>
                <a:lnTo>
                  <a:pt x="2515" y="155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21">
            <a:extLst>
              <a:ext uri="{FF2B5EF4-FFF2-40B4-BE49-F238E27FC236}">
                <a16:creationId xmlns:a16="http://schemas.microsoft.com/office/drawing/2014/main" id="{2B0E4B28-0636-DC40-9C61-7BA725FEB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8794" y="9928619"/>
            <a:ext cx="3850861" cy="266793"/>
          </a:xfrm>
          <a:custGeom>
            <a:avLst/>
            <a:gdLst>
              <a:gd name="T0" fmla="*/ 115 w 3373"/>
              <a:gd name="T1" fmla="*/ 231 h 232"/>
              <a:gd name="T2" fmla="*/ 115 w 3373"/>
              <a:gd name="T3" fmla="*/ 231 h 232"/>
              <a:gd name="T4" fmla="*/ 0 w 3373"/>
              <a:gd name="T5" fmla="*/ 115 h 232"/>
              <a:gd name="T6" fmla="*/ 115 w 3373"/>
              <a:gd name="T7" fmla="*/ 0 h 232"/>
              <a:gd name="T8" fmla="*/ 3257 w 3373"/>
              <a:gd name="T9" fmla="*/ 0 h 232"/>
              <a:gd name="T10" fmla="*/ 3372 w 3373"/>
              <a:gd name="T11" fmla="*/ 115 h 232"/>
              <a:gd name="T12" fmla="*/ 3257 w 3373"/>
              <a:gd name="T13" fmla="*/ 231 h 232"/>
              <a:gd name="T14" fmla="*/ 115 w 3373"/>
              <a:gd name="T15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73" h="232">
                <a:moveTo>
                  <a:pt x="115" y="231"/>
                </a:moveTo>
                <a:lnTo>
                  <a:pt x="115" y="231"/>
                </a:lnTo>
                <a:cubicBezTo>
                  <a:pt x="49" y="231"/>
                  <a:pt x="0" y="181"/>
                  <a:pt x="0" y="115"/>
                </a:cubicBezTo>
                <a:cubicBezTo>
                  <a:pt x="0" y="49"/>
                  <a:pt x="49" y="0"/>
                  <a:pt x="115" y="0"/>
                </a:cubicBezTo>
                <a:cubicBezTo>
                  <a:pt x="3257" y="0"/>
                  <a:pt x="3257" y="0"/>
                  <a:pt x="3257" y="0"/>
                </a:cubicBezTo>
                <a:cubicBezTo>
                  <a:pt x="3314" y="0"/>
                  <a:pt x="3372" y="49"/>
                  <a:pt x="3372" y="115"/>
                </a:cubicBezTo>
                <a:cubicBezTo>
                  <a:pt x="3372" y="181"/>
                  <a:pt x="3314" y="231"/>
                  <a:pt x="3257" y="231"/>
                </a:cubicBezTo>
                <a:lnTo>
                  <a:pt x="115" y="23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23">
            <a:extLst>
              <a:ext uri="{FF2B5EF4-FFF2-40B4-BE49-F238E27FC236}">
                <a16:creationId xmlns:a16="http://schemas.microsoft.com/office/drawing/2014/main" id="{C49249C9-C2D7-7142-A716-05679A9A0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0432" y="7839592"/>
            <a:ext cx="2995111" cy="1938012"/>
          </a:xfrm>
          <a:custGeom>
            <a:avLst/>
            <a:gdLst>
              <a:gd name="T0" fmla="*/ 156 w 2623"/>
              <a:gd name="T1" fmla="*/ 1698 h 1699"/>
              <a:gd name="T2" fmla="*/ 156 w 2623"/>
              <a:gd name="T3" fmla="*/ 1698 h 1699"/>
              <a:gd name="T4" fmla="*/ 0 w 2623"/>
              <a:gd name="T5" fmla="*/ 1550 h 1699"/>
              <a:gd name="T6" fmla="*/ 0 w 2623"/>
              <a:gd name="T7" fmla="*/ 148 h 1699"/>
              <a:gd name="T8" fmla="*/ 156 w 2623"/>
              <a:gd name="T9" fmla="*/ 0 h 1699"/>
              <a:gd name="T10" fmla="*/ 2465 w 2623"/>
              <a:gd name="T11" fmla="*/ 0 h 1699"/>
              <a:gd name="T12" fmla="*/ 2622 w 2623"/>
              <a:gd name="T13" fmla="*/ 148 h 1699"/>
              <a:gd name="T14" fmla="*/ 2622 w 2623"/>
              <a:gd name="T15" fmla="*/ 1550 h 1699"/>
              <a:gd name="T16" fmla="*/ 2465 w 2623"/>
              <a:gd name="T17" fmla="*/ 1698 h 1699"/>
              <a:gd name="T18" fmla="*/ 156 w 2623"/>
              <a:gd name="T19" fmla="*/ 1698 h 1699"/>
              <a:gd name="T20" fmla="*/ 2399 w 2623"/>
              <a:gd name="T21" fmla="*/ 1475 h 1699"/>
              <a:gd name="T22" fmla="*/ 2399 w 2623"/>
              <a:gd name="T23" fmla="*/ 1475 h 1699"/>
              <a:gd name="T24" fmla="*/ 2399 w 2623"/>
              <a:gd name="T25" fmla="*/ 222 h 1699"/>
              <a:gd name="T26" fmla="*/ 222 w 2623"/>
              <a:gd name="T27" fmla="*/ 222 h 1699"/>
              <a:gd name="T28" fmla="*/ 222 w 2623"/>
              <a:gd name="T29" fmla="*/ 1475 h 1699"/>
              <a:gd name="T30" fmla="*/ 2399 w 2623"/>
              <a:gd name="T31" fmla="*/ 1475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23" h="1699">
                <a:moveTo>
                  <a:pt x="156" y="1698"/>
                </a:moveTo>
                <a:lnTo>
                  <a:pt x="156" y="1698"/>
                </a:lnTo>
                <a:cubicBezTo>
                  <a:pt x="66" y="1698"/>
                  <a:pt x="0" y="1632"/>
                  <a:pt x="0" y="1550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6"/>
                  <a:pt x="66" y="0"/>
                  <a:pt x="156" y="0"/>
                </a:cubicBezTo>
                <a:cubicBezTo>
                  <a:pt x="2465" y="0"/>
                  <a:pt x="2465" y="0"/>
                  <a:pt x="2465" y="0"/>
                </a:cubicBezTo>
                <a:cubicBezTo>
                  <a:pt x="2556" y="0"/>
                  <a:pt x="2622" y="66"/>
                  <a:pt x="2622" y="148"/>
                </a:cubicBezTo>
                <a:cubicBezTo>
                  <a:pt x="2622" y="1550"/>
                  <a:pt x="2622" y="1550"/>
                  <a:pt x="2622" y="1550"/>
                </a:cubicBezTo>
                <a:cubicBezTo>
                  <a:pt x="2622" y="1632"/>
                  <a:pt x="2556" y="1698"/>
                  <a:pt x="2465" y="1698"/>
                </a:cubicBezTo>
                <a:lnTo>
                  <a:pt x="156" y="1698"/>
                </a:lnTo>
                <a:close/>
                <a:moveTo>
                  <a:pt x="2399" y="1475"/>
                </a:moveTo>
                <a:lnTo>
                  <a:pt x="2399" y="1475"/>
                </a:lnTo>
                <a:cubicBezTo>
                  <a:pt x="2399" y="222"/>
                  <a:pt x="2399" y="222"/>
                  <a:pt x="2399" y="222"/>
                </a:cubicBezTo>
                <a:cubicBezTo>
                  <a:pt x="222" y="222"/>
                  <a:pt x="222" y="222"/>
                  <a:pt x="222" y="222"/>
                </a:cubicBezTo>
                <a:cubicBezTo>
                  <a:pt x="222" y="1475"/>
                  <a:pt x="222" y="1475"/>
                  <a:pt x="222" y="1475"/>
                </a:cubicBezTo>
                <a:lnTo>
                  <a:pt x="2399" y="14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25">
            <a:extLst>
              <a:ext uri="{FF2B5EF4-FFF2-40B4-BE49-F238E27FC236}">
                <a16:creationId xmlns:a16="http://schemas.microsoft.com/office/drawing/2014/main" id="{297BAB8F-5B55-7B44-A340-7069400AF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3166" y="9883316"/>
            <a:ext cx="3669644" cy="256722"/>
          </a:xfrm>
          <a:custGeom>
            <a:avLst/>
            <a:gdLst>
              <a:gd name="T0" fmla="*/ 115 w 3216"/>
              <a:gd name="T1" fmla="*/ 222 h 223"/>
              <a:gd name="T2" fmla="*/ 115 w 3216"/>
              <a:gd name="T3" fmla="*/ 222 h 223"/>
              <a:gd name="T4" fmla="*/ 0 w 3216"/>
              <a:gd name="T5" fmla="*/ 115 h 223"/>
              <a:gd name="T6" fmla="*/ 115 w 3216"/>
              <a:gd name="T7" fmla="*/ 0 h 223"/>
              <a:gd name="T8" fmla="*/ 3100 w 3216"/>
              <a:gd name="T9" fmla="*/ 0 h 223"/>
              <a:gd name="T10" fmla="*/ 3215 w 3216"/>
              <a:gd name="T11" fmla="*/ 115 h 223"/>
              <a:gd name="T12" fmla="*/ 3100 w 3216"/>
              <a:gd name="T13" fmla="*/ 222 h 223"/>
              <a:gd name="T14" fmla="*/ 115 w 3216"/>
              <a:gd name="T15" fmla="*/ 22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16" h="223">
                <a:moveTo>
                  <a:pt x="115" y="222"/>
                </a:moveTo>
                <a:lnTo>
                  <a:pt x="115" y="222"/>
                </a:lnTo>
                <a:cubicBezTo>
                  <a:pt x="49" y="222"/>
                  <a:pt x="0" y="173"/>
                  <a:pt x="0" y="115"/>
                </a:cubicBezTo>
                <a:cubicBezTo>
                  <a:pt x="0" y="49"/>
                  <a:pt x="49" y="0"/>
                  <a:pt x="115" y="0"/>
                </a:cubicBezTo>
                <a:cubicBezTo>
                  <a:pt x="3100" y="0"/>
                  <a:pt x="3100" y="0"/>
                  <a:pt x="3100" y="0"/>
                </a:cubicBezTo>
                <a:cubicBezTo>
                  <a:pt x="3166" y="0"/>
                  <a:pt x="3215" y="49"/>
                  <a:pt x="3215" y="115"/>
                </a:cubicBezTo>
                <a:cubicBezTo>
                  <a:pt x="3215" y="173"/>
                  <a:pt x="3166" y="222"/>
                  <a:pt x="3100" y="222"/>
                </a:cubicBezTo>
                <a:lnTo>
                  <a:pt x="115" y="22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27">
            <a:extLst>
              <a:ext uri="{FF2B5EF4-FFF2-40B4-BE49-F238E27FC236}">
                <a16:creationId xmlns:a16="http://schemas.microsoft.com/office/drawing/2014/main" id="{6F834321-447A-854E-9FE9-F0F98CEE0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887" y="5967017"/>
            <a:ext cx="1273554" cy="1263483"/>
          </a:xfrm>
          <a:custGeom>
            <a:avLst/>
            <a:gdLst>
              <a:gd name="T0" fmla="*/ 1113 w 1114"/>
              <a:gd name="T1" fmla="*/ 552 h 1105"/>
              <a:gd name="T2" fmla="*/ 1113 w 1114"/>
              <a:gd name="T3" fmla="*/ 552 h 1105"/>
              <a:gd name="T4" fmla="*/ 560 w 1114"/>
              <a:gd name="T5" fmla="*/ 1104 h 1105"/>
              <a:gd name="T6" fmla="*/ 0 w 1114"/>
              <a:gd name="T7" fmla="*/ 552 h 1105"/>
              <a:gd name="T8" fmla="*/ 560 w 1114"/>
              <a:gd name="T9" fmla="*/ 0 h 1105"/>
              <a:gd name="T10" fmla="*/ 1113 w 1114"/>
              <a:gd name="T11" fmla="*/ 552 h 1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4" h="1105">
                <a:moveTo>
                  <a:pt x="1113" y="552"/>
                </a:moveTo>
                <a:lnTo>
                  <a:pt x="1113" y="552"/>
                </a:lnTo>
                <a:cubicBezTo>
                  <a:pt x="1113" y="857"/>
                  <a:pt x="865" y="1104"/>
                  <a:pt x="560" y="1104"/>
                </a:cubicBezTo>
                <a:cubicBezTo>
                  <a:pt x="247" y="1104"/>
                  <a:pt x="0" y="857"/>
                  <a:pt x="0" y="552"/>
                </a:cubicBezTo>
                <a:cubicBezTo>
                  <a:pt x="0" y="247"/>
                  <a:pt x="247" y="0"/>
                  <a:pt x="560" y="0"/>
                </a:cubicBezTo>
                <a:cubicBezTo>
                  <a:pt x="865" y="0"/>
                  <a:pt x="1113" y="247"/>
                  <a:pt x="1113" y="5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28">
            <a:extLst>
              <a:ext uri="{FF2B5EF4-FFF2-40B4-BE49-F238E27FC236}">
                <a16:creationId xmlns:a16="http://schemas.microsoft.com/office/drawing/2014/main" id="{802F9391-F1D4-0541-A13C-1C0FAC85F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3526" y="8166788"/>
            <a:ext cx="1273550" cy="1263486"/>
          </a:xfrm>
          <a:custGeom>
            <a:avLst/>
            <a:gdLst>
              <a:gd name="T0" fmla="*/ 1114 w 1115"/>
              <a:gd name="T1" fmla="*/ 553 h 1106"/>
              <a:gd name="T2" fmla="*/ 1114 w 1115"/>
              <a:gd name="T3" fmla="*/ 553 h 1106"/>
              <a:gd name="T4" fmla="*/ 561 w 1115"/>
              <a:gd name="T5" fmla="*/ 1105 h 1106"/>
              <a:gd name="T6" fmla="*/ 0 w 1115"/>
              <a:gd name="T7" fmla="*/ 553 h 1106"/>
              <a:gd name="T8" fmla="*/ 561 w 1115"/>
              <a:gd name="T9" fmla="*/ 0 h 1106"/>
              <a:gd name="T10" fmla="*/ 1114 w 1115"/>
              <a:gd name="T11" fmla="*/ 553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5" h="1106">
                <a:moveTo>
                  <a:pt x="1114" y="553"/>
                </a:moveTo>
                <a:lnTo>
                  <a:pt x="1114" y="553"/>
                </a:lnTo>
                <a:cubicBezTo>
                  <a:pt x="1114" y="858"/>
                  <a:pt x="866" y="1105"/>
                  <a:pt x="561" y="1105"/>
                </a:cubicBezTo>
                <a:cubicBezTo>
                  <a:pt x="248" y="1105"/>
                  <a:pt x="0" y="858"/>
                  <a:pt x="0" y="553"/>
                </a:cubicBezTo>
                <a:cubicBezTo>
                  <a:pt x="0" y="248"/>
                  <a:pt x="248" y="0"/>
                  <a:pt x="561" y="0"/>
                </a:cubicBezTo>
                <a:cubicBezTo>
                  <a:pt x="866" y="0"/>
                  <a:pt x="1114" y="248"/>
                  <a:pt x="1114" y="55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29">
            <a:extLst>
              <a:ext uri="{FF2B5EF4-FFF2-40B4-BE49-F238E27FC236}">
                <a16:creationId xmlns:a16="http://schemas.microsoft.com/office/drawing/2014/main" id="{287700F7-AE1E-AF42-864F-02765E4A9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887" y="10341390"/>
            <a:ext cx="1273554" cy="1273554"/>
          </a:xfrm>
          <a:custGeom>
            <a:avLst/>
            <a:gdLst>
              <a:gd name="T0" fmla="*/ 1113 w 1114"/>
              <a:gd name="T1" fmla="*/ 552 h 1114"/>
              <a:gd name="T2" fmla="*/ 1113 w 1114"/>
              <a:gd name="T3" fmla="*/ 552 h 1114"/>
              <a:gd name="T4" fmla="*/ 560 w 1114"/>
              <a:gd name="T5" fmla="*/ 1113 h 1114"/>
              <a:gd name="T6" fmla="*/ 0 w 1114"/>
              <a:gd name="T7" fmla="*/ 552 h 1114"/>
              <a:gd name="T8" fmla="*/ 560 w 1114"/>
              <a:gd name="T9" fmla="*/ 0 h 1114"/>
              <a:gd name="T10" fmla="*/ 1113 w 1114"/>
              <a:gd name="T11" fmla="*/ 552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4" h="1114">
                <a:moveTo>
                  <a:pt x="1113" y="552"/>
                </a:moveTo>
                <a:lnTo>
                  <a:pt x="1113" y="552"/>
                </a:lnTo>
                <a:cubicBezTo>
                  <a:pt x="1113" y="857"/>
                  <a:pt x="865" y="1113"/>
                  <a:pt x="560" y="1113"/>
                </a:cubicBezTo>
                <a:cubicBezTo>
                  <a:pt x="247" y="1113"/>
                  <a:pt x="0" y="857"/>
                  <a:pt x="0" y="552"/>
                </a:cubicBezTo>
                <a:cubicBezTo>
                  <a:pt x="0" y="247"/>
                  <a:pt x="247" y="0"/>
                  <a:pt x="560" y="0"/>
                </a:cubicBezTo>
                <a:cubicBezTo>
                  <a:pt x="865" y="0"/>
                  <a:pt x="1113" y="247"/>
                  <a:pt x="1113" y="55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30">
            <a:extLst>
              <a:ext uri="{FF2B5EF4-FFF2-40B4-BE49-F238E27FC236}">
                <a16:creationId xmlns:a16="http://schemas.microsoft.com/office/drawing/2014/main" id="{5B934D4D-D7BB-F54C-8BB5-A391B0416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5536" y="5967017"/>
            <a:ext cx="1273550" cy="1263483"/>
          </a:xfrm>
          <a:custGeom>
            <a:avLst/>
            <a:gdLst>
              <a:gd name="T0" fmla="*/ 0 w 1114"/>
              <a:gd name="T1" fmla="*/ 552 h 1105"/>
              <a:gd name="T2" fmla="*/ 0 w 1114"/>
              <a:gd name="T3" fmla="*/ 552 h 1105"/>
              <a:gd name="T4" fmla="*/ 552 w 1114"/>
              <a:gd name="T5" fmla="*/ 1104 h 1105"/>
              <a:gd name="T6" fmla="*/ 1113 w 1114"/>
              <a:gd name="T7" fmla="*/ 552 h 1105"/>
              <a:gd name="T8" fmla="*/ 552 w 1114"/>
              <a:gd name="T9" fmla="*/ 0 h 1105"/>
              <a:gd name="T10" fmla="*/ 0 w 1114"/>
              <a:gd name="T11" fmla="*/ 552 h 1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4" h="1105">
                <a:moveTo>
                  <a:pt x="0" y="552"/>
                </a:moveTo>
                <a:lnTo>
                  <a:pt x="0" y="552"/>
                </a:lnTo>
                <a:cubicBezTo>
                  <a:pt x="0" y="857"/>
                  <a:pt x="247" y="1104"/>
                  <a:pt x="552" y="1104"/>
                </a:cubicBezTo>
                <a:cubicBezTo>
                  <a:pt x="857" y="1104"/>
                  <a:pt x="1113" y="857"/>
                  <a:pt x="1113" y="552"/>
                </a:cubicBezTo>
                <a:cubicBezTo>
                  <a:pt x="1113" y="247"/>
                  <a:pt x="857" y="0"/>
                  <a:pt x="552" y="0"/>
                </a:cubicBezTo>
                <a:cubicBezTo>
                  <a:pt x="247" y="0"/>
                  <a:pt x="0" y="247"/>
                  <a:pt x="0" y="55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31">
            <a:extLst>
              <a:ext uri="{FF2B5EF4-FFF2-40B4-BE49-F238E27FC236}">
                <a16:creationId xmlns:a16="http://schemas.microsoft.com/office/drawing/2014/main" id="{CA855D8D-58B4-CE45-B496-729051E01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9898" y="8166788"/>
            <a:ext cx="1273554" cy="1263486"/>
          </a:xfrm>
          <a:custGeom>
            <a:avLst/>
            <a:gdLst>
              <a:gd name="T0" fmla="*/ 0 w 1114"/>
              <a:gd name="T1" fmla="*/ 553 h 1106"/>
              <a:gd name="T2" fmla="*/ 0 w 1114"/>
              <a:gd name="T3" fmla="*/ 553 h 1106"/>
              <a:gd name="T4" fmla="*/ 553 w 1114"/>
              <a:gd name="T5" fmla="*/ 1105 h 1106"/>
              <a:gd name="T6" fmla="*/ 1113 w 1114"/>
              <a:gd name="T7" fmla="*/ 553 h 1106"/>
              <a:gd name="T8" fmla="*/ 553 w 1114"/>
              <a:gd name="T9" fmla="*/ 0 h 1106"/>
              <a:gd name="T10" fmla="*/ 0 w 1114"/>
              <a:gd name="T11" fmla="*/ 553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4" h="1106">
                <a:moveTo>
                  <a:pt x="0" y="553"/>
                </a:moveTo>
                <a:lnTo>
                  <a:pt x="0" y="553"/>
                </a:lnTo>
                <a:cubicBezTo>
                  <a:pt x="0" y="858"/>
                  <a:pt x="248" y="1105"/>
                  <a:pt x="553" y="1105"/>
                </a:cubicBezTo>
                <a:cubicBezTo>
                  <a:pt x="858" y="1105"/>
                  <a:pt x="1113" y="858"/>
                  <a:pt x="1113" y="553"/>
                </a:cubicBezTo>
                <a:cubicBezTo>
                  <a:pt x="1113" y="248"/>
                  <a:pt x="858" y="0"/>
                  <a:pt x="553" y="0"/>
                </a:cubicBezTo>
                <a:cubicBezTo>
                  <a:pt x="248" y="0"/>
                  <a:pt x="0" y="248"/>
                  <a:pt x="0" y="55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32">
            <a:extLst>
              <a:ext uri="{FF2B5EF4-FFF2-40B4-BE49-F238E27FC236}">
                <a16:creationId xmlns:a16="http://schemas.microsoft.com/office/drawing/2014/main" id="{07709DB4-CEEB-F04D-90D6-81AEFC63A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5536" y="10341390"/>
            <a:ext cx="1273550" cy="1273554"/>
          </a:xfrm>
          <a:custGeom>
            <a:avLst/>
            <a:gdLst>
              <a:gd name="T0" fmla="*/ 0 w 1114"/>
              <a:gd name="T1" fmla="*/ 552 h 1114"/>
              <a:gd name="T2" fmla="*/ 0 w 1114"/>
              <a:gd name="T3" fmla="*/ 552 h 1114"/>
              <a:gd name="T4" fmla="*/ 552 w 1114"/>
              <a:gd name="T5" fmla="*/ 1113 h 1114"/>
              <a:gd name="T6" fmla="*/ 1113 w 1114"/>
              <a:gd name="T7" fmla="*/ 552 h 1114"/>
              <a:gd name="T8" fmla="*/ 552 w 1114"/>
              <a:gd name="T9" fmla="*/ 0 h 1114"/>
              <a:gd name="T10" fmla="*/ 0 w 1114"/>
              <a:gd name="T11" fmla="*/ 552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4" h="1114">
                <a:moveTo>
                  <a:pt x="0" y="552"/>
                </a:moveTo>
                <a:lnTo>
                  <a:pt x="0" y="552"/>
                </a:lnTo>
                <a:cubicBezTo>
                  <a:pt x="0" y="857"/>
                  <a:pt x="247" y="1113"/>
                  <a:pt x="552" y="1113"/>
                </a:cubicBezTo>
                <a:cubicBezTo>
                  <a:pt x="857" y="1113"/>
                  <a:pt x="1113" y="857"/>
                  <a:pt x="1113" y="552"/>
                </a:cubicBezTo>
                <a:cubicBezTo>
                  <a:pt x="1113" y="247"/>
                  <a:pt x="857" y="0"/>
                  <a:pt x="552" y="0"/>
                </a:cubicBezTo>
                <a:cubicBezTo>
                  <a:pt x="247" y="0"/>
                  <a:pt x="0" y="247"/>
                  <a:pt x="0" y="55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33">
            <a:extLst>
              <a:ext uri="{FF2B5EF4-FFF2-40B4-BE49-F238E27FC236}">
                <a16:creationId xmlns:a16="http://schemas.microsoft.com/office/drawing/2014/main" id="{AC335710-472B-B24C-9A13-C3F4C881F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4016" y="6505633"/>
            <a:ext cx="40270" cy="281893"/>
          </a:xfrm>
          <a:custGeom>
            <a:avLst/>
            <a:gdLst>
              <a:gd name="T0" fmla="*/ 17 w 34"/>
              <a:gd name="T1" fmla="*/ 247 h 248"/>
              <a:gd name="T2" fmla="*/ 17 w 34"/>
              <a:gd name="T3" fmla="*/ 247 h 248"/>
              <a:gd name="T4" fmla="*/ 33 w 34"/>
              <a:gd name="T5" fmla="*/ 231 h 248"/>
              <a:gd name="T6" fmla="*/ 33 w 34"/>
              <a:gd name="T7" fmla="*/ 17 h 248"/>
              <a:gd name="T8" fmla="*/ 17 w 34"/>
              <a:gd name="T9" fmla="*/ 0 h 248"/>
              <a:gd name="T10" fmla="*/ 0 w 34"/>
              <a:gd name="T11" fmla="*/ 17 h 248"/>
              <a:gd name="T12" fmla="*/ 0 w 34"/>
              <a:gd name="T13" fmla="*/ 231 h 248"/>
              <a:gd name="T14" fmla="*/ 17 w 34"/>
              <a:gd name="T15" fmla="*/ 24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248">
                <a:moveTo>
                  <a:pt x="17" y="247"/>
                </a:moveTo>
                <a:lnTo>
                  <a:pt x="17" y="247"/>
                </a:lnTo>
                <a:cubicBezTo>
                  <a:pt x="25" y="247"/>
                  <a:pt x="33" y="239"/>
                  <a:pt x="33" y="231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8"/>
                  <a:pt x="25" y="0"/>
                  <a:pt x="17" y="0"/>
                </a:cubicBezTo>
                <a:cubicBezTo>
                  <a:pt x="9" y="0"/>
                  <a:pt x="0" y="8"/>
                  <a:pt x="0" y="17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239"/>
                  <a:pt x="9" y="247"/>
                  <a:pt x="17" y="2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34">
            <a:extLst>
              <a:ext uri="{FF2B5EF4-FFF2-40B4-BE49-F238E27FC236}">
                <a16:creationId xmlns:a16="http://schemas.microsoft.com/office/drawing/2014/main" id="{C0607DAB-C895-5942-92D9-1969941B3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9660" y="6540871"/>
            <a:ext cx="40270" cy="281893"/>
          </a:xfrm>
          <a:custGeom>
            <a:avLst/>
            <a:gdLst>
              <a:gd name="T0" fmla="*/ 16 w 34"/>
              <a:gd name="T1" fmla="*/ 246 h 247"/>
              <a:gd name="T2" fmla="*/ 16 w 34"/>
              <a:gd name="T3" fmla="*/ 246 h 247"/>
              <a:gd name="T4" fmla="*/ 33 w 34"/>
              <a:gd name="T5" fmla="*/ 223 h 247"/>
              <a:gd name="T6" fmla="*/ 33 w 34"/>
              <a:gd name="T7" fmla="*/ 16 h 247"/>
              <a:gd name="T8" fmla="*/ 16 w 34"/>
              <a:gd name="T9" fmla="*/ 0 h 247"/>
              <a:gd name="T10" fmla="*/ 0 w 34"/>
              <a:gd name="T11" fmla="*/ 16 h 247"/>
              <a:gd name="T12" fmla="*/ 0 w 34"/>
              <a:gd name="T13" fmla="*/ 223 h 247"/>
              <a:gd name="T14" fmla="*/ 16 w 34"/>
              <a:gd name="T15" fmla="*/ 246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247">
                <a:moveTo>
                  <a:pt x="16" y="246"/>
                </a:moveTo>
                <a:lnTo>
                  <a:pt x="16" y="246"/>
                </a:lnTo>
                <a:cubicBezTo>
                  <a:pt x="25" y="246"/>
                  <a:pt x="33" y="230"/>
                  <a:pt x="33" y="223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8"/>
                  <a:pt x="25" y="0"/>
                  <a:pt x="16" y="0"/>
                </a:cubicBezTo>
                <a:cubicBezTo>
                  <a:pt x="8" y="0"/>
                  <a:pt x="0" y="8"/>
                  <a:pt x="0" y="16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30"/>
                  <a:pt x="8" y="246"/>
                  <a:pt x="16" y="2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35">
            <a:extLst>
              <a:ext uri="{FF2B5EF4-FFF2-40B4-BE49-F238E27FC236}">
                <a16:creationId xmlns:a16="http://schemas.microsoft.com/office/drawing/2014/main" id="{971CB60D-1328-454C-8C9E-7DC78E089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0269" y="6505633"/>
            <a:ext cx="40270" cy="281893"/>
          </a:xfrm>
          <a:custGeom>
            <a:avLst/>
            <a:gdLst>
              <a:gd name="T0" fmla="*/ 17 w 34"/>
              <a:gd name="T1" fmla="*/ 247 h 248"/>
              <a:gd name="T2" fmla="*/ 17 w 34"/>
              <a:gd name="T3" fmla="*/ 247 h 248"/>
              <a:gd name="T4" fmla="*/ 33 w 34"/>
              <a:gd name="T5" fmla="*/ 231 h 248"/>
              <a:gd name="T6" fmla="*/ 33 w 34"/>
              <a:gd name="T7" fmla="*/ 17 h 248"/>
              <a:gd name="T8" fmla="*/ 17 w 34"/>
              <a:gd name="T9" fmla="*/ 0 h 248"/>
              <a:gd name="T10" fmla="*/ 0 w 34"/>
              <a:gd name="T11" fmla="*/ 17 h 248"/>
              <a:gd name="T12" fmla="*/ 0 w 34"/>
              <a:gd name="T13" fmla="*/ 231 h 248"/>
              <a:gd name="T14" fmla="*/ 17 w 34"/>
              <a:gd name="T15" fmla="*/ 24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248">
                <a:moveTo>
                  <a:pt x="17" y="247"/>
                </a:moveTo>
                <a:lnTo>
                  <a:pt x="17" y="247"/>
                </a:lnTo>
                <a:cubicBezTo>
                  <a:pt x="25" y="247"/>
                  <a:pt x="33" y="239"/>
                  <a:pt x="33" y="231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8"/>
                  <a:pt x="25" y="0"/>
                  <a:pt x="17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239"/>
                  <a:pt x="8" y="247"/>
                  <a:pt x="17" y="2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36">
            <a:extLst>
              <a:ext uri="{FF2B5EF4-FFF2-40B4-BE49-F238E27FC236}">
                <a16:creationId xmlns:a16="http://schemas.microsoft.com/office/drawing/2014/main" id="{F21067C8-D388-DD4D-9ED0-D1DD2D347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3881" y="6269046"/>
            <a:ext cx="266793" cy="95641"/>
          </a:xfrm>
          <a:custGeom>
            <a:avLst/>
            <a:gdLst>
              <a:gd name="T0" fmla="*/ 16 w 232"/>
              <a:gd name="T1" fmla="*/ 82 h 83"/>
              <a:gd name="T2" fmla="*/ 16 w 232"/>
              <a:gd name="T3" fmla="*/ 82 h 83"/>
              <a:gd name="T4" fmla="*/ 41 w 232"/>
              <a:gd name="T5" fmla="*/ 66 h 83"/>
              <a:gd name="T6" fmla="*/ 41 w 232"/>
              <a:gd name="T7" fmla="*/ 33 h 83"/>
              <a:gd name="T8" fmla="*/ 198 w 232"/>
              <a:gd name="T9" fmla="*/ 33 h 83"/>
              <a:gd name="T10" fmla="*/ 198 w 232"/>
              <a:gd name="T11" fmla="*/ 66 h 83"/>
              <a:gd name="T12" fmla="*/ 214 w 232"/>
              <a:gd name="T13" fmla="*/ 82 h 83"/>
              <a:gd name="T14" fmla="*/ 231 w 232"/>
              <a:gd name="T15" fmla="*/ 66 h 83"/>
              <a:gd name="T16" fmla="*/ 231 w 232"/>
              <a:gd name="T17" fmla="*/ 16 h 83"/>
              <a:gd name="T18" fmla="*/ 214 w 232"/>
              <a:gd name="T19" fmla="*/ 0 h 83"/>
              <a:gd name="T20" fmla="*/ 25 w 232"/>
              <a:gd name="T21" fmla="*/ 0 h 83"/>
              <a:gd name="T22" fmla="*/ 0 w 232"/>
              <a:gd name="T23" fmla="*/ 16 h 83"/>
              <a:gd name="T24" fmla="*/ 0 w 232"/>
              <a:gd name="T25" fmla="*/ 66 h 83"/>
              <a:gd name="T26" fmla="*/ 16 w 232"/>
              <a:gd name="T27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2" h="83">
                <a:moveTo>
                  <a:pt x="16" y="82"/>
                </a:moveTo>
                <a:lnTo>
                  <a:pt x="16" y="82"/>
                </a:lnTo>
                <a:cubicBezTo>
                  <a:pt x="33" y="82"/>
                  <a:pt x="41" y="74"/>
                  <a:pt x="41" y="66"/>
                </a:cubicBezTo>
                <a:cubicBezTo>
                  <a:pt x="41" y="33"/>
                  <a:pt x="41" y="33"/>
                  <a:pt x="41" y="33"/>
                </a:cubicBezTo>
                <a:cubicBezTo>
                  <a:pt x="198" y="33"/>
                  <a:pt x="198" y="33"/>
                  <a:pt x="198" y="33"/>
                </a:cubicBezTo>
                <a:cubicBezTo>
                  <a:pt x="198" y="66"/>
                  <a:pt x="198" y="66"/>
                  <a:pt x="198" y="66"/>
                </a:cubicBezTo>
                <a:cubicBezTo>
                  <a:pt x="198" y="74"/>
                  <a:pt x="206" y="82"/>
                  <a:pt x="214" y="82"/>
                </a:cubicBezTo>
                <a:cubicBezTo>
                  <a:pt x="222" y="82"/>
                  <a:pt x="231" y="74"/>
                  <a:pt x="231" y="66"/>
                </a:cubicBezTo>
                <a:cubicBezTo>
                  <a:pt x="231" y="16"/>
                  <a:pt x="231" y="16"/>
                  <a:pt x="231" y="16"/>
                </a:cubicBezTo>
                <a:cubicBezTo>
                  <a:pt x="231" y="8"/>
                  <a:pt x="222" y="0"/>
                  <a:pt x="21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8" y="0"/>
                  <a:pt x="0" y="8"/>
                  <a:pt x="0" y="1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74"/>
                  <a:pt x="8" y="82"/>
                  <a:pt x="16" y="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37">
            <a:extLst>
              <a:ext uri="{FF2B5EF4-FFF2-40B4-BE49-F238E27FC236}">
                <a16:creationId xmlns:a16="http://schemas.microsoft.com/office/drawing/2014/main" id="{591C0577-1809-D645-8D32-54ABD2250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7700" y="6384821"/>
            <a:ext cx="634259" cy="543651"/>
          </a:xfrm>
          <a:custGeom>
            <a:avLst/>
            <a:gdLst>
              <a:gd name="T0" fmla="*/ 528 w 554"/>
              <a:gd name="T1" fmla="*/ 0 h 478"/>
              <a:gd name="T2" fmla="*/ 528 w 554"/>
              <a:gd name="T3" fmla="*/ 0 h 478"/>
              <a:gd name="T4" fmla="*/ 74 w 554"/>
              <a:gd name="T5" fmla="*/ 0 h 478"/>
              <a:gd name="T6" fmla="*/ 74 w 554"/>
              <a:gd name="T7" fmla="*/ 0 h 478"/>
              <a:gd name="T8" fmla="*/ 17 w 554"/>
              <a:gd name="T9" fmla="*/ 0 h 478"/>
              <a:gd name="T10" fmla="*/ 0 w 554"/>
              <a:gd name="T11" fmla="*/ 16 h 478"/>
              <a:gd name="T12" fmla="*/ 17 w 554"/>
              <a:gd name="T13" fmla="*/ 33 h 478"/>
              <a:gd name="T14" fmla="*/ 58 w 554"/>
              <a:gd name="T15" fmla="*/ 33 h 478"/>
              <a:gd name="T16" fmla="*/ 58 w 554"/>
              <a:gd name="T17" fmla="*/ 41 h 478"/>
              <a:gd name="T18" fmla="*/ 66 w 554"/>
              <a:gd name="T19" fmla="*/ 82 h 478"/>
              <a:gd name="T20" fmla="*/ 83 w 554"/>
              <a:gd name="T21" fmla="*/ 214 h 478"/>
              <a:gd name="T22" fmla="*/ 107 w 554"/>
              <a:gd name="T23" fmla="*/ 411 h 478"/>
              <a:gd name="T24" fmla="*/ 165 w 554"/>
              <a:gd name="T25" fmla="*/ 461 h 478"/>
              <a:gd name="T26" fmla="*/ 272 w 554"/>
              <a:gd name="T27" fmla="*/ 477 h 478"/>
              <a:gd name="T28" fmla="*/ 281 w 554"/>
              <a:gd name="T29" fmla="*/ 477 h 478"/>
              <a:gd name="T30" fmla="*/ 379 w 554"/>
              <a:gd name="T31" fmla="*/ 469 h 478"/>
              <a:gd name="T32" fmla="*/ 445 w 554"/>
              <a:gd name="T33" fmla="*/ 411 h 478"/>
              <a:gd name="T34" fmla="*/ 470 w 554"/>
              <a:gd name="T35" fmla="*/ 214 h 478"/>
              <a:gd name="T36" fmla="*/ 487 w 554"/>
              <a:gd name="T37" fmla="*/ 82 h 478"/>
              <a:gd name="T38" fmla="*/ 487 w 554"/>
              <a:gd name="T39" fmla="*/ 41 h 478"/>
              <a:gd name="T40" fmla="*/ 487 w 554"/>
              <a:gd name="T41" fmla="*/ 33 h 478"/>
              <a:gd name="T42" fmla="*/ 528 w 554"/>
              <a:gd name="T43" fmla="*/ 33 h 478"/>
              <a:gd name="T44" fmla="*/ 553 w 554"/>
              <a:gd name="T45" fmla="*/ 16 h 478"/>
              <a:gd name="T46" fmla="*/ 528 w 554"/>
              <a:gd name="T47" fmla="*/ 0 h 478"/>
              <a:gd name="T48" fmla="*/ 412 w 554"/>
              <a:gd name="T49" fmla="*/ 403 h 478"/>
              <a:gd name="T50" fmla="*/ 412 w 554"/>
              <a:gd name="T51" fmla="*/ 403 h 478"/>
              <a:gd name="T52" fmla="*/ 371 w 554"/>
              <a:gd name="T53" fmla="*/ 428 h 478"/>
              <a:gd name="T54" fmla="*/ 272 w 554"/>
              <a:gd name="T55" fmla="*/ 444 h 478"/>
              <a:gd name="T56" fmla="*/ 182 w 554"/>
              <a:gd name="T57" fmla="*/ 428 h 478"/>
              <a:gd name="T58" fmla="*/ 140 w 554"/>
              <a:gd name="T59" fmla="*/ 403 h 478"/>
              <a:gd name="T60" fmla="*/ 99 w 554"/>
              <a:gd name="T61" fmla="*/ 33 h 478"/>
              <a:gd name="T62" fmla="*/ 454 w 554"/>
              <a:gd name="T63" fmla="*/ 33 h 478"/>
              <a:gd name="T64" fmla="*/ 412 w 554"/>
              <a:gd name="T65" fmla="*/ 403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54" h="478">
                <a:moveTo>
                  <a:pt x="528" y="0"/>
                </a:moveTo>
                <a:lnTo>
                  <a:pt x="528" y="0"/>
                </a:lnTo>
                <a:cubicBezTo>
                  <a:pt x="74" y="0"/>
                  <a:pt x="74" y="0"/>
                  <a:pt x="74" y="0"/>
                </a:cubicBezTo>
                <a:lnTo>
                  <a:pt x="74" y="0"/>
                </a:lnTo>
                <a:cubicBezTo>
                  <a:pt x="17" y="0"/>
                  <a:pt x="17" y="0"/>
                  <a:pt x="17" y="0"/>
                </a:cubicBezTo>
                <a:cubicBezTo>
                  <a:pt x="9" y="0"/>
                  <a:pt x="0" y="8"/>
                  <a:pt x="0" y="16"/>
                </a:cubicBezTo>
                <a:cubicBezTo>
                  <a:pt x="0" y="25"/>
                  <a:pt x="9" y="33"/>
                  <a:pt x="17" y="33"/>
                </a:cubicBezTo>
                <a:cubicBezTo>
                  <a:pt x="58" y="33"/>
                  <a:pt x="58" y="33"/>
                  <a:pt x="58" y="33"/>
                </a:cubicBezTo>
                <a:cubicBezTo>
                  <a:pt x="58" y="33"/>
                  <a:pt x="58" y="33"/>
                  <a:pt x="58" y="41"/>
                </a:cubicBezTo>
                <a:cubicBezTo>
                  <a:pt x="58" y="49"/>
                  <a:pt x="58" y="66"/>
                  <a:pt x="66" y="82"/>
                </a:cubicBezTo>
                <a:cubicBezTo>
                  <a:pt x="66" y="115"/>
                  <a:pt x="74" y="156"/>
                  <a:pt x="83" y="214"/>
                </a:cubicBezTo>
                <a:cubicBezTo>
                  <a:pt x="91" y="305"/>
                  <a:pt x="107" y="403"/>
                  <a:pt x="107" y="411"/>
                </a:cubicBezTo>
                <a:cubicBezTo>
                  <a:pt x="107" y="436"/>
                  <a:pt x="132" y="452"/>
                  <a:pt x="165" y="461"/>
                </a:cubicBezTo>
                <a:cubicBezTo>
                  <a:pt x="198" y="469"/>
                  <a:pt x="231" y="477"/>
                  <a:pt x="272" y="477"/>
                </a:cubicBezTo>
                <a:lnTo>
                  <a:pt x="281" y="477"/>
                </a:lnTo>
                <a:cubicBezTo>
                  <a:pt x="322" y="477"/>
                  <a:pt x="355" y="477"/>
                  <a:pt x="379" y="469"/>
                </a:cubicBezTo>
                <a:cubicBezTo>
                  <a:pt x="421" y="452"/>
                  <a:pt x="437" y="436"/>
                  <a:pt x="445" y="411"/>
                </a:cubicBezTo>
                <a:cubicBezTo>
                  <a:pt x="445" y="411"/>
                  <a:pt x="462" y="297"/>
                  <a:pt x="470" y="214"/>
                </a:cubicBezTo>
                <a:cubicBezTo>
                  <a:pt x="478" y="165"/>
                  <a:pt x="487" y="115"/>
                  <a:pt x="487" y="82"/>
                </a:cubicBezTo>
                <a:cubicBezTo>
                  <a:pt x="487" y="66"/>
                  <a:pt x="487" y="49"/>
                  <a:pt x="487" y="41"/>
                </a:cubicBezTo>
                <a:lnTo>
                  <a:pt x="487" y="33"/>
                </a:lnTo>
                <a:cubicBezTo>
                  <a:pt x="528" y="33"/>
                  <a:pt x="528" y="33"/>
                  <a:pt x="528" y="33"/>
                </a:cubicBezTo>
                <a:cubicBezTo>
                  <a:pt x="536" y="33"/>
                  <a:pt x="553" y="25"/>
                  <a:pt x="553" y="16"/>
                </a:cubicBezTo>
                <a:cubicBezTo>
                  <a:pt x="553" y="8"/>
                  <a:pt x="536" y="0"/>
                  <a:pt x="528" y="0"/>
                </a:cubicBezTo>
                <a:close/>
                <a:moveTo>
                  <a:pt x="412" y="403"/>
                </a:moveTo>
                <a:lnTo>
                  <a:pt x="412" y="403"/>
                </a:lnTo>
                <a:cubicBezTo>
                  <a:pt x="404" y="411"/>
                  <a:pt x="396" y="419"/>
                  <a:pt x="371" y="428"/>
                </a:cubicBezTo>
                <a:cubicBezTo>
                  <a:pt x="346" y="436"/>
                  <a:pt x="314" y="444"/>
                  <a:pt x="272" y="444"/>
                </a:cubicBezTo>
                <a:cubicBezTo>
                  <a:pt x="239" y="444"/>
                  <a:pt x="206" y="436"/>
                  <a:pt x="182" y="428"/>
                </a:cubicBezTo>
                <a:cubicBezTo>
                  <a:pt x="157" y="419"/>
                  <a:pt x="140" y="411"/>
                  <a:pt x="140" y="403"/>
                </a:cubicBezTo>
                <a:cubicBezTo>
                  <a:pt x="140" y="386"/>
                  <a:pt x="107" y="107"/>
                  <a:pt x="99" y="33"/>
                </a:cubicBezTo>
                <a:cubicBezTo>
                  <a:pt x="454" y="33"/>
                  <a:pt x="454" y="33"/>
                  <a:pt x="454" y="33"/>
                </a:cubicBezTo>
                <a:cubicBezTo>
                  <a:pt x="445" y="107"/>
                  <a:pt x="412" y="386"/>
                  <a:pt x="412" y="40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38">
            <a:extLst>
              <a:ext uri="{FF2B5EF4-FFF2-40B4-BE49-F238E27FC236}">
                <a16:creationId xmlns:a16="http://schemas.microsoft.com/office/drawing/2014/main" id="{A6642651-F35B-FE4C-A278-9B306C903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554" y="8544324"/>
            <a:ext cx="669494" cy="508412"/>
          </a:xfrm>
          <a:custGeom>
            <a:avLst/>
            <a:gdLst>
              <a:gd name="T0" fmla="*/ 553 w 587"/>
              <a:gd name="T1" fmla="*/ 445 h 446"/>
              <a:gd name="T2" fmla="*/ 553 w 587"/>
              <a:gd name="T3" fmla="*/ 445 h 446"/>
              <a:gd name="T4" fmla="*/ 33 w 587"/>
              <a:gd name="T5" fmla="*/ 445 h 446"/>
              <a:gd name="T6" fmla="*/ 0 w 587"/>
              <a:gd name="T7" fmla="*/ 421 h 446"/>
              <a:gd name="T8" fmla="*/ 0 w 587"/>
              <a:gd name="T9" fmla="*/ 33 h 446"/>
              <a:gd name="T10" fmla="*/ 33 w 587"/>
              <a:gd name="T11" fmla="*/ 0 h 446"/>
              <a:gd name="T12" fmla="*/ 223 w 587"/>
              <a:gd name="T13" fmla="*/ 0 h 446"/>
              <a:gd name="T14" fmla="*/ 239 w 587"/>
              <a:gd name="T15" fmla="*/ 8 h 446"/>
              <a:gd name="T16" fmla="*/ 305 w 587"/>
              <a:gd name="T17" fmla="*/ 66 h 446"/>
              <a:gd name="T18" fmla="*/ 553 w 587"/>
              <a:gd name="T19" fmla="*/ 66 h 446"/>
              <a:gd name="T20" fmla="*/ 586 w 587"/>
              <a:gd name="T21" fmla="*/ 99 h 446"/>
              <a:gd name="T22" fmla="*/ 586 w 587"/>
              <a:gd name="T23" fmla="*/ 421 h 446"/>
              <a:gd name="T24" fmla="*/ 553 w 587"/>
              <a:gd name="T25" fmla="*/ 445 h 446"/>
              <a:gd name="T26" fmla="*/ 41 w 587"/>
              <a:gd name="T27" fmla="*/ 404 h 446"/>
              <a:gd name="T28" fmla="*/ 41 w 587"/>
              <a:gd name="T29" fmla="*/ 404 h 446"/>
              <a:gd name="T30" fmla="*/ 545 w 587"/>
              <a:gd name="T31" fmla="*/ 404 h 446"/>
              <a:gd name="T32" fmla="*/ 545 w 587"/>
              <a:gd name="T33" fmla="*/ 107 h 446"/>
              <a:gd name="T34" fmla="*/ 297 w 587"/>
              <a:gd name="T35" fmla="*/ 107 h 446"/>
              <a:gd name="T36" fmla="*/ 281 w 587"/>
              <a:gd name="T37" fmla="*/ 99 h 446"/>
              <a:gd name="T38" fmla="*/ 215 w 587"/>
              <a:gd name="T39" fmla="*/ 41 h 446"/>
              <a:gd name="T40" fmla="*/ 41 w 587"/>
              <a:gd name="T41" fmla="*/ 41 h 446"/>
              <a:gd name="T42" fmla="*/ 41 w 587"/>
              <a:gd name="T43" fmla="*/ 404 h 446"/>
              <a:gd name="T44" fmla="*/ 305 w 587"/>
              <a:gd name="T45" fmla="*/ 74 h 446"/>
              <a:gd name="T46" fmla="*/ 305 w 587"/>
              <a:gd name="T47" fmla="*/ 74 h 446"/>
              <a:gd name="T48" fmla="*/ 223 w 587"/>
              <a:gd name="T49" fmla="*/ 41 h 446"/>
              <a:gd name="T50" fmla="*/ 223 w 587"/>
              <a:gd name="T51" fmla="*/ 41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7" h="446">
                <a:moveTo>
                  <a:pt x="553" y="445"/>
                </a:moveTo>
                <a:lnTo>
                  <a:pt x="553" y="445"/>
                </a:lnTo>
                <a:cubicBezTo>
                  <a:pt x="33" y="445"/>
                  <a:pt x="33" y="445"/>
                  <a:pt x="33" y="445"/>
                </a:cubicBezTo>
                <a:cubicBezTo>
                  <a:pt x="17" y="445"/>
                  <a:pt x="0" y="429"/>
                  <a:pt x="0" y="42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7"/>
                  <a:pt x="17" y="0"/>
                  <a:pt x="33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31" y="0"/>
                  <a:pt x="239" y="8"/>
                  <a:pt x="239" y="8"/>
                </a:cubicBezTo>
                <a:cubicBezTo>
                  <a:pt x="305" y="66"/>
                  <a:pt x="305" y="66"/>
                  <a:pt x="305" y="66"/>
                </a:cubicBezTo>
                <a:cubicBezTo>
                  <a:pt x="553" y="66"/>
                  <a:pt x="553" y="66"/>
                  <a:pt x="553" y="66"/>
                </a:cubicBezTo>
                <a:cubicBezTo>
                  <a:pt x="569" y="66"/>
                  <a:pt x="586" y="83"/>
                  <a:pt x="586" y="99"/>
                </a:cubicBezTo>
                <a:cubicBezTo>
                  <a:pt x="586" y="421"/>
                  <a:pt x="586" y="421"/>
                  <a:pt x="586" y="421"/>
                </a:cubicBezTo>
                <a:cubicBezTo>
                  <a:pt x="586" y="429"/>
                  <a:pt x="569" y="445"/>
                  <a:pt x="553" y="445"/>
                </a:cubicBezTo>
                <a:close/>
                <a:moveTo>
                  <a:pt x="41" y="404"/>
                </a:moveTo>
                <a:lnTo>
                  <a:pt x="41" y="404"/>
                </a:lnTo>
                <a:cubicBezTo>
                  <a:pt x="545" y="404"/>
                  <a:pt x="545" y="404"/>
                  <a:pt x="545" y="404"/>
                </a:cubicBezTo>
                <a:cubicBezTo>
                  <a:pt x="545" y="107"/>
                  <a:pt x="545" y="107"/>
                  <a:pt x="545" y="107"/>
                </a:cubicBezTo>
                <a:cubicBezTo>
                  <a:pt x="297" y="107"/>
                  <a:pt x="297" y="107"/>
                  <a:pt x="297" y="107"/>
                </a:cubicBezTo>
                <a:cubicBezTo>
                  <a:pt x="289" y="107"/>
                  <a:pt x="281" y="107"/>
                  <a:pt x="281" y="99"/>
                </a:cubicBezTo>
                <a:cubicBezTo>
                  <a:pt x="215" y="41"/>
                  <a:pt x="215" y="41"/>
                  <a:pt x="215" y="41"/>
                </a:cubicBezTo>
                <a:cubicBezTo>
                  <a:pt x="41" y="41"/>
                  <a:pt x="41" y="41"/>
                  <a:pt x="41" y="41"/>
                </a:cubicBezTo>
                <a:lnTo>
                  <a:pt x="41" y="404"/>
                </a:lnTo>
                <a:close/>
                <a:moveTo>
                  <a:pt x="305" y="74"/>
                </a:moveTo>
                <a:lnTo>
                  <a:pt x="305" y="74"/>
                </a:lnTo>
                <a:close/>
                <a:moveTo>
                  <a:pt x="223" y="41"/>
                </a:moveTo>
                <a:lnTo>
                  <a:pt x="223" y="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39">
            <a:extLst>
              <a:ext uri="{FF2B5EF4-FFF2-40B4-BE49-F238E27FC236}">
                <a16:creationId xmlns:a16="http://schemas.microsoft.com/office/drawing/2014/main" id="{C9D1DD58-1E53-4F43-B299-1B49FB2D1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2817" y="8544324"/>
            <a:ext cx="332231" cy="50338"/>
          </a:xfrm>
          <a:custGeom>
            <a:avLst/>
            <a:gdLst>
              <a:gd name="T0" fmla="*/ 264 w 290"/>
              <a:gd name="T1" fmla="*/ 41 h 42"/>
              <a:gd name="T2" fmla="*/ 264 w 290"/>
              <a:gd name="T3" fmla="*/ 41 h 42"/>
              <a:gd name="T4" fmla="*/ 17 w 290"/>
              <a:gd name="T5" fmla="*/ 41 h 42"/>
              <a:gd name="T6" fmla="*/ 0 w 290"/>
              <a:gd name="T7" fmla="*/ 17 h 42"/>
              <a:gd name="T8" fmla="*/ 17 w 290"/>
              <a:gd name="T9" fmla="*/ 0 h 42"/>
              <a:gd name="T10" fmla="*/ 264 w 290"/>
              <a:gd name="T11" fmla="*/ 0 h 42"/>
              <a:gd name="T12" fmla="*/ 289 w 290"/>
              <a:gd name="T13" fmla="*/ 17 h 42"/>
              <a:gd name="T14" fmla="*/ 264 w 290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0" h="42">
                <a:moveTo>
                  <a:pt x="264" y="41"/>
                </a:moveTo>
                <a:lnTo>
                  <a:pt x="264" y="41"/>
                </a:lnTo>
                <a:cubicBezTo>
                  <a:pt x="17" y="41"/>
                  <a:pt x="17" y="41"/>
                  <a:pt x="17" y="41"/>
                </a:cubicBezTo>
                <a:cubicBezTo>
                  <a:pt x="8" y="41"/>
                  <a:pt x="0" y="33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64" y="0"/>
                  <a:pt x="264" y="0"/>
                  <a:pt x="264" y="0"/>
                </a:cubicBezTo>
                <a:cubicBezTo>
                  <a:pt x="280" y="0"/>
                  <a:pt x="289" y="8"/>
                  <a:pt x="289" y="17"/>
                </a:cubicBezTo>
                <a:cubicBezTo>
                  <a:pt x="289" y="33"/>
                  <a:pt x="280" y="41"/>
                  <a:pt x="264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40">
            <a:extLst>
              <a:ext uri="{FF2B5EF4-FFF2-40B4-BE49-F238E27FC236}">
                <a16:creationId xmlns:a16="http://schemas.microsoft.com/office/drawing/2014/main" id="{7A10CEBF-DFC6-5C4F-8D89-C3C481F68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018" y="6324416"/>
            <a:ext cx="629224" cy="548686"/>
          </a:xfrm>
          <a:custGeom>
            <a:avLst/>
            <a:gdLst>
              <a:gd name="T0" fmla="*/ 552 w 553"/>
              <a:gd name="T1" fmla="*/ 116 h 479"/>
              <a:gd name="T2" fmla="*/ 552 w 553"/>
              <a:gd name="T3" fmla="*/ 116 h 479"/>
              <a:gd name="T4" fmla="*/ 552 w 553"/>
              <a:gd name="T5" fmla="*/ 99 h 479"/>
              <a:gd name="T6" fmla="*/ 544 w 553"/>
              <a:gd name="T7" fmla="*/ 99 h 479"/>
              <a:gd name="T8" fmla="*/ 462 w 553"/>
              <a:gd name="T9" fmla="*/ 0 h 479"/>
              <a:gd name="T10" fmla="*/ 445 w 553"/>
              <a:gd name="T11" fmla="*/ 0 h 479"/>
              <a:gd name="T12" fmla="*/ 107 w 553"/>
              <a:gd name="T13" fmla="*/ 0 h 479"/>
              <a:gd name="T14" fmla="*/ 91 w 553"/>
              <a:gd name="T15" fmla="*/ 0 h 479"/>
              <a:gd name="T16" fmla="*/ 8 w 553"/>
              <a:gd name="T17" fmla="*/ 99 h 479"/>
              <a:gd name="T18" fmla="*/ 8 w 553"/>
              <a:gd name="T19" fmla="*/ 99 h 479"/>
              <a:gd name="T20" fmla="*/ 0 w 553"/>
              <a:gd name="T21" fmla="*/ 116 h 479"/>
              <a:gd name="T22" fmla="*/ 58 w 553"/>
              <a:gd name="T23" fmla="*/ 190 h 479"/>
              <a:gd name="T24" fmla="*/ 58 w 553"/>
              <a:gd name="T25" fmla="*/ 453 h 479"/>
              <a:gd name="T26" fmla="*/ 82 w 553"/>
              <a:gd name="T27" fmla="*/ 478 h 479"/>
              <a:gd name="T28" fmla="*/ 190 w 553"/>
              <a:gd name="T29" fmla="*/ 478 h 479"/>
              <a:gd name="T30" fmla="*/ 363 w 553"/>
              <a:gd name="T31" fmla="*/ 478 h 479"/>
              <a:gd name="T32" fmla="*/ 470 w 553"/>
              <a:gd name="T33" fmla="*/ 478 h 479"/>
              <a:gd name="T34" fmla="*/ 495 w 553"/>
              <a:gd name="T35" fmla="*/ 453 h 479"/>
              <a:gd name="T36" fmla="*/ 495 w 553"/>
              <a:gd name="T37" fmla="*/ 190 h 479"/>
              <a:gd name="T38" fmla="*/ 552 w 553"/>
              <a:gd name="T39" fmla="*/ 116 h 479"/>
              <a:gd name="T40" fmla="*/ 206 w 553"/>
              <a:gd name="T41" fmla="*/ 445 h 479"/>
              <a:gd name="T42" fmla="*/ 206 w 553"/>
              <a:gd name="T43" fmla="*/ 445 h 479"/>
              <a:gd name="T44" fmla="*/ 206 w 553"/>
              <a:gd name="T45" fmla="*/ 330 h 479"/>
              <a:gd name="T46" fmla="*/ 346 w 553"/>
              <a:gd name="T47" fmla="*/ 330 h 479"/>
              <a:gd name="T48" fmla="*/ 346 w 553"/>
              <a:gd name="T49" fmla="*/ 445 h 479"/>
              <a:gd name="T50" fmla="*/ 206 w 553"/>
              <a:gd name="T51" fmla="*/ 445 h 479"/>
              <a:gd name="T52" fmla="*/ 379 w 553"/>
              <a:gd name="T53" fmla="*/ 445 h 479"/>
              <a:gd name="T54" fmla="*/ 379 w 553"/>
              <a:gd name="T55" fmla="*/ 445 h 479"/>
              <a:gd name="T56" fmla="*/ 379 w 553"/>
              <a:gd name="T57" fmla="*/ 314 h 479"/>
              <a:gd name="T58" fmla="*/ 363 w 553"/>
              <a:gd name="T59" fmla="*/ 289 h 479"/>
              <a:gd name="T60" fmla="*/ 190 w 553"/>
              <a:gd name="T61" fmla="*/ 289 h 479"/>
              <a:gd name="T62" fmla="*/ 173 w 553"/>
              <a:gd name="T63" fmla="*/ 314 h 479"/>
              <a:gd name="T64" fmla="*/ 173 w 553"/>
              <a:gd name="T65" fmla="*/ 445 h 479"/>
              <a:gd name="T66" fmla="*/ 91 w 553"/>
              <a:gd name="T67" fmla="*/ 445 h 479"/>
              <a:gd name="T68" fmla="*/ 91 w 553"/>
              <a:gd name="T69" fmla="*/ 198 h 479"/>
              <a:gd name="T70" fmla="*/ 148 w 553"/>
              <a:gd name="T71" fmla="*/ 165 h 479"/>
              <a:gd name="T72" fmla="*/ 214 w 553"/>
              <a:gd name="T73" fmla="*/ 198 h 479"/>
              <a:gd name="T74" fmla="*/ 280 w 553"/>
              <a:gd name="T75" fmla="*/ 165 h 479"/>
              <a:gd name="T76" fmla="*/ 338 w 553"/>
              <a:gd name="T77" fmla="*/ 198 h 479"/>
              <a:gd name="T78" fmla="*/ 404 w 553"/>
              <a:gd name="T79" fmla="*/ 165 h 479"/>
              <a:gd name="T80" fmla="*/ 462 w 553"/>
              <a:gd name="T81" fmla="*/ 198 h 479"/>
              <a:gd name="T82" fmla="*/ 462 w 553"/>
              <a:gd name="T83" fmla="*/ 445 h 479"/>
              <a:gd name="T84" fmla="*/ 379 w 553"/>
              <a:gd name="T85" fmla="*/ 445 h 479"/>
              <a:gd name="T86" fmla="*/ 470 w 553"/>
              <a:gd name="T87" fmla="*/ 157 h 479"/>
              <a:gd name="T88" fmla="*/ 470 w 553"/>
              <a:gd name="T89" fmla="*/ 157 h 479"/>
              <a:gd name="T90" fmla="*/ 429 w 553"/>
              <a:gd name="T91" fmla="*/ 116 h 479"/>
              <a:gd name="T92" fmla="*/ 404 w 553"/>
              <a:gd name="T93" fmla="*/ 91 h 479"/>
              <a:gd name="T94" fmla="*/ 387 w 553"/>
              <a:gd name="T95" fmla="*/ 116 h 479"/>
              <a:gd name="T96" fmla="*/ 338 w 553"/>
              <a:gd name="T97" fmla="*/ 157 h 479"/>
              <a:gd name="T98" fmla="*/ 297 w 553"/>
              <a:gd name="T99" fmla="*/ 116 h 479"/>
              <a:gd name="T100" fmla="*/ 280 w 553"/>
              <a:gd name="T101" fmla="*/ 91 h 479"/>
              <a:gd name="T102" fmla="*/ 255 w 553"/>
              <a:gd name="T103" fmla="*/ 116 h 479"/>
              <a:gd name="T104" fmla="*/ 214 w 553"/>
              <a:gd name="T105" fmla="*/ 157 h 479"/>
              <a:gd name="T106" fmla="*/ 165 w 553"/>
              <a:gd name="T107" fmla="*/ 116 h 479"/>
              <a:gd name="T108" fmla="*/ 148 w 553"/>
              <a:gd name="T109" fmla="*/ 91 h 479"/>
              <a:gd name="T110" fmla="*/ 132 w 553"/>
              <a:gd name="T111" fmla="*/ 116 h 479"/>
              <a:gd name="T112" fmla="*/ 82 w 553"/>
              <a:gd name="T113" fmla="*/ 157 h 479"/>
              <a:gd name="T114" fmla="*/ 41 w 553"/>
              <a:gd name="T115" fmla="*/ 116 h 479"/>
              <a:gd name="T116" fmla="*/ 115 w 553"/>
              <a:gd name="T117" fmla="*/ 33 h 479"/>
              <a:gd name="T118" fmla="*/ 437 w 553"/>
              <a:gd name="T119" fmla="*/ 33 h 479"/>
              <a:gd name="T120" fmla="*/ 519 w 553"/>
              <a:gd name="T121" fmla="*/ 116 h 479"/>
              <a:gd name="T122" fmla="*/ 470 w 553"/>
              <a:gd name="T123" fmla="*/ 157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3" h="479">
                <a:moveTo>
                  <a:pt x="552" y="116"/>
                </a:moveTo>
                <a:lnTo>
                  <a:pt x="552" y="116"/>
                </a:lnTo>
                <a:cubicBezTo>
                  <a:pt x="552" y="108"/>
                  <a:pt x="552" y="108"/>
                  <a:pt x="552" y="99"/>
                </a:cubicBezTo>
                <a:cubicBezTo>
                  <a:pt x="552" y="99"/>
                  <a:pt x="552" y="99"/>
                  <a:pt x="544" y="99"/>
                </a:cubicBezTo>
                <a:cubicBezTo>
                  <a:pt x="462" y="0"/>
                  <a:pt x="462" y="0"/>
                  <a:pt x="462" y="0"/>
                </a:cubicBezTo>
                <a:cubicBezTo>
                  <a:pt x="462" y="0"/>
                  <a:pt x="453" y="0"/>
                  <a:pt x="445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99" y="0"/>
                  <a:pt x="91" y="0"/>
                  <a:pt x="91" y="0"/>
                </a:cubicBezTo>
                <a:cubicBezTo>
                  <a:pt x="8" y="99"/>
                  <a:pt x="8" y="99"/>
                  <a:pt x="8" y="99"/>
                </a:cubicBezTo>
                <a:lnTo>
                  <a:pt x="8" y="99"/>
                </a:lnTo>
                <a:cubicBezTo>
                  <a:pt x="0" y="108"/>
                  <a:pt x="0" y="108"/>
                  <a:pt x="0" y="116"/>
                </a:cubicBezTo>
                <a:cubicBezTo>
                  <a:pt x="0" y="149"/>
                  <a:pt x="25" y="182"/>
                  <a:pt x="58" y="190"/>
                </a:cubicBezTo>
                <a:cubicBezTo>
                  <a:pt x="58" y="453"/>
                  <a:pt x="58" y="453"/>
                  <a:pt x="58" y="453"/>
                </a:cubicBezTo>
                <a:cubicBezTo>
                  <a:pt x="58" y="469"/>
                  <a:pt x="66" y="478"/>
                  <a:pt x="82" y="478"/>
                </a:cubicBezTo>
                <a:cubicBezTo>
                  <a:pt x="190" y="478"/>
                  <a:pt x="190" y="478"/>
                  <a:pt x="190" y="478"/>
                </a:cubicBezTo>
                <a:cubicBezTo>
                  <a:pt x="363" y="478"/>
                  <a:pt x="363" y="478"/>
                  <a:pt x="363" y="478"/>
                </a:cubicBezTo>
                <a:cubicBezTo>
                  <a:pt x="470" y="478"/>
                  <a:pt x="470" y="478"/>
                  <a:pt x="470" y="478"/>
                </a:cubicBezTo>
                <a:cubicBezTo>
                  <a:pt x="486" y="478"/>
                  <a:pt x="495" y="469"/>
                  <a:pt x="495" y="453"/>
                </a:cubicBezTo>
                <a:cubicBezTo>
                  <a:pt x="495" y="190"/>
                  <a:pt x="495" y="190"/>
                  <a:pt x="495" y="190"/>
                </a:cubicBezTo>
                <a:cubicBezTo>
                  <a:pt x="528" y="182"/>
                  <a:pt x="552" y="149"/>
                  <a:pt x="552" y="116"/>
                </a:cubicBezTo>
                <a:close/>
                <a:moveTo>
                  <a:pt x="206" y="445"/>
                </a:moveTo>
                <a:lnTo>
                  <a:pt x="206" y="445"/>
                </a:lnTo>
                <a:cubicBezTo>
                  <a:pt x="206" y="330"/>
                  <a:pt x="206" y="330"/>
                  <a:pt x="206" y="330"/>
                </a:cubicBezTo>
                <a:cubicBezTo>
                  <a:pt x="346" y="330"/>
                  <a:pt x="346" y="330"/>
                  <a:pt x="346" y="330"/>
                </a:cubicBezTo>
                <a:cubicBezTo>
                  <a:pt x="346" y="445"/>
                  <a:pt x="346" y="445"/>
                  <a:pt x="346" y="445"/>
                </a:cubicBezTo>
                <a:lnTo>
                  <a:pt x="206" y="445"/>
                </a:lnTo>
                <a:close/>
                <a:moveTo>
                  <a:pt x="379" y="445"/>
                </a:moveTo>
                <a:lnTo>
                  <a:pt x="379" y="445"/>
                </a:lnTo>
                <a:cubicBezTo>
                  <a:pt x="379" y="314"/>
                  <a:pt x="379" y="314"/>
                  <a:pt x="379" y="314"/>
                </a:cubicBezTo>
                <a:cubicBezTo>
                  <a:pt x="379" y="305"/>
                  <a:pt x="371" y="289"/>
                  <a:pt x="363" y="289"/>
                </a:cubicBezTo>
                <a:cubicBezTo>
                  <a:pt x="190" y="289"/>
                  <a:pt x="190" y="289"/>
                  <a:pt x="190" y="289"/>
                </a:cubicBezTo>
                <a:cubicBezTo>
                  <a:pt x="181" y="289"/>
                  <a:pt x="173" y="305"/>
                  <a:pt x="173" y="314"/>
                </a:cubicBezTo>
                <a:cubicBezTo>
                  <a:pt x="173" y="445"/>
                  <a:pt x="173" y="445"/>
                  <a:pt x="173" y="445"/>
                </a:cubicBezTo>
                <a:cubicBezTo>
                  <a:pt x="91" y="445"/>
                  <a:pt x="91" y="445"/>
                  <a:pt x="91" y="445"/>
                </a:cubicBezTo>
                <a:cubicBezTo>
                  <a:pt x="91" y="198"/>
                  <a:pt x="91" y="198"/>
                  <a:pt x="91" y="198"/>
                </a:cubicBezTo>
                <a:cubicBezTo>
                  <a:pt x="115" y="190"/>
                  <a:pt x="132" y="182"/>
                  <a:pt x="148" y="165"/>
                </a:cubicBezTo>
                <a:cubicBezTo>
                  <a:pt x="165" y="182"/>
                  <a:pt x="190" y="198"/>
                  <a:pt x="214" y="198"/>
                </a:cubicBezTo>
                <a:cubicBezTo>
                  <a:pt x="239" y="198"/>
                  <a:pt x="264" y="182"/>
                  <a:pt x="280" y="165"/>
                </a:cubicBezTo>
                <a:cubicBezTo>
                  <a:pt x="288" y="182"/>
                  <a:pt x="313" y="198"/>
                  <a:pt x="338" y="198"/>
                </a:cubicBezTo>
                <a:cubicBezTo>
                  <a:pt x="371" y="198"/>
                  <a:pt x="387" y="182"/>
                  <a:pt x="404" y="165"/>
                </a:cubicBezTo>
                <a:cubicBezTo>
                  <a:pt x="420" y="182"/>
                  <a:pt x="437" y="190"/>
                  <a:pt x="462" y="198"/>
                </a:cubicBezTo>
                <a:cubicBezTo>
                  <a:pt x="462" y="445"/>
                  <a:pt x="462" y="445"/>
                  <a:pt x="462" y="445"/>
                </a:cubicBezTo>
                <a:lnTo>
                  <a:pt x="379" y="445"/>
                </a:lnTo>
                <a:close/>
                <a:moveTo>
                  <a:pt x="470" y="157"/>
                </a:moveTo>
                <a:lnTo>
                  <a:pt x="470" y="157"/>
                </a:lnTo>
                <a:cubicBezTo>
                  <a:pt x="445" y="157"/>
                  <a:pt x="429" y="141"/>
                  <a:pt x="429" y="116"/>
                </a:cubicBezTo>
                <a:cubicBezTo>
                  <a:pt x="429" y="99"/>
                  <a:pt x="420" y="91"/>
                  <a:pt x="404" y="91"/>
                </a:cubicBezTo>
                <a:cubicBezTo>
                  <a:pt x="396" y="91"/>
                  <a:pt x="387" y="99"/>
                  <a:pt x="387" y="116"/>
                </a:cubicBezTo>
                <a:cubicBezTo>
                  <a:pt x="387" y="141"/>
                  <a:pt x="363" y="157"/>
                  <a:pt x="338" y="157"/>
                </a:cubicBezTo>
                <a:cubicBezTo>
                  <a:pt x="313" y="157"/>
                  <a:pt x="297" y="141"/>
                  <a:pt x="297" y="116"/>
                </a:cubicBezTo>
                <a:cubicBezTo>
                  <a:pt x="297" y="99"/>
                  <a:pt x="288" y="91"/>
                  <a:pt x="280" y="91"/>
                </a:cubicBezTo>
                <a:cubicBezTo>
                  <a:pt x="264" y="91"/>
                  <a:pt x="255" y="99"/>
                  <a:pt x="255" y="116"/>
                </a:cubicBezTo>
                <a:cubicBezTo>
                  <a:pt x="255" y="141"/>
                  <a:pt x="239" y="157"/>
                  <a:pt x="214" y="157"/>
                </a:cubicBezTo>
                <a:cubicBezTo>
                  <a:pt x="190" y="157"/>
                  <a:pt x="165" y="141"/>
                  <a:pt x="165" y="116"/>
                </a:cubicBezTo>
                <a:cubicBezTo>
                  <a:pt x="165" y="99"/>
                  <a:pt x="157" y="91"/>
                  <a:pt x="148" y="91"/>
                </a:cubicBezTo>
                <a:cubicBezTo>
                  <a:pt x="140" y="91"/>
                  <a:pt x="132" y="99"/>
                  <a:pt x="132" y="116"/>
                </a:cubicBezTo>
                <a:cubicBezTo>
                  <a:pt x="132" y="141"/>
                  <a:pt x="107" y="157"/>
                  <a:pt x="82" y="157"/>
                </a:cubicBezTo>
                <a:cubicBezTo>
                  <a:pt x="58" y="157"/>
                  <a:pt x="41" y="141"/>
                  <a:pt x="41" y="116"/>
                </a:cubicBezTo>
                <a:cubicBezTo>
                  <a:pt x="115" y="33"/>
                  <a:pt x="115" y="33"/>
                  <a:pt x="115" y="33"/>
                </a:cubicBezTo>
                <a:cubicBezTo>
                  <a:pt x="437" y="33"/>
                  <a:pt x="437" y="33"/>
                  <a:pt x="437" y="33"/>
                </a:cubicBezTo>
                <a:cubicBezTo>
                  <a:pt x="519" y="116"/>
                  <a:pt x="519" y="116"/>
                  <a:pt x="519" y="116"/>
                </a:cubicBezTo>
                <a:cubicBezTo>
                  <a:pt x="511" y="141"/>
                  <a:pt x="495" y="157"/>
                  <a:pt x="470" y="15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41">
            <a:extLst>
              <a:ext uri="{FF2B5EF4-FFF2-40B4-BE49-F238E27FC236}">
                <a16:creationId xmlns:a16="http://schemas.microsoft.com/office/drawing/2014/main" id="{59DDB3A3-28E9-A442-931F-CE826EA0D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235" y="10643419"/>
            <a:ext cx="271825" cy="463110"/>
          </a:xfrm>
          <a:custGeom>
            <a:avLst/>
            <a:gdLst>
              <a:gd name="T0" fmla="*/ 0 w 240"/>
              <a:gd name="T1" fmla="*/ 189 h 404"/>
              <a:gd name="T2" fmla="*/ 0 w 240"/>
              <a:gd name="T3" fmla="*/ 189 h 404"/>
              <a:gd name="T4" fmla="*/ 0 w 240"/>
              <a:gd name="T5" fmla="*/ 189 h 404"/>
              <a:gd name="T6" fmla="*/ 0 w 240"/>
              <a:gd name="T7" fmla="*/ 280 h 404"/>
              <a:gd name="T8" fmla="*/ 33 w 240"/>
              <a:gd name="T9" fmla="*/ 370 h 404"/>
              <a:gd name="T10" fmla="*/ 123 w 240"/>
              <a:gd name="T11" fmla="*/ 403 h 404"/>
              <a:gd name="T12" fmla="*/ 123 w 240"/>
              <a:gd name="T13" fmla="*/ 403 h 404"/>
              <a:gd name="T14" fmla="*/ 239 w 240"/>
              <a:gd name="T15" fmla="*/ 280 h 404"/>
              <a:gd name="T16" fmla="*/ 239 w 240"/>
              <a:gd name="T17" fmla="*/ 197 h 404"/>
              <a:gd name="T18" fmla="*/ 239 w 240"/>
              <a:gd name="T19" fmla="*/ 189 h 404"/>
              <a:gd name="T20" fmla="*/ 239 w 240"/>
              <a:gd name="T21" fmla="*/ 189 h 404"/>
              <a:gd name="T22" fmla="*/ 239 w 240"/>
              <a:gd name="T23" fmla="*/ 123 h 404"/>
              <a:gd name="T24" fmla="*/ 206 w 240"/>
              <a:gd name="T25" fmla="*/ 33 h 404"/>
              <a:gd name="T26" fmla="*/ 123 w 240"/>
              <a:gd name="T27" fmla="*/ 0 h 404"/>
              <a:gd name="T28" fmla="*/ 123 w 240"/>
              <a:gd name="T29" fmla="*/ 0 h 404"/>
              <a:gd name="T30" fmla="*/ 33 w 240"/>
              <a:gd name="T31" fmla="*/ 33 h 404"/>
              <a:gd name="T32" fmla="*/ 0 w 240"/>
              <a:gd name="T33" fmla="*/ 123 h 404"/>
              <a:gd name="T34" fmla="*/ 0 w 240"/>
              <a:gd name="T35" fmla="*/ 189 h 404"/>
              <a:gd name="T36" fmla="*/ 57 w 240"/>
              <a:gd name="T37" fmla="*/ 65 h 404"/>
              <a:gd name="T38" fmla="*/ 57 w 240"/>
              <a:gd name="T39" fmla="*/ 65 h 404"/>
              <a:gd name="T40" fmla="*/ 123 w 240"/>
              <a:gd name="T41" fmla="*/ 41 h 404"/>
              <a:gd name="T42" fmla="*/ 123 w 240"/>
              <a:gd name="T43" fmla="*/ 41 h 404"/>
              <a:gd name="T44" fmla="*/ 181 w 240"/>
              <a:gd name="T45" fmla="*/ 65 h 404"/>
              <a:gd name="T46" fmla="*/ 206 w 240"/>
              <a:gd name="T47" fmla="*/ 123 h 404"/>
              <a:gd name="T48" fmla="*/ 206 w 240"/>
              <a:gd name="T49" fmla="*/ 189 h 404"/>
              <a:gd name="T50" fmla="*/ 206 w 240"/>
              <a:gd name="T51" fmla="*/ 197 h 404"/>
              <a:gd name="T52" fmla="*/ 206 w 240"/>
              <a:gd name="T53" fmla="*/ 197 h 404"/>
              <a:gd name="T54" fmla="*/ 206 w 240"/>
              <a:gd name="T55" fmla="*/ 280 h 404"/>
              <a:gd name="T56" fmla="*/ 123 w 240"/>
              <a:gd name="T57" fmla="*/ 362 h 404"/>
              <a:gd name="T58" fmla="*/ 123 w 240"/>
              <a:gd name="T59" fmla="*/ 362 h 404"/>
              <a:gd name="T60" fmla="*/ 57 w 240"/>
              <a:gd name="T61" fmla="*/ 337 h 404"/>
              <a:gd name="T62" fmla="*/ 33 w 240"/>
              <a:gd name="T63" fmla="*/ 280 h 404"/>
              <a:gd name="T64" fmla="*/ 33 w 240"/>
              <a:gd name="T65" fmla="*/ 189 h 404"/>
              <a:gd name="T66" fmla="*/ 33 w 240"/>
              <a:gd name="T67" fmla="*/ 189 h 404"/>
              <a:gd name="T68" fmla="*/ 33 w 240"/>
              <a:gd name="T69" fmla="*/ 189 h 404"/>
              <a:gd name="T70" fmla="*/ 33 w 240"/>
              <a:gd name="T71" fmla="*/ 123 h 404"/>
              <a:gd name="T72" fmla="*/ 57 w 240"/>
              <a:gd name="T73" fmla="*/ 65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404">
                <a:moveTo>
                  <a:pt x="0" y="189"/>
                </a:moveTo>
                <a:lnTo>
                  <a:pt x="0" y="189"/>
                </a:lnTo>
                <a:lnTo>
                  <a:pt x="0" y="189"/>
                </a:lnTo>
                <a:cubicBezTo>
                  <a:pt x="0" y="280"/>
                  <a:pt x="0" y="280"/>
                  <a:pt x="0" y="280"/>
                </a:cubicBezTo>
                <a:cubicBezTo>
                  <a:pt x="0" y="313"/>
                  <a:pt x="8" y="346"/>
                  <a:pt x="33" y="370"/>
                </a:cubicBezTo>
                <a:cubicBezTo>
                  <a:pt x="57" y="387"/>
                  <a:pt x="90" y="403"/>
                  <a:pt x="123" y="403"/>
                </a:cubicBezTo>
                <a:lnTo>
                  <a:pt x="123" y="403"/>
                </a:lnTo>
                <a:cubicBezTo>
                  <a:pt x="189" y="403"/>
                  <a:pt x="239" y="346"/>
                  <a:pt x="239" y="280"/>
                </a:cubicBezTo>
                <a:cubicBezTo>
                  <a:pt x="239" y="197"/>
                  <a:pt x="239" y="197"/>
                  <a:pt x="239" y="197"/>
                </a:cubicBezTo>
                <a:cubicBezTo>
                  <a:pt x="239" y="189"/>
                  <a:pt x="239" y="189"/>
                  <a:pt x="239" y="189"/>
                </a:cubicBezTo>
                <a:lnTo>
                  <a:pt x="239" y="189"/>
                </a:lnTo>
                <a:cubicBezTo>
                  <a:pt x="239" y="123"/>
                  <a:pt x="239" y="123"/>
                  <a:pt x="239" y="123"/>
                </a:cubicBezTo>
                <a:cubicBezTo>
                  <a:pt x="239" y="90"/>
                  <a:pt x="230" y="57"/>
                  <a:pt x="206" y="33"/>
                </a:cubicBezTo>
                <a:cubicBezTo>
                  <a:pt x="181" y="16"/>
                  <a:pt x="156" y="0"/>
                  <a:pt x="123" y="0"/>
                </a:cubicBezTo>
                <a:lnTo>
                  <a:pt x="123" y="0"/>
                </a:lnTo>
                <a:cubicBezTo>
                  <a:pt x="90" y="0"/>
                  <a:pt x="57" y="16"/>
                  <a:pt x="33" y="33"/>
                </a:cubicBezTo>
                <a:cubicBezTo>
                  <a:pt x="8" y="57"/>
                  <a:pt x="0" y="90"/>
                  <a:pt x="0" y="123"/>
                </a:cubicBezTo>
                <a:cubicBezTo>
                  <a:pt x="0" y="189"/>
                  <a:pt x="0" y="189"/>
                  <a:pt x="0" y="189"/>
                </a:cubicBezTo>
                <a:close/>
                <a:moveTo>
                  <a:pt x="57" y="65"/>
                </a:moveTo>
                <a:lnTo>
                  <a:pt x="57" y="65"/>
                </a:lnTo>
                <a:cubicBezTo>
                  <a:pt x="74" y="49"/>
                  <a:pt x="98" y="41"/>
                  <a:pt x="123" y="41"/>
                </a:cubicBezTo>
                <a:lnTo>
                  <a:pt x="123" y="41"/>
                </a:lnTo>
                <a:cubicBezTo>
                  <a:pt x="140" y="41"/>
                  <a:pt x="164" y="49"/>
                  <a:pt x="181" y="65"/>
                </a:cubicBezTo>
                <a:cubicBezTo>
                  <a:pt x="197" y="82"/>
                  <a:pt x="206" y="98"/>
                  <a:pt x="206" y="123"/>
                </a:cubicBezTo>
                <a:cubicBezTo>
                  <a:pt x="206" y="189"/>
                  <a:pt x="206" y="189"/>
                  <a:pt x="206" y="189"/>
                </a:cubicBezTo>
                <a:cubicBezTo>
                  <a:pt x="206" y="197"/>
                  <a:pt x="206" y="197"/>
                  <a:pt x="206" y="197"/>
                </a:cubicBezTo>
                <a:lnTo>
                  <a:pt x="206" y="197"/>
                </a:lnTo>
                <a:cubicBezTo>
                  <a:pt x="206" y="280"/>
                  <a:pt x="206" y="280"/>
                  <a:pt x="206" y="280"/>
                </a:cubicBezTo>
                <a:cubicBezTo>
                  <a:pt x="206" y="329"/>
                  <a:pt x="164" y="362"/>
                  <a:pt x="123" y="362"/>
                </a:cubicBezTo>
                <a:lnTo>
                  <a:pt x="123" y="362"/>
                </a:lnTo>
                <a:cubicBezTo>
                  <a:pt x="98" y="362"/>
                  <a:pt x="74" y="354"/>
                  <a:pt x="57" y="337"/>
                </a:cubicBezTo>
                <a:cubicBezTo>
                  <a:pt x="41" y="329"/>
                  <a:pt x="33" y="304"/>
                  <a:pt x="33" y="280"/>
                </a:cubicBezTo>
                <a:cubicBezTo>
                  <a:pt x="33" y="189"/>
                  <a:pt x="33" y="189"/>
                  <a:pt x="33" y="189"/>
                </a:cubicBezTo>
                <a:lnTo>
                  <a:pt x="33" y="189"/>
                </a:lnTo>
                <a:lnTo>
                  <a:pt x="33" y="189"/>
                </a:lnTo>
                <a:cubicBezTo>
                  <a:pt x="33" y="123"/>
                  <a:pt x="33" y="123"/>
                  <a:pt x="33" y="123"/>
                </a:cubicBezTo>
                <a:cubicBezTo>
                  <a:pt x="33" y="98"/>
                  <a:pt x="41" y="82"/>
                  <a:pt x="57" y="6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42">
            <a:extLst>
              <a:ext uri="{FF2B5EF4-FFF2-40B4-BE49-F238E27FC236}">
                <a16:creationId xmlns:a16="http://schemas.microsoft.com/office/drawing/2014/main" id="{1AA84A28-223B-FB4A-9B6C-4DB826C50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659" y="10945447"/>
            <a:ext cx="453042" cy="357402"/>
          </a:xfrm>
          <a:custGeom>
            <a:avLst/>
            <a:gdLst>
              <a:gd name="T0" fmla="*/ 396 w 397"/>
              <a:gd name="T1" fmla="*/ 17 h 314"/>
              <a:gd name="T2" fmla="*/ 396 w 397"/>
              <a:gd name="T3" fmla="*/ 17 h 314"/>
              <a:gd name="T4" fmla="*/ 371 w 397"/>
              <a:gd name="T5" fmla="*/ 0 h 314"/>
              <a:gd name="T6" fmla="*/ 355 w 397"/>
              <a:gd name="T7" fmla="*/ 17 h 314"/>
              <a:gd name="T8" fmla="*/ 198 w 397"/>
              <a:gd name="T9" fmla="*/ 182 h 314"/>
              <a:gd name="T10" fmla="*/ 33 w 397"/>
              <a:gd name="T11" fmla="*/ 17 h 314"/>
              <a:gd name="T12" fmla="*/ 17 w 397"/>
              <a:gd name="T13" fmla="*/ 0 h 314"/>
              <a:gd name="T14" fmla="*/ 0 w 397"/>
              <a:gd name="T15" fmla="*/ 17 h 314"/>
              <a:gd name="T16" fmla="*/ 173 w 397"/>
              <a:gd name="T17" fmla="*/ 215 h 314"/>
              <a:gd name="T18" fmla="*/ 173 w 397"/>
              <a:gd name="T19" fmla="*/ 281 h 314"/>
              <a:gd name="T20" fmla="*/ 124 w 397"/>
              <a:gd name="T21" fmla="*/ 281 h 314"/>
              <a:gd name="T22" fmla="*/ 99 w 397"/>
              <a:gd name="T23" fmla="*/ 297 h 314"/>
              <a:gd name="T24" fmla="*/ 124 w 397"/>
              <a:gd name="T25" fmla="*/ 313 h 314"/>
              <a:gd name="T26" fmla="*/ 190 w 397"/>
              <a:gd name="T27" fmla="*/ 313 h 314"/>
              <a:gd name="T28" fmla="*/ 198 w 397"/>
              <a:gd name="T29" fmla="*/ 313 h 314"/>
              <a:gd name="T30" fmla="*/ 198 w 397"/>
              <a:gd name="T31" fmla="*/ 313 h 314"/>
              <a:gd name="T32" fmla="*/ 272 w 397"/>
              <a:gd name="T33" fmla="*/ 313 h 314"/>
              <a:gd name="T34" fmla="*/ 289 w 397"/>
              <a:gd name="T35" fmla="*/ 297 h 314"/>
              <a:gd name="T36" fmla="*/ 272 w 397"/>
              <a:gd name="T37" fmla="*/ 281 h 314"/>
              <a:gd name="T38" fmla="*/ 215 w 397"/>
              <a:gd name="T39" fmla="*/ 281 h 314"/>
              <a:gd name="T40" fmla="*/ 215 w 397"/>
              <a:gd name="T41" fmla="*/ 215 h 314"/>
              <a:gd name="T42" fmla="*/ 396 w 397"/>
              <a:gd name="T43" fmla="*/ 17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7" h="314">
                <a:moveTo>
                  <a:pt x="396" y="17"/>
                </a:moveTo>
                <a:lnTo>
                  <a:pt x="396" y="17"/>
                </a:lnTo>
                <a:cubicBezTo>
                  <a:pt x="396" y="9"/>
                  <a:pt x="388" y="0"/>
                  <a:pt x="371" y="0"/>
                </a:cubicBezTo>
                <a:cubicBezTo>
                  <a:pt x="363" y="0"/>
                  <a:pt x="355" y="9"/>
                  <a:pt x="355" y="17"/>
                </a:cubicBezTo>
                <a:cubicBezTo>
                  <a:pt x="355" y="107"/>
                  <a:pt x="281" y="182"/>
                  <a:pt x="198" y="182"/>
                </a:cubicBezTo>
                <a:cubicBezTo>
                  <a:pt x="108" y="182"/>
                  <a:pt x="33" y="107"/>
                  <a:pt x="33" y="17"/>
                </a:cubicBezTo>
                <a:cubicBezTo>
                  <a:pt x="33" y="9"/>
                  <a:pt x="25" y="0"/>
                  <a:pt x="17" y="0"/>
                </a:cubicBezTo>
                <a:cubicBezTo>
                  <a:pt x="9" y="0"/>
                  <a:pt x="0" y="9"/>
                  <a:pt x="0" y="17"/>
                </a:cubicBezTo>
                <a:cubicBezTo>
                  <a:pt x="0" y="124"/>
                  <a:pt x="75" y="206"/>
                  <a:pt x="173" y="215"/>
                </a:cubicBezTo>
                <a:cubicBezTo>
                  <a:pt x="173" y="281"/>
                  <a:pt x="173" y="281"/>
                  <a:pt x="173" y="281"/>
                </a:cubicBezTo>
                <a:cubicBezTo>
                  <a:pt x="124" y="281"/>
                  <a:pt x="124" y="281"/>
                  <a:pt x="124" y="281"/>
                </a:cubicBezTo>
                <a:cubicBezTo>
                  <a:pt x="108" y="281"/>
                  <a:pt x="99" y="289"/>
                  <a:pt x="99" y="297"/>
                </a:cubicBezTo>
                <a:cubicBezTo>
                  <a:pt x="99" y="305"/>
                  <a:pt x="108" y="313"/>
                  <a:pt x="124" y="313"/>
                </a:cubicBezTo>
                <a:cubicBezTo>
                  <a:pt x="190" y="313"/>
                  <a:pt x="190" y="313"/>
                  <a:pt x="190" y="313"/>
                </a:cubicBezTo>
                <a:cubicBezTo>
                  <a:pt x="190" y="313"/>
                  <a:pt x="190" y="313"/>
                  <a:pt x="198" y="313"/>
                </a:cubicBezTo>
                <a:lnTo>
                  <a:pt x="198" y="313"/>
                </a:lnTo>
                <a:cubicBezTo>
                  <a:pt x="272" y="313"/>
                  <a:pt x="272" y="313"/>
                  <a:pt x="272" y="313"/>
                </a:cubicBezTo>
                <a:cubicBezTo>
                  <a:pt x="281" y="313"/>
                  <a:pt x="289" y="305"/>
                  <a:pt x="289" y="297"/>
                </a:cubicBezTo>
                <a:cubicBezTo>
                  <a:pt x="289" y="289"/>
                  <a:pt x="281" y="281"/>
                  <a:pt x="272" y="281"/>
                </a:cubicBezTo>
                <a:cubicBezTo>
                  <a:pt x="215" y="281"/>
                  <a:pt x="215" y="281"/>
                  <a:pt x="215" y="281"/>
                </a:cubicBezTo>
                <a:cubicBezTo>
                  <a:pt x="215" y="215"/>
                  <a:pt x="215" y="215"/>
                  <a:pt x="215" y="215"/>
                </a:cubicBezTo>
                <a:cubicBezTo>
                  <a:pt x="314" y="206"/>
                  <a:pt x="396" y="124"/>
                  <a:pt x="396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43">
            <a:extLst>
              <a:ext uri="{FF2B5EF4-FFF2-40B4-BE49-F238E27FC236}">
                <a16:creationId xmlns:a16="http://schemas.microsoft.com/office/drawing/2014/main" id="{43D07EB9-A0F9-2E4E-8514-88E717F1A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7767" y="10643419"/>
            <a:ext cx="614124" cy="659430"/>
          </a:xfrm>
          <a:custGeom>
            <a:avLst/>
            <a:gdLst>
              <a:gd name="T0" fmla="*/ 412 w 536"/>
              <a:gd name="T1" fmla="*/ 576 h 577"/>
              <a:gd name="T2" fmla="*/ 337 w 536"/>
              <a:gd name="T3" fmla="*/ 568 h 577"/>
              <a:gd name="T4" fmla="*/ 305 w 536"/>
              <a:gd name="T5" fmla="*/ 568 h 577"/>
              <a:gd name="T6" fmla="*/ 131 w 536"/>
              <a:gd name="T7" fmla="*/ 527 h 577"/>
              <a:gd name="T8" fmla="*/ 32 w 536"/>
              <a:gd name="T9" fmla="*/ 511 h 577"/>
              <a:gd name="T10" fmla="*/ 32 w 536"/>
              <a:gd name="T11" fmla="*/ 263 h 577"/>
              <a:gd name="T12" fmla="*/ 140 w 536"/>
              <a:gd name="T13" fmla="*/ 255 h 577"/>
              <a:gd name="T14" fmla="*/ 222 w 536"/>
              <a:gd name="T15" fmla="*/ 148 h 577"/>
              <a:gd name="T16" fmla="*/ 206 w 536"/>
              <a:gd name="T17" fmla="*/ 57 h 577"/>
              <a:gd name="T18" fmla="*/ 296 w 536"/>
              <a:gd name="T19" fmla="*/ 8 h 577"/>
              <a:gd name="T20" fmla="*/ 354 w 536"/>
              <a:gd name="T21" fmla="*/ 156 h 577"/>
              <a:gd name="T22" fmla="*/ 354 w 536"/>
              <a:gd name="T23" fmla="*/ 206 h 577"/>
              <a:gd name="T24" fmla="*/ 486 w 536"/>
              <a:gd name="T25" fmla="*/ 222 h 577"/>
              <a:gd name="T26" fmla="*/ 511 w 536"/>
              <a:gd name="T27" fmla="*/ 329 h 577"/>
              <a:gd name="T28" fmla="*/ 511 w 536"/>
              <a:gd name="T29" fmla="*/ 420 h 577"/>
              <a:gd name="T30" fmla="*/ 486 w 536"/>
              <a:gd name="T31" fmla="*/ 502 h 577"/>
              <a:gd name="T32" fmla="*/ 461 w 536"/>
              <a:gd name="T33" fmla="*/ 560 h 577"/>
              <a:gd name="T34" fmla="*/ 321 w 536"/>
              <a:gd name="T35" fmla="*/ 527 h 577"/>
              <a:gd name="T36" fmla="*/ 346 w 536"/>
              <a:gd name="T37" fmla="*/ 535 h 577"/>
              <a:gd name="T38" fmla="*/ 436 w 536"/>
              <a:gd name="T39" fmla="*/ 535 h 577"/>
              <a:gd name="T40" fmla="*/ 445 w 536"/>
              <a:gd name="T41" fmla="*/ 502 h 577"/>
              <a:gd name="T42" fmla="*/ 453 w 536"/>
              <a:gd name="T43" fmla="*/ 469 h 577"/>
              <a:gd name="T44" fmla="*/ 469 w 536"/>
              <a:gd name="T45" fmla="*/ 428 h 577"/>
              <a:gd name="T46" fmla="*/ 478 w 536"/>
              <a:gd name="T47" fmla="*/ 395 h 577"/>
              <a:gd name="T48" fmla="*/ 494 w 536"/>
              <a:gd name="T49" fmla="*/ 370 h 577"/>
              <a:gd name="T50" fmla="*/ 461 w 536"/>
              <a:gd name="T51" fmla="*/ 329 h 577"/>
              <a:gd name="T52" fmla="*/ 494 w 536"/>
              <a:gd name="T53" fmla="*/ 296 h 577"/>
              <a:gd name="T54" fmla="*/ 428 w 536"/>
              <a:gd name="T55" fmla="*/ 255 h 577"/>
              <a:gd name="T56" fmla="*/ 313 w 536"/>
              <a:gd name="T57" fmla="*/ 148 h 577"/>
              <a:gd name="T58" fmla="*/ 255 w 536"/>
              <a:gd name="T59" fmla="*/ 41 h 577"/>
              <a:gd name="T60" fmla="*/ 247 w 536"/>
              <a:gd name="T61" fmla="*/ 57 h 577"/>
              <a:gd name="T62" fmla="*/ 206 w 536"/>
              <a:gd name="T63" fmla="*/ 239 h 577"/>
              <a:gd name="T64" fmla="*/ 148 w 536"/>
              <a:gd name="T65" fmla="*/ 288 h 577"/>
              <a:gd name="T66" fmla="*/ 74 w 536"/>
              <a:gd name="T67" fmla="*/ 288 h 577"/>
              <a:gd name="T68" fmla="*/ 32 w 536"/>
              <a:gd name="T69" fmla="*/ 387 h 577"/>
              <a:gd name="T70" fmla="*/ 98 w 536"/>
              <a:gd name="T71" fmla="*/ 494 h 577"/>
              <a:gd name="T72" fmla="*/ 156 w 536"/>
              <a:gd name="T73" fmla="*/ 478 h 577"/>
              <a:gd name="T74" fmla="*/ 197 w 536"/>
              <a:gd name="T75" fmla="*/ 486 h 577"/>
              <a:gd name="T76" fmla="*/ 313 w 536"/>
              <a:gd name="T77" fmla="*/ 527 h 577"/>
              <a:gd name="T78" fmla="*/ 247 w 536"/>
              <a:gd name="T79" fmla="*/ 49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36" h="577">
                <a:moveTo>
                  <a:pt x="412" y="576"/>
                </a:moveTo>
                <a:lnTo>
                  <a:pt x="412" y="576"/>
                </a:lnTo>
                <a:cubicBezTo>
                  <a:pt x="403" y="576"/>
                  <a:pt x="403" y="576"/>
                  <a:pt x="395" y="576"/>
                </a:cubicBezTo>
                <a:cubicBezTo>
                  <a:pt x="370" y="576"/>
                  <a:pt x="346" y="568"/>
                  <a:pt x="337" y="568"/>
                </a:cubicBezTo>
                <a:cubicBezTo>
                  <a:pt x="329" y="568"/>
                  <a:pt x="321" y="568"/>
                  <a:pt x="313" y="568"/>
                </a:cubicBezTo>
                <a:cubicBezTo>
                  <a:pt x="313" y="568"/>
                  <a:pt x="313" y="568"/>
                  <a:pt x="305" y="568"/>
                </a:cubicBezTo>
                <a:cubicBezTo>
                  <a:pt x="280" y="568"/>
                  <a:pt x="222" y="552"/>
                  <a:pt x="181" y="519"/>
                </a:cubicBezTo>
                <a:cubicBezTo>
                  <a:pt x="164" y="519"/>
                  <a:pt x="140" y="519"/>
                  <a:pt x="131" y="527"/>
                </a:cubicBezTo>
                <a:cubicBezTo>
                  <a:pt x="123" y="527"/>
                  <a:pt x="115" y="527"/>
                  <a:pt x="107" y="535"/>
                </a:cubicBezTo>
                <a:cubicBezTo>
                  <a:pt x="82" y="535"/>
                  <a:pt x="49" y="527"/>
                  <a:pt x="32" y="511"/>
                </a:cubicBezTo>
                <a:cubicBezTo>
                  <a:pt x="8" y="478"/>
                  <a:pt x="0" y="445"/>
                  <a:pt x="0" y="387"/>
                </a:cubicBezTo>
                <a:cubicBezTo>
                  <a:pt x="0" y="321"/>
                  <a:pt x="16" y="280"/>
                  <a:pt x="32" y="263"/>
                </a:cubicBezTo>
                <a:cubicBezTo>
                  <a:pt x="41" y="255"/>
                  <a:pt x="57" y="247"/>
                  <a:pt x="74" y="247"/>
                </a:cubicBezTo>
                <a:cubicBezTo>
                  <a:pt x="140" y="255"/>
                  <a:pt x="140" y="255"/>
                  <a:pt x="140" y="255"/>
                </a:cubicBezTo>
                <a:cubicBezTo>
                  <a:pt x="148" y="247"/>
                  <a:pt x="164" y="230"/>
                  <a:pt x="181" y="214"/>
                </a:cubicBezTo>
                <a:cubicBezTo>
                  <a:pt x="222" y="164"/>
                  <a:pt x="222" y="148"/>
                  <a:pt x="222" y="148"/>
                </a:cubicBezTo>
                <a:cubicBezTo>
                  <a:pt x="222" y="98"/>
                  <a:pt x="214" y="82"/>
                  <a:pt x="214" y="74"/>
                </a:cubicBezTo>
                <a:cubicBezTo>
                  <a:pt x="214" y="65"/>
                  <a:pt x="206" y="65"/>
                  <a:pt x="206" y="57"/>
                </a:cubicBezTo>
                <a:cubicBezTo>
                  <a:pt x="206" y="33"/>
                  <a:pt x="214" y="16"/>
                  <a:pt x="239" y="8"/>
                </a:cubicBezTo>
                <a:cubicBezTo>
                  <a:pt x="263" y="0"/>
                  <a:pt x="280" y="0"/>
                  <a:pt x="296" y="8"/>
                </a:cubicBezTo>
                <a:cubicBezTo>
                  <a:pt x="321" y="24"/>
                  <a:pt x="337" y="49"/>
                  <a:pt x="354" y="74"/>
                </a:cubicBezTo>
                <a:cubicBezTo>
                  <a:pt x="362" y="98"/>
                  <a:pt x="354" y="123"/>
                  <a:pt x="354" y="156"/>
                </a:cubicBezTo>
                <a:cubicBezTo>
                  <a:pt x="354" y="164"/>
                  <a:pt x="354" y="181"/>
                  <a:pt x="346" y="189"/>
                </a:cubicBezTo>
                <a:cubicBezTo>
                  <a:pt x="346" y="197"/>
                  <a:pt x="354" y="206"/>
                  <a:pt x="354" y="206"/>
                </a:cubicBezTo>
                <a:cubicBezTo>
                  <a:pt x="370" y="222"/>
                  <a:pt x="395" y="222"/>
                  <a:pt x="428" y="222"/>
                </a:cubicBezTo>
                <a:cubicBezTo>
                  <a:pt x="445" y="222"/>
                  <a:pt x="461" y="222"/>
                  <a:pt x="486" y="222"/>
                </a:cubicBezTo>
                <a:cubicBezTo>
                  <a:pt x="519" y="230"/>
                  <a:pt x="535" y="255"/>
                  <a:pt x="527" y="296"/>
                </a:cubicBezTo>
                <a:cubicBezTo>
                  <a:pt x="527" y="313"/>
                  <a:pt x="519" y="321"/>
                  <a:pt x="511" y="329"/>
                </a:cubicBezTo>
                <a:cubicBezTo>
                  <a:pt x="527" y="337"/>
                  <a:pt x="535" y="354"/>
                  <a:pt x="535" y="370"/>
                </a:cubicBezTo>
                <a:cubicBezTo>
                  <a:pt x="535" y="395"/>
                  <a:pt x="519" y="412"/>
                  <a:pt x="511" y="420"/>
                </a:cubicBezTo>
                <a:cubicBezTo>
                  <a:pt x="519" y="428"/>
                  <a:pt x="519" y="445"/>
                  <a:pt x="519" y="461"/>
                </a:cubicBezTo>
                <a:cubicBezTo>
                  <a:pt x="511" y="478"/>
                  <a:pt x="502" y="494"/>
                  <a:pt x="486" y="502"/>
                </a:cubicBezTo>
                <a:lnTo>
                  <a:pt x="486" y="502"/>
                </a:lnTo>
                <a:cubicBezTo>
                  <a:pt x="486" y="527"/>
                  <a:pt x="486" y="544"/>
                  <a:pt x="461" y="560"/>
                </a:cubicBezTo>
                <a:cubicBezTo>
                  <a:pt x="453" y="576"/>
                  <a:pt x="436" y="576"/>
                  <a:pt x="412" y="576"/>
                </a:cubicBezTo>
                <a:close/>
                <a:moveTo>
                  <a:pt x="321" y="527"/>
                </a:moveTo>
                <a:lnTo>
                  <a:pt x="321" y="527"/>
                </a:lnTo>
                <a:cubicBezTo>
                  <a:pt x="329" y="527"/>
                  <a:pt x="337" y="527"/>
                  <a:pt x="346" y="535"/>
                </a:cubicBezTo>
                <a:cubicBezTo>
                  <a:pt x="354" y="535"/>
                  <a:pt x="379" y="544"/>
                  <a:pt x="395" y="544"/>
                </a:cubicBezTo>
                <a:cubicBezTo>
                  <a:pt x="428" y="544"/>
                  <a:pt x="436" y="535"/>
                  <a:pt x="436" y="535"/>
                </a:cubicBezTo>
                <a:cubicBezTo>
                  <a:pt x="445" y="527"/>
                  <a:pt x="453" y="519"/>
                  <a:pt x="445" y="511"/>
                </a:cubicBezTo>
                <a:lnTo>
                  <a:pt x="445" y="502"/>
                </a:lnTo>
                <a:cubicBezTo>
                  <a:pt x="436" y="494"/>
                  <a:pt x="436" y="494"/>
                  <a:pt x="436" y="486"/>
                </a:cubicBezTo>
                <a:cubicBezTo>
                  <a:pt x="445" y="478"/>
                  <a:pt x="445" y="478"/>
                  <a:pt x="453" y="469"/>
                </a:cubicBezTo>
                <a:cubicBezTo>
                  <a:pt x="469" y="469"/>
                  <a:pt x="478" y="461"/>
                  <a:pt x="478" y="453"/>
                </a:cubicBezTo>
                <a:cubicBezTo>
                  <a:pt x="486" y="445"/>
                  <a:pt x="469" y="428"/>
                  <a:pt x="469" y="428"/>
                </a:cubicBezTo>
                <a:cubicBezTo>
                  <a:pt x="461" y="420"/>
                  <a:pt x="461" y="412"/>
                  <a:pt x="461" y="403"/>
                </a:cubicBezTo>
                <a:cubicBezTo>
                  <a:pt x="461" y="403"/>
                  <a:pt x="469" y="395"/>
                  <a:pt x="478" y="395"/>
                </a:cubicBezTo>
                <a:cubicBezTo>
                  <a:pt x="478" y="395"/>
                  <a:pt x="486" y="395"/>
                  <a:pt x="486" y="387"/>
                </a:cubicBezTo>
                <a:cubicBezTo>
                  <a:pt x="494" y="387"/>
                  <a:pt x="494" y="379"/>
                  <a:pt x="494" y="370"/>
                </a:cubicBezTo>
                <a:cubicBezTo>
                  <a:pt x="494" y="362"/>
                  <a:pt x="494" y="354"/>
                  <a:pt x="478" y="346"/>
                </a:cubicBezTo>
                <a:cubicBezTo>
                  <a:pt x="469" y="346"/>
                  <a:pt x="461" y="337"/>
                  <a:pt x="461" y="329"/>
                </a:cubicBezTo>
                <a:cubicBezTo>
                  <a:pt x="461" y="321"/>
                  <a:pt x="469" y="313"/>
                  <a:pt x="478" y="313"/>
                </a:cubicBezTo>
                <a:cubicBezTo>
                  <a:pt x="478" y="304"/>
                  <a:pt x="494" y="296"/>
                  <a:pt x="494" y="296"/>
                </a:cubicBezTo>
                <a:cubicBezTo>
                  <a:pt x="494" y="263"/>
                  <a:pt x="486" y="263"/>
                  <a:pt x="478" y="263"/>
                </a:cubicBezTo>
                <a:cubicBezTo>
                  <a:pt x="461" y="263"/>
                  <a:pt x="445" y="263"/>
                  <a:pt x="428" y="255"/>
                </a:cubicBezTo>
                <a:cubicBezTo>
                  <a:pt x="395" y="255"/>
                  <a:pt x="362" y="255"/>
                  <a:pt x="329" y="230"/>
                </a:cubicBezTo>
                <a:cubicBezTo>
                  <a:pt x="305" y="222"/>
                  <a:pt x="313" y="189"/>
                  <a:pt x="313" y="148"/>
                </a:cubicBezTo>
                <a:cubicBezTo>
                  <a:pt x="321" y="131"/>
                  <a:pt x="321" y="107"/>
                  <a:pt x="321" y="90"/>
                </a:cubicBezTo>
                <a:cubicBezTo>
                  <a:pt x="296" y="57"/>
                  <a:pt x="280" y="33"/>
                  <a:pt x="255" y="41"/>
                </a:cubicBezTo>
                <a:cubicBezTo>
                  <a:pt x="247" y="41"/>
                  <a:pt x="247" y="49"/>
                  <a:pt x="247" y="49"/>
                </a:cubicBezTo>
                <a:lnTo>
                  <a:pt x="247" y="57"/>
                </a:lnTo>
                <a:cubicBezTo>
                  <a:pt x="255" y="74"/>
                  <a:pt x="255" y="90"/>
                  <a:pt x="255" y="148"/>
                </a:cubicBezTo>
                <a:cubicBezTo>
                  <a:pt x="255" y="164"/>
                  <a:pt x="255" y="181"/>
                  <a:pt x="206" y="239"/>
                </a:cubicBezTo>
                <a:cubicBezTo>
                  <a:pt x="189" y="263"/>
                  <a:pt x="164" y="288"/>
                  <a:pt x="164" y="288"/>
                </a:cubicBezTo>
                <a:cubicBezTo>
                  <a:pt x="156" y="288"/>
                  <a:pt x="156" y="288"/>
                  <a:pt x="148" y="288"/>
                </a:cubicBezTo>
                <a:cubicBezTo>
                  <a:pt x="74" y="288"/>
                  <a:pt x="74" y="288"/>
                  <a:pt x="74" y="288"/>
                </a:cubicBezTo>
                <a:lnTo>
                  <a:pt x="74" y="288"/>
                </a:lnTo>
                <a:cubicBezTo>
                  <a:pt x="65" y="288"/>
                  <a:pt x="65" y="288"/>
                  <a:pt x="65" y="288"/>
                </a:cubicBezTo>
                <a:cubicBezTo>
                  <a:pt x="49" y="296"/>
                  <a:pt x="32" y="329"/>
                  <a:pt x="32" y="387"/>
                </a:cubicBezTo>
                <a:cubicBezTo>
                  <a:pt x="32" y="428"/>
                  <a:pt x="41" y="461"/>
                  <a:pt x="57" y="486"/>
                </a:cubicBezTo>
                <a:cubicBezTo>
                  <a:pt x="65" y="494"/>
                  <a:pt x="82" y="502"/>
                  <a:pt x="98" y="494"/>
                </a:cubicBezTo>
                <a:cubicBezTo>
                  <a:pt x="107" y="494"/>
                  <a:pt x="115" y="494"/>
                  <a:pt x="115" y="486"/>
                </a:cubicBezTo>
                <a:cubicBezTo>
                  <a:pt x="123" y="486"/>
                  <a:pt x="148" y="486"/>
                  <a:pt x="156" y="478"/>
                </a:cubicBezTo>
                <a:cubicBezTo>
                  <a:pt x="164" y="478"/>
                  <a:pt x="164" y="478"/>
                  <a:pt x="173" y="478"/>
                </a:cubicBezTo>
                <a:cubicBezTo>
                  <a:pt x="181" y="478"/>
                  <a:pt x="189" y="478"/>
                  <a:pt x="197" y="486"/>
                </a:cubicBezTo>
                <a:cubicBezTo>
                  <a:pt x="222" y="502"/>
                  <a:pt x="247" y="511"/>
                  <a:pt x="263" y="519"/>
                </a:cubicBezTo>
                <a:cubicBezTo>
                  <a:pt x="280" y="527"/>
                  <a:pt x="305" y="527"/>
                  <a:pt x="313" y="527"/>
                </a:cubicBezTo>
                <a:cubicBezTo>
                  <a:pt x="313" y="527"/>
                  <a:pt x="313" y="527"/>
                  <a:pt x="321" y="527"/>
                </a:cubicBezTo>
                <a:close/>
                <a:moveTo>
                  <a:pt x="247" y="49"/>
                </a:moveTo>
                <a:lnTo>
                  <a:pt x="247" y="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44">
            <a:extLst>
              <a:ext uri="{FF2B5EF4-FFF2-40B4-BE49-F238E27FC236}">
                <a16:creationId xmlns:a16="http://schemas.microsoft.com/office/drawing/2014/main" id="{61B7DA6B-5DBA-0148-8419-0F12EC6B5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7908" y="8478883"/>
            <a:ext cx="367466" cy="639295"/>
          </a:xfrm>
          <a:custGeom>
            <a:avLst/>
            <a:gdLst>
              <a:gd name="T0" fmla="*/ 264 w 322"/>
              <a:gd name="T1" fmla="*/ 561 h 562"/>
              <a:gd name="T2" fmla="*/ 264 w 322"/>
              <a:gd name="T3" fmla="*/ 561 h 562"/>
              <a:gd name="T4" fmla="*/ 58 w 322"/>
              <a:gd name="T5" fmla="*/ 561 h 562"/>
              <a:gd name="T6" fmla="*/ 0 w 322"/>
              <a:gd name="T7" fmla="*/ 503 h 562"/>
              <a:gd name="T8" fmla="*/ 0 w 322"/>
              <a:gd name="T9" fmla="*/ 58 h 562"/>
              <a:gd name="T10" fmla="*/ 58 w 322"/>
              <a:gd name="T11" fmla="*/ 0 h 562"/>
              <a:gd name="T12" fmla="*/ 264 w 322"/>
              <a:gd name="T13" fmla="*/ 0 h 562"/>
              <a:gd name="T14" fmla="*/ 321 w 322"/>
              <a:gd name="T15" fmla="*/ 58 h 562"/>
              <a:gd name="T16" fmla="*/ 321 w 322"/>
              <a:gd name="T17" fmla="*/ 503 h 562"/>
              <a:gd name="T18" fmla="*/ 264 w 322"/>
              <a:gd name="T19" fmla="*/ 561 h 562"/>
              <a:gd name="T20" fmla="*/ 58 w 322"/>
              <a:gd name="T21" fmla="*/ 33 h 562"/>
              <a:gd name="T22" fmla="*/ 58 w 322"/>
              <a:gd name="T23" fmla="*/ 33 h 562"/>
              <a:gd name="T24" fmla="*/ 33 w 322"/>
              <a:gd name="T25" fmla="*/ 58 h 562"/>
              <a:gd name="T26" fmla="*/ 33 w 322"/>
              <a:gd name="T27" fmla="*/ 503 h 562"/>
              <a:gd name="T28" fmla="*/ 58 w 322"/>
              <a:gd name="T29" fmla="*/ 528 h 562"/>
              <a:gd name="T30" fmla="*/ 264 w 322"/>
              <a:gd name="T31" fmla="*/ 528 h 562"/>
              <a:gd name="T32" fmla="*/ 280 w 322"/>
              <a:gd name="T33" fmla="*/ 503 h 562"/>
              <a:gd name="T34" fmla="*/ 280 w 322"/>
              <a:gd name="T35" fmla="*/ 58 h 562"/>
              <a:gd name="T36" fmla="*/ 264 w 322"/>
              <a:gd name="T37" fmla="*/ 33 h 562"/>
              <a:gd name="T38" fmla="*/ 58 w 322"/>
              <a:gd name="T39" fmla="*/ 33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22" h="562">
                <a:moveTo>
                  <a:pt x="264" y="561"/>
                </a:moveTo>
                <a:lnTo>
                  <a:pt x="264" y="561"/>
                </a:lnTo>
                <a:cubicBezTo>
                  <a:pt x="58" y="561"/>
                  <a:pt x="58" y="561"/>
                  <a:pt x="58" y="561"/>
                </a:cubicBezTo>
                <a:cubicBezTo>
                  <a:pt x="25" y="561"/>
                  <a:pt x="0" y="536"/>
                  <a:pt x="0" y="503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5"/>
                  <a:pt x="25" y="0"/>
                  <a:pt x="58" y="0"/>
                </a:cubicBezTo>
                <a:cubicBezTo>
                  <a:pt x="264" y="0"/>
                  <a:pt x="264" y="0"/>
                  <a:pt x="264" y="0"/>
                </a:cubicBezTo>
                <a:cubicBezTo>
                  <a:pt x="297" y="0"/>
                  <a:pt x="321" y="25"/>
                  <a:pt x="321" y="58"/>
                </a:cubicBezTo>
                <a:cubicBezTo>
                  <a:pt x="321" y="503"/>
                  <a:pt x="321" y="503"/>
                  <a:pt x="321" y="503"/>
                </a:cubicBezTo>
                <a:cubicBezTo>
                  <a:pt x="321" y="536"/>
                  <a:pt x="297" y="561"/>
                  <a:pt x="264" y="561"/>
                </a:cubicBezTo>
                <a:close/>
                <a:moveTo>
                  <a:pt x="58" y="33"/>
                </a:moveTo>
                <a:lnTo>
                  <a:pt x="58" y="33"/>
                </a:lnTo>
                <a:cubicBezTo>
                  <a:pt x="41" y="33"/>
                  <a:pt x="33" y="42"/>
                  <a:pt x="33" y="58"/>
                </a:cubicBezTo>
                <a:cubicBezTo>
                  <a:pt x="33" y="503"/>
                  <a:pt x="33" y="503"/>
                  <a:pt x="33" y="503"/>
                </a:cubicBezTo>
                <a:cubicBezTo>
                  <a:pt x="33" y="520"/>
                  <a:pt x="41" y="528"/>
                  <a:pt x="58" y="528"/>
                </a:cubicBezTo>
                <a:cubicBezTo>
                  <a:pt x="264" y="528"/>
                  <a:pt x="264" y="528"/>
                  <a:pt x="264" y="528"/>
                </a:cubicBezTo>
                <a:cubicBezTo>
                  <a:pt x="272" y="528"/>
                  <a:pt x="280" y="520"/>
                  <a:pt x="280" y="503"/>
                </a:cubicBezTo>
                <a:cubicBezTo>
                  <a:pt x="280" y="58"/>
                  <a:pt x="280" y="58"/>
                  <a:pt x="280" y="58"/>
                </a:cubicBezTo>
                <a:cubicBezTo>
                  <a:pt x="280" y="42"/>
                  <a:pt x="272" y="33"/>
                  <a:pt x="264" y="33"/>
                </a:cubicBezTo>
                <a:lnTo>
                  <a:pt x="58" y="3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45">
            <a:extLst>
              <a:ext uri="{FF2B5EF4-FFF2-40B4-BE49-F238E27FC236}">
                <a16:creationId xmlns:a16="http://schemas.microsoft.com/office/drawing/2014/main" id="{742CF0C7-A0A0-214F-B213-DBE7F70C5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8990" y="8987299"/>
            <a:ext cx="50338" cy="50338"/>
          </a:xfrm>
          <a:custGeom>
            <a:avLst/>
            <a:gdLst>
              <a:gd name="T0" fmla="*/ 17 w 42"/>
              <a:gd name="T1" fmla="*/ 41 h 42"/>
              <a:gd name="T2" fmla="*/ 17 w 42"/>
              <a:gd name="T3" fmla="*/ 41 h 42"/>
              <a:gd name="T4" fmla="*/ 0 w 42"/>
              <a:gd name="T5" fmla="*/ 24 h 42"/>
              <a:gd name="T6" fmla="*/ 17 w 42"/>
              <a:gd name="T7" fmla="*/ 0 h 42"/>
              <a:gd name="T8" fmla="*/ 41 w 42"/>
              <a:gd name="T9" fmla="*/ 24 h 42"/>
              <a:gd name="T10" fmla="*/ 17 w 42"/>
              <a:gd name="T11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42">
                <a:moveTo>
                  <a:pt x="17" y="41"/>
                </a:moveTo>
                <a:lnTo>
                  <a:pt x="17" y="41"/>
                </a:lnTo>
                <a:cubicBezTo>
                  <a:pt x="8" y="41"/>
                  <a:pt x="0" y="33"/>
                  <a:pt x="0" y="24"/>
                </a:cubicBezTo>
                <a:cubicBezTo>
                  <a:pt x="0" y="8"/>
                  <a:pt x="8" y="0"/>
                  <a:pt x="17" y="0"/>
                </a:cubicBezTo>
                <a:cubicBezTo>
                  <a:pt x="33" y="0"/>
                  <a:pt x="41" y="8"/>
                  <a:pt x="41" y="24"/>
                </a:cubicBezTo>
                <a:cubicBezTo>
                  <a:pt x="41" y="33"/>
                  <a:pt x="33" y="41"/>
                  <a:pt x="17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46">
            <a:extLst>
              <a:ext uri="{FF2B5EF4-FFF2-40B4-BE49-F238E27FC236}">
                <a16:creationId xmlns:a16="http://schemas.microsoft.com/office/drawing/2014/main" id="{5F29DF01-2E64-C24A-A0C0-4E3DB00D2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3819" y="8554392"/>
            <a:ext cx="105711" cy="30203"/>
          </a:xfrm>
          <a:custGeom>
            <a:avLst/>
            <a:gdLst>
              <a:gd name="T0" fmla="*/ 75 w 92"/>
              <a:gd name="T1" fmla="*/ 25 h 26"/>
              <a:gd name="T2" fmla="*/ 75 w 92"/>
              <a:gd name="T3" fmla="*/ 25 h 26"/>
              <a:gd name="T4" fmla="*/ 9 w 92"/>
              <a:gd name="T5" fmla="*/ 25 h 26"/>
              <a:gd name="T6" fmla="*/ 0 w 92"/>
              <a:gd name="T7" fmla="*/ 9 h 26"/>
              <a:gd name="T8" fmla="*/ 9 w 92"/>
              <a:gd name="T9" fmla="*/ 0 h 26"/>
              <a:gd name="T10" fmla="*/ 75 w 92"/>
              <a:gd name="T11" fmla="*/ 0 h 26"/>
              <a:gd name="T12" fmla="*/ 91 w 92"/>
              <a:gd name="T13" fmla="*/ 9 h 26"/>
              <a:gd name="T14" fmla="*/ 75 w 92"/>
              <a:gd name="T15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" h="26">
                <a:moveTo>
                  <a:pt x="75" y="25"/>
                </a:moveTo>
                <a:lnTo>
                  <a:pt x="75" y="25"/>
                </a:ln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0" y="17"/>
                  <a:pt x="0" y="9"/>
                </a:cubicBezTo>
                <a:lnTo>
                  <a:pt x="9" y="0"/>
                </a:lnTo>
                <a:cubicBezTo>
                  <a:pt x="75" y="0"/>
                  <a:pt x="75" y="0"/>
                  <a:pt x="75" y="0"/>
                </a:cubicBezTo>
                <a:cubicBezTo>
                  <a:pt x="83" y="0"/>
                  <a:pt x="91" y="9"/>
                  <a:pt x="91" y="9"/>
                </a:cubicBezTo>
                <a:cubicBezTo>
                  <a:pt x="91" y="17"/>
                  <a:pt x="83" y="25"/>
                  <a:pt x="75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CuadroTexto 517">
            <a:extLst>
              <a:ext uri="{FF2B5EF4-FFF2-40B4-BE49-F238E27FC236}">
                <a16:creationId xmlns:a16="http://schemas.microsoft.com/office/drawing/2014/main" id="{C2497CD5-48A6-4C44-BDEE-B2ACE3973589}"/>
              </a:ext>
            </a:extLst>
          </p:cNvPr>
          <p:cNvSpPr txBox="1"/>
          <p:nvPr/>
        </p:nvSpPr>
        <p:spPr>
          <a:xfrm>
            <a:off x="6812195" y="1912737"/>
            <a:ext cx="107532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Computer Infographics</a:t>
            </a:r>
          </a:p>
        </p:txBody>
      </p:sp>
      <p:sp>
        <p:nvSpPr>
          <p:cNvPr id="519" name="CuadroTexto 518">
            <a:extLst>
              <a:ext uri="{FF2B5EF4-FFF2-40B4-BE49-F238E27FC236}">
                <a16:creationId xmlns:a16="http://schemas.microsoft.com/office/drawing/2014/main" id="{146E3595-AAA7-5345-9CC1-17477F39423B}"/>
              </a:ext>
            </a:extLst>
          </p:cNvPr>
          <p:cNvSpPr txBox="1"/>
          <p:nvPr/>
        </p:nvSpPr>
        <p:spPr>
          <a:xfrm>
            <a:off x="2451398" y="342816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21" name="CuadroTexto 395">
            <a:extLst>
              <a:ext uri="{FF2B5EF4-FFF2-40B4-BE49-F238E27FC236}">
                <a16:creationId xmlns:a16="http://schemas.microsoft.com/office/drawing/2014/main" id="{B426F1FC-61E4-8640-82DA-AEDC5180C968}"/>
              </a:ext>
            </a:extLst>
          </p:cNvPr>
          <p:cNvSpPr txBox="1"/>
          <p:nvPr/>
        </p:nvSpPr>
        <p:spPr>
          <a:xfrm flipH="1">
            <a:off x="2660644" y="5922485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22" name="Rectangle 52">
            <a:extLst>
              <a:ext uri="{FF2B5EF4-FFF2-40B4-BE49-F238E27FC236}">
                <a16:creationId xmlns:a16="http://schemas.microsoft.com/office/drawing/2014/main" id="{19F1663F-9122-1449-92FB-8882A64D56FF}"/>
              </a:ext>
            </a:extLst>
          </p:cNvPr>
          <p:cNvSpPr/>
          <p:nvPr/>
        </p:nvSpPr>
        <p:spPr>
          <a:xfrm flipH="1">
            <a:off x="1340980" y="6438190"/>
            <a:ext cx="3676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27" name="CuadroTexto 395">
            <a:extLst>
              <a:ext uri="{FF2B5EF4-FFF2-40B4-BE49-F238E27FC236}">
                <a16:creationId xmlns:a16="http://schemas.microsoft.com/office/drawing/2014/main" id="{239F7057-C6BA-714B-81BC-F096CDCF207A}"/>
              </a:ext>
            </a:extLst>
          </p:cNvPr>
          <p:cNvSpPr txBox="1"/>
          <p:nvPr/>
        </p:nvSpPr>
        <p:spPr>
          <a:xfrm flipH="1">
            <a:off x="1394665" y="8199894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28" name="Rectangle 52">
            <a:extLst>
              <a:ext uri="{FF2B5EF4-FFF2-40B4-BE49-F238E27FC236}">
                <a16:creationId xmlns:a16="http://schemas.microsoft.com/office/drawing/2014/main" id="{CD51A876-5F11-7345-9F6B-2E8CD17193CB}"/>
              </a:ext>
            </a:extLst>
          </p:cNvPr>
          <p:cNvSpPr/>
          <p:nvPr/>
        </p:nvSpPr>
        <p:spPr>
          <a:xfrm flipH="1">
            <a:off x="75001" y="8715599"/>
            <a:ext cx="3676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30" name="CuadroTexto 395">
            <a:extLst>
              <a:ext uri="{FF2B5EF4-FFF2-40B4-BE49-F238E27FC236}">
                <a16:creationId xmlns:a16="http://schemas.microsoft.com/office/drawing/2014/main" id="{5338850D-2CE7-CE47-8964-FE5DBE526FFE}"/>
              </a:ext>
            </a:extLst>
          </p:cNvPr>
          <p:cNvSpPr txBox="1"/>
          <p:nvPr/>
        </p:nvSpPr>
        <p:spPr>
          <a:xfrm flipH="1">
            <a:off x="2677017" y="10485240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31" name="Rectangle 52">
            <a:extLst>
              <a:ext uri="{FF2B5EF4-FFF2-40B4-BE49-F238E27FC236}">
                <a16:creationId xmlns:a16="http://schemas.microsoft.com/office/drawing/2014/main" id="{1CE4ECEE-98D3-7F48-AD6E-51020CC7339B}"/>
              </a:ext>
            </a:extLst>
          </p:cNvPr>
          <p:cNvSpPr/>
          <p:nvPr/>
        </p:nvSpPr>
        <p:spPr>
          <a:xfrm flipH="1">
            <a:off x="1357353" y="11000945"/>
            <a:ext cx="3676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33" name="CuadroTexto 395">
            <a:extLst>
              <a:ext uri="{FF2B5EF4-FFF2-40B4-BE49-F238E27FC236}">
                <a16:creationId xmlns:a16="http://schemas.microsoft.com/office/drawing/2014/main" id="{6B2736B4-6A45-E242-86ED-9C3229F42543}"/>
              </a:ext>
            </a:extLst>
          </p:cNvPr>
          <p:cNvSpPr txBox="1"/>
          <p:nvPr/>
        </p:nvSpPr>
        <p:spPr>
          <a:xfrm flipH="1">
            <a:off x="19267902" y="5891540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34" name="Rectangle 52">
            <a:extLst>
              <a:ext uri="{FF2B5EF4-FFF2-40B4-BE49-F238E27FC236}">
                <a16:creationId xmlns:a16="http://schemas.microsoft.com/office/drawing/2014/main" id="{2ECF9333-827E-A24C-91DC-CE7D1FA3528A}"/>
              </a:ext>
            </a:extLst>
          </p:cNvPr>
          <p:cNvSpPr/>
          <p:nvPr/>
        </p:nvSpPr>
        <p:spPr>
          <a:xfrm flipH="1">
            <a:off x="19254518" y="6407245"/>
            <a:ext cx="3676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36" name="CuadroTexto 395">
            <a:extLst>
              <a:ext uri="{FF2B5EF4-FFF2-40B4-BE49-F238E27FC236}">
                <a16:creationId xmlns:a16="http://schemas.microsoft.com/office/drawing/2014/main" id="{1B11B355-A4D8-1C4F-9BDE-BE23DD88A4A3}"/>
              </a:ext>
            </a:extLst>
          </p:cNvPr>
          <p:cNvSpPr txBox="1"/>
          <p:nvPr/>
        </p:nvSpPr>
        <p:spPr>
          <a:xfrm flipH="1">
            <a:off x="20644431" y="8123522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537" name="Rectangle 52">
            <a:extLst>
              <a:ext uri="{FF2B5EF4-FFF2-40B4-BE49-F238E27FC236}">
                <a16:creationId xmlns:a16="http://schemas.microsoft.com/office/drawing/2014/main" id="{AFB9F981-4C43-AE4F-BE4E-2A0E29E8A77D}"/>
              </a:ext>
            </a:extLst>
          </p:cNvPr>
          <p:cNvSpPr/>
          <p:nvPr/>
        </p:nvSpPr>
        <p:spPr>
          <a:xfrm flipH="1">
            <a:off x="20631047" y="8639227"/>
            <a:ext cx="3676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39" name="CuadroTexto 395">
            <a:extLst>
              <a:ext uri="{FF2B5EF4-FFF2-40B4-BE49-F238E27FC236}">
                <a16:creationId xmlns:a16="http://schemas.microsoft.com/office/drawing/2014/main" id="{53D1F0BE-8B64-434C-9ADA-6DF5C684CDB1}"/>
              </a:ext>
            </a:extLst>
          </p:cNvPr>
          <p:cNvSpPr txBox="1"/>
          <p:nvPr/>
        </p:nvSpPr>
        <p:spPr>
          <a:xfrm flipH="1">
            <a:off x="19281286" y="10345531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540" name="Rectangle 52">
            <a:extLst>
              <a:ext uri="{FF2B5EF4-FFF2-40B4-BE49-F238E27FC236}">
                <a16:creationId xmlns:a16="http://schemas.microsoft.com/office/drawing/2014/main" id="{EA560784-1E19-E74D-9558-403FBBD32D07}"/>
              </a:ext>
            </a:extLst>
          </p:cNvPr>
          <p:cNvSpPr/>
          <p:nvPr/>
        </p:nvSpPr>
        <p:spPr>
          <a:xfrm flipH="1">
            <a:off x="19267902" y="10861236"/>
            <a:ext cx="3676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60">
      <a:dk1>
        <a:srgbClr val="999999"/>
      </a:dk1>
      <a:lt1>
        <a:srgbClr val="FFFFFF"/>
      </a:lt1>
      <a:dk2>
        <a:srgbClr val="363E48"/>
      </a:dk2>
      <a:lt2>
        <a:srgbClr val="FDFFFE"/>
      </a:lt2>
      <a:accent1>
        <a:srgbClr val="87E3FD"/>
      </a:accent1>
      <a:accent2>
        <a:srgbClr val="99FEFA"/>
      </a:accent2>
      <a:accent3>
        <a:srgbClr val="25408E"/>
      </a:accent3>
      <a:accent4>
        <a:srgbClr val="78A6E7"/>
      </a:accent4>
      <a:accent5>
        <a:srgbClr val="4777BF"/>
      </a:accent5>
      <a:accent6>
        <a:srgbClr val="5F605F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93644</TotalTime>
  <Words>578</Words>
  <Application>Microsoft Macintosh PowerPoint</Application>
  <PresentationFormat>Custom</PresentationFormat>
  <Paragraphs>119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16091</cp:revision>
  <dcterms:created xsi:type="dcterms:W3CDTF">2014-11-12T21:47:38Z</dcterms:created>
  <dcterms:modified xsi:type="dcterms:W3CDTF">2019-09-30T14:03:20Z</dcterms:modified>
  <cp:category/>
</cp:coreProperties>
</file>