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E51CE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9" d="100"/>
          <a:sy n="49" d="100"/>
        </p:scale>
        <p:origin x="304" y="4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reeform 330">
            <a:extLst>
              <a:ext uri="{FF2B5EF4-FFF2-40B4-BE49-F238E27FC236}">
                <a16:creationId xmlns:a16="http://schemas.microsoft.com/office/drawing/2014/main" id="{ADA08CD0-FAC6-F140-A315-6F6D03DC2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6452" y="1276408"/>
            <a:ext cx="4598012" cy="1255741"/>
          </a:xfrm>
          <a:custGeom>
            <a:avLst/>
            <a:gdLst>
              <a:gd name="T0" fmla="*/ 4141 w 4248"/>
              <a:gd name="T1" fmla="*/ 1157 h 1158"/>
              <a:gd name="T2" fmla="*/ 4141 w 4248"/>
              <a:gd name="T3" fmla="*/ 1157 h 1158"/>
              <a:gd name="T4" fmla="*/ 105 w 4248"/>
              <a:gd name="T5" fmla="*/ 1157 h 1158"/>
              <a:gd name="T6" fmla="*/ 0 w 4248"/>
              <a:gd name="T7" fmla="*/ 1052 h 1158"/>
              <a:gd name="T8" fmla="*/ 0 w 4248"/>
              <a:gd name="T9" fmla="*/ 105 h 1158"/>
              <a:gd name="T10" fmla="*/ 105 w 4248"/>
              <a:gd name="T11" fmla="*/ 0 h 1158"/>
              <a:gd name="T12" fmla="*/ 4141 w 4248"/>
              <a:gd name="T13" fmla="*/ 0 h 1158"/>
              <a:gd name="T14" fmla="*/ 4247 w 4248"/>
              <a:gd name="T15" fmla="*/ 105 h 1158"/>
              <a:gd name="T16" fmla="*/ 4247 w 4248"/>
              <a:gd name="T17" fmla="*/ 1052 h 1158"/>
              <a:gd name="T18" fmla="*/ 4141 w 4248"/>
              <a:gd name="T19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8" h="1158">
                <a:moveTo>
                  <a:pt x="4141" y="1157"/>
                </a:moveTo>
                <a:lnTo>
                  <a:pt x="4141" y="1157"/>
                </a:lnTo>
                <a:cubicBezTo>
                  <a:pt x="105" y="1157"/>
                  <a:pt x="105" y="1157"/>
                  <a:pt x="105" y="1157"/>
                </a:cubicBezTo>
                <a:cubicBezTo>
                  <a:pt x="47" y="1157"/>
                  <a:pt x="0" y="1110"/>
                  <a:pt x="0" y="1052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8"/>
                  <a:pt x="47" y="0"/>
                  <a:pt x="105" y="0"/>
                </a:cubicBezTo>
                <a:cubicBezTo>
                  <a:pt x="4141" y="0"/>
                  <a:pt x="4141" y="0"/>
                  <a:pt x="4141" y="0"/>
                </a:cubicBezTo>
                <a:cubicBezTo>
                  <a:pt x="4198" y="0"/>
                  <a:pt x="4247" y="48"/>
                  <a:pt x="4247" y="105"/>
                </a:cubicBezTo>
                <a:cubicBezTo>
                  <a:pt x="4247" y="1052"/>
                  <a:pt x="4247" y="1052"/>
                  <a:pt x="4247" y="1052"/>
                </a:cubicBezTo>
                <a:cubicBezTo>
                  <a:pt x="4247" y="1110"/>
                  <a:pt x="4198" y="1157"/>
                  <a:pt x="4141" y="1157"/>
                </a:cubicBezTo>
              </a:path>
            </a:pathLst>
          </a:custGeom>
          <a:solidFill>
            <a:srgbClr val="2E51CE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1">
            <a:extLst>
              <a:ext uri="{FF2B5EF4-FFF2-40B4-BE49-F238E27FC236}">
                <a16:creationId xmlns:a16="http://schemas.microsoft.com/office/drawing/2014/main" id="{88E457E6-E8E0-8D43-8DF9-EF85AA36C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092" y="1677480"/>
            <a:ext cx="444046" cy="444046"/>
          </a:xfrm>
          <a:custGeom>
            <a:avLst/>
            <a:gdLst>
              <a:gd name="T0" fmla="*/ 411 w 412"/>
              <a:gd name="T1" fmla="*/ 201 h 412"/>
              <a:gd name="T2" fmla="*/ 411 w 412"/>
              <a:gd name="T3" fmla="*/ 201 h 412"/>
              <a:gd name="T4" fmla="*/ 210 w 412"/>
              <a:gd name="T5" fmla="*/ 411 h 412"/>
              <a:gd name="T6" fmla="*/ 0 w 412"/>
              <a:gd name="T7" fmla="*/ 201 h 412"/>
              <a:gd name="T8" fmla="*/ 210 w 412"/>
              <a:gd name="T9" fmla="*/ 0 h 412"/>
              <a:gd name="T10" fmla="*/ 411 w 412"/>
              <a:gd name="T11" fmla="*/ 20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412">
                <a:moveTo>
                  <a:pt x="411" y="201"/>
                </a:moveTo>
                <a:lnTo>
                  <a:pt x="411" y="201"/>
                </a:lnTo>
                <a:cubicBezTo>
                  <a:pt x="411" y="316"/>
                  <a:pt x="325" y="411"/>
                  <a:pt x="210" y="411"/>
                </a:cubicBezTo>
                <a:cubicBezTo>
                  <a:pt x="96" y="411"/>
                  <a:pt x="0" y="316"/>
                  <a:pt x="0" y="201"/>
                </a:cubicBezTo>
                <a:cubicBezTo>
                  <a:pt x="0" y="86"/>
                  <a:pt x="96" y="0"/>
                  <a:pt x="210" y="0"/>
                </a:cubicBezTo>
                <a:cubicBezTo>
                  <a:pt x="325" y="0"/>
                  <a:pt x="411" y="86"/>
                  <a:pt x="411" y="2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2">
            <a:extLst>
              <a:ext uri="{FF2B5EF4-FFF2-40B4-BE49-F238E27FC236}">
                <a16:creationId xmlns:a16="http://schemas.microsoft.com/office/drawing/2014/main" id="{FAB1BF34-38DF-C242-B209-FAF9548A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5090" y="1854145"/>
            <a:ext cx="3170383" cy="95493"/>
          </a:xfrm>
          <a:custGeom>
            <a:avLst/>
            <a:gdLst>
              <a:gd name="T0" fmla="*/ 2889 w 2928"/>
              <a:gd name="T1" fmla="*/ 86 h 87"/>
              <a:gd name="T2" fmla="*/ 2889 w 2928"/>
              <a:gd name="T3" fmla="*/ 86 h 87"/>
              <a:gd name="T4" fmla="*/ 38 w 2928"/>
              <a:gd name="T5" fmla="*/ 86 h 87"/>
              <a:gd name="T6" fmla="*/ 0 w 2928"/>
              <a:gd name="T7" fmla="*/ 38 h 87"/>
              <a:gd name="T8" fmla="*/ 0 w 2928"/>
              <a:gd name="T9" fmla="*/ 38 h 87"/>
              <a:gd name="T10" fmla="*/ 38 w 2928"/>
              <a:gd name="T11" fmla="*/ 0 h 87"/>
              <a:gd name="T12" fmla="*/ 2889 w 2928"/>
              <a:gd name="T13" fmla="*/ 0 h 87"/>
              <a:gd name="T14" fmla="*/ 2927 w 2928"/>
              <a:gd name="T15" fmla="*/ 38 h 87"/>
              <a:gd name="T16" fmla="*/ 2927 w 2928"/>
              <a:gd name="T17" fmla="*/ 38 h 87"/>
              <a:gd name="T18" fmla="*/ 2889 w 2928"/>
              <a:gd name="T1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87">
                <a:moveTo>
                  <a:pt x="2889" y="86"/>
                </a:moveTo>
                <a:lnTo>
                  <a:pt x="2889" y="86"/>
                </a:lnTo>
                <a:cubicBezTo>
                  <a:pt x="38" y="86"/>
                  <a:pt x="38" y="86"/>
                  <a:pt x="38" y="86"/>
                </a:cubicBezTo>
                <a:cubicBezTo>
                  <a:pt x="19" y="86"/>
                  <a:pt x="0" y="67"/>
                  <a:pt x="0" y="38"/>
                </a:cubicBezTo>
                <a:lnTo>
                  <a:pt x="0" y="38"/>
                </a:lnTo>
                <a:cubicBezTo>
                  <a:pt x="0" y="19"/>
                  <a:pt x="19" y="0"/>
                  <a:pt x="38" y="0"/>
                </a:cubicBezTo>
                <a:cubicBezTo>
                  <a:pt x="2889" y="0"/>
                  <a:pt x="2889" y="0"/>
                  <a:pt x="2889" y="0"/>
                </a:cubicBezTo>
                <a:cubicBezTo>
                  <a:pt x="2908" y="0"/>
                  <a:pt x="2927" y="19"/>
                  <a:pt x="2927" y="38"/>
                </a:cubicBezTo>
                <a:lnTo>
                  <a:pt x="2927" y="38"/>
                </a:lnTo>
                <a:cubicBezTo>
                  <a:pt x="2927" y="67"/>
                  <a:pt x="2908" y="86"/>
                  <a:pt x="2889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3">
            <a:extLst>
              <a:ext uri="{FF2B5EF4-FFF2-40B4-BE49-F238E27FC236}">
                <a16:creationId xmlns:a16="http://schemas.microsoft.com/office/drawing/2014/main" id="{56EE682C-8D6D-E045-842C-3C239A67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2215" y="1472171"/>
            <a:ext cx="238734" cy="71619"/>
          </a:xfrm>
          <a:custGeom>
            <a:avLst/>
            <a:gdLst>
              <a:gd name="T0" fmla="*/ 191 w 221"/>
              <a:gd name="T1" fmla="*/ 67 h 68"/>
              <a:gd name="T2" fmla="*/ 191 w 221"/>
              <a:gd name="T3" fmla="*/ 67 h 68"/>
              <a:gd name="T4" fmla="*/ 38 w 221"/>
              <a:gd name="T5" fmla="*/ 67 h 68"/>
              <a:gd name="T6" fmla="*/ 0 w 221"/>
              <a:gd name="T7" fmla="*/ 38 h 68"/>
              <a:gd name="T8" fmla="*/ 0 w 221"/>
              <a:gd name="T9" fmla="*/ 38 h 68"/>
              <a:gd name="T10" fmla="*/ 38 w 221"/>
              <a:gd name="T11" fmla="*/ 0 h 68"/>
              <a:gd name="T12" fmla="*/ 191 w 221"/>
              <a:gd name="T13" fmla="*/ 0 h 68"/>
              <a:gd name="T14" fmla="*/ 220 w 221"/>
              <a:gd name="T15" fmla="*/ 38 h 68"/>
              <a:gd name="T16" fmla="*/ 220 w 221"/>
              <a:gd name="T17" fmla="*/ 38 h 68"/>
              <a:gd name="T18" fmla="*/ 191 w 221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" h="68">
                <a:moveTo>
                  <a:pt x="191" y="67"/>
                </a:moveTo>
                <a:lnTo>
                  <a:pt x="191" y="67"/>
                </a:ln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48"/>
                  <a:pt x="0" y="38"/>
                </a:cubicBezTo>
                <a:lnTo>
                  <a:pt x="0" y="38"/>
                </a:lnTo>
                <a:cubicBezTo>
                  <a:pt x="0" y="19"/>
                  <a:pt x="19" y="0"/>
                  <a:pt x="3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11" y="0"/>
                  <a:pt x="220" y="19"/>
                  <a:pt x="220" y="38"/>
                </a:cubicBezTo>
                <a:lnTo>
                  <a:pt x="220" y="38"/>
                </a:lnTo>
                <a:cubicBezTo>
                  <a:pt x="220" y="48"/>
                  <a:pt x="211" y="67"/>
                  <a:pt x="191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4">
            <a:extLst>
              <a:ext uri="{FF2B5EF4-FFF2-40B4-BE49-F238E27FC236}">
                <a16:creationId xmlns:a16="http://schemas.microsoft.com/office/drawing/2014/main" id="{5A5E9A35-F183-464C-AF35-A9211FF6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2215" y="1749102"/>
            <a:ext cx="238734" cy="71619"/>
          </a:xfrm>
          <a:custGeom>
            <a:avLst/>
            <a:gdLst>
              <a:gd name="T0" fmla="*/ 191 w 221"/>
              <a:gd name="T1" fmla="*/ 67 h 68"/>
              <a:gd name="T2" fmla="*/ 191 w 221"/>
              <a:gd name="T3" fmla="*/ 67 h 68"/>
              <a:gd name="T4" fmla="*/ 38 w 221"/>
              <a:gd name="T5" fmla="*/ 67 h 68"/>
              <a:gd name="T6" fmla="*/ 0 w 221"/>
              <a:gd name="T7" fmla="*/ 29 h 68"/>
              <a:gd name="T8" fmla="*/ 0 w 221"/>
              <a:gd name="T9" fmla="*/ 29 h 68"/>
              <a:gd name="T10" fmla="*/ 38 w 221"/>
              <a:gd name="T11" fmla="*/ 0 h 68"/>
              <a:gd name="T12" fmla="*/ 191 w 221"/>
              <a:gd name="T13" fmla="*/ 0 h 68"/>
              <a:gd name="T14" fmla="*/ 220 w 221"/>
              <a:gd name="T15" fmla="*/ 29 h 68"/>
              <a:gd name="T16" fmla="*/ 220 w 221"/>
              <a:gd name="T17" fmla="*/ 29 h 68"/>
              <a:gd name="T18" fmla="*/ 191 w 221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" h="68">
                <a:moveTo>
                  <a:pt x="191" y="67"/>
                </a:moveTo>
                <a:lnTo>
                  <a:pt x="191" y="67"/>
                </a:ln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48"/>
                  <a:pt x="0" y="29"/>
                </a:cubicBezTo>
                <a:lnTo>
                  <a:pt x="0" y="29"/>
                </a:lnTo>
                <a:cubicBezTo>
                  <a:pt x="0" y="10"/>
                  <a:pt x="19" y="0"/>
                  <a:pt x="3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11" y="0"/>
                  <a:pt x="220" y="10"/>
                  <a:pt x="220" y="29"/>
                </a:cubicBezTo>
                <a:lnTo>
                  <a:pt x="220" y="29"/>
                </a:lnTo>
                <a:cubicBezTo>
                  <a:pt x="220" y="48"/>
                  <a:pt x="211" y="67"/>
                  <a:pt x="191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5">
            <a:extLst>
              <a:ext uri="{FF2B5EF4-FFF2-40B4-BE49-F238E27FC236}">
                <a16:creationId xmlns:a16="http://schemas.microsoft.com/office/drawing/2014/main" id="{DB406178-3E8A-0F44-86B9-087605B1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2215" y="2021257"/>
            <a:ext cx="238734" cy="71622"/>
          </a:xfrm>
          <a:custGeom>
            <a:avLst/>
            <a:gdLst>
              <a:gd name="T0" fmla="*/ 191 w 221"/>
              <a:gd name="T1" fmla="*/ 67 h 68"/>
              <a:gd name="T2" fmla="*/ 191 w 221"/>
              <a:gd name="T3" fmla="*/ 67 h 68"/>
              <a:gd name="T4" fmla="*/ 38 w 221"/>
              <a:gd name="T5" fmla="*/ 67 h 68"/>
              <a:gd name="T6" fmla="*/ 0 w 221"/>
              <a:gd name="T7" fmla="*/ 38 h 68"/>
              <a:gd name="T8" fmla="*/ 0 w 221"/>
              <a:gd name="T9" fmla="*/ 38 h 68"/>
              <a:gd name="T10" fmla="*/ 38 w 221"/>
              <a:gd name="T11" fmla="*/ 0 h 68"/>
              <a:gd name="T12" fmla="*/ 191 w 221"/>
              <a:gd name="T13" fmla="*/ 0 h 68"/>
              <a:gd name="T14" fmla="*/ 220 w 221"/>
              <a:gd name="T15" fmla="*/ 38 h 68"/>
              <a:gd name="T16" fmla="*/ 220 w 221"/>
              <a:gd name="T17" fmla="*/ 38 h 68"/>
              <a:gd name="T18" fmla="*/ 191 w 221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" h="68">
                <a:moveTo>
                  <a:pt x="191" y="67"/>
                </a:moveTo>
                <a:lnTo>
                  <a:pt x="191" y="67"/>
                </a:ln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57"/>
                  <a:pt x="0" y="38"/>
                </a:cubicBezTo>
                <a:lnTo>
                  <a:pt x="0" y="38"/>
                </a:lnTo>
                <a:cubicBezTo>
                  <a:pt x="0" y="19"/>
                  <a:pt x="19" y="0"/>
                  <a:pt x="3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11" y="0"/>
                  <a:pt x="220" y="19"/>
                  <a:pt x="220" y="38"/>
                </a:cubicBezTo>
                <a:lnTo>
                  <a:pt x="220" y="38"/>
                </a:lnTo>
                <a:cubicBezTo>
                  <a:pt x="220" y="57"/>
                  <a:pt x="211" y="67"/>
                  <a:pt x="191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6">
            <a:extLst>
              <a:ext uri="{FF2B5EF4-FFF2-40B4-BE49-F238E27FC236}">
                <a16:creationId xmlns:a16="http://schemas.microsoft.com/office/drawing/2014/main" id="{E1389E82-BDCE-7F47-A4D1-8C014BB4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2215" y="2298188"/>
            <a:ext cx="238734" cy="71622"/>
          </a:xfrm>
          <a:custGeom>
            <a:avLst/>
            <a:gdLst>
              <a:gd name="T0" fmla="*/ 191 w 221"/>
              <a:gd name="T1" fmla="*/ 67 h 68"/>
              <a:gd name="T2" fmla="*/ 191 w 221"/>
              <a:gd name="T3" fmla="*/ 67 h 68"/>
              <a:gd name="T4" fmla="*/ 38 w 221"/>
              <a:gd name="T5" fmla="*/ 67 h 68"/>
              <a:gd name="T6" fmla="*/ 0 w 221"/>
              <a:gd name="T7" fmla="*/ 29 h 68"/>
              <a:gd name="T8" fmla="*/ 0 w 221"/>
              <a:gd name="T9" fmla="*/ 29 h 68"/>
              <a:gd name="T10" fmla="*/ 38 w 221"/>
              <a:gd name="T11" fmla="*/ 0 h 68"/>
              <a:gd name="T12" fmla="*/ 191 w 221"/>
              <a:gd name="T13" fmla="*/ 0 h 68"/>
              <a:gd name="T14" fmla="*/ 220 w 221"/>
              <a:gd name="T15" fmla="*/ 29 h 68"/>
              <a:gd name="T16" fmla="*/ 220 w 221"/>
              <a:gd name="T17" fmla="*/ 29 h 68"/>
              <a:gd name="T18" fmla="*/ 191 w 221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" h="68">
                <a:moveTo>
                  <a:pt x="191" y="67"/>
                </a:moveTo>
                <a:lnTo>
                  <a:pt x="191" y="67"/>
                </a:ln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48"/>
                  <a:pt x="0" y="29"/>
                </a:cubicBezTo>
                <a:lnTo>
                  <a:pt x="0" y="29"/>
                </a:lnTo>
                <a:cubicBezTo>
                  <a:pt x="0" y="10"/>
                  <a:pt x="19" y="0"/>
                  <a:pt x="3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11" y="0"/>
                  <a:pt x="220" y="10"/>
                  <a:pt x="220" y="29"/>
                </a:cubicBezTo>
                <a:lnTo>
                  <a:pt x="220" y="29"/>
                </a:lnTo>
                <a:cubicBezTo>
                  <a:pt x="220" y="48"/>
                  <a:pt x="211" y="67"/>
                  <a:pt x="191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7">
            <a:extLst>
              <a:ext uri="{FF2B5EF4-FFF2-40B4-BE49-F238E27FC236}">
                <a16:creationId xmlns:a16="http://schemas.microsoft.com/office/drawing/2014/main" id="{71DC75E4-1D8D-784F-8DB2-7F8FB45D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6181" y="1453072"/>
            <a:ext cx="95493" cy="95493"/>
          </a:xfrm>
          <a:custGeom>
            <a:avLst/>
            <a:gdLst>
              <a:gd name="T0" fmla="*/ 86 w 87"/>
              <a:gd name="T1" fmla="*/ 38 h 87"/>
              <a:gd name="T2" fmla="*/ 86 w 87"/>
              <a:gd name="T3" fmla="*/ 38 h 87"/>
              <a:gd name="T4" fmla="*/ 48 w 87"/>
              <a:gd name="T5" fmla="*/ 86 h 87"/>
              <a:gd name="T6" fmla="*/ 0 w 87"/>
              <a:gd name="T7" fmla="*/ 38 h 87"/>
              <a:gd name="T8" fmla="*/ 48 w 87"/>
              <a:gd name="T9" fmla="*/ 0 h 87"/>
              <a:gd name="T10" fmla="*/ 86 w 87"/>
              <a:gd name="T11" fmla="*/ 3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86" y="38"/>
                </a:moveTo>
                <a:lnTo>
                  <a:pt x="86" y="38"/>
                </a:lnTo>
                <a:cubicBezTo>
                  <a:pt x="86" y="67"/>
                  <a:pt x="67" y="86"/>
                  <a:pt x="48" y="86"/>
                </a:cubicBezTo>
                <a:cubicBezTo>
                  <a:pt x="19" y="86"/>
                  <a:pt x="0" y="67"/>
                  <a:pt x="0" y="38"/>
                </a:cubicBezTo>
                <a:cubicBezTo>
                  <a:pt x="0" y="19"/>
                  <a:pt x="19" y="0"/>
                  <a:pt x="48" y="0"/>
                </a:cubicBezTo>
                <a:cubicBezTo>
                  <a:pt x="67" y="0"/>
                  <a:pt x="86" y="19"/>
                  <a:pt x="86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8">
            <a:extLst>
              <a:ext uri="{FF2B5EF4-FFF2-40B4-BE49-F238E27FC236}">
                <a16:creationId xmlns:a16="http://schemas.microsoft.com/office/drawing/2014/main" id="{7A5764E8-21DF-574F-9F88-6F7FAFCEC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6181" y="1658382"/>
            <a:ext cx="95493" cy="95493"/>
          </a:xfrm>
          <a:custGeom>
            <a:avLst/>
            <a:gdLst>
              <a:gd name="T0" fmla="*/ 86 w 87"/>
              <a:gd name="T1" fmla="*/ 38 h 87"/>
              <a:gd name="T2" fmla="*/ 86 w 87"/>
              <a:gd name="T3" fmla="*/ 38 h 87"/>
              <a:gd name="T4" fmla="*/ 48 w 87"/>
              <a:gd name="T5" fmla="*/ 86 h 87"/>
              <a:gd name="T6" fmla="*/ 0 w 87"/>
              <a:gd name="T7" fmla="*/ 38 h 87"/>
              <a:gd name="T8" fmla="*/ 48 w 87"/>
              <a:gd name="T9" fmla="*/ 0 h 87"/>
              <a:gd name="T10" fmla="*/ 86 w 87"/>
              <a:gd name="T11" fmla="*/ 3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86" y="38"/>
                </a:moveTo>
                <a:lnTo>
                  <a:pt x="86" y="38"/>
                </a:lnTo>
                <a:cubicBezTo>
                  <a:pt x="86" y="67"/>
                  <a:pt x="67" y="86"/>
                  <a:pt x="48" y="86"/>
                </a:cubicBezTo>
                <a:cubicBezTo>
                  <a:pt x="19" y="86"/>
                  <a:pt x="0" y="67"/>
                  <a:pt x="0" y="38"/>
                </a:cubicBezTo>
                <a:cubicBezTo>
                  <a:pt x="0" y="19"/>
                  <a:pt x="19" y="0"/>
                  <a:pt x="48" y="0"/>
                </a:cubicBezTo>
                <a:cubicBezTo>
                  <a:pt x="67" y="0"/>
                  <a:pt x="86" y="19"/>
                  <a:pt x="86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39">
            <a:extLst>
              <a:ext uri="{FF2B5EF4-FFF2-40B4-BE49-F238E27FC236}">
                <a16:creationId xmlns:a16="http://schemas.microsoft.com/office/drawing/2014/main" id="{AB473DBF-4FE3-5E4F-8C15-258BFC44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6181" y="1854145"/>
            <a:ext cx="95493" cy="105043"/>
          </a:xfrm>
          <a:custGeom>
            <a:avLst/>
            <a:gdLst>
              <a:gd name="T0" fmla="*/ 86 w 87"/>
              <a:gd name="T1" fmla="*/ 47 h 96"/>
              <a:gd name="T2" fmla="*/ 86 w 87"/>
              <a:gd name="T3" fmla="*/ 47 h 96"/>
              <a:gd name="T4" fmla="*/ 48 w 87"/>
              <a:gd name="T5" fmla="*/ 95 h 96"/>
              <a:gd name="T6" fmla="*/ 0 w 87"/>
              <a:gd name="T7" fmla="*/ 47 h 96"/>
              <a:gd name="T8" fmla="*/ 48 w 87"/>
              <a:gd name="T9" fmla="*/ 0 h 96"/>
              <a:gd name="T10" fmla="*/ 86 w 87"/>
              <a:gd name="T11" fmla="*/ 4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96">
                <a:moveTo>
                  <a:pt x="86" y="47"/>
                </a:moveTo>
                <a:lnTo>
                  <a:pt x="86" y="47"/>
                </a:lnTo>
                <a:cubicBezTo>
                  <a:pt x="86" y="76"/>
                  <a:pt x="67" y="95"/>
                  <a:pt x="48" y="95"/>
                </a:cubicBezTo>
                <a:cubicBezTo>
                  <a:pt x="19" y="95"/>
                  <a:pt x="0" y="76"/>
                  <a:pt x="0" y="47"/>
                </a:cubicBezTo>
                <a:cubicBezTo>
                  <a:pt x="0" y="19"/>
                  <a:pt x="19" y="0"/>
                  <a:pt x="48" y="0"/>
                </a:cubicBezTo>
                <a:cubicBezTo>
                  <a:pt x="67" y="0"/>
                  <a:pt x="86" y="19"/>
                  <a:pt x="86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0">
            <a:extLst>
              <a:ext uri="{FF2B5EF4-FFF2-40B4-BE49-F238E27FC236}">
                <a16:creationId xmlns:a16="http://schemas.microsoft.com/office/drawing/2014/main" id="{B9F59B74-913C-9B4B-950C-2AE7111B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6181" y="2059454"/>
            <a:ext cx="95493" cy="95493"/>
          </a:xfrm>
          <a:custGeom>
            <a:avLst/>
            <a:gdLst>
              <a:gd name="T0" fmla="*/ 86 w 87"/>
              <a:gd name="T1" fmla="*/ 48 h 87"/>
              <a:gd name="T2" fmla="*/ 86 w 87"/>
              <a:gd name="T3" fmla="*/ 48 h 87"/>
              <a:gd name="T4" fmla="*/ 48 w 87"/>
              <a:gd name="T5" fmla="*/ 86 h 87"/>
              <a:gd name="T6" fmla="*/ 0 w 87"/>
              <a:gd name="T7" fmla="*/ 48 h 87"/>
              <a:gd name="T8" fmla="*/ 48 w 87"/>
              <a:gd name="T9" fmla="*/ 0 h 87"/>
              <a:gd name="T10" fmla="*/ 86 w 87"/>
              <a:gd name="T11" fmla="*/ 4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86" y="48"/>
                </a:moveTo>
                <a:lnTo>
                  <a:pt x="86" y="48"/>
                </a:lnTo>
                <a:cubicBezTo>
                  <a:pt x="86" y="67"/>
                  <a:pt x="67" y="86"/>
                  <a:pt x="48" y="86"/>
                </a:cubicBezTo>
                <a:cubicBezTo>
                  <a:pt x="19" y="86"/>
                  <a:pt x="0" y="67"/>
                  <a:pt x="0" y="48"/>
                </a:cubicBezTo>
                <a:cubicBezTo>
                  <a:pt x="0" y="19"/>
                  <a:pt x="19" y="0"/>
                  <a:pt x="48" y="0"/>
                </a:cubicBezTo>
                <a:cubicBezTo>
                  <a:pt x="67" y="0"/>
                  <a:pt x="86" y="19"/>
                  <a:pt x="86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1">
            <a:extLst>
              <a:ext uri="{FF2B5EF4-FFF2-40B4-BE49-F238E27FC236}">
                <a16:creationId xmlns:a16="http://schemas.microsoft.com/office/drawing/2014/main" id="{C27DCCDF-EFB1-A043-8DAC-78E0F71AA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6181" y="2269540"/>
            <a:ext cx="95493" cy="95493"/>
          </a:xfrm>
          <a:custGeom>
            <a:avLst/>
            <a:gdLst>
              <a:gd name="T0" fmla="*/ 86 w 87"/>
              <a:gd name="T1" fmla="*/ 48 h 87"/>
              <a:gd name="T2" fmla="*/ 86 w 87"/>
              <a:gd name="T3" fmla="*/ 48 h 87"/>
              <a:gd name="T4" fmla="*/ 48 w 87"/>
              <a:gd name="T5" fmla="*/ 86 h 87"/>
              <a:gd name="T6" fmla="*/ 0 w 87"/>
              <a:gd name="T7" fmla="*/ 48 h 87"/>
              <a:gd name="T8" fmla="*/ 48 w 87"/>
              <a:gd name="T9" fmla="*/ 0 h 87"/>
              <a:gd name="T10" fmla="*/ 86 w 87"/>
              <a:gd name="T11" fmla="*/ 4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86" y="48"/>
                </a:moveTo>
                <a:lnTo>
                  <a:pt x="86" y="48"/>
                </a:lnTo>
                <a:cubicBezTo>
                  <a:pt x="86" y="67"/>
                  <a:pt x="67" y="86"/>
                  <a:pt x="48" y="86"/>
                </a:cubicBezTo>
                <a:cubicBezTo>
                  <a:pt x="19" y="86"/>
                  <a:pt x="0" y="67"/>
                  <a:pt x="0" y="48"/>
                </a:cubicBezTo>
                <a:cubicBezTo>
                  <a:pt x="0" y="20"/>
                  <a:pt x="19" y="0"/>
                  <a:pt x="48" y="0"/>
                </a:cubicBezTo>
                <a:cubicBezTo>
                  <a:pt x="67" y="0"/>
                  <a:pt x="86" y="20"/>
                  <a:pt x="86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2">
            <a:extLst>
              <a:ext uri="{FF2B5EF4-FFF2-40B4-BE49-F238E27FC236}">
                <a16:creationId xmlns:a16="http://schemas.microsoft.com/office/drawing/2014/main" id="{C0C59A6C-6674-0847-85A1-7C08FEE09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549" y="2527372"/>
            <a:ext cx="105043" cy="4029824"/>
          </a:xfrm>
          <a:custGeom>
            <a:avLst/>
            <a:gdLst>
              <a:gd name="T0" fmla="*/ 96 w 97"/>
              <a:gd name="T1" fmla="*/ 3721 h 3722"/>
              <a:gd name="T2" fmla="*/ 0 w 97"/>
              <a:gd name="T3" fmla="*/ 3721 h 3722"/>
              <a:gd name="T4" fmla="*/ 0 w 97"/>
              <a:gd name="T5" fmla="*/ 0 h 3722"/>
              <a:gd name="T6" fmla="*/ 96 w 97"/>
              <a:gd name="T7" fmla="*/ 0 h 3722"/>
              <a:gd name="T8" fmla="*/ 96 w 97"/>
              <a:gd name="T9" fmla="*/ 3721 h 3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722">
                <a:moveTo>
                  <a:pt x="96" y="3721"/>
                </a:moveTo>
                <a:lnTo>
                  <a:pt x="0" y="3721"/>
                </a:lnTo>
                <a:lnTo>
                  <a:pt x="0" y="0"/>
                </a:lnTo>
                <a:lnTo>
                  <a:pt x="96" y="0"/>
                </a:lnTo>
                <a:lnTo>
                  <a:pt x="96" y="372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3">
            <a:extLst>
              <a:ext uri="{FF2B5EF4-FFF2-40B4-BE49-F238E27FC236}">
                <a16:creationId xmlns:a16="http://schemas.microsoft.com/office/drawing/2014/main" id="{4FB8C15E-57EA-D140-ABEB-66893A4F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3658" y="6762509"/>
            <a:ext cx="105043" cy="1542218"/>
          </a:xfrm>
          <a:custGeom>
            <a:avLst/>
            <a:gdLst>
              <a:gd name="T0" fmla="*/ 96 w 97"/>
              <a:gd name="T1" fmla="*/ 1424 h 1425"/>
              <a:gd name="T2" fmla="*/ 0 w 97"/>
              <a:gd name="T3" fmla="*/ 1424 h 1425"/>
              <a:gd name="T4" fmla="*/ 0 w 97"/>
              <a:gd name="T5" fmla="*/ 0 h 1425"/>
              <a:gd name="T6" fmla="*/ 96 w 97"/>
              <a:gd name="T7" fmla="*/ 0 h 1425"/>
              <a:gd name="T8" fmla="*/ 96 w 97"/>
              <a:gd name="T9" fmla="*/ 142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425">
                <a:moveTo>
                  <a:pt x="96" y="1424"/>
                </a:moveTo>
                <a:lnTo>
                  <a:pt x="0" y="1424"/>
                </a:lnTo>
                <a:lnTo>
                  <a:pt x="0" y="0"/>
                </a:lnTo>
                <a:lnTo>
                  <a:pt x="96" y="0"/>
                </a:lnTo>
                <a:lnTo>
                  <a:pt x="96" y="142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4">
            <a:extLst>
              <a:ext uri="{FF2B5EF4-FFF2-40B4-BE49-F238E27FC236}">
                <a16:creationId xmlns:a16="http://schemas.microsoft.com/office/drawing/2014/main" id="{1238F74B-97AC-A54D-8477-53956F5BE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1765" y="6762509"/>
            <a:ext cx="105043" cy="1542218"/>
          </a:xfrm>
          <a:custGeom>
            <a:avLst/>
            <a:gdLst>
              <a:gd name="T0" fmla="*/ 95 w 96"/>
              <a:gd name="T1" fmla="*/ 1424 h 1425"/>
              <a:gd name="T2" fmla="*/ 0 w 96"/>
              <a:gd name="T3" fmla="*/ 1424 h 1425"/>
              <a:gd name="T4" fmla="*/ 0 w 96"/>
              <a:gd name="T5" fmla="*/ 0 h 1425"/>
              <a:gd name="T6" fmla="*/ 95 w 96"/>
              <a:gd name="T7" fmla="*/ 0 h 1425"/>
              <a:gd name="T8" fmla="*/ 95 w 96"/>
              <a:gd name="T9" fmla="*/ 142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425">
                <a:moveTo>
                  <a:pt x="95" y="1424"/>
                </a:moveTo>
                <a:lnTo>
                  <a:pt x="0" y="1424"/>
                </a:lnTo>
                <a:lnTo>
                  <a:pt x="0" y="0"/>
                </a:lnTo>
                <a:lnTo>
                  <a:pt x="95" y="0"/>
                </a:lnTo>
                <a:lnTo>
                  <a:pt x="95" y="142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5">
            <a:extLst>
              <a:ext uri="{FF2B5EF4-FFF2-40B4-BE49-F238E27FC236}">
                <a16:creationId xmlns:a16="http://schemas.microsoft.com/office/drawing/2014/main" id="{A84FEC21-1606-DE48-BBFA-345A5574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1765" y="6762509"/>
            <a:ext cx="4196936" cy="114592"/>
          </a:xfrm>
          <a:custGeom>
            <a:avLst/>
            <a:gdLst>
              <a:gd name="T0" fmla="*/ 3874 w 3875"/>
              <a:gd name="T1" fmla="*/ 0 h 105"/>
              <a:gd name="T2" fmla="*/ 3874 w 3875"/>
              <a:gd name="T3" fmla="*/ 104 h 105"/>
              <a:gd name="T4" fmla="*/ 0 w 3875"/>
              <a:gd name="T5" fmla="*/ 104 h 105"/>
              <a:gd name="T6" fmla="*/ 0 w 3875"/>
              <a:gd name="T7" fmla="*/ 0 h 105"/>
              <a:gd name="T8" fmla="*/ 3874 w 3875"/>
              <a:gd name="T9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5" h="105">
                <a:moveTo>
                  <a:pt x="3874" y="0"/>
                </a:moveTo>
                <a:lnTo>
                  <a:pt x="3874" y="104"/>
                </a:lnTo>
                <a:lnTo>
                  <a:pt x="0" y="104"/>
                </a:lnTo>
                <a:lnTo>
                  <a:pt x="0" y="0"/>
                </a:lnTo>
                <a:lnTo>
                  <a:pt x="38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6">
            <a:extLst>
              <a:ext uri="{FF2B5EF4-FFF2-40B4-BE49-F238E27FC236}">
                <a16:creationId xmlns:a16="http://schemas.microsoft.com/office/drawing/2014/main" id="{6956FA1C-757D-2D49-8094-D28673F9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8029" y="6557196"/>
            <a:ext cx="210086" cy="319905"/>
          </a:xfrm>
          <a:custGeom>
            <a:avLst/>
            <a:gdLst>
              <a:gd name="T0" fmla="*/ 192 w 193"/>
              <a:gd name="T1" fmla="*/ 296 h 297"/>
              <a:gd name="T2" fmla="*/ 0 w 193"/>
              <a:gd name="T3" fmla="*/ 296 h 297"/>
              <a:gd name="T4" fmla="*/ 0 w 193"/>
              <a:gd name="T5" fmla="*/ 0 h 297"/>
              <a:gd name="T6" fmla="*/ 192 w 193"/>
              <a:gd name="T7" fmla="*/ 0 h 297"/>
              <a:gd name="T8" fmla="*/ 192 w 193"/>
              <a:gd name="T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" h="297">
                <a:moveTo>
                  <a:pt x="192" y="296"/>
                </a:moveTo>
                <a:lnTo>
                  <a:pt x="0" y="296"/>
                </a:lnTo>
                <a:lnTo>
                  <a:pt x="0" y="0"/>
                </a:lnTo>
                <a:lnTo>
                  <a:pt x="192" y="0"/>
                </a:lnTo>
                <a:lnTo>
                  <a:pt x="192" y="29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7">
            <a:extLst>
              <a:ext uri="{FF2B5EF4-FFF2-40B4-BE49-F238E27FC236}">
                <a16:creationId xmlns:a16="http://schemas.microsoft.com/office/drawing/2014/main" id="{BFD889E6-59A4-B747-AE78-3C452AFEB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4338" y="6709986"/>
            <a:ext cx="487017" cy="205312"/>
          </a:xfrm>
          <a:custGeom>
            <a:avLst/>
            <a:gdLst>
              <a:gd name="T0" fmla="*/ 449 w 450"/>
              <a:gd name="T1" fmla="*/ 0 h 191"/>
              <a:gd name="T2" fmla="*/ 449 w 450"/>
              <a:gd name="T3" fmla="*/ 190 h 191"/>
              <a:gd name="T4" fmla="*/ 0 w 450"/>
              <a:gd name="T5" fmla="*/ 190 h 191"/>
              <a:gd name="T6" fmla="*/ 0 w 450"/>
              <a:gd name="T7" fmla="*/ 0 h 191"/>
              <a:gd name="T8" fmla="*/ 449 w 450"/>
              <a:gd name="T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191">
                <a:moveTo>
                  <a:pt x="449" y="0"/>
                </a:moveTo>
                <a:lnTo>
                  <a:pt x="449" y="190"/>
                </a:lnTo>
                <a:lnTo>
                  <a:pt x="0" y="190"/>
                </a:lnTo>
                <a:lnTo>
                  <a:pt x="0" y="0"/>
                </a:lnTo>
                <a:lnTo>
                  <a:pt x="449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8">
            <a:extLst>
              <a:ext uri="{FF2B5EF4-FFF2-40B4-BE49-F238E27FC236}">
                <a16:creationId xmlns:a16="http://schemas.microsoft.com/office/drawing/2014/main" id="{978996CB-C6B4-3D44-A3F1-89397509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390" y="4972005"/>
            <a:ext cx="2019685" cy="716201"/>
          </a:xfrm>
          <a:custGeom>
            <a:avLst/>
            <a:gdLst>
              <a:gd name="T0" fmla="*/ 1865 w 1866"/>
              <a:gd name="T1" fmla="*/ 420 h 661"/>
              <a:gd name="T2" fmla="*/ 1865 w 1866"/>
              <a:gd name="T3" fmla="*/ 420 h 661"/>
              <a:gd name="T4" fmla="*/ 1789 w 1866"/>
              <a:gd name="T5" fmla="*/ 516 h 661"/>
              <a:gd name="T6" fmla="*/ 937 w 1866"/>
              <a:gd name="T7" fmla="*/ 660 h 661"/>
              <a:gd name="T8" fmla="*/ 67 w 1866"/>
              <a:gd name="T9" fmla="*/ 516 h 661"/>
              <a:gd name="T10" fmla="*/ 0 w 1866"/>
              <a:gd name="T11" fmla="*/ 420 h 661"/>
              <a:gd name="T12" fmla="*/ 0 w 1866"/>
              <a:gd name="T13" fmla="*/ 0 h 661"/>
              <a:gd name="T14" fmla="*/ 1865 w 1866"/>
              <a:gd name="T15" fmla="*/ 0 h 661"/>
              <a:gd name="T16" fmla="*/ 1865 w 1866"/>
              <a:gd name="T17" fmla="*/ 42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6" h="661">
                <a:moveTo>
                  <a:pt x="1865" y="420"/>
                </a:moveTo>
                <a:lnTo>
                  <a:pt x="1865" y="420"/>
                </a:lnTo>
                <a:cubicBezTo>
                  <a:pt x="1865" y="459"/>
                  <a:pt x="1837" y="507"/>
                  <a:pt x="1789" y="516"/>
                </a:cubicBezTo>
                <a:cubicBezTo>
                  <a:pt x="1588" y="583"/>
                  <a:pt x="1301" y="660"/>
                  <a:pt x="937" y="660"/>
                </a:cubicBezTo>
                <a:cubicBezTo>
                  <a:pt x="574" y="660"/>
                  <a:pt x="277" y="583"/>
                  <a:pt x="67" y="516"/>
                </a:cubicBezTo>
                <a:cubicBezTo>
                  <a:pt x="29" y="507"/>
                  <a:pt x="0" y="459"/>
                  <a:pt x="0" y="420"/>
                </a:cubicBezTo>
                <a:cubicBezTo>
                  <a:pt x="0" y="0"/>
                  <a:pt x="0" y="0"/>
                  <a:pt x="0" y="0"/>
                </a:cubicBezTo>
                <a:cubicBezTo>
                  <a:pt x="1865" y="0"/>
                  <a:pt x="1865" y="0"/>
                  <a:pt x="1865" y="0"/>
                </a:cubicBezTo>
                <a:lnTo>
                  <a:pt x="1865" y="42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9">
            <a:extLst>
              <a:ext uri="{FF2B5EF4-FFF2-40B4-BE49-F238E27FC236}">
                <a16:creationId xmlns:a16="http://schemas.microsoft.com/office/drawing/2014/main" id="{D994FAFB-1017-AA4B-B596-563CE176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390" y="4690300"/>
            <a:ext cx="2019685" cy="520438"/>
          </a:xfrm>
          <a:custGeom>
            <a:avLst/>
            <a:gdLst>
              <a:gd name="T0" fmla="*/ 1865 w 1866"/>
              <a:gd name="T1" fmla="*/ 239 h 479"/>
              <a:gd name="T2" fmla="*/ 1865 w 1866"/>
              <a:gd name="T3" fmla="*/ 239 h 479"/>
              <a:gd name="T4" fmla="*/ 928 w 1866"/>
              <a:gd name="T5" fmla="*/ 478 h 479"/>
              <a:gd name="T6" fmla="*/ 0 w 1866"/>
              <a:gd name="T7" fmla="*/ 239 h 479"/>
              <a:gd name="T8" fmla="*/ 928 w 1866"/>
              <a:gd name="T9" fmla="*/ 0 h 479"/>
              <a:gd name="T10" fmla="*/ 1865 w 1866"/>
              <a:gd name="T11" fmla="*/ 23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6" h="479">
                <a:moveTo>
                  <a:pt x="1865" y="239"/>
                </a:moveTo>
                <a:lnTo>
                  <a:pt x="1865" y="239"/>
                </a:lnTo>
                <a:cubicBezTo>
                  <a:pt x="1865" y="372"/>
                  <a:pt x="1445" y="478"/>
                  <a:pt x="928" y="478"/>
                </a:cubicBezTo>
                <a:cubicBezTo>
                  <a:pt x="411" y="478"/>
                  <a:pt x="0" y="372"/>
                  <a:pt x="0" y="239"/>
                </a:cubicBezTo>
                <a:cubicBezTo>
                  <a:pt x="0" y="105"/>
                  <a:pt x="411" y="0"/>
                  <a:pt x="928" y="0"/>
                </a:cubicBezTo>
                <a:cubicBezTo>
                  <a:pt x="1445" y="0"/>
                  <a:pt x="1865" y="105"/>
                  <a:pt x="1865" y="23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0">
            <a:extLst>
              <a:ext uri="{FF2B5EF4-FFF2-40B4-BE49-F238E27FC236}">
                <a16:creationId xmlns:a16="http://schemas.microsoft.com/office/drawing/2014/main" id="{670479C5-B6F6-5347-B2D4-8FD42AB7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390" y="4317876"/>
            <a:ext cx="2019685" cy="716201"/>
          </a:xfrm>
          <a:custGeom>
            <a:avLst/>
            <a:gdLst>
              <a:gd name="T0" fmla="*/ 1865 w 1866"/>
              <a:gd name="T1" fmla="*/ 421 h 661"/>
              <a:gd name="T2" fmla="*/ 1865 w 1866"/>
              <a:gd name="T3" fmla="*/ 421 h 661"/>
              <a:gd name="T4" fmla="*/ 1789 w 1866"/>
              <a:gd name="T5" fmla="*/ 517 h 661"/>
              <a:gd name="T6" fmla="*/ 937 w 1866"/>
              <a:gd name="T7" fmla="*/ 660 h 661"/>
              <a:gd name="T8" fmla="*/ 67 w 1866"/>
              <a:gd name="T9" fmla="*/ 517 h 661"/>
              <a:gd name="T10" fmla="*/ 0 w 1866"/>
              <a:gd name="T11" fmla="*/ 421 h 661"/>
              <a:gd name="T12" fmla="*/ 0 w 1866"/>
              <a:gd name="T13" fmla="*/ 0 h 661"/>
              <a:gd name="T14" fmla="*/ 1865 w 1866"/>
              <a:gd name="T15" fmla="*/ 0 h 661"/>
              <a:gd name="T16" fmla="*/ 1865 w 1866"/>
              <a:gd name="T1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6" h="661">
                <a:moveTo>
                  <a:pt x="1865" y="421"/>
                </a:moveTo>
                <a:lnTo>
                  <a:pt x="1865" y="421"/>
                </a:lnTo>
                <a:cubicBezTo>
                  <a:pt x="1865" y="469"/>
                  <a:pt x="1837" y="507"/>
                  <a:pt x="1789" y="517"/>
                </a:cubicBezTo>
                <a:cubicBezTo>
                  <a:pt x="1588" y="593"/>
                  <a:pt x="1301" y="660"/>
                  <a:pt x="937" y="660"/>
                </a:cubicBezTo>
                <a:cubicBezTo>
                  <a:pt x="574" y="660"/>
                  <a:pt x="277" y="593"/>
                  <a:pt x="67" y="517"/>
                </a:cubicBezTo>
                <a:cubicBezTo>
                  <a:pt x="29" y="507"/>
                  <a:pt x="0" y="469"/>
                  <a:pt x="0" y="421"/>
                </a:cubicBezTo>
                <a:cubicBezTo>
                  <a:pt x="0" y="0"/>
                  <a:pt x="0" y="0"/>
                  <a:pt x="0" y="0"/>
                </a:cubicBezTo>
                <a:cubicBezTo>
                  <a:pt x="1865" y="0"/>
                  <a:pt x="1865" y="0"/>
                  <a:pt x="1865" y="0"/>
                </a:cubicBezTo>
                <a:lnTo>
                  <a:pt x="1865" y="42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1">
            <a:extLst>
              <a:ext uri="{FF2B5EF4-FFF2-40B4-BE49-F238E27FC236}">
                <a16:creationId xmlns:a16="http://schemas.microsoft.com/office/drawing/2014/main" id="{96F53DD0-6A98-6147-8816-18219615D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390" y="4050494"/>
            <a:ext cx="2019685" cy="510889"/>
          </a:xfrm>
          <a:custGeom>
            <a:avLst/>
            <a:gdLst>
              <a:gd name="T0" fmla="*/ 1865 w 1866"/>
              <a:gd name="T1" fmla="*/ 230 h 470"/>
              <a:gd name="T2" fmla="*/ 1865 w 1866"/>
              <a:gd name="T3" fmla="*/ 230 h 470"/>
              <a:gd name="T4" fmla="*/ 928 w 1866"/>
              <a:gd name="T5" fmla="*/ 469 h 470"/>
              <a:gd name="T6" fmla="*/ 0 w 1866"/>
              <a:gd name="T7" fmla="*/ 230 h 470"/>
              <a:gd name="T8" fmla="*/ 928 w 1866"/>
              <a:gd name="T9" fmla="*/ 0 h 470"/>
              <a:gd name="T10" fmla="*/ 1865 w 1866"/>
              <a:gd name="T11" fmla="*/ 23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6" h="470">
                <a:moveTo>
                  <a:pt x="1865" y="230"/>
                </a:moveTo>
                <a:lnTo>
                  <a:pt x="1865" y="230"/>
                </a:lnTo>
                <a:cubicBezTo>
                  <a:pt x="1865" y="364"/>
                  <a:pt x="1445" y="469"/>
                  <a:pt x="928" y="469"/>
                </a:cubicBezTo>
                <a:cubicBezTo>
                  <a:pt x="411" y="469"/>
                  <a:pt x="0" y="364"/>
                  <a:pt x="0" y="230"/>
                </a:cubicBezTo>
                <a:cubicBezTo>
                  <a:pt x="0" y="106"/>
                  <a:pt x="411" y="0"/>
                  <a:pt x="928" y="0"/>
                </a:cubicBezTo>
                <a:cubicBezTo>
                  <a:pt x="1445" y="0"/>
                  <a:pt x="1865" y="106"/>
                  <a:pt x="1865" y="23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2">
            <a:extLst>
              <a:ext uri="{FF2B5EF4-FFF2-40B4-BE49-F238E27FC236}">
                <a16:creationId xmlns:a16="http://schemas.microsoft.com/office/drawing/2014/main" id="{688B600B-411C-2246-A26D-D33FF059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390" y="3678070"/>
            <a:ext cx="2019685" cy="716201"/>
          </a:xfrm>
          <a:custGeom>
            <a:avLst/>
            <a:gdLst>
              <a:gd name="T0" fmla="*/ 1865 w 1866"/>
              <a:gd name="T1" fmla="*/ 421 h 661"/>
              <a:gd name="T2" fmla="*/ 1865 w 1866"/>
              <a:gd name="T3" fmla="*/ 421 h 661"/>
              <a:gd name="T4" fmla="*/ 1789 w 1866"/>
              <a:gd name="T5" fmla="*/ 517 h 661"/>
              <a:gd name="T6" fmla="*/ 937 w 1866"/>
              <a:gd name="T7" fmla="*/ 660 h 661"/>
              <a:gd name="T8" fmla="*/ 67 w 1866"/>
              <a:gd name="T9" fmla="*/ 517 h 661"/>
              <a:gd name="T10" fmla="*/ 0 w 1866"/>
              <a:gd name="T11" fmla="*/ 421 h 661"/>
              <a:gd name="T12" fmla="*/ 0 w 1866"/>
              <a:gd name="T13" fmla="*/ 0 h 661"/>
              <a:gd name="T14" fmla="*/ 1865 w 1866"/>
              <a:gd name="T15" fmla="*/ 0 h 661"/>
              <a:gd name="T16" fmla="*/ 1865 w 1866"/>
              <a:gd name="T1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6" h="661">
                <a:moveTo>
                  <a:pt x="1865" y="421"/>
                </a:moveTo>
                <a:lnTo>
                  <a:pt x="1865" y="421"/>
                </a:lnTo>
                <a:cubicBezTo>
                  <a:pt x="1865" y="459"/>
                  <a:pt x="1837" y="497"/>
                  <a:pt x="1789" y="517"/>
                </a:cubicBezTo>
                <a:cubicBezTo>
                  <a:pt x="1588" y="583"/>
                  <a:pt x="1301" y="660"/>
                  <a:pt x="937" y="660"/>
                </a:cubicBezTo>
                <a:cubicBezTo>
                  <a:pt x="574" y="660"/>
                  <a:pt x="277" y="583"/>
                  <a:pt x="67" y="517"/>
                </a:cubicBezTo>
                <a:cubicBezTo>
                  <a:pt x="29" y="497"/>
                  <a:pt x="0" y="459"/>
                  <a:pt x="0" y="421"/>
                </a:cubicBezTo>
                <a:cubicBezTo>
                  <a:pt x="0" y="0"/>
                  <a:pt x="0" y="0"/>
                  <a:pt x="0" y="0"/>
                </a:cubicBezTo>
                <a:cubicBezTo>
                  <a:pt x="1865" y="0"/>
                  <a:pt x="1865" y="0"/>
                  <a:pt x="1865" y="0"/>
                </a:cubicBezTo>
                <a:lnTo>
                  <a:pt x="1865" y="42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3">
            <a:extLst>
              <a:ext uri="{FF2B5EF4-FFF2-40B4-BE49-F238E27FC236}">
                <a16:creationId xmlns:a16="http://schemas.microsoft.com/office/drawing/2014/main" id="{4543ED01-7CEE-7848-AC44-863EA28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390" y="3396363"/>
            <a:ext cx="2019685" cy="510892"/>
          </a:xfrm>
          <a:custGeom>
            <a:avLst/>
            <a:gdLst>
              <a:gd name="T0" fmla="*/ 1865 w 1866"/>
              <a:gd name="T1" fmla="*/ 239 h 470"/>
              <a:gd name="T2" fmla="*/ 1865 w 1866"/>
              <a:gd name="T3" fmla="*/ 239 h 470"/>
              <a:gd name="T4" fmla="*/ 928 w 1866"/>
              <a:gd name="T5" fmla="*/ 469 h 470"/>
              <a:gd name="T6" fmla="*/ 0 w 1866"/>
              <a:gd name="T7" fmla="*/ 239 h 470"/>
              <a:gd name="T8" fmla="*/ 928 w 1866"/>
              <a:gd name="T9" fmla="*/ 0 h 470"/>
              <a:gd name="T10" fmla="*/ 1865 w 1866"/>
              <a:gd name="T11" fmla="*/ 23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6" h="470">
                <a:moveTo>
                  <a:pt x="1865" y="239"/>
                </a:moveTo>
                <a:lnTo>
                  <a:pt x="1865" y="239"/>
                </a:lnTo>
                <a:cubicBezTo>
                  <a:pt x="1865" y="363"/>
                  <a:pt x="1445" y="469"/>
                  <a:pt x="928" y="469"/>
                </a:cubicBezTo>
                <a:cubicBezTo>
                  <a:pt x="411" y="469"/>
                  <a:pt x="0" y="363"/>
                  <a:pt x="0" y="239"/>
                </a:cubicBezTo>
                <a:cubicBezTo>
                  <a:pt x="0" y="105"/>
                  <a:pt x="411" y="0"/>
                  <a:pt x="928" y="0"/>
                </a:cubicBezTo>
                <a:cubicBezTo>
                  <a:pt x="1445" y="0"/>
                  <a:pt x="1865" y="105"/>
                  <a:pt x="1865" y="23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4">
            <a:extLst>
              <a:ext uri="{FF2B5EF4-FFF2-40B4-BE49-F238E27FC236}">
                <a16:creationId xmlns:a16="http://schemas.microsoft.com/office/drawing/2014/main" id="{99AF6AB1-4364-564A-BD12-7F1B8CDCB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165" y="8295177"/>
            <a:ext cx="2922100" cy="1876448"/>
          </a:xfrm>
          <a:custGeom>
            <a:avLst/>
            <a:gdLst>
              <a:gd name="T0" fmla="*/ 2564 w 2699"/>
              <a:gd name="T1" fmla="*/ 1731 h 1732"/>
              <a:gd name="T2" fmla="*/ 2564 w 2699"/>
              <a:gd name="T3" fmla="*/ 1731 h 1732"/>
              <a:gd name="T4" fmla="*/ 144 w 2699"/>
              <a:gd name="T5" fmla="*/ 1731 h 1732"/>
              <a:gd name="T6" fmla="*/ 0 w 2699"/>
              <a:gd name="T7" fmla="*/ 1597 h 1732"/>
              <a:gd name="T8" fmla="*/ 0 w 2699"/>
              <a:gd name="T9" fmla="*/ 124 h 1732"/>
              <a:gd name="T10" fmla="*/ 144 w 2699"/>
              <a:gd name="T11" fmla="*/ 0 h 1732"/>
              <a:gd name="T12" fmla="*/ 2564 w 2699"/>
              <a:gd name="T13" fmla="*/ 0 h 1732"/>
              <a:gd name="T14" fmla="*/ 2698 w 2699"/>
              <a:gd name="T15" fmla="*/ 124 h 1732"/>
              <a:gd name="T16" fmla="*/ 2698 w 2699"/>
              <a:gd name="T17" fmla="*/ 1597 h 1732"/>
              <a:gd name="T18" fmla="*/ 2564 w 2699"/>
              <a:gd name="T19" fmla="*/ 1731 h 1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99" h="1732">
                <a:moveTo>
                  <a:pt x="2564" y="1731"/>
                </a:moveTo>
                <a:lnTo>
                  <a:pt x="2564" y="1731"/>
                </a:lnTo>
                <a:cubicBezTo>
                  <a:pt x="144" y="1731"/>
                  <a:pt x="144" y="1731"/>
                  <a:pt x="144" y="1731"/>
                </a:cubicBezTo>
                <a:cubicBezTo>
                  <a:pt x="67" y="1731"/>
                  <a:pt x="0" y="1664"/>
                  <a:pt x="0" y="159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7"/>
                  <a:pt x="67" y="0"/>
                  <a:pt x="144" y="0"/>
                </a:cubicBezTo>
                <a:cubicBezTo>
                  <a:pt x="2564" y="0"/>
                  <a:pt x="2564" y="0"/>
                  <a:pt x="2564" y="0"/>
                </a:cubicBezTo>
                <a:cubicBezTo>
                  <a:pt x="2640" y="0"/>
                  <a:pt x="2698" y="57"/>
                  <a:pt x="2698" y="124"/>
                </a:cubicBezTo>
                <a:cubicBezTo>
                  <a:pt x="2698" y="1597"/>
                  <a:pt x="2698" y="1597"/>
                  <a:pt x="2698" y="1597"/>
                </a:cubicBezTo>
                <a:cubicBezTo>
                  <a:pt x="2698" y="1664"/>
                  <a:pt x="2640" y="1731"/>
                  <a:pt x="2564" y="17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5">
            <a:extLst>
              <a:ext uri="{FF2B5EF4-FFF2-40B4-BE49-F238E27FC236}">
                <a16:creationId xmlns:a16="http://schemas.microsoft.com/office/drawing/2014/main" id="{EA2D5595-6E12-EB45-BF2F-60143C4A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1711" y="10333964"/>
            <a:ext cx="3595330" cy="186211"/>
          </a:xfrm>
          <a:custGeom>
            <a:avLst/>
            <a:gdLst>
              <a:gd name="T0" fmla="*/ 3233 w 3320"/>
              <a:gd name="T1" fmla="*/ 172 h 173"/>
              <a:gd name="T2" fmla="*/ 3233 w 3320"/>
              <a:gd name="T3" fmla="*/ 172 h 173"/>
              <a:gd name="T4" fmla="*/ 86 w 3320"/>
              <a:gd name="T5" fmla="*/ 172 h 173"/>
              <a:gd name="T6" fmla="*/ 0 w 3320"/>
              <a:gd name="T7" fmla="*/ 86 h 173"/>
              <a:gd name="T8" fmla="*/ 86 w 3320"/>
              <a:gd name="T9" fmla="*/ 0 h 173"/>
              <a:gd name="T10" fmla="*/ 3233 w 3320"/>
              <a:gd name="T11" fmla="*/ 0 h 173"/>
              <a:gd name="T12" fmla="*/ 3319 w 3320"/>
              <a:gd name="T13" fmla="*/ 86 h 173"/>
              <a:gd name="T14" fmla="*/ 3233 w 3320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0" h="173">
                <a:moveTo>
                  <a:pt x="3233" y="172"/>
                </a:moveTo>
                <a:lnTo>
                  <a:pt x="3233" y="172"/>
                </a:lnTo>
                <a:cubicBezTo>
                  <a:pt x="86" y="172"/>
                  <a:pt x="86" y="172"/>
                  <a:pt x="86" y="172"/>
                </a:cubicBezTo>
                <a:cubicBezTo>
                  <a:pt x="39" y="172"/>
                  <a:pt x="0" y="134"/>
                  <a:pt x="0" y="86"/>
                </a:cubicBezTo>
                <a:cubicBezTo>
                  <a:pt x="0" y="39"/>
                  <a:pt x="39" y="0"/>
                  <a:pt x="86" y="0"/>
                </a:cubicBezTo>
                <a:cubicBezTo>
                  <a:pt x="3233" y="0"/>
                  <a:pt x="3233" y="0"/>
                  <a:pt x="3233" y="0"/>
                </a:cubicBezTo>
                <a:cubicBezTo>
                  <a:pt x="3280" y="0"/>
                  <a:pt x="3319" y="39"/>
                  <a:pt x="3319" y="86"/>
                </a:cubicBezTo>
                <a:cubicBezTo>
                  <a:pt x="3319" y="134"/>
                  <a:pt x="3280" y="172"/>
                  <a:pt x="3233" y="1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6">
            <a:extLst>
              <a:ext uri="{FF2B5EF4-FFF2-40B4-BE49-F238E27FC236}">
                <a16:creationId xmlns:a16="http://schemas.microsoft.com/office/drawing/2014/main" id="{FEB69B53-5D90-AF4A-A10F-C8E568692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5131" y="8295177"/>
            <a:ext cx="2922100" cy="1876448"/>
          </a:xfrm>
          <a:custGeom>
            <a:avLst/>
            <a:gdLst>
              <a:gd name="T0" fmla="*/ 2563 w 2699"/>
              <a:gd name="T1" fmla="*/ 1731 h 1732"/>
              <a:gd name="T2" fmla="*/ 2563 w 2699"/>
              <a:gd name="T3" fmla="*/ 1731 h 1732"/>
              <a:gd name="T4" fmla="*/ 134 w 2699"/>
              <a:gd name="T5" fmla="*/ 1731 h 1732"/>
              <a:gd name="T6" fmla="*/ 0 w 2699"/>
              <a:gd name="T7" fmla="*/ 1597 h 1732"/>
              <a:gd name="T8" fmla="*/ 0 w 2699"/>
              <a:gd name="T9" fmla="*/ 124 h 1732"/>
              <a:gd name="T10" fmla="*/ 134 w 2699"/>
              <a:gd name="T11" fmla="*/ 0 h 1732"/>
              <a:gd name="T12" fmla="*/ 2563 w 2699"/>
              <a:gd name="T13" fmla="*/ 0 h 1732"/>
              <a:gd name="T14" fmla="*/ 2698 w 2699"/>
              <a:gd name="T15" fmla="*/ 124 h 1732"/>
              <a:gd name="T16" fmla="*/ 2698 w 2699"/>
              <a:gd name="T17" fmla="*/ 1597 h 1732"/>
              <a:gd name="T18" fmla="*/ 2563 w 2699"/>
              <a:gd name="T19" fmla="*/ 1731 h 1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99" h="1732">
                <a:moveTo>
                  <a:pt x="2563" y="1731"/>
                </a:moveTo>
                <a:lnTo>
                  <a:pt x="2563" y="1731"/>
                </a:lnTo>
                <a:cubicBezTo>
                  <a:pt x="134" y="1731"/>
                  <a:pt x="134" y="1731"/>
                  <a:pt x="134" y="1731"/>
                </a:cubicBezTo>
                <a:cubicBezTo>
                  <a:pt x="67" y="1731"/>
                  <a:pt x="0" y="1664"/>
                  <a:pt x="0" y="159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7"/>
                  <a:pt x="67" y="0"/>
                  <a:pt x="134" y="0"/>
                </a:cubicBezTo>
                <a:cubicBezTo>
                  <a:pt x="2563" y="0"/>
                  <a:pt x="2563" y="0"/>
                  <a:pt x="2563" y="0"/>
                </a:cubicBezTo>
                <a:cubicBezTo>
                  <a:pt x="2640" y="0"/>
                  <a:pt x="2698" y="57"/>
                  <a:pt x="2698" y="124"/>
                </a:cubicBezTo>
                <a:cubicBezTo>
                  <a:pt x="2698" y="1597"/>
                  <a:pt x="2698" y="1597"/>
                  <a:pt x="2698" y="1597"/>
                </a:cubicBezTo>
                <a:cubicBezTo>
                  <a:pt x="2698" y="1664"/>
                  <a:pt x="2640" y="1731"/>
                  <a:pt x="2563" y="17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7">
            <a:extLst>
              <a:ext uri="{FF2B5EF4-FFF2-40B4-BE49-F238E27FC236}">
                <a16:creationId xmlns:a16="http://schemas.microsoft.com/office/drawing/2014/main" id="{1A702E20-8729-4541-9E3A-B0AE8B77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904" y="10333964"/>
            <a:ext cx="3595327" cy="186211"/>
          </a:xfrm>
          <a:custGeom>
            <a:avLst/>
            <a:gdLst>
              <a:gd name="T0" fmla="*/ 3224 w 3320"/>
              <a:gd name="T1" fmla="*/ 172 h 173"/>
              <a:gd name="T2" fmla="*/ 3224 w 3320"/>
              <a:gd name="T3" fmla="*/ 172 h 173"/>
              <a:gd name="T4" fmla="*/ 86 w 3320"/>
              <a:gd name="T5" fmla="*/ 172 h 173"/>
              <a:gd name="T6" fmla="*/ 0 w 3320"/>
              <a:gd name="T7" fmla="*/ 86 h 173"/>
              <a:gd name="T8" fmla="*/ 86 w 3320"/>
              <a:gd name="T9" fmla="*/ 0 h 173"/>
              <a:gd name="T10" fmla="*/ 3224 w 3320"/>
              <a:gd name="T11" fmla="*/ 0 h 173"/>
              <a:gd name="T12" fmla="*/ 3319 w 3320"/>
              <a:gd name="T13" fmla="*/ 86 h 173"/>
              <a:gd name="T14" fmla="*/ 3224 w 3320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0" h="173">
                <a:moveTo>
                  <a:pt x="3224" y="172"/>
                </a:moveTo>
                <a:lnTo>
                  <a:pt x="3224" y="172"/>
                </a:lnTo>
                <a:cubicBezTo>
                  <a:pt x="86" y="172"/>
                  <a:pt x="86" y="172"/>
                  <a:pt x="86" y="172"/>
                </a:cubicBezTo>
                <a:cubicBezTo>
                  <a:pt x="38" y="172"/>
                  <a:pt x="0" y="134"/>
                  <a:pt x="0" y="86"/>
                </a:cubicBezTo>
                <a:cubicBezTo>
                  <a:pt x="0" y="39"/>
                  <a:pt x="38" y="0"/>
                  <a:pt x="86" y="0"/>
                </a:cubicBezTo>
                <a:cubicBezTo>
                  <a:pt x="3224" y="0"/>
                  <a:pt x="3224" y="0"/>
                  <a:pt x="3224" y="0"/>
                </a:cubicBezTo>
                <a:cubicBezTo>
                  <a:pt x="3271" y="0"/>
                  <a:pt x="3319" y="39"/>
                  <a:pt x="3319" y="86"/>
                </a:cubicBezTo>
                <a:cubicBezTo>
                  <a:pt x="3319" y="134"/>
                  <a:pt x="3271" y="172"/>
                  <a:pt x="3224" y="1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8">
            <a:extLst>
              <a:ext uri="{FF2B5EF4-FFF2-40B4-BE49-F238E27FC236}">
                <a16:creationId xmlns:a16="http://schemas.microsoft.com/office/drawing/2014/main" id="{881B751C-723D-7E45-8114-004E6A85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7719" y="8825167"/>
            <a:ext cx="954935" cy="945385"/>
          </a:xfrm>
          <a:custGeom>
            <a:avLst/>
            <a:gdLst>
              <a:gd name="T0" fmla="*/ 746 w 881"/>
              <a:gd name="T1" fmla="*/ 124 h 871"/>
              <a:gd name="T2" fmla="*/ 746 w 881"/>
              <a:gd name="T3" fmla="*/ 124 h 871"/>
              <a:gd name="T4" fmla="*/ 440 w 881"/>
              <a:gd name="T5" fmla="*/ 0 h 871"/>
              <a:gd name="T6" fmla="*/ 134 w 881"/>
              <a:gd name="T7" fmla="*/ 124 h 871"/>
              <a:gd name="T8" fmla="*/ 0 w 881"/>
              <a:gd name="T9" fmla="*/ 430 h 871"/>
              <a:gd name="T10" fmla="*/ 134 w 881"/>
              <a:gd name="T11" fmla="*/ 746 h 871"/>
              <a:gd name="T12" fmla="*/ 431 w 881"/>
              <a:gd name="T13" fmla="*/ 870 h 871"/>
              <a:gd name="T14" fmla="*/ 440 w 881"/>
              <a:gd name="T15" fmla="*/ 870 h 871"/>
              <a:gd name="T16" fmla="*/ 440 w 881"/>
              <a:gd name="T17" fmla="*/ 870 h 871"/>
              <a:gd name="T18" fmla="*/ 440 w 881"/>
              <a:gd name="T19" fmla="*/ 870 h 871"/>
              <a:gd name="T20" fmla="*/ 746 w 881"/>
              <a:gd name="T21" fmla="*/ 746 h 871"/>
              <a:gd name="T22" fmla="*/ 880 w 881"/>
              <a:gd name="T23" fmla="*/ 430 h 871"/>
              <a:gd name="T24" fmla="*/ 746 w 881"/>
              <a:gd name="T25" fmla="*/ 124 h 871"/>
              <a:gd name="T26" fmla="*/ 182 w 881"/>
              <a:gd name="T27" fmla="*/ 708 h 871"/>
              <a:gd name="T28" fmla="*/ 182 w 881"/>
              <a:gd name="T29" fmla="*/ 708 h 871"/>
              <a:gd name="T30" fmla="*/ 182 w 881"/>
              <a:gd name="T31" fmla="*/ 708 h 871"/>
              <a:gd name="T32" fmla="*/ 182 w 881"/>
              <a:gd name="T33" fmla="*/ 708 h 871"/>
              <a:gd name="T34" fmla="*/ 431 w 881"/>
              <a:gd name="T35" fmla="*/ 622 h 871"/>
              <a:gd name="T36" fmla="*/ 689 w 881"/>
              <a:gd name="T37" fmla="*/ 708 h 871"/>
              <a:gd name="T38" fmla="*/ 689 w 881"/>
              <a:gd name="T39" fmla="*/ 708 h 871"/>
              <a:gd name="T40" fmla="*/ 689 w 881"/>
              <a:gd name="T41" fmla="*/ 708 h 871"/>
              <a:gd name="T42" fmla="*/ 440 w 881"/>
              <a:gd name="T43" fmla="*/ 813 h 871"/>
              <a:gd name="T44" fmla="*/ 431 w 881"/>
              <a:gd name="T45" fmla="*/ 813 h 871"/>
              <a:gd name="T46" fmla="*/ 182 w 881"/>
              <a:gd name="T47" fmla="*/ 708 h 871"/>
              <a:gd name="T48" fmla="*/ 737 w 881"/>
              <a:gd name="T49" fmla="*/ 670 h 871"/>
              <a:gd name="T50" fmla="*/ 737 w 881"/>
              <a:gd name="T51" fmla="*/ 670 h 871"/>
              <a:gd name="T52" fmla="*/ 727 w 881"/>
              <a:gd name="T53" fmla="*/ 660 h 871"/>
              <a:gd name="T54" fmla="*/ 603 w 881"/>
              <a:gd name="T55" fmla="*/ 593 h 871"/>
              <a:gd name="T56" fmla="*/ 431 w 881"/>
              <a:gd name="T57" fmla="*/ 564 h 871"/>
              <a:gd name="T58" fmla="*/ 144 w 881"/>
              <a:gd name="T59" fmla="*/ 660 h 871"/>
              <a:gd name="T60" fmla="*/ 144 w 881"/>
              <a:gd name="T61" fmla="*/ 670 h 871"/>
              <a:gd name="T62" fmla="*/ 58 w 881"/>
              <a:gd name="T63" fmla="*/ 430 h 871"/>
              <a:gd name="T64" fmla="*/ 172 w 881"/>
              <a:gd name="T65" fmla="*/ 163 h 871"/>
              <a:gd name="T66" fmla="*/ 440 w 881"/>
              <a:gd name="T67" fmla="*/ 57 h 871"/>
              <a:gd name="T68" fmla="*/ 708 w 881"/>
              <a:gd name="T69" fmla="*/ 163 h 871"/>
              <a:gd name="T70" fmla="*/ 823 w 881"/>
              <a:gd name="T71" fmla="*/ 430 h 871"/>
              <a:gd name="T72" fmla="*/ 737 w 881"/>
              <a:gd name="T73" fmla="*/ 6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1" h="871">
                <a:moveTo>
                  <a:pt x="746" y="124"/>
                </a:moveTo>
                <a:lnTo>
                  <a:pt x="746" y="124"/>
                </a:lnTo>
                <a:cubicBezTo>
                  <a:pt x="670" y="38"/>
                  <a:pt x="555" y="0"/>
                  <a:pt x="440" y="0"/>
                </a:cubicBezTo>
                <a:cubicBezTo>
                  <a:pt x="326" y="0"/>
                  <a:pt x="211" y="38"/>
                  <a:pt x="134" y="124"/>
                </a:cubicBezTo>
                <a:cubicBezTo>
                  <a:pt x="48" y="210"/>
                  <a:pt x="0" y="316"/>
                  <a:pt x="0" y="430"/>
                </a:cubicBezTo>
                <a:cubicBezTo>
                  <a:pt x="0" y="555"/>
                  <a:pt x="48" y="660"/>
                  <a:pt x="134" y="746"/>
                </a:cubicBezTo>
                <a:cubicBezTo>
                  <a:pt x="211" y="823"/>
                  <a:pt x="316" y="870"/>
                  <a:pt x="431" y="870"/>
                </a:cubicBezTo>
                <a:lnTo>
                  <a:pt x="440" y="870"/>
                </a:lnTo>
                <a:lnTo>
                  <a:pt x="440" y="870"/>
                </a:lnTo>
                <a:lnTo>
                  <a:pt x="440" y="870"/>
                </a:lnTo>
                <a:cubicBezTo>
                  <a:pt x="555" y="870"/>
                  <a:pt x="670" y="823"/>
                  <a:pt x="746" y="746"/>
                </a:cubicBezTo>
                <a:cubicBezTo>
                  <a:pt x="833" y="660"/>
                  <a:pt x="880" y="555"/>
                  <a:pt x="880" y="430"/>
                </a:cubicBezTo>
                <a:cubicBezTo>
                  <a:pt x="880" y="316"/>
                  <a:pt x="833" y="210"/>
                  <a:pt x="746" y="124"/>
                </a:cubicBezTo>
                <a:close/>
                <a:moveTo>
                  <a:pt x="182" y="708"/>
                </a:moveTo>
                <a:lnTo>
                  <a:pt x="182" y="708"/>
                </a:lnTo>
                <a:lnTo>
                  <a:pt x="182" y="708"/>
                </a:lnTo>
                <a:lnTo>
                  <a:pt x="182" y="708"/>
                </a:lnTo>
                <a:cubicBezTo>
                  <a:pt x="239" y="650"/>
                  <a:pt x="335" y="622"/>
                  <a:pt x="431" y="622"/>
                </a:cubicBezTo>
                <a:cubicBezTo>
                  <a:pt x="536" y="622"/>
                  <a:pt x="632" y="650"/>
                  <a:pt x="689" y="708"/>
                </a:cubicBezTo>
                <a:lnTo>
                  <a:pt x="689" y="708"/>
                </a:lnTo>
                <a:lnTo>
                  <a:pt x="689" y="708"/>
                </a:lnTo>
                <a:cubicBezTo>
                  <a:pt x="622" y="775"/>
                  <a:pt x="536" y="813"/>
                  <a:pt x="440" y="813"/>
                </a:cubicBezTo>
                <a:lnTo>
                  <a:pt x="431" y="813"/>
                </a:lnTo>
                <a:cubicBezTo>
                  <a:pt x="335" y="813"/>
                  <a:pt x="249" y="775"/>
                  <a:pt x="182" y="708"/>
                </a:cubicBezTo>
                <a:close/>
                <a:moveTo>
                  <a:pt x="737" y="670"/>
                </a:moveTo>
                <a:lnTo>
                  <a:pt x="737" y="670"/>
                </a:lnTo>
                <a:cubicBezTo>
                  <a:pt x="737" y="670"/>
                  <a:pt x="727" y="670"/>
                  <a:pt x="727" y="660"/>
                </a:cubicBezTo>
                <a:cubicBezTo>
                  <a:pt x="699" y="631"/>
                  <a:pt x="651" y="612"/>
                  <a:pt x="603" y="593"/>
                </a:cubicBezTo>
                <a:cubicBezTo>
                  <a:pt x="546" y="574"/>
                  <a:pt x="498" y="564"/>
                  <a:pt x="431" y="564"/>
                </a:cubicBezTo>
                <a:cubicBezTo>
                  <a:pt x="326" y="564"/>
                  <a:pt x="221" y="602"/>
                  <a:pt x="144" y="660"/>
                </a:cubicBezTo>
                <a:lnTo>
                  <a:pt x="144" y="670"/>
                </a:lnTo>
                <a:cubicBezTo>
                  <a:pt x="86" y="602"/>
                  <a:pt x="58" y="516"/>
                  <a:pt x="58" y="430"/>
                </a:cubicBezTo>
                <a:cubicBezTo>
                  <a:pt x="58" y="335"/>
                  <a:pt x="96" y="239"/>
                  <a:pt x="172" y="163"/>
                </a:cubicBezTo>
                <a:cubicBezTo>
                  <a:pt x="239" y="96"/>
                  <a:pt x="335" y="57"/>
                  <a:pt x="440" y="57"/>
                </a:cubicBezTo>
                <a:cubicBezTo>
                  <a:pt x="536" y="57"/>
                  <a:pt x="632" y="96"/>
                  <a:pt x="708" y="163"/>
                </a:cubicBezTo>
                <a:cubicBezTo>
                  <a:pt x="775" y="239"/>
                  <a:pt x="823" y="335"/>
                  <a:pt x="823" y="430"/>
                </a:cubicBezTo>
                <a:cubicBezTo>
                  <a:pt x="823" y="526"/>
                  <a:pt x="785" y="602"/>
                  <a:pt x="737" y="6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9">
            <a:extLst>
              <a:ext uri="{FF2B5EF4-FFF2-40B4-BE49-F238E27FC236}">
                <a16:creationId xmlns:a16="http://schemas.microsoft.com/office/drawing/2014/main" id="{0EFF177F-24FE-F142-8C7F-FEA14EA3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903" y="8915885"/>
            <a:ext cx="487017" cy="496566"/>
          </a:xfrm>
          <a:custGeom>
            <a:avLst/>
            <a:gdLst>
              <a:gd name="T0" fmla="*/ 220 w 450"/>
              <a:gd name="T1" fmla="*/ 0 h 460"/>
              <a:gd name="T2" fmla="*/ 220 w 450"/>
              <a:gd name="T3" fmla="*/ 0 h 460"/>
              <a:gd name="T4" fmla="*/ 0 w 450"/>
              <a:gd name="T5" fmla="*/ 230 h 460"/>
              <a:gd name="T6" fmla="*/ 220 w 450"/>
              <a:gd name="T7" fmla="*/ 459 h 460"/>
              <a:gd name="T8" fmla="*/ 449 w 450"/>
              <a:gd name="T9" fmla="*/ 230 h 460"/>
              <a:gd name="T10" fmla="*/ 220 w 450"/>
              <a:gd name="T11" fmla="*/ 0 h 460"/>
              <a:gd name="T12" fmla="*/ 220 w 450"/>
              <a:gd name="T13" fmla="*/ 402 h 460"/>
              <a:gd name="T14" fmla="*/ 220 w 450"/>
              <a:gd name="T15" fmla="*/ 402 h 460"/>
              <a:gd name="T16" fmla="*/ 57 w 450"/>
              <a:gd name="T17" fmla="*/ 230 h 460"/>
              <a:gd name="T18" fmla="*/ 220 w 450"/>
              <a:gd name="T19" fmla="*/ 57 h 460"/>
              <a:gd name="T20" fmla="*/ 392 w 450"/>
              <a:gd name="T21" fmla="*/ 230 h 460"/>
              <a:gd name="T22" fmla="*/ 220 w 450"/>
              <a:gd name="T23" fmla="*/ 402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0" h="460">
                <a:moveTo>
                  <a:pt x="220" y="0"/>
                </a:moveTo>
                <a:lnTo>
                  <a:pt x="220" y="0"/>
                </a:lnTo>
                <a:cubicBezTo>
                  <a:pt x="96" y="0"/>
                  <a:pt x="0" y="105"/>
                  <a:pt x="0" y="230"/>
                </a:cubicBezTo>
                <a:cubicBezTo>
                  <a:pt x="0" y="354"/>
                  <a:pt x="96" y="459"/>
                  <a:pt x="220" y="459"/>
                </a:cubicBezTo>
                <a:cubicBezTo>
                  <a:pt x="344" y="459"/>
                  <a:pt x="449" y="354"/>
                  <a:pt x="449" y="230"/>
                </a:cubicBezTo>
                <a:cubicBezTo>
                  <a:pt x="449" y="105"/>
                  <a:pt x="344" y="0"/>
                  <a:pt x="220" y="0"/>
                </a:cubicBezTo>
                <a:close/>
                <a:moveTo>
                  <a:pt x="220" y="402"/>
                </a:moveTo>
                <a:lnTo>
                  <a:pt x="220" y="402"/>
                </a:lnTo>
                <a:cubicBezTo>
                  <a:pt x="134" y="402"/>
                  <a:pt x="57" y="325"/>
                  <a:pt x="57" y="230"/>
                </a:cubicBezTo>
                <a:cubicBezTo>
                  <a:pt x="57" y="134"/>
                  <a:pt x="134" y="57"/>
                  <a:pt x="220" y="57"/>
                </a:cubicBezTo>
                <a:cubicBezTo>
                  <a:pt x="316" y="57"/>
                  <a:pt x="392" y="134"/>
                  <a:pt x="392" y="230"/>
                </a:cubicBezTo>
                <a:cubicBezTo>
                  <a:pt x="392" y="325"/>
                  <a:pt x="316" y="402"/>
                  <a:pt x="220" y="4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0">
            <a:extLst>
              <a:ext uri="{FF2B5EF4-FFF2-40B4-BE49-F238E27FC236}">
                <a16:creationId xmlns:a16="http://schemas.microsoft.com/office/drawing/2014/main" id="{E802006E-00FD-0D4A-BCAA-0D73767F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2855" y="8877687"/>
            <a:ext cx="353326" cy="353326"/>
          </a:xfrm>
          <a:custGeom>
            <a:avLst/>
            <a:gdLst>
              <a:gd name="T0" fmla="*/ 162 w 326"/>
              <a:gd name="T1" fmla="*/ 325 h 326"/>
              <a:gd name="T2" fmla="*/ 162 w 326"/>
              <a:gd name="T3" fmla="*/ 325 h 326"/>
              <a:gd name="T4" fmla="*/ 0 w 326"/>
              <a:gd name="T5" fmla="*/ 162 h 326"/>
              <a:gd name="T6" fmla="*/ 162 w 326"/>
              <a:gd name="T7" fmla="*/ 0 h 326"/>
              <a:gd name="T8" fmla="*/ 325 w 326"/>
              <a:gd name="T9" fmla="*/ 162 h 326"/>
              <a:gd name="T10" fmla="*/ 162 w 326"/>
              <a:gd name="T11" fmla="*/ 325 h 326"/>
              <a:gd name="T12" fmla="*/ 162 w 326"/>
              <a:gd name="T13" fmla="*/ 57 h 326"/>
              <a:gd name="T14" fmla="*/ 162 w 326"/>
              <a:gd name="T15" fmla="*/ 57 h 326"/>
              <a:gd name="T16" fmla="*/ 57 w 326"/>
              <a:gd name="T17" fmla="*/ 162 h 326"/>
              <a:gd name="T18" fmla="*/ 162 w 326"/>
              <a:gd name="T19" fmla="*/ 268 h 326"/>
              <a:gd name="T20" fmla="*/ 267 w 326"/>
              <a:gd name="T21" fmla="*/ 162 h 326"/>
              <a:gd name="T22" fmla="*/ 162 w 326"/>
              <a:gd name="T23" fmla="*/ 57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" h="326">
                <a:moveTo>
                  <a:pt x="162" y="325"/>
                </a:moveTo>
                <a:lnTo>
                  <a:pt x="162" y="325"/>
                </a:lnTo>
                <a:cubicBezTo>
                  <a:pt x="67" y="325"/>
                  <a:pt x="0" y="248"/>
                  <a:pt x="0" y="162"/>
                </a:cubicBezTo>
                <a:cubicBezTo>
                  <a:pt x="0" y="67"/>
                  <a:pt x="67" y="0"/>
                  <a:pt x="162" y="0"/>
                </a:cubicBezTo>
                <a:cubicBezTo>
                  <a:pt x="248" y="0"/>
                  <a:pt x="325" y="67"/>
                  <a:pt x="325" y="162"/>
                </a:cubicBezTo>
                <a:cubicBezTo>
                  <a:pt x="325" y="248"/>
                  <a:pt x="248" y="325"/>
                  <a:pt x="162" y="325"/>
                </a:cubicBezTo>
                <a:close/>
                <a:moveTo>
                  <a:pt x="162" y="57"/>
                </a:moveTo>
                <a:lnTo>
                  <a:pt x="162" y="57"/>
                </a:lnTo>
                <a:cubicBezTo>
                  <a:pt x="105" y="57"/>
                  <a:pt x="57" y="105"/>
                  <a:pt x="57" y="162"/>
                </a:cubicBezTo>
                <a:cubicBezTo>
                  <a:pt x="57" y="220"/>
                  <a:pt x="105" y="268"/>
                  <a:pt x="162" y="268"/>
                </a:cubicBezTo>
                <a:cubicBezTo>
                  <a:pt x="220" y="268"/>
                  <a:pt x="267" y="220"/>
                  <a:pt x="267" y="162"/>
                </a:cubicBezTo>
                <a:cubicBezTo>
                  <a:pt x="267" y="105"/>
                  <a:pt x="220" y="57"/>
                  <a:pt x="162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1">
            <a:extLst>
              <a:ext uri="{FF2B5EF4-FFF2-40B4-BE49-F238E27FC236}">
                <a16:creationId xmlns:a16="http://schemas.microsoft.com/office/drawing/2014/main" id="{9FE72CCF-146D-5940-88C6-DD20F343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714" y="9259661"/>
            <a:ext cx="601609" cy="343776"/>
          </a:xfrm>
          <a:custGeom>
            <a:avLst/>
            <a:gdLst>
              <a:gd name="T0" fmla="*/ 526 w 556"/>
              <a:gd name="T1" fmla="*/ 315 h 316"/>
              <a:gd name="T2" fmla="*/ 526 w 556"/>
              <a:gd name="T3" fmla="*/ 315 h 316"/>
              <a:gd name="T4" fmla="*/ 29 w 556"/>
              <a:gd name="T5" fmla="*/ 315 h 316"/>
              <a:gd name="T6" fmla="*/ 0 w 556"/>
              <a:gd name="T7" fmla="*/ 286 h 316"/>
              <a:gd name="T8" fmla="*/ 0 w 556"/>
              <a:gd name="T9" fmla="*/ 172 h 316"/>
              <a:gd name="T10" fmla="*/ 48 w 556"/>
              <a:gd name="T11" fmla="*/ 76 h 316"/>
              <a:gd name="T12" fmla="*/ 277 w 556"/>
              <a:gd name="T13" fmla="*/ 0 h 316"/>
              <a:gd name="T14" fmla="*/ 507 w 556"/>
              <a:gd name="T15" fmla="*/ 76 h 316"/>
              <a:gd name="T16" fmla="*/ 555 w 556"/>
              <a:gd name="T17" fmla="*/ 172 h 316"/>
              <a:gd name="T18" fmla="*/ 555 w 556"/>
              <a:gd name="T19" fmla="*/ 286 h 316"/>
              <a:gd name="T20" fmla="*/ 526 w 556"/>
              <a:gd name="T21" fmla="*/ 315 h 316"/>
              <a:gd name="T22" fmla="*/ 57 w 556"/>
              <a:gd name="T23" fmla="*/ 258 h 316"/>
              <a:gd name="T24" fmla="*/ 57 w 556"/>
              <a:gd name="T25" fmla="*/ 258 h 316"/>
              <a:gd name="T26" fmla="*/ 497 w 556"/>
              <a:gd name="T27" fmla="*/ 258 h 316"/>
              <a:gd name="T28" fmla="*/ 497 w 556"/>
              <a:gd name="T29" fmla="*/ 172 h 316"/>
              <a:gd name="T30" fmla="*/ 468 w 556"/>
              <a:gd name="T31" fmla="*/ 124 h 316"/>
              <a:gd name="T32" fmla="*/ 277 w 556"/>
              <a:gd name="T33" fmla="*/ 57 h 316"/>
              <a:gd name="T34" fmla="*/ 86 w 556"/>
              <a:gd name="T35" fmla="*/ 124 h 316"/>
              <a:gd name="T36" fmla="*/ 57 w 556"/>
              <a:gd name="T37" fmla="*/ 172 h 316"/>
              <a:gd name="T38" fmla="*/ 57 w 556"/>
              <a:gd name="T39" fmla="*/ 2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6" h="316">
                <a:moveTo>
                  <a:pt x="526" y="315"/>
                </a:moveTo>
                <a:lnTo>
                  <a:pt x="526" y="315"/>
                </a:lnTo>
                <a:cubicBezTo>
                  <a:pt x="29" y="315"/>
                  <a:pt x="29" y="315"/>
                  <a:pt x="29" y="315"/>
                </a:cubicBezTo>
                <a:cubicBezTo>
                  <a:pt x="9" y="315"/>
                  <a:pt x="0" y="306"/>
                  <a:pt x="0" y="28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33"/>
                  <a:pt x="19" y="95"/>
                  <a:pt x="48" y="76"/>
                </a:cubicBezTo>
                <a:cubicBezTo>
                  <a:pt x="115" y="28"/>
                  <a:pt x="191" y="0"/>
                  <a:pt x="277" y="0"/>
                </a:cubicBezTo>
                <a:cubicBezTo>
                  <a:pt x="363" y="0"/>
                  <a:pt x="440" y="28"/>
                  <a:pt x="507" y="76"/>
                </a:cubicBezTo>
                <a:cubicBezTo>
                  <a:pt x="535" y="95"/>
                  <a:pt x="555" y="133"/>
                  <a:pt x="555" y="172"/>
                </a:cubicBezTo>
                <a:cubicBezTo>
                  <a:pt x="555" y="200"/>
                  <a:pt x="555" y="248"/>
                  <a:pt x="555" y="286"/>
                </a:cubicBezTo>
                <a:cubicBezTo>
                  <a:pt x="555" y="306"/>
                  <a:pt x="545" y="315"/>
                  <a:pt x="526" y="315"/>
                </a:cubicBezTo>
                <a:close/>
                <a:moveTo>
                  <a:pt x="57" y="258"/>
                </a:moveTo>
                <a:lnTo>
                  <a:pt x="57" y="258"/>
                </a:lnTo>
                <a:cubicBezTo>
                  <a:pt x="497" y="258"/>
                  <a:pt x="497" y="258"/>
                  <a:pt x="497" y="258"/>
                </a:cubicBezTo>
                <a:cubicBezTo>
                  <a:pt x="497" y="229"/>
                  <a:pt x="497" y="200"/>
                  <a:pt x="497" y="172"/>
                </a:cubicBezTo>
                <a:cubicBezTo>
                  <a:pt x="497" y="153"/>
                  <a:pt x="488" y="133"/>
                  <a:pt x="468" y="124"/>
                </a:cubicBezTo>
                <a:cubicBezTo>
                  <a:pt x="421" y="86"/>
                  <a:pt x="344" y="57"/>
                  <a:pt x="277" y="57"/>
                </a:cubicBezTo>
                <a:cubicBezTo>
                  <a:pt x="201" y="57"/>
                  <a:pt x="134" y="86"/>
                  <a:pt x="86" y="124"/>
                </a:cubicBezTo>
                <a:cubicBezTo>
                  <a:pt x="67" y="133"/>
                  <a:pt x="57" y="153"/>
                  <a:pt x="57" y="172"/>
                </a:cubicBezTo>
                <a:lnTo>
                  <a:pt x="57" y="2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2">
            <a:extLst>
              <a:ext uri="{FF2B5EF4-FFF2-40B4-BE49-F238E27FC236}">
                <a16:creationId xmlns:a16="http://schemas.microsoft.com/office/drawing/2014/main" id="{84E7AE59-5852-1C41-8F44-2C4C0CE9F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701" y="8934983"/>
            <a:ext cx="300806" cy="300806"/>
          </a:xfrm>
          <a:custGeom>
            <a:avLst/>
            <a:gdLst>
              <a:gd name="T0" fmla="*/ 143 w 278"/>
              <a:gd name="T1" fmla="*/ 277 h 278"/>
              <a:gd name="T2" fmla="*/ 143 w 278"/>
              <a:gd name="T3" fmla="*/ 277 h 278"/>
              <a:gd name="T4" fmla="*/ 0 w 278"/>
              <a:gd name="T5" fmla="*/ 134 h 278"/>
              <a:gd name="T6" fmla="*/ 143 w 278"/>
              <a:gd name="T7" fmla="*/ 0 h 278"/>
              <a:gd name="T8" fmla="*/ 277 w 278"/>
              <a:gd name="T9" fmla="*/ 134 h 278"/>
              <a:gd name="T10" fmla="*/ 143 w 278"/>
              <a:gd name="T11" fmla="*/ 277 h 278"/>
              <a:gd name="T12" fmla="*/ 143 w 278"/>
              <a:gd name="T13" fmla="*/ 58 h 278"/>
              <a:gd name="T14" fmla="*/ 143 w 278"/>
              <a:gd name="T15" fmla="*/ 58 h 278"/>
              <a:gd name="T16" fmla="*/ 67 w 278"/>
              <a:gd name="T17" fmla="*/ 134 h 278"/>
              <a:gd name="T18" fmla="*/ 143 w 278"/>
              <a:gd name="T19" fmla="*/ 220 h 278"/>
              <a:gd name="T20" fmla="*/ 220 w 278"/>
              <a:gd name="T21" fmla="*/ 134 h 278"/>
              <a:gd name="T22" fmla="*/ 143 w 278"/>
              <a:gd name="T23" fmla="*/ 5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" h="278">
                <a:moveTo>
                  <a:pt x="143" y="277"/>
                </a:moveTo>
                <a:lnTo>
                  <a:pt x="143" y="277"/>
                </a:lnTo>
                <a:cubicBezTo>
                  <a:pt x="67" y="277"/>
                  <a:pt x="0" y="211"/>
                  <a:pt x="0" y="134"/>
                </a:cubicBezTo>
                <a:cubicBezTo>
                  <a:pt x="0" y="58"/>
                  <a:pt x="67" y="0"/>
                  <a:pt x="143" y="0"/>
                </a:cubicBezTo>
                <a:cubicBezTo>
                  <a:pt x="220" y="0"/>
                  <a:pt x="277" y="58"/>
                  <a:pt x="277" y="134"/>
                </a:cubicBezTo>
                <a:cubicBezTo>
                  <a:pt x="277" y="211"/>
                  <a:pt x="220" y="277"/>
                  <a:pt x="143" y="277"/>
                </a:cubicBezTo>
                <a:close/>
                <a:moveTo>
                  <a:pt x="143" y="58"/>
                </a:moveTo>
                <a:lnTo>
                  <a:pt x="143" y="58"/>
                </a:lnTo>
                <a:cubicBezTo>
                  <a:pt x="95" y="58"/>
                  <a:pt x="67" y="96"/>
                  <a:pt x="67" y="134"/>
                </a:cubicBezTo>
                <a:cubicBezTo>
                  <a:pt x="67" y="182"/>
                  <a:pt x="95" y="220"/>
                  <a:pt x="143" y="220"/>
                </a:cubicBezTo>
                <a:cubicBezTo>
                  <a:pt x="191" y="220"/>
                  <a:pt x="220" y="182"/>
                  <a:pt x="220" y="134"/>
                </a:cubicBezTo>
                <a:cubicBezTo>
                  <a:pt x="220" y="96"/>
                  <a:pt x="191" y="58"/>
                  <a:pt x="143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3">
            <a:extLst>
              <a:ext uri="{FF2B5EF4-FFF2-40B4-BE49-F238E27FC236}">
                <a16:creationId xmlns:a16="http://schemas.microsoft.com/office/drawing/2014/main" id="{E30905C9-5969-6748-9B45-2588D7C31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898" y="9278760"/>
            <a:ext cx="396299" cy="310355"/>
          </a:xfrm>
          <a:custGeom>
            <a:avLst/>
            <a:gdLst>
              <a:gd name="T0" fmla="*/ 335 w 364"/>
              <a:gd name="T1" fmla="*/ 287 h 288"/>
              <a:gd name="T2" fmla="*/ 335 w 364"/>
              <a:gd name="T3" fmla="*/ 287 h 288"/>
              <a:gd name="T4" fmla="*/ 115 w 364"/>
              <a:gd name="T5" fmla="*/ 287 h 288"/>
              <a:gd name="T6" fmla="*/ 86 w 364"/>
              <a:gd name="T7" fmla="*/ 258 h 288"/>
              <a:gd name="T8" fmla="*/ 115 w 364"/>
              <a:gd name="T9" fmla="*/ 229 h 288"/>
              <a:gd name="T10" fmla="*/ 306 w 364"/>
              <a:gd name="T11" fmla="*/ 229 h 288"/>
              <a:gd name="T12" fmla="*/ 306 w 364"/>
              <a:gd name="T13" fmla="*/ 153 h 288"/>
              <a:gd name="T14" fmla="*/ 277 w 364"/>
              <a:gd name="T15" fmla="*/ 105 h 288"/>
              <a:gd name="T16" fmla="*/ 105 w 364"/>
              <a:gd name="T17" fmla="*/ 57 h 288"/>
              <a:gd name="T18" fmla="*/ 38 w 364"/>
              <a:gd name="T19" fmla="*/ 67 h 288"/>
              <a:gd name="T20" fmla="*/ 9 w 364"/>
              <a:gd name="T21" fmla="*/ 38 h 288"/>
              <a:gd name="T22" fmla="*/ 29 w 364"/>
              <a:gd name="T23" fmla="*/ 9 h 288"/>
              <a:gd name="T24" fmla="*/ 105 w 364"/>
              <a:gd name="T25" fmla="*/ 0 h 288"/>
              <a:gd name="T26" fmla="*/ 316 w 364"/>
              <a:gd name="T27" fmla="*/ 57 h 288"/>
              <a:gd name="T28" fmla="*/ 363 w 364"/>
              <a:gd name="T29" fmla="*/ 153 h 288"/>
              <a:gd name="T30" fmla="*/ 363 w 364"/>
              <a:gd name="T31" fmla="*/ 258 h 288"/>
              <a:gd name="T32" fmla="*/ 335 w 364"/>
              <a:gd name="T33" fmla="*/ 28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4" h="288">
                <a:moveTo>
                  <a:pt x="335" y="287"/>
                </a:moveTo>
                <a:lnTo>
                  <a:pt x="335" y="287"/>
                </a:lnTo>
                <a:cubicBezTo>
                  <a:pt x="115" y="287"/>
                  <a:pt x="115" y="287"/>
                  <a:pt x="115" y="287"/>
                </a:cubicBezTo>
                <a:cubicBezTo>
                  <a:pt x="95" y="287"/>
                  <a:pt x="86" y="267"/>
                  <a:pt x="86" y="258"/>
                </a:cubicBezTo>
                <a:cubicBezTo>
                  <a:pt x="86" y="239"/>
                  <a:pt x="95" y="229"/>
                  <a:pt x="115" y="229"/>
                </a:cubicBezTo>
                <a:cubicBezTo>
                  <a:pt x="306" y="229"/>
                  <a:pt x="306" y="229"/>
                  <a:pt x="306" y="229"/>
                </a:cubicBezTo>
                <a:cubicBezTo>
                  <a:pt x="306" y="201"/>
                  <a:pt x="306" y="172"/>
                  <a:pt x="306" y="153"/>
                </a:cubicBezTo>
                <a:cubicBezTo>
                  <a:pt x="306" y="134"/>
                  <a:pt x="297" y="114"/>
                  <a:pt x="277" y="105"/>
                </a:cubicBezTo>
                <a:cubicBezTo>
                  <a:pt x="230" y="76"/>
                  <a:pt x="172" y="57"/>
                  <a:pt x="105" y="57"/>
                </a:cubicBezTo>
                <a:cubicBezTo>
                  <a:pt x="86" y="57"/>
                  <a:pt x="67" y="57"/>
                  <a:pt x="38" y="67"/>
                </a:cubicBezTo>
                <a:cubicBezTo>
                  <a:pt x="29" y="67"/>
                  <a:pt x="9" y="57"/>
                  <a:pt x="9" y="38"/>
                </a:cubicBezTo>
                <a:cubicBezTo>
                  <a:pt x="0" y="28"/>
                  <a:pt x="19" y="9"/>
                  <a:pt x="29" y="9"/>
                </a:cubicBezTo>
                <a:cubicBezTo>
                  <a:pt x="57" y="0"/>
                  <a:pt x="86" y="0"/>
                  <a:pt x="105" y="0"/>
                </a:cubicBezTo>
                <a:cubicBezTo>
                  <a:pt x="182" y="0"/>
                  <a:pt x="258" y="19"/>
                  <a:pt x="316" y="57"/>
                </a:cubicBezTo>
                <a:cubicBezTo>
                  <a:pt x="344" y="86"/>
                  <a:pt x="363" y="114"/>
                  <a:pt x="363" y="153"/>
                </a:cubicBezTo>
                <a:cubicBezTo>
                  <a:pt x="363" y="181"/>
                  <a:pt x="363" y="220"/>
                  <a:pt x="363" y="258"/>
                </a:cubicBezTo>
                <a:cubicBezTo>
                  <a:pt x="363" y="267"/>
                  <a:pt x="344" y="287"/>
                  <a:pt x="335" y="2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9951335-B9BB-CF40-99DC-A577CB7B05F8}"/>
              </a:ext>
            </a:extLst>
          </p:cNvPr>
          <p:cNvGrpSpPr/>
          <p:nvPr/>
        </p:nvGrpSpPr>
        <p:grpSpPr>
          <a:xfrm>
            <a:off x="1552505" y="3830207"/>
            <a:ext cx="6449696" cy="6055586"/>
            <a:chOff x="2232443" y="3643574"/>
            <a:chExt cx="6449696" cy="6055586"/>
          </a:xfrm>
        </p:grpSpPr>
        <p:sp>
          <p:nvSpPr>
            <p:cNvPr id="52" name="CuadroTexto 598">
              <a:extLst>
                <a:ext uri="{FF2B5EF4-FFF2-40B4-BE49-F238E27FC236}">
                  <a16:creationId xmlns:a16="http://schemas.microsoft.com/office/drawing/2014/main" id="{BF0D6535-11D6-C34D-A22E-CC28533652B7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Infographics</a:t>
              </a:r>
            </a:p>
          </p:txBody>
        </p:sp>
        <p:sp>
          <p:nvSpPr>
            <p:cNvPr id="53" name="CuadroTexto 599">
              <a:extLst>
                <a:ext uri="{FF2B5EF4-FFF2-40B4-BE49-F238E27FC236}">
                  <a16:creationId xmlns:a16="http://schemas.microsoft.com/office/drawing/2014/main" id="{DF999E79-54AE-DA49-9217-0840FFBB68DA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C39D47-0E1C-4342-B496-D25F40093056}"/>
              </a:ext>
            </a:extLst>
          </p:cNvPr>
          <p:cNvGrpSpPr/>
          <p:nvPr/>
        </p:nvGrpSpPr>
        <p:grpSpPr>
          <a:xfrm>
            <a:off x="18855167" y="1024267"/>
            <a:ext cx="4109205" cy="1592908"/>
            <a:chOff x="20348885" y="1470910"/>
            <a:chExt cx="4109205" cy="159290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74E7214D-BE6F-764E-8C4A-B35B53E45449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B2709D52-1E56-2C48-A2F6-40B64F487C31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D147D3-85D9-2143-A0D7-5C9013F23F7A}"/>
              </a:ext>
            </a:extLst>
          </p:cNvPr>
          <p:cNvGrpSpPr/>
          <p:nvPr/>
        </p:nvGrpSpPr>
        <p:grpSpPr>
          <a:xfrm>
            <a:off x="18855167" y="3709768"/>
            <a:ext cx="4109205" cy="1592908"/>
            <a:chOff x="20348885" y="1470910"/>
            <a:chExt cx="4109205" cy="1592908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124E2173-06E6-5E49-83DD-89CF30711294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C305C7AA-F739-9244-B748-7EF53CFED065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9B6A84-1F26-7246-8A8F-CC9C93DE16EA}"/>
              </a:ext>
            </a:extLst>
          </p:cNvPr>
          <p:cNvGrpSpPr/>
          <p:nvPr/>
        </p:nvGrpSpPr>
        <p:grpSpPr>
          <a:xfrm>
            <a:off x="11563646" y="10759890"/>
            <a:ext cx="4518438" cy="1592908"/>
            <a:chOff x="1795277" y="4756924"/>
            <a:chExt cx="4518438" cy="1592908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AA6AEDAD-08DA-0F4A-9E5A-75C1CC1DF08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D3F88ADC-F997-0C4A-9833-A1F940AF360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51A278C-ABA1-FA47-A8AC-5A97C72E912E}"/>
              </a:ext>
            </a:extLst>
          </p:cNvPr>
          <p:cNvGrpSpPr/>
          <p:nvPr/>
        </p:nvGrpSpPr>
        <p:grpSpPr>
          <a:xfrm>
            <a:off x="15797679" y="10759890"/>
            <a:ext cx="4518438" cy="1592908"/>
            <a:chOff x="1795277" y="4756924"/>
            <a:chExt cx="4518438" cy="159290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274489FC-82BF-8146-AD0E-6D2A0A5E77D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69C2F127-7309-5146-A0BC-417EF59F79CA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E434BA9C-E2A6-F14E-9A75-E33FDB3F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102" y="1961833"/>
            <a:ext cx="4498638" cy="9485382"/>
          </a:xfrm>
          <a:custGeom>
            <a:avLst/>
            <a:gdLst>
              <a:gd name="T0" fmla="*/ 3943 w 3944"/>
              <a:gd name="T1" fmla="*/ 8312 h 8313"/>
              <a:gd name="T2" fmla="*/ 3943 w 3944"/>
              <a:gd name="T3" fmla="*/ 8312 h 8313"/>
              <a:gd name="T4" fmla="*/ 0 w 3944"/>
              <a:gd name="T5" fmla="*/ 8312 h 8313"/>
              <a:gd name="T6" fmla="*/ 0 w 3944"/>
              <a:gd name="T7" fmla="*/ 191 h 8313"/>
              <a:gd name="T8" fmla="*/ 199 w 3944"/>
              <a:gd name="T9" fmla="*/ 0 h 8313"/>
              <a:gd name="T10" fmla="*/ 3744 w 3944"/>
              <a:gd name="T11" fmla="*/ 0 h 8313"/>
              <a:gd name="T12" fmla="*/ 3943 w 3944"/>
              <a:gd name="T13" fmla="*/ 191 h 8313"/>
              <a:gd name="T14" fmla="*/ 3943 w 3944"/>
              <a:gd name="T15" fmla="*/ 8312 h 8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44" h="8313">
                <a:moveTo>
                  <a:pt x="3943" y="8312"/>
                </a:moveTo>
                <a:lnTo>
                  <a:pt x="3943" y="8312"/>
                </a:lnTo>
                <a:cubicBezTo>
                  <a:pt x="0" y="8312"/>
                  <a:pt x="0" y="8312"/>
                  <a:pt x="0" y="831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2"/>
                  <a:pt x="91" y="0"/>
                  <a:pt x="199" y="0"/>
                </a:cubicBezTo>
                <a:cubicBezTo>
                  <a:pt x="3744" y="0"/>
                  <a:pt x="3744" y="0"/>
                  <a:pt x="3744" y="0"/>
                </a:cubicBezTo>
                <a:cubicBezTo>
                  <a:pt x="3853" y="0"/>
                  <a:pt x="3943" y="82"/>
                  <a:pt x="3943" y="191"/>
                </a:cubicBezTo>
                <a:lnTo>
                  <a:pt x="3943" y="8312"/>
                </a:lnTo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2">
            <a:extLst>
              <a:ext uri="{FF2B5EF4-FFF2-40B4-BE49-F238E27FC236}">
                <a16:creationId xmlns:a16="http://schemas.microsoft.com/office/drawing/2014/main" id="{4F155DA0-A8D4-054E-BC8C-43A2BC57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1" y="2203371"/>
            <a:ext cx="3965242" cy="8896636"/>
          </a:xfrm>
          <a:custGeom>
            <a:avLst/>
            <a:gdLst>
              <a:gd name="T0" fmla="*/ 3281 w 3473"/>
              <a:gd name="T1" fmla="*/ 7794 h 7795"/>
              <a:gd name="T2" fmla="*/ 3281 w 3473"/>
              <a:gd name="T3" fmla="*/ 7794 h 7795"/>
              <a:gd name="T4" fmla="*/ 199 w 3473"/>
              <a:gd name="T5" fmla="*/ 7794 h 7795"/>
              <a:gd name="T6" fmla="*/ 0 w 3473"/>
              <a:gd name="T7" fmla="*/ 7595 h 7795"/>
              <a:gd name="T8" fmla="*/ 0 w 3473"/>
              <a:gd name="T9" fmla="*/ 190 h 7795"/>
              <a:gd name="T10" fmla="*/ 199 w 3473"/>
              <a:gd name="T11" fmla="*/ 0 h 7795"/>
              <a:gd name="T12" fmla="*/ 3281 w 3473"/>
              <a:gd name="T13" fmla="*/ 0 h 7795"/>
              <a:gd name="T14" fmla="*/ 3472 w 3473"/>
              <a:gd name="T15" fmla="*/ 190 h 7795"/>
              <a:gd name="T16" fmla="*/ 3472 w 3473"/>
              <a:gd name="T17" fmla="*/ 7595 h 7795"/>
              <a:gd name="T18" fmla="*/ 3281 w 3473"/>
              <a:gd name="T19" fmla="*/ 7794 h 7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73" h="7795">
                <a:moveTo>
                  <a:pt x="3281" y="7794"/>
                </a:moveTo>
                <a:lnTo>
                  <a:pt x="3281" y="7794"/>
                </a:lnTo>
                <a:cubicBezTo>
                  <a:pt x="199" y="7794"/>
                  <a:pt x="199" y="7794"/>
                  <a:pt x="199" y="7794"/>
                </a:cubicBezTo>
                <a:cubicBezTo>
                  <a:pt x="90" y="7794"/>
                  <a:pt x="0" y="7704"/>
                  <a:pt x="0" y="7595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90" y="0"/>
                  <a:pt x="199" y="0"/>
                </a:cubicBezTo>
                <a:cubicBezTo>
                  <a:pt x="3281" y="0"/>
                  <a:pt x="3281" y="0"/>
                  <a:pt x="3281" y="0"/>
                </a:cubicBezTo>
                <a:cubicBezTo>
                  <a:pt x="3390" y="0"/>
                  <a:pt x="3472" y="81"/>
                  <a:pt x="3472" y="190"/>
                </a:cubicBezTo>
                <a:cubicBezTo>
                  <a:pt x="3472" y="7595"/>
                  <a:pt x="3472" y="7595"/>
                  <a:pt x="3472" y="7595"/>
                </a:cubicBezTo>
                <a:cubicBezTo>
                  <a:pt x="3472" y="7704"/>
                  <a:pt x="3390" y="7794"/>
                  <a:pt x="3281" y="779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3">
            <a:extLst>
              <a:ext uri="{FF2B5EF4-FFF2-40B4-BE49-F238E27FC236}">
                <a16:creationId xmlns:a16="http://schemas.microsoft.com/office/drawing/2014/main" id="{C6352CC5-44B8-6D48-B702-4524E3468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166" y="11447215"/>
            <a:ext cx="1358649" cy="271730"/>
          </a:xfrm>
          <a:custGeom>
            <a:avLst/>
            <a:gdLst>
              <a:gd name="T0" fmla="*/ 779 w 1189"/>
              <a:gd name="T1" fmla="*/ 235 h 236"/>
              <a:gd name="T2" fmla="*/ 779 w 1189"/>
              <a:gd name="T3" fmla="*/ 235 h 236"/>
              <a:gd name="T4" fmla="*/ 154 w 1189"/>
              <a:gd name="T5" fmla="*/ 235 h 236"/>
              <a:gd name="T6" fmla="*/ 0 w 1189"/>
              <a:gd name="T7" fmla="*/ 81 h 236"/>
              <a:gd name="T8" fmla="*/ 0 w 1189"/>
              <a:gd name="T9" fmla="*/ 0 h 236"/>
              <a:gd name="T10" fmla="*/ 1188 w 1189"/>
              <a:gd name="T11" fmla="*/ 0 h 236"/>
              <a:gd name="T12" fmla="*/ 861 w 1189"/>
              <a:gd name="T13" fmla="*/ 208 h 236"/>
              <a:gd name="T14" fmla="*/ 779 w 1189"/>
              <a:gd name="T1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9" h="236">
                <a:moveTo>
                  <a:pt x="779" y="235"/>
                </a:moveTo>
                <a:lnTo>
                  <a:pt x="779" y="235"/>
                </a:lnTo>
                <a:cubicBezTo>
                  <a:pt x="154" y="235"/>
                  <a:pt x="154" y="235"/>
                  <a:pt x="154" y="235"/>
                </a:cubicBezTo>
                <a:cubicBezTo>
                  <a:pt x="73" y="235"/>
                  <a:pt x="0" y="163"/>
                  <a:pt x="0" y="81"/>
                </a:cubicBezTo>
                <a:cubicBezTo>
                  <a:pt x="0" y="0"/>
                  <a:pt x="0" y="0"/>
                  <a:pt x="0" y="0"/>
                </a:cubicBezTo>
                <a:cubicBezTo>
                  <a:pt x="1188" y="0"/>
                  <a:pt x="1188" y="0"/>
                  <a:pt x="1188" y="0"/>
                </a:cubicBezTo>
                <a:cubicBezTo>
                  <a:pt x="861" y="208"/>
                  <a:pt x="861" y="208"/>
                  <a:pt x="861" y="208"/>
                </a:cubicBezTo>
                <a:cubicBezTo>
                  <a:pt x="834" y="226"/>
                  <a:pt x="807" y="235"/>
                  <a:pt x="779" y="235"/>
                </a:cubicBezTo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4">
            <a:extLst>
              <a:ext uri="{FF2B5EF4-FFF2-40B4-BE49-F238E27FC236}">
                <a16:creationId xmlns:a16="http://schemas.microsoft.com/office/drawing/2014/main" id="{4A52BBA9-FAAE-D940-90BA-89019CBE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89" y="11447215"/>
            <a:ext cx="1353615" cy="271730"/>
          </a:xfrm>
          <a:custGeom>
            <a:avLst/>
            <a:gdLst>
              <a:gd name="T0" fmla="*/ 1033 w 1188"/>
              <a:gd name="T1" fmla="*/ 235 h 236"/>
              <a:gd name="T2" fmla="*/ 1033 w 1188"/>
              <a:gd name="T3" fmla="*/ 235 h 236"/>
              <a:gd name="T4" fmla="*/ 408 w 1188"/>
              <a:gd name="T5" fmla="*/ 235 h 236"/>
              <a:gd name="T6" fmla="*/ 326 w 1188"/>
              <a:gd name="T7" fmla="*/ 208 h 236"/>
              <a:gd name="T8" fmla="*/ 0 w 1188"/>
              <a:gd name="T9" fmla="*/ 0 h 236"/>
              <a:gd name="T10" fmla="*/ 1187 w 1188"/>
              <a:gd name="T11" fmla="*/ 0 h 236"/>
              <a:gd name="T12" fmla="*/ 1187 w 1188"/>
              <a:gd name="T13" fmla="*/ 81 h 236"/>
              <a:gd name="T14" fmla="*/ 1033 w 1188"/>
              <a:gd name="T1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8" h="236">
                <a:moveTo>
                  <a:pt x="1033" y="235"/>
                </a:moveTo>
                <a:lnTo>
                  <a:pt x="1033" y="235"/>
                </a:lnTo>
                <a:cubicBezTo>
                  <a:pt x="408" y="235"/>
                  <a:pt x="408" y="235"/>
                  <a:pt x="408" y="235"/>
                </a:cubicBezTo>
                <a:cubicBezTo>
                  <a:pt x="380" y="235"/>
                  <a:pt x="353" y="226"/>
                  <a:pt x="326" y="208"/>
                </a:cubicBezTo>
                <a:cubicBezTo>
                  <a:pt x="0" y="0"/>
                  <a:pt x="0" y="0"/>
                  <a:pt x="0" y="0"/>
                </a:cubicBezTo>
                <a:cubicBezTo>
                  <a:pt x="1187" y="0"/>
                  <a:pt x="1187" y="0"/>
                  <a:pt x="1187" y="0"/>
                </a:cubicBezTo>
                <a:cubicBezTo>
                  <a:pt x="1187" y="81"/>
                  <a:pt x="1187" y="81"/>
                  <a:pt x="1187" y="81"/>
                </a:cubicBezTo>
                <a:cubicBezTo>
                  <a:pt x="1187" y="163"/>
                  <a:pt x="1115" y="235"/>
                  <a:pt x="1033" y="235"/>
                </a:cubicBezTo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5">
            <a:extLst>
              <a:ext uri="{FF2B5EF4-FFF2-40B4-BE49-F238E27FC236}">
                <a16:creationId xmlns:a16="http://schemas.microsoft.com/office/drawing/2014/main" id="{8C36BF4E-98CE-6841-8A1B-46FA9C22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723" y="10143920"/>
            <a:ext cx="528365" cy="538426"/>
          </a:xfrm>
          <a:custGeom>
            <a:avLst/>
            <a:gdLst>
              <a:gd name="T0" fmla="*/ 462 w 463"/>
              <a:gd name="T1" fmla="*/ 235 h 472"/>
              <a:gd name="T2" fmla="*/ 462 w 463"/>
              <a:gd name="T3" fmla="*/ 235 h 472"/>
              <a:gd name="T4" fmla="*/ 235 w 463"/>
              <a:gd name="T5" fmla="*/ 471 h 472"/>
              <a:gd name="T6" fmla="*/ 0 w 463"/>
              <a:gd name="T7" fmla="*/ 235 h 472"/>
              <a:gd name="T8" fmla="*/ 235 w 463"/>
              <a:gd name="T9" fmla="*/ 0 h 472"/>
              <a:gd name="T10" fmla="*/ 462 w 463"/>
              <a:gd name="T11" fmla="*/ 23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3" h="472">
                <a:moveTo>
                  <a:pt x="462" y="235"/>
                </a:moveTo>
                <a:lnTo>
                  <a:pt x="462" y="235"/>
                </a:lnTo>
                <a:cubicBezTo>
                  <a:pt x="462" y="362"/>
                  <a:pt x="362" y="471"/>
                  <a:pt x="235" y="471"/>
                </a:cubicBezTo>
                <a:cubicBezTo>
                  <a:pt x="99" y="471"/>
                  <a:pt x="0" y="362"/>
                  <a:pt x="0" y="235"/>
                </a:cubicBezTo>
                <a:cubicBezTo>
                  <a:pt x="0" y="108"/>
                  <a:pt x="99" y="0"/>
                  <a:pt x="235" y="0"/>
                </a:cubicBezTo>
                <a:cubicBezTo>
                  <a:pt x="362" y="0"/>
                  <a:pt x="462" y="108"/>
                  <a:pt x="462" y="23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6">
            <a:extLst>
              <a:ext uri="{FF2B5EF4-FFF2-40B4-BE49-F238E27FC236}">
                <a16:creationId xmlns:a16="http://schemas.microsoft.com/office/drawing/2014/main" id="{1BC9748A-F241-CD41-8040-C4CA5235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2852502"/>
            <a:ext cx="3341270" cy="145931"/>
          </a:xfrm>
          <a:custGeom>
            <a:avLst/>
            <a:gdLst>
              <a:gd name="T0" fmla="*/ 2873 w 2928"/>
              <a:gd name="T1" fmla="*/ 127 h 128"/>
              <a:gd name="T2" fmla="*/ 2873 w 2928"/>
              <a:gd name="T3" fmla="*/ 127 h 128"/>
              <a:gd name="T4" fmla="*/ 54 w 2928"/>
              <a:gd name="T5" fmla="*/ 127 h 128"/>
              <a:gd name="T6" fmla="*/ 0 w 2928"/>
              <a:gd name="T7" fmla="*/ 63 h 128"/>
              <a:gd name="T8" fmla="*/ 0 w 2928"/>
              <a:gd name="T9" fmla="*/ 63 h 128"/>
              <a:gd name="T10" fmla="*/ 54 w 2928"/>
              <a:gd name="T11" fmla="*/ 0 h 128"/>
              <a:gd name="T12" fmla="*/ 2873 w 2928"/>
              <a:gd name="T13" fmla="*/ 0 h 128"/>
              <a:gd name="T14" fmla="*/ 2927 w 2928"/>
              <a:gd name="T15" fmla="*/ 63 h 128"/>
              <a:gd name="T16" fmla="*/ 2927 w 2928"/>
              <a:gd name="T17" fmla="*/ 63 h 128"/>
              <a:gd name="T18" fmla="*/ 2873 w 2928"/>
              <a:gd name="T1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28">
                <a:moveTo>
                  <a:pt x="2873" y="127"/>
                </a:moveTo>
                <a:lnTo>
                  <a:pt x="2873" y="127"/>
                </a:lnTo>
                <a:cubicBezTo>
                  <a:pt x="54" y="127"/>
                  <a:pt x="54" y="127"/>
                  <a:pt x="54" y="127"/>
                </a:cubicBezTo>
                <a:cubicBezTo>
                  <a:pt x="27" y="127"/>
                  <a:pt x="0" y="100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3"/>
                </a:cubicBezTo>
                <a:lnTo>
                  <a:pt x="2927" y="63"/>
                </a:lnTo>
                <a:cubicBezTo>
                  <a:pt x="2927" y="100"/>
                  <a:pt x="2900" y="127"/>
                  <a:pt x="2873" y="1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77">
            <a:extLst>
              <a:ext uri="{FF2B5EF4-FFF2-40B4-BE49-F238E27FC236}">
                <a16:creationId xmlns:a16="http://schemas.microsoft.com/office/drawing/2014/main" id="{8578907A-F5A2-A243-B926-60CA24B26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3134296"/>
            <a:ext cx="3341270" cy="135866"/>
          </a:xfrm>
          <a:custGeom>
            <a:avLst/>
            <a:gdLst>
              <a:gd name="T0" fmla="*/ 2873 w 2928"/>
              <a:gd name="T1" fmla="*/ 117 h 118"/>
              <a:gd name="T2" fmla="*/ 2873 w 2928"/>
              <a:gd name="T3" fmla="*/ 117 h 118"/>
              <a:gd name="T4" fmla="*/ 54 w 2928"/>
              <a:gd name="T5" fmla="*/ 117 h 118"/>
              <a:gd name="T6" fmla="*/ 0 w 2928"/>
              <a:gd name="T7" fmla="*/ 54 h 118"/>
              <a:gd name="T8" fmla="*/ 0 w 2928"/>
              <a:gd name="T9" fmla="*/ 54 h 118"/>
              <a:gd name="T10" fmla="*/ 54 w 2928"/>
              <a:gd name="T11" fmla="*/ 0 h 118"/>
              <a:gd name="T12" fmla="*/ 2873 w 2928"/>
              <a:gd name="T13" fmla="*/ 0 h 118"/>
              <a:gd name="T14" fmla="*/ 2927 w 2928"/>
              <a:gd name="T15" fmla="*/ 54 h 118"/>
              <a:gd name="T16" fmla="*/ 2927 w 2928"/>
              <a:gd name="T17" fmla="*/ 54 h 118"/>
              <a:gd name="T18" fmla="*/ 2873 w 2928"/>
              <a:gd name="T1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8">
                <a:moveTo>
                  <a:pt x="2873" y="117"/>
                </a:moveTo>
                <a:lnTo>
                  <a:pt x="2873" y="117"/>
                </a:lnTo>
                <a:cubicBezTo>
                  <a:pt x="54" y="117"/>
                  <a:pt x="54" y="117"/>
                  <a:pt x="54" y="117"/>
                </a:cubicBezTo>
                <a:cubicBezTo>
                  <a:pt x="27" y="117"/>
                  <a:pt x="0" y="90"/>
                  <a:pt x="0" y="54"/>
                </a:cubicBez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54"/>
                </a:cubicBezTo>
                <a:lnTo>
                  <a:pt x="2927" y="54"/>
                </a:lnTo>
                <a:cubicBezTo>
                  <a:pt x="2927" y="90"/>
                  <a:pt x="2900" y="117"/>
                  <a:pt x="2873" y="1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78">
            <a:extLst>
              <a:ext uri="{FF2B5EF4-FFF2-40B4-BE49-F238E27FC236}">
                <a16:creationId xmlns:a16="http://schemas.microsoft.com/office/drawing/2014/main" id="{CF008A8A-9120-9745-BC8A-525D8345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3400995"/>
            <a:ext cx="3341270" cy="135863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64 h 119"/>
              <a:gd name="T8" fmla="*/ 0 w 2928"/>
              <a:gd name="T9" fmla="*/ 64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64 h 119"/>
              <a:gd name="T16" fmla="*/ 2927 w 2928"/>
              <a:gd name="T17" fmla="*/ 64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64"/>
                </a:cubicBezTo>
                <a:lnTo>
                  <a:pt x="0" y="64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4"/>
                </a:cubicBezTo>
                <a:lnTo>
                  <a:pt x="2927" y="64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79">
            <a:extLst>
              <a:ext uri="{FF2B5EF4-FFF2-40B4-BE49-F238E27FC236}">
                <a16:creationId xmlns:a16="http://schemas.microsoft.com/office/drawing/2014/main" id="{9690A75F-C872-BD4B-A817-4994E7E5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3672725"/>
            <a:ext cx="3341270" cy="145927"/>
          </a:xfrm>
          <a:custGeom>
            <a:avLst/>
            <a:gdLst>
              <a:gd name="T0" fmla="*/ 2873 w 2928"/>
              <a:gd name="T1" fmla="*/ 127 h 128"/>
              <a:gd name="T2" fmla="*/ 2873 w 2928"/>
              <a:gd name="T3" fmla="*/ 127 h 128"/>
              <a:gd name="T4" fmla="*/ 54 w 2928"/>
              <a:gd name="T5" fmla="*/ 127 h 128"/>
              <a:gd name="T6" fmla="*/ 0 w 2928"/>
              <a:gd name="T7" fmla="*/ 63 h 128"/>
              <a:gd name="T8" fmla="*/ 0 w 2928"/>
              <a:gd name="T9" fmla="*/ 63 h 128"/>
              <a:gd name="T10" fmla="*/ 54 w 2928"/>
              <a:gd name="T11" fmla="*/ 0 h 128"/>
              <a:gd name="T12" fmla="*/ 2873 w 2928"/>
              <a:gd name="T13" fmla="*/ 0 h 128"/>
              <a:gd name="T14" fmla="*/ 2927 w 2928"/>
              <a:gd name="T15" fmla="*/ 63 h 128"/>
              <a:gd name="T16" fmla="*/ 2927 w 2928"/>
              <a:gd name="T17" fmla="*/ 63 h 128"/>
              <a:gd name="T18" fmla="*/ 2873 w 2928"/>
              <a:gd name="T1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28">
                <a:moveTo>
                  <a:pt x="2873" y="127"/>
                </a:moveTo>
                <a:lnTo>
                  <a:pt x="2873" y="127"/>
                </a:lnTo>
                <a:cubicBezTo>
                  <a:pt x="54" y="127"/>
                  <a:pt x="54" y="127"/>
                  <a:pt x="54" y="127"/>
                </a:cubicBezTo>
                <a:cubicBezTo>
                  <a:pt x="27" y="127"/>
                  <a:pt x="0" y="100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3"/>
                </a:cubicBezTo>
                <a:lnTo>
                  <a:pt x="2927" y="63"/>
                </a:lnTo>
                <a:cubicBezTo>
                  <a:pt x="2927" y="100"/>
                  <a:pt x="2900" y="127"/>
                  <a:pt x="2873" y="1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80">
            <a:extLst>
              <a:ext uri="{FF2B5EF4-FFF2-40B4-BE49-F238E27FC236}">
                <a16:creationId xmlns:a16="http://schemas.microsoft.com/office/drawing/2014/main" id="{0017712B-F360-624A-A80D-B107C7BF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3949485"/>
            <a:ext cx="3341270" cy="135866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54 h 119"/>
              <a:gd name="T8" fmla="*/ 0 w 2928"/>
              <a:gd name="T9" fmla="*/ 54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54 h 119"/>
              <a:gd name="T16" fmla="*/ 2927 w 2928"/>
              <a:gd name="T17" fmla="*/ 54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0"/>
                  <a:pt x="0" y="54"/>
                </a:cubicBez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54"/>
                </a:cubicBezTo>
                <a:lnTo>
                  <a:pt x="2927" y="54"/>
                </a:lnTo>
                <a:cubicBezTo>
                  <a:pt x="2927" y="90"/>
                  <a:pt x="2900" y="118"/>
                  <a:pt x="2873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81">
            <a:extLst>
              <a:ext uri="{FF2B5EF4-FFF2-40B4-BE49-F238E27FC236}">
                <a16:creationId xmlns:a16="http://schemas.microsoft.com/office/drawing/2014/main" id="{59055B93-2B75-E941-BB6F-370D6DEC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4216184"/>
            <a:ext cx="3341270" cy="135863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64 h 119"/>
              <a:gd name="T8" fmla="*/ 0 w 2928"/>
              <a:gd name="T9" fmla="*/ 64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64 h 119"/>
              <a:gd name="T16" fmla="*/ 2927 w 2928"/>
              <a:gd name="T17" fmla="*/ 64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64"/>
                </a:cubicBezTo>
                <a:lnTo>
                  <a:pt x="0" y="64"/>
                </a:lnTo>
                <a:cubicBezTo>
                  <a:pt x="0" y="28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8"/>
                  <a:pt x="2927" y="64"/>
                </a:cubicBezTo>
                <a:lnTo>
                  <a:pt x="2927" y="64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82">
            <a:extLst>
              <a:ext uri="{FF2B5EF4-FFF2-40B4-BE49-F238E27FC236}">
                <a16:creationId xmlns:a16="http://schemas.microsoft.com/office/drawing/2014/main" id="{4F0830FE-3425-F148-AF14-F45D19922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4497978"/>
            <a:ext cx="3341270" cy="135863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55 h 119"/>
              <a:gd name="T8" fmla="*/ 0 w 2928"/>
              <a:gd name="T9" fmla="*/ 55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55 h 119"/>
              <a:gd name="T16" fmla="*/ 2927 w 2928"/>
              <a:gd name="T17" fmla="*/ 55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55"/>
                </a:cubicBezTo>
                <a:lnTo>
                  <a:pt x="0" y="55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55"/>
                </a:cubicBezTo>
                <a:lnTo>
                  <a:pt x="2927" y="55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83">
            <a:extLst>
              <a:ext uri="{FF2B5EF4-FFF2-40B4-BE49-F238E27FC236}">
                <a16:creationId xmlns:a16="http://schemas.microsoft.com/office/drawing/2014/main" id="{FDB345AA-8062-C349-85F5-46515159D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4764674"/>
            <a:ext cx="3341270" cy="135866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63 h 119"/>
              <a:gd name="T8" fmla="*/ 0 w 2928"/>
              <a:gd name="T9" fmla="*/ 63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63 h 119"/>
              <a:gd name="T16" fmla="*/ 2927 w 2928"/>
              <a:gd name="T17" fmla="*/ 63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0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3"/>
                </a:cubicBezTo>
                <a:lnTo>
                  <a:pt x="2927" y="63"/>
                </a:lnTo>
                <a:cubicBezTo>
                  <a:pt x="2927" y="90"/>
                  <a:pt x="2900" y="118"/>
                  <a:pt x="2873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84">
            <a:extLst>
              <a:ext uri="{FF2B5EF4-FFF2-40B4-BE49-F238E27FC236}">
                <a16:creationId xmlns:a16="http://schemas.microsoft.com/office/drawing/2014/main" id="{A1306C18-2C79-3D42-9F94-9D295DCF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5036404"/>
            <a:ext cx="3341270" cy="135866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64 h 119"/>
              <a:gd name="T8" fmla="*/ 0 w 2928"/>
              <a:gd name="T9" fmla="*/ 64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64 h 119"/>
              <a:gd name="T16" fmla="*/ 2927 w 2928"/>
              <a:gd name="T17" fmla="*/ 64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100"/>
                  <a:pt x="0" y="64"/>
                </a:cubicBezTo>
                <a:lnTo>
                  <a:pt x="0" y="64"/>
                </a:lnTo>
                <a:cubicBezTo>
                  <a:pt x="0" y="28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8"/>
                  <a:pt x="2927" y="64"/>
                </a:cubicBezTo>
                <a:lnTo>
                  <a:pt x="2927" y="64"/>
                </a:lnTo>
                <a:cubicBezTo>
                  <a:pt x="2927" y="100"/>
                  <a:pt x="2900" y="118"/>
                  <a:pt x="2873" y="1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85">
            <a:extLst>
              <a:ext uri="{FF2B5EF4-FFF2-40B4-BE49-F238E27FC236}">
                <a16:creationId xmlns:a16="http://schemas.microsoft.com/office/drawing/2014/main" id="{A8F7AA4F-F715-1A43-AAFC-01EA1C47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5313168"/>
            <a:ext cx="3341270" cy="135863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55 h 119"/>
              <a:gd name="T8" fmla="*/ 0 w 2928"/>
              <a:gd name="T9" fmla="*/ 55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55 h 119"/>
              <a:gd name="T16" fmla="*/ 2927 w 2928"/>
              <a:gd name="T17" fmla="*/ 55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55"/>
                </a:cubicBezTo>
                <a:lnTo>
                  <a:pt x="0" y="55"/>
                </a:lnTo>
                <a:cubicBezTo>
                  <a:pt x="0" y="28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8"/>
                  <a:pt x="2927" y="55"/>
                </a:cubicBezTo>
                <a:lnTo>
                  <a:pt x="2927" y="55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86">
            <a:extLst>
              <a:ext uri="{FF2B5EF4-FFF2-40B4-BE49-F238E27FC236}">
                <a16:creationId xmlns:a16="http://schemas.microsoft.com/office/drawing/2014/main" id="{3E57608F-6548-A048-9448-F3EB2A43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5584898"/>
            <a:ext cx="3341270" cy="135863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63 h 119"/>
              <a:gd name="T8" fmla="*/ 0 w 2928"/>
              <a:gd name="T9" fmla="*/ 63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63 h 119"/>
              <a:gd name="T16" fmla="*/ 2927 w 2928"/>
              <a:gd name="T17" fmla="*/ 63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3"/>
                </a:cubicBezTo>
                <a:lnTo>
                  <a:pt x="2927" y="63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87">
            <a:extLst>
              <a:ext uri="{FF2B5EF4-FFF2-40B4-BE49-F238E27FC236}">
                <a16:creationId xmlns:a16="http://schemas.microsoft.com/office/drawing/2014/main" id="{FF276D5C-2CDB-A14B-98AD-64279450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5851594"/>
            <a:ext cx="3341270" cy="145931"/>
          </a:xfrm>
          <a:custGeom>
            <a:avLst/>
            <a:gdLst>
              <a:gd name="T0" fmla="*/ 2873 w 2928"/>
              <a:gd name="T1" fmla="*/ 126 h 127"/>
              <a:gd name="T2" fmla="*/ 2873 w 2928"/>
              <a:gd name="T3" fmla="*/ 126 h 127"/>
              <a:gd name="T4" fmla="*/ 54 w 2928"/>
              <a:gd name="T5" fmla="*/ 126 h 127"/>
              <a:gd name="T6" fmla="*/ 0 w 2928"/>
              <a:gd name="T7" fmla="*/ 63 h 127"/>
              <a:gd name="T8" fmla="*/ 0 w 2928"/>
              <a:gd name="T9" fmla="*/ 63 h 127"/>
              <a:gd name="T10" fmla="*/ 54 w 2928"/>
              <a:gd name="T11" fmla="*/ 0 h 127"/>
              <a:gd name="T12" fmla="*/ 2873 w 2928"/>
              <a:gd name="T13" fmla="*/ 0 h 127"/>
              <a:gd name="T14" fmla="*/ 2927 w 2928"/>
              <a:gd name="T15" fmla="*/ 63 h 127"/>
              <a:gd name="T16" fmla="*/ 2927 w 2928"/>
              <a:gd name="T17" fmla="*/ 63 h 127"/>
              <a:gd name="T18" fmla="*/ 2873 w 2928"/>
              <a:gd name="T1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27">
                <a:moveTo>
                  <a:pt x="2873" y="126"/>
                </a:moveTo>
                <a:lnTo>
                  <a:pt x="2873" y="126"/>
                </a:lnTo>
                <a:cubicBezTo>
                  <a:pt x="54" y="126"/>
                  <a:pt x="54" y="126"/>
                  <a:pt x="54" y="126"/>
                </a:cubicBezTo>
                <a:cubicBezTo>
                  <a:pt x="27" y="126"/>
                  <a:pt x="0" y="99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3"/>
                </a:cubicBezTo>
                <a:lnTo>
                  <a:pt x="2927" y="63"/>
                </a:lnTo>
                <a:cubicBezTo>
                  <a:pt x="2927" y="99"/>
                  <a:pt x="2900" y="126"/>
                  <a:pt x="2873" y="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88">
            <a:extLst>
              <a:ext uri="{FF2B5EF4-FFF2-40B4-BE49-F238E27FC236}">
                <a16:creationId xmlns:a16="http://schemas.microsoft.com/office/drawing/2014/main" id="{92915C40-68D6-4045-8C3C-A2B41D1E4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6133388"/>
            <a:ext cx="3341270" cy="135866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55 h 119"/>
              <a:gd name="T8" fmla="*/ 0 w 2928"/>
              <a:gd name="T9" fmla="*/ 55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55 h 119"/>
              <a:gd name="T16" fmla="*/ 2927 w 2928"/>
              <a:gd name="T17" fmla="*/ 55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55"/>
                </a:cubicBezTo>
                <a:lnTo>
                  <a:pt x="0" y="55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55"/>
                </a:cubicBezTo>
                <a:lnTo>
                  <a:pt x="2927" y="55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89">
            <a:extLst>
              <a:ext uri="{FF2B5EF4-FFF2-40B4-BE49-F238E27FC236}">
                <a16:creationId xmlns:a16="http://schemas.microsoft.com/office/drawing/2014/main" id="{0B891079-1F49-D54F-B15A-70969A61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6400087"/>
            <a:ext cx="3341270" cy="135863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64 h 119"/>
              <a:gd name="T8" fmla="*/ 0 w 2928"/>
              <a:gd name="T9" fmla="*/ 64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64 h 119"/>
              <a:gd name="T16" fmla="*/ 2927 w 2928"/>
              <a:gd name="T17" fmla="*/ 64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64"/>
                </a:cubicBezTo>
                <a:lnTo>
                  <a:pt x="0" y="64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4"/>
                </a:cubicBezTo>
                <a:lnTo>
                  <a:pt x="2927" y="64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90">
            <a:extLst>
              <a:ext uri="{FF2B5EF4-FFF2-40B4-BE49-F238E27FC236}">
                <a16:creationId xmlns:a16="http://schemas.microsoft.com/office/drawing/2014/main" id="{8716060D-90C4-1345-A8D9-093A3C8D8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6671817"/>
            <a:ext cx="3341270" cy="145927"/>
          </a:xfrm>
          <a:custGeom>
            <a:avLst/>
            <a:gdLst>
              <a:gd name="T0" fmla="*/ 2873 w 2928"/>
              <a:gd name="T1" fmla="*/ 127 h 128"/>
              <a:gd name="T2" fmla="*/ 2873 w 2928"/>
              <a:gd name="T3" fmla="*/ 127 h 128"/>
              <a:gd name="T4" fmla="*/ 54 w 2928"/>
              <a:gd name="T5" fmla="*/ 127 h 128"/>
              <a:gd name="T6" fmla="*/ 0 w 2928"/>
              <a:gd name="T7" fmla="*/ 63 h 128"/>
              <a:gd name="T8" fmla="*/ 0 w 2928"/>
              <a:gd name="T9" fmla="*/ 63 h 128"/>
              <a:gd name="T10" fmla="*/ 54 w 2928"/>
              <a:gd name="T11" fmla="*/ 0 h 128"/>
              <a:gd name="T12" fmla="*/ 2873 w 2928"/>
              <a:gd name="T13" fmla="*/ 0 h 128"/>
              <a:gd name="T14" fmla="*/ 2927 w 2928"/>
              <a:gd name="T15" fmla="*/ 63 h 128"/>
              <a:gd name="T16" fmla="*/ 2927 w 2928"/>
              <a:gd name="T17" fmla="*/ 63 h 128"/>
              <a:gd name="T18" fmla="*/ 2873 w 2928"/>
              <a:gd name="T1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28">
                <a:moveTo>
                  <a:pt x="2873" y="127"/>
                </a:moveTo>
                <a:lnTo>
                  <a:pt x="2873" y="127"/>
                </a:lnTo>
                <a:cubicBezTo>
                  <a:pt x="54" y="127"/>
                  <a:pt x="54" y="127"/>
                  <a:pt x="54" y="127"/>
                </a:cubicBezTo>
                <a:cubicBezTo>
                  <a:pt x="27" y="127"/>
                  <a:pt x="0" y="99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3"/>
                </a:cubicBezTo>
                <a:lnTo>
                  <a:pt x="2927" y="63"/>
                </a:lnTo>
                <a:cubicBezTo>
                  <a:pt x="2927" y="99"/>
                  <a:pt x="2900" y="127"/>
                  <a:pt x="2873" y="1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91">
            <a:extLst>
              <a:ext uri="{FF2B5EF4-FFF2-40B4-BE49-F238E27FC236}">
                <a16:creationId xmlns:a16="http://schemas.microsoft.com/office/drawing/2014/main" id="{CA212AEE-41D5-674E-8042-52B575EF8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6948577"/>
            <a:ext cx="3341270" cy="135866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55 h 119"/>
              <a:gd name="T8" fmla="*/ 0 w 2928"/>
              <a:gd name="T9" fmla="*/ 55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55 h 119"/>
              <a:gd name="T16" fmla="*/ 2927 w 2928"/>
              <a:gd name="T17" fmla="*/ 55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55"/>
                </a:cubicBezTo>
                <a:lnTo>
                  <a:pt x="0" y="55"/>
                </a:lnTo>
                <a:cubicBezTo>
                  <a:pt x="0" y="28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8"/>
                  <a:pt x="2927" y="55"/>
                </a:cubicBezTo>
                <a:lnTo>
                  <a:pt x="2927" y="55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92">
            <a:extLst>
              <a:ext uri="{FF2B5EF4-FFF2-40B4-BE49-F238E27FC236}">
                <a16:creationId xmlns:a16="http://schemas.microsoft.com/office/drawing/2014/main" id="{3FBE1A30-75D0-BC43-8F87-D4D3957B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7215276"/>
            <a:ext cx="3341270" cy="135863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64 h 119"/>
              <a:gd name="T8" fmla="*/ 0 w 2928"/>
              <a:gd name="T9" fmla="*/ 64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64 h 119"/>
              <a:gd name="T16" fmla="*/ 2927 w 2928"/>
              <a:gd name="T17" fmla="*/ 64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64"/>
                </a:cubicBezTo>
                <a:lnTo>
                  <a:pt x="0" y="64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4"/>
                </a:cubicBezTo>
                <a:lnTo>
                  <a:pt x="2927" y="64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93">
            <a:extLst>
              <a:ext uri="{FF2B5EF4-FFF2-40B4-BE49-F238E27FC236}">
                <a16:creationId xmlns:a16="http://schemas.microsoft.com/office/drawing/2014/main" id="{06865ED4-A9F3-0C48-B369-CA4EF38D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7487006"/>
            <a:ext cx="3341270" cy="145927"/>
          </a:xfrm>
          <a:custGeom>
            <a:avLst/>
            <a:gdLst>
              <a:gd name="T0" fmla="*/ 2873 w 2928"/>
              <a:gd name="T1" fmla="*/ 127 h 128"/>
              <a:gd name="T2" fmla="*/ 2873 w 2928"/>
              <a:gd name="T3" fmla="*/ 127 h 128"/>
              <a:gd name="T4" fmla="*/ 54 w 2928"/>
              <a:gd name="T5" fmla="*/ 127 h 128"/>
              <a:gd name="T6" fmla="*/ 0 w 2928"/>
              <a:gd name="T7" fmla="*/ 63 h 128"/>
              <a:gd name="T8" fmla="*/ 0 w 2928"/>
              <a:gd name="T9" fmla="*/ 63 h 128"/>
              <a:gd name="T10" fmla="*/ 54 w 2928"/>
              <a:gd name="T11" fmla="*/ 0 h 128"/>
              <a:gd name="T12" fmla="*/ 2873 w 2928"/>
              <a:gd name="T13" fmla="*/ 0 h 128"/>
              <a:gd name="T14" fmla="*/ 2927 w 2928"/>
              <a:gd name="T15" fmla="*/ 63 h 128"/>
              <a:gd name="T16" fmla="*/ 2927 w 2928"/>
              <a:gd name="T17" fmla="*/ 63 h 128"/>
              <a:gd name="T18" fmla="*/ 2873 w 2928"/>
              <a:gd name="T1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28">
                <a:moveTo>
                  <a:pt x="2873" y="127"/>
                </a:moveTo>
                <a:lnTo>
                  <a:pt x="2873" y="127"/>
                </a:lnTo>
                <a:cubicBezTo>
                  <a:pt x="54" y="127"/>
                  <a:pt x="54" y="127"/>
                  <a:pt x="54" y="127"/>
                </a:cubicBezTo>
                <a:cubicBezTo>
                  <a:pt x="27" y="127"/>
                  <a:pt x="0" y="100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3"/>
                </a:cubicBezTo>
                <a:lnTo>
                  <a:pt x="2927" y="63"/>
                </a:lnTo>
                <a:cubicBezTo>
                  <a:pt x="2927" y="100"/>
                  <a:pt x="2900" y="127"/>
                  <a:pt x="2873" y="1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94">
            <a:extLst>
              <a:ext uri="{FF2B5EF4-FFF2-40B4-BE49-F238E27FC236}">
                <a16:creationId xmlns:a16="http://schemas.microsoft.com/office/drawing/2014/main" id="{9BFFCD0F-CBED-8843-A94C-B0A9C570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7763767"/>
            <a:ext cx="3341270" cy="135866"/>
          </a:xfrm>
          <a:custGeom>
            <a:avLst/>
            <a:gdLst>
              <a:gd name="T0" fmla="*/ 2873 w 2928"/>
              <a:gd name="T1" fmla="*/ 117 h 118"/>
              <a:gd name="T2" fmla="*/ 2873 w 2928"/>
              <a:gd name="T3" fmla="*/ 117 h 118"/>
              <a:gd name="T4" fmla="*/ 54 w 2928"/>
              <a:gd name="T5" fmla="*/ 117 h 118"/>
              <a:gd name="T6" fmla="*/ 0 w 2928"/>
              <a:gd name="T7" fmla="*/ 54 h 118"/>
              <a:gd name="T8" fmla="*/ 0 w 2928"/>
              <a:gd name="T9" fmla="*/ 54 h 118"/>
              <a:gd name="T10" fmla="*/ 54 w 2928"/>
              <a:gd name="T11" fmla="*/ 0 h 118"/>
              <a:gd name="T12" fmla="*/ 2873 w 2928"/>
              <a:gd name="T13" fmla="*/ 0 h 118"/>
              <a:gd name="T14" fmla="*/ 2927 w 2928"/>
              <a:gd name="T15" fmla="*/ 54 h 118"/>
              <a:gd name="T16" fmla="*/ 2927 w 2928"/>
              <a:gd name="T17" fmla="*/ 54 h 118"/>
              <a:gd name="T18" fmla="*/ 2873 w 2928"/>
              <a:gd name="T1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8">
                <a:moveTo>
                  <a:pt x="2873" y="117"/>
                </a:moveTo>
                <a:lnTo>
                  <a:pt x="2873" y="117"/>
                </a:lnTo>
                <a:cubicBezTo>
                  <a:pt x="54" y="117"/>
                  <a:pt x="54" y="117"/>
                  <a:pt x="54" y="117"/>
                </a:cubicBezTo>
                <a:cubicBezTo>
                  <a:pt x="27" y="117"/>
                  <a:pt x="0" y="90"/>
                  <a:pt x="0" y="54"/>
                </a:cubicBez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54"/>
                </a:cubicBezTo>
                <a:lnTo>
                  <a:pt x="2927" y="54"/>
                </a:lnTo>
                <a:cubicBezTo>
                  <a:pt x="2927" y="90"/>
                  <a:pt x="2900" y="117"/>
                  <a:pt x="2873" y="1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95">
            <a:extLst>
              <a:ext uri="{FF2B5EF4-FFF2-40B4-BE49-F238E27FC236}">
                <a16:creationId xmlns:a16="http://schemas.microsoft.com/office/drawing/2014/main" id="{B0242E22-929A-A847-B10E-86489A63C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8035496"/>
            <a:ext cx="3341270" cy="135866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64 h 119"/>
              <a:gd name="T8" fmla="*/ 0 w 2928"/>
              <a:gd name="T9" fmla="*/ 64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64 h 119"/>
              <a:gd name="T16" fmla="*/ 2927 w 2928"/>
              <a:gd name="T17" fmla="*/ 64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64"/>
                </a:cubicBezTo>
                <a:lnTo>
                  <a:pt x="0" y="64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4"/>
                </a:cubicBezTo>
                <a:lnTo>
                  <a:pt x="2927" y="64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96">
            <a:extLst>
              <a:ext uri="{FF2B5EF4-FFF2-40B4-BE49-F238E27FC236}">
                <a16:creationId xmlns:a16="http://schemas.microsoft.com/office/drawing/2014/main" id="{8B2E7C8C-6F20-6B45-B2CD-30A4AFC8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8312260"/>
            <a:ext cx="3341270" cy="135863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54 h 119"/>
              <a:gd name="T8" fmla="*/ 0 w 2928"/>
              <a:gd name="T9" fmla="*/ 54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54 h 119"/>
              <a:gd name="T16" fmla="*/ 2927 w 2928"/>
              <a:gd name="T17" fmla="*/ 54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54"/>
                </a:cubicBez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54"/>
                </a:cubicBezTo>
                <a:lnTo>
                  <a:pt x="2927" y="54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97">
            <a:extLst>
              <a:ext uri="{FF2B5EF4-FFF2-40B4-BE49-F238E27FC236}">
                <a16:creationId xmlns:a16="http://schemas.microsoft.com/office/drawing/2014/main" id="{DDC229F7-CA64-2C44-82A6-3F1516B93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8583990"/>
            <a:ext cx="3341270" cy="135863"/>
          </a:xfrm>
          <a:custGeom>
            <a:avLst/>
            <a:gdLst>
              <a:gd name="T0" fmla="*/ 2873 w 2928"/>
              <a:gd name="T1" fmla="*/ 117 h 118"/>
              <a:gd name="T2" fmla="*/ 2873 w 2928"/>
              <a:gd name="T3" fmla="*/ 117 h 118"/>
              <a:gd name="T4" fmla="*/ 54 w 2928"/>
              <a:gd name="T5" fmla="*/ 117 h 118"/>
              <a:gd name="T6" fmla="*/ 0 w 2928"/>
              <a:gd name="T7" fmla="*/ 63 h 118"/>
              <a:gd name="T8" fmla="*/ 0 w 2928"/>
              <a:gd name="T9" fmla="*/ 63 h 118"/>
              <a:gd name="T10" fmla="*/ 54 w 2928"/>
              <a:gd name="T11" fmla="*/ 0 h 118"/>
              <a:gd name="T12" fmla="*/ 2873 w 2928"/>
              <a:gd name="T13" fmla="*/ 0 h 118"/>
              <a:gd name="T14" fmla="*/ 2927 w 2928"/>
              <a:gd name="T15" fmla="*/ 63 h 118"/>
              <a:gd name="T16" fmla="*/ 2927 w 2928"/>
              <a:gd name="T17" fmla="*/ 63 h 118"/>
              <a:gd name="T18" fmla="*/ 2873 w 2928"/>
              <a:gd name="T1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8">
                <a:moveTo>
                  <a:pt x="2873" y="117"/>
                </a:moveTo>
                <a:lnTo>
                  <a:pt x="2873" y="117"/>
                </a:lnTo>
                <a:cubicBezTo>
                  <a:pt x="54" y="117"/>
                  <a:pt x="54" y="117"/>
                  <a:pt x="54" y="117"/>
                </a:cubicBezTo>
                <a:cubicBezTo>
                  <a:pt x="27" y="117"/>
                  <a:pt x="0" y="90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3"/>
                </a:cubicBezTo>
                <a:lnTo>
                  <a:pt x="2927" y="63"/>
                </a:lnTo>
                <a:cubicBezTo>
                  <a:pt x="2927" y="90"/>
                  <a:pt x="2900" y="117"/>
                  <a:pt x="2873" y="1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98">
            <a:extLst>
              <a:ext uri="{FF2B5EF4-FFF2-40B4-BE49-F238E27FC236}">
                <a16:creationId xmlns:a16="http://schemas.microsoft.com/office/drawing/2014/main" id="{F08C8E2B-5801-BF4A-B954-71FD83D7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8850686"/>
            <a:ext cx="3341270" cy="135866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64 h 119"/>
              <a:gd name="T8" fmla="*/ 0 w 2928"/>
              <a:gd name="T9" fmla="*/ 64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64 h 119"/>
              <a:gd name="T16" fmla="*/ 2927 w 2928"/>
              <a:gd name="T17" fmla="*/ 64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100"/>
                  <a:pt x="0" y="64"/>
                </a:cubicBezTo>
                <a:lnTo>
                  <a:pt x="0" y="64"/>
                </a:lnTo>
                <a:cubicBezTo>
                  <a:pt x="0" y="28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8"/>
                  <a:pt x="2927" y="64"/>
                </a:cubicBezTo>
                <a:lnTo>
                  <a:pt x="2927" y="64"/>
                </a:lnTo>
                <a:cubicBezTo>
                  <a:pt x="2927" y="100"/>
                  <a:pt x="2900" y="118"/>
                  <a:pt x="2873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99">
            <a:extLst>
              <a:ext uri="{FF2B5EF4-FFF2-40B4-BE49-F238E27FC236}">
                <a16:creationId xmlns:a16="http://schemas.microsoft.com/office/drawing/2014/main" id="{0D8E1C97-0D8A-7845-B54E-5A632F02C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9132480"/>
            <a:ext cx="3341270" cy="135866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55 h 119"/>
              <a:gd name="T8" fmla="*/ 0 w 2928"/>
              <a:gd name="T9" fmla="*/ 55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55 h 119"/>
              <a:gd name="T16" fmla="*/ 2927 w 2928"/>
              <a:gd name="T17" fmla="*/ 55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1"/>
                  <a:pt x="0" y="55"/>
                </a:cubicBezTo>
                <a:lnTo>
                  <a:pt x="0" y="55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55"/>
                </a:cubicBezTo>
                <a:lnTo>
                  <a:pt x="2927" y="55"/>
                </a:lnTo>
                <a:cubicBezTo>
                  <a:pt x="2927" y="91"/>
                  <a:pt x="2900" y="118"/>
                  <a:pt x="2873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00">
            <a:extLst>
              <a:ext uri="{FF2B5EF4-FFF2-40B4-BE49-F238E27FC236}">
                <a16:creationId xmlns:a16="http://schemas.microsoft.com/office/drawing/2014/main" id="{EF128AD2-11E5-2F41-ACB7-1429A3BB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787" y="9399179"/>
            <a:ext cx="3341270" cy="135863"/>
          </a:xfrm>
          <a:custGeom>
            <a:avLst/>
            <a:gdLst>
              <a:gd name="T0" fmla="*/ 2873 w 2928"/>
              <a:gd name="T1" fmla="*/ 118 h 119"/>
              <a:gd name="T2" fmla="*/ 2873 w 2928"/>
              <a:gd name="T3" fmla="*/ 118 h 119"/>
              <a:gd name="T4" fmla="*/ 54 w 2928"/>
              <a:gd name="T5" fmla="*/ 118 h 119"/>
              <a:gd name="T6" fmla="*/ 0 w 2928"/>
              <a:gd name="T7" fmla="*/ 63 h 119"/>
              <a:gd name="T8" fmla="*/ 0 w 2928"/>
              <a:gd name="T9" fmla="*/ 63 h 119"/>
              <a:gd name="T10" fmla="*/ 54 w 2928"/>
              <a:gd name="T11" fmla="*/ 0 h 119"/>
              <a:gd name="T12" fmla="*/ 2873 w 2928"/>
              <a:gd name="T13" fmla="*/ 0 h 119"/>
              <a:gd name="T14" fmla="*/ 2927 w 2928"/>
              <a:gd name="T15" fmla="*/ 63 h 119"/>
              <a:gd name="T16" fmla="*/ 2927 w 2928"/>
              <a:gd name="T17" fmla="*/ 63 h 119"/>
              <a:gd name="T18" fmla="*/ 2873 w 2928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19">
                <a:moveTo>
                  <a:pt x="2873" y="118"/>
                </a:moveTo>
                <a:lnTo>
                  <a:pt x="287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27" y="118"/>
                  <a:pt x="0" y="90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900" y="0"/>
                  <a:pt x="2927" y="27"/>
                  <a:pt x="2927" y="63"/>
                </a:cubicBezTo>
                <a:lnTo>
                  <a:pt x="2927" y="63"/>
                </a:lnTo>
                <a:cubicBezTo>
                  <a:pt x="2927" y="90"/>
                  <a:pt x="2900" y="118"/>
                  <a:pt x="2873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01">
            <a:extLst>
              <a:ext uri="{FF2B5EF4-FFF2-40B4-BE49-F238E27FC236}">
                <a16:creationId xmlns:a16="http://schemas.microsoft.com/office/drawing/2014/main" id="{4EF869EE-1EB3-7447-B35D-7B73D13E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843" y="1272443"/>
            <a:ext cx="196251" cy="1720956"/>
          </a:xfrm>
          <a:custGeom>
            <a:avLst/>
            <a:gdLst>
              <a:gd name="T0" fmla="*/ 82 w 173"/>
              <a:gd name="T1" fmla="*/ 1505 h 1506"/>
              <a:gd name="T2" fmla="*/ 82 w 173"/>
              <a:gd name="T3" fmla="*/ 1505 h 1506"/>
              <a:gd name="T4" fmla="*/ 82 w 173"/>
              <a:gd name="T5" fmla="*/ 1505 h 1506"/>
              <a:gd name="T6" fmla="*/ 0 w 173"/>
              <a:gd name="T7" fmla="*/ 1423 h 1506"/>
              <a:gd name="T8" fmla="*/ 0 w 173"/>
              <a:gd name="T9" fmla="*/ 91 h 1506"/>
              <a:gd name="T10" fmla="*/ 82 w 173"/>
              <a:gd name="T11" fmla="*/ 0 h 1506"/>
              <a:gd name="T12" fmla="*/ 82 w 173"/>
              <a:gd name="T13" fmla="*/ 0 h 1506"/>
              <a:gd name="T14" fmla="*/ 172 w 173"/>
              <a:gd name="T15" fmla="*/ 91 h 1506"/>
              <a:gd name="T16" fmla="*/ 172 w 173"/>
              <a:gd name="T17" fmla="*/ 1423 h 1506"/>
              <a:gd name="T18" fmla="*/ 82 w 173"/>
              <a:gd name="T19" fmla="*/ 150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1506">
                <a:moveTo>
                  <a:pt x="82" y="1505"/>
                </a:moveTo>
                <a:lnTo>
                  <a:pt x="82" y="1505"/>
                </a:lnTo>
                <a:lnTo>
                  <a:pt x="82" y="1505"/>
                </a:lnTo>
                <a:cubicBezTo>
                  <a:pt x="36" y="1505"/>
                  <a:pt x="0" y="1469"/>
                  <a:pt x="0" y="142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36" y="0"/>
                  <a:pt x="82" y="0"/>
                </a:cubicBezTo>
                <a:lnTo>
                  <a:pt x="82" y="0"/>
                </a:lnTo>
                <a:cubicBezTo>
                  <a:pt x="127" y="0"/>
                  <a:pt x="172" y="36"/>
                  <a:pt x="172" y="91"/>
                </a:cubicBezTo>
                <a:cubicBezTo>
                  <a:pt x="172" y="1423"/>
                  <a:pt x="172" y="1423"/>
                  <a:pt x="172" y="1423"/>
                </a:cubicBezTo>
                <a:cubicBezTo>
                  <a:pt x="172" y="1469"/>
                  <a:pt x="127" y="1505"/>
                  <a:pt x="82" y="15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02">
            <a:extLst>
              <a:ext uri="{FF2B5EF4-FFF2-40B4-BE49-F238E27FC236}">
                <a16:creationId xmlns:a16="http://schemas.microsoft.com/office/drawing/2014/main" id="{D8F8AF45-D6A9-384F-8883-7026A3AA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843" y="3637499"/>
            <a:ext cx="196251" cy="1720956"/>
          </a:xfrm>
          <a:custGeom>
            <a:avLst/>
            <a:gdLst>
              <a:gd name="T0" fmla="*/ 82 w 173"/>
              <a:gd name="T1" fmla="*/ 1505 h 1506"/>
              <a:gd name="T2" fmla="*/ 82 w 173"/>
              <a:gd name="T3" fmla="*/ 1505 h 1506"/>
              <a:gd name="T4" fmla="*/ 82 w 173"/>
              <a:gd name="T5" fmla="*/ 1505 h 1506"/>
              <a:gd name="T6" fmla="*/ 0 w 173"/>
              <a:gd name="T7" fmla="*/ 1414 h 1506"/>
              <a:gd name="T8" fmla="*/ 0 w 173"/>
              <a:gd name="T9" fmla="*/ 82 h 1506"/>
              <a:gd name="T10" fmla="*/ 82 w 173"/>
              <a:gd name="T11" fmla="*/ 0 h 1506"/>
              <a:gd name="T12" fmla="*/ 82 w 173"/>
              <a:gd name="T13" fmla="*/ 0 h 1506"/>
              <a:gd name="T14" fmla="*/ 172 w 173"/>
              <a:gd name="T15" fmla="*/ 82 h 1506"/>
              <a:gd name="T16" fmla="*/ 172 w 173"/>
              <a:gd name="T17" fmla="*/ 1414 h 1506"/>
              <a:gd name="T18" fmla="*/ 82 w 173"/>
              <a:gd name="T19" fmla="*/ 150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1506">
                <a:moveTo>
                  <a:pt x="82" y="1505"/>
                </a:moveTo>
                <a:lnTo>
                  <a:pt x="82" y="1505"/>
                </a:lnTo>
                <a:lnTo>
                  <a:pt x="82" y="1505"/>
                </a:lnTo>
                <a:cubicBezTo>
                  <a:pt x="36" y="1505"/>
                  <a:pt x="0" y="1468"/>
                  <a:pt x="0" y="141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2" y="0"/>
                </a:cubicBezTo>
                <a:lnTo>
                  <a:pt x="82" y="0"/>
                </a:lnTo>
                <a:cubicBezTo>
                  <a:pt x="127" y="0"/>
                  <a:pt x="172" y="36"/>
                  <a:pt x="172" y="82"/>
                </a:cubicBezTo>
                <a:cubicBezTo>
                  <a:pt x="172" y="1414"/>
                  <a:pt x="172" y="1414"/>
                  <a:pt x="172" y="1414"/>
                </a:cubicBezTo>
                <a:cubicBezTo>
                  <a:pt x="172" y="1468"/>
                  <a:pt x="127" y="1505"/>
                  <a:pt x="82" y="15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03">
            <a:extLst>
              <a:ext uri="{FF2B5EF4-FFF2-40B4-BE49-F238E27FC236}">
                <a16:creationId xmlns:a16="http://schemas.microsoft.com/office/drawing/2014/main" id="{D923FE6A-2809-7844-A139-12971B2F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843" y="5997524"/>
            <a:ext cx="196251" cy="1715922"/>
          </a:xfrm>
          <a:custGeom>
            <a:avLst/>
            <a:gdLst>
              <a:gd name="T0" fmla="*/ 82 w 173"/>
              <a:gd name="T1" fmla="*/ 1504 h 1505"/>
              <a:gd name="T2" fmla="*/ 82 w 173"/>
              <a:gd name="T3" fmla="*/ 1504 h 1505"/>
              <a:gd name="T4" fmla="*/ 82 w 173"/>
              <a:gd name="T5" fmla="*/ 1504 h 1505"/>
              <a:gd name="T6" fmla="*/ 0 w 173"/>
              <a:gd name="T7" fmla="*/ 1423 h 1505"/>
              <a:gd name="T8" fmla="*/ 0 w 173"/>
              <a:gd name="T9" fmla="*/ 82 h 1505"/>
              <a:gd name="T10" fmla="*/ 82 w 173"/>
              <a:gd name="T11" fmla="*/ 0 h 1505"/>
              <a:gd name="T12" fmla="*/ 82 w 173"/>
              <a:gd name="T13" fmla="*/ 0 h 1505"/>
              <a:gd name="T14" fmla="*/ 172 w 173"/>
              <a:gd name="T15" fmla="*/ 82 h 1505"/>
              <a:gd name="T16" fmla="*/ 172 w 173"/>
              <a:gd name="T17" fmla="*/ 1423 h 1505"/>
              <a:gd name="T18" fmla="*/ 82 w 173"/>
              <a:gd name="T19" fmla="*/ 1504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1505">
                <a:moveTo>
                  <a:pt x="82" y="1504"/>
                </a:moveTo>
                <a:lnTo>
                  <a:pt x="82" y="1504"/>
                </a:lnTo>
                <a:lnTo>
                  <a:pt x="82" y="1504"/>
                </a:lnTo>
                <a:cubicBezTo>
                  <a:pt x="36" y="1504"/>
                  <a:pt x="0" y="1468"/>
                  <a:pt x="0" y="142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82" y="0"/>
                </a:cubicBezTo>
                <a:lnTo>
                  <a:pt x="82" y="0"/>
                </a:lnTo>
                <a:cubicBezTo>
                  <a:pt x="127" y="0"/>
                  <a:pt x="172" y="37"/>
                  <a:pt x="172" y="82"/>
                </a:cubicBezTo>
                <a:cubicBezTo>
                  <a:pt x="172" y="1423"/>
                  <a:pt x="172" y="1423"/>
                  <a:pt x="172" y="1423"/>
                </a:cubicBezTo>
                <a:cubicBezTo>
                  <a:pt x="172" y="1468"/>
                  <a:pt x="127" y="1504"/>
                  <a:pt x="82" y="15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04">
            <a:extLst>
              <a:ext uri="{FF2B5EF4-FFF2-40B4-BE49-F238E27FC236}">
                <a16:creationId xmlns:a16="http://schemas.microsoft.com/office/drawing/2014/main" id="{E1184CE5-1EBF-874C-BA33-A4A7526DD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843" y="8352516"/>
            <a:ext cx="196251" cy="1731020"/>
          </a:xfrm>
          <a:custGeom>
            <a:avLst/>
            <a:gdLst>
              <a:gd name="T0" fmla="*/ 82 w 173"/>
              <a:gd name="T1" fmla="*/ 1514 h 1515"/>
              <a:gd name="T2" fmla="*/ 82 w 173"/>
              <a:gd name="T3" fmla="*/ 1514 h 1515"/>
              <a:gd name="T4" fmla="*/ 82 w 173"/>
              <a:gd name="T5" fmla="*/ 1514 h 1515"/>
              <a:gd name="T6" fmla="*/ 0 w 173"/>
              <a:gd name="T7" fmla="*/ 1423 h 1515"/>
              <a:gd name="T8" fmla="*/ 0 w 173"/>
              <a:gd name="T9" fmla="*/ 91 h 1515"/>
              <a:gd name="T10" fmla="*/ 82 w 173"/>
              <a:gd name="T11" fmla="*/ 0 h 1515"/>
              <a:gd name="T12" fmla="*/ 82 w 173"/>
              <a:gd name="T13" fmla="*/ 0 h 1515"/>
              <a:gd name="T14" fmla="*/ 172 w 173"/>
              <a:gd name="T15" fmla="*/ 91 h 1515"/>
              <a:gd name="T16" fmla="*/ 172 w 173"/>
              <a:gd name="T17" fmla="*/ 1423 h 1515"/>
              <a:gd name="T18" fmla="*/ 82 w 173"/>
              <a:gd name="T19" fmla="*/ 1514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1515">
                <a:moveTo>
                  <a:pt x="82" y="1514"/>
                </a:moveTo>
                <a:lnTo>
                  <a:pt x="82" y="1514"/>
                </a:lnTo>
                <a:lnTo>
                  <a:pt x="82" y="1514"/>
                </a:lnTo>
                <a:cubicBezTo>
                  <a:pt x="36" y="1514"/>
                  <a:pt x="0" y="1469"/>
                  <a:pt x="0" y="142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6"/>
                  <a:pt x="36" y="0"/>
                  <a:pt x="82" y="0"/>
                </a:cubicBezTo>
                <a:lnTo>
                  <a:pt x="82" y="0"/>
                </a:lnTo>
                <a:cubicBezTo>
                  <a:pt x="127" y="0"/>
                  <a:pt x="172" y="46"/>
                  <a:pt x="172" y="91"/>
                </a:cubicBezTo>
                <a:cubicBezTo>
                  <a:pt x="172" y="1423"/>
                  <a:pt x="172" y="1423"/>
                  <a:pt x="172" y="1423"/>
                </a:cubicBezTo>
                <a:cubicBezTo>
                  <a:pt x="172" y="1469"/>
                  <a:pt x="127" y="1514"/>
                  <a:pt x="82" y="15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05">
            <a:extLst>
              <a:ext uri="{FF2B5EF4-FFF2-40B4-BE49-F238E27FC236}">
                <a16:creationId xmlns:a16="http://schemas.microsoft.com/office/drawing/2014/main" id="{C3DF88BE-19BB-1440-B2B4-621B454F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843" y="10722602"/>
            <a:ext cx="196251" cy="1720956"/>
          </a:xfrm>
          <a:custGeom>
            <a:avLst/>
            <a:gdLst>
              <a:gd name="T0" fmla="*/ 82 w 173"/>
              <a:gd name="T1" fmla="*/ 1505 h 1506"/>
              <a:gd name="T2" fmla="*/ 82 w 173"/>
              <a:gd name="T3" fmla="*/ 1505 h 1506"/>
              <a:gd name="T4" fmla="*/ 82 w 173"/>
              <a:gd name="T5" fmla="*/ 1505 h 1506"/>
              <a:gd name="T6" fmla="*/ 0 w 173"/>
              <a:gd name="T7" fmla="*/ 1423 h 1506"/>
              <a:gd name="T8" fmla="*/ 0 w 173"/>
              <a:gd name="T9" fmla="*/ 82 h 1506"/>
              <a:gd name="T10" fmla="*/ 82 w 173"/>
              <a:gd name="T11" fmla="*/ 0 h 1506"/>
              <a:gd name="T12" fmla="*/ 82 w 173"/>
              <a:gd name="T13" fmla="*/ 0 h 1506"/>
              <a:gd name="T14" fmla="*/ 172 w 173"/>
              <a:gd name="T15" fmla="*/ 82 h 1506"/>
              <a:gd name="T16" fmla="*/ 172 w 173"/>
              <a:gd name="T17" fmla="*/ 1423 h 1506"/>
              <a:gd name="T18" fmla="*/ 82 w 173"/>
              <a:gd name="T19" fmla="*/ 150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1506">
                <a:moveTo>
                  <a:pt x="82" y="1505"/>
                </a:moveTo>
                <a:lnTo>
                  <a:pt x="82" y="1505"/>
                </a:lnTo>
                <a:lnTo>
                  <a:pt x="82" y="1505"/>
                </a:lnTo>
                <a:cubicBezTo>
                  <a:pt x="36" y="1505"/>
                  <a:pt x="0" y="1468"/>
                  <a:pt x="0" y="142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2" y="0"/>
                </a:cubicBezTo>
                <a:lnTo>
                  <a:pt x="82" y="0"/>
                </a:lnTo>
                <a:cubicBezTo>
                  <a:pt x="127" y="0"/>
                  <a:pt x="172" y="36"/>
                  <a:pt x="172" y="82"/>
                </a:cubicBezTo>
                <a:cubicBezTo>
                  <a:pt x="172" y="1423"/>
                  <a:pt x="172" y="1423"/>
                  <a:pt x="172" y="1423"/>
                </a:cubicBezTo>
                <a:cubicBezTo>
                  <a:pt x="172" y="1468"/>
                  <a:pt x="127" y="1505"/>
                  <a:pt x="82" y="15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06">
            <a:extLst>
              <a:ext uri="{FF2B5EF4-FFF2-40B4-BE49-F238E27FC236}">
                <a16:creationId xmlns:a16="http://schemas.microsoft.com/office/drawing/2014/main" id="{32F0A458-6CC4-BA4C-BBEF-FF6C7EA2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356" y="1715262"/>
            <a:ext cx="684357" cy="840351"/>
          </a:xfrm>
          <a:custGeom>
            <a:avLst/>
            <a:gdLst>
              <a:gd name="T0" fmla="*/ 598 w 599"/>
              <a:gd name="T1" fmla="*/ 208 h 735"/>
              <a:gd name="T2" fmla="*/ 598 w 599"/>
              <a:gd name="T3" fmla="*/ 208 h 735"/>
              <a:gd name="T4" fmla="*/ 589 w 599"/>
              <a:gd name="T5" fmla="*/ 181 h 735"/>
              <a:gd name="T6" fmla="*/ 399 w 599"/>
              <a:gd name="T7" fmla="*/ 0 h 735"/>
              <a:gd name="T8" fmla="*/ 381 w 599"/>
              <a:gd name="T9" fmla="*/ 0 h 735"/>
              <a:gd name="T10" fmla="*/ 381 w 599"/>
              <a:gd name="T11" fmla="*/ 0 h 735"/>
              <a:gd name="T12" fmla="*/ 27 w 599"/>
              <a:gd name="T13" fmla="*/ 0 h 735"/>
              <a:gd name="T14" fmla="*/ 0 w 599"/>
              <a:gd name="T15" fmla="*/ 45 h 735"/>
              <a:gd name="T16" fmla="*/ 0 w 599"/>
              <a:gd name="T17" fmla="*/ 707 h 735"/>
              <a:gd name="T18" fmla="*/ 18 w 599"/>
              <a:gd name="T19" fmla="*/ 734 h 735"/>
              <a:gd name="T20" fmla="*/ 571 w 599"/>
              <a:gd name="T21" fmla="*/ 734 h 735"/>
              <a:gd name="T22" fmla="*/ 598 w 599"/>
              <a:gd name="T23" fmla="*/ 707 h 735"/>
              <a:gd name="T24" fmla="*/ 598 w 599"/>
              <a:gd name="T25" fmla="*/ 208 h 735"/>
              <a:gd name="T26" fmla="*/ 408 w 599"/>
              <a:gd name="T27" fmla="*/ 172 h 735"/>
              <a:gd name="T28" fmla="*/ 408 w 599"/>
              <a:gd name="T29" fmla="*/ 172 h 735"/>
              <a:gd name="T30" fmla="*/ 408 w 599"/>
              <a:gd name="T31" fmla="*/ 81 h 735"/>
              <a:gd name="T32" fmla="*/ 507 w 599"/>
              <a:gd name="T33" fmla="*/ 172 h 735"/>
              <a:gd name="T34" fmla="*/ 408 w 599"/>
              <a:gd name="T35" fmla="*/ 172 h 735"/>
              <a:gd name="T36" fmla="*/ 45 w 599"/>
              <a:gd name="T37" fmla="*/ 680 h 735"/>
              <a:gd name="T38" fmla="*/ 45 w 599"/>
              <a:gd name="T39" fmla="*/ 680 h 735"/>
              <a:gd name="T40" fmla="*/ 45 w 599"/>
              <a:gd name="T41" fmla="*/ 45 h 735"/>
              <a:gd name="T42" fmla="*/ 362 w 599"/>
              <a:gd name="T43" fmla="*/ 45 h 735"/>
              <a:gd name="T44" fmla="*/ 362 w 599"/>
              <a:gd name="T45" fmla="*/ 199 h 735"/>
              <a:gd name="T46" fmla="*/ 381 w 599"/>
              <a:gd name="T47" fmla="*/ 226 h 735"/>
              <a:gd name="T48" fmla="*/ 544 w 599"/>
              <a:gd name="T49" fmla="*/ 226 h 735"/>
              <a:gd name="T50" fmla="*/ 544 w 599"/>
              <a:gd name="T51" fmla="*/ 226 h 735"/>
              <a:gd name="T52" fmla="*/ 544 w 599"/>
              <a:gd name="T53" fmla="*/ 680 h 735"/>
              <a:gd name="T54" fmla="*/ 45 w 599"/>
              <a:gd name="T55" fmla="*/ 68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99" h="735">
                <a:moveTo>
                  <a:pt x="598" y="208"/>
                </a:moveTo>
                <a:lnTo>
                  <a:pt x="598" y="208"/>
                </a:lnTo>
                <a:cubicBezTo>
                  <a:pt x="598" y="199"/>
                  <a:pt x="598" y="190"/>
                  <a:pt x="589" y="181"/>
                </a:cubicBezTo>
                <a:cubicBezTo>
                  <a:pt x="399" y="0"/>
                  <a:pt x="399" y="0"/>
                  <a:pt x="399" y="0"/>
                </a:cubicBezTo>
                <a:cubicBezTo>
                  <a:pt x="399" y="0"/>
                  <a:pt x="390" y="0"/>
                  <a:pt x="381" y="0"/>
                </a:cubicBezTo>
                <a:lnTo>
                  <a:pt x="381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4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725"/>
                  <a:pt x="9" y="734"/>
                  <a:pt x="18" y="734"/>
                </a:cubicBezTo>
                <a:cubicBezTo>
                  <a:pt x="571" y="734"/>
                  <a:pt x="571" y="734"/>
                  <a:pt x="571" y="734"/>
                </a:cubicBezTo>
                <a:cubicBezTo>
                  <a:pt x="589" y="734"/>
                  <a:pt x="598" y="725"/>
                  <a:pt x="598" y="707"/>
                </a:cubicBezTo>
                <a:cubicBezTo>
                  <a:pt x="598" y="208"/>
                  <a:pt x="598" y="208"/>
                  <a:pt x="598" y="208"/>
                </a:cubicBezTo>
                <a:close/>
                <a:moveTo>
                  <a:pt x="408" y="172"/>
                </a:moveTo>
                <a:lnTo>
                  <a:pt x="408" y="172"/>
                </a:lnTo>
                <a:cubicBezTo>
                  <a:pt x="408" y="81"/>
                  <a:pt x="408" y="81"/>
                  <a:pt x="408" y="81"/>
                </a:cubicBezTo>
                <a:cubicBezTo>
                  <a:pt x="507" y="172"/>
                  <a:pt x="507" y="172"/>
                  <a:pt x="507" y="172"/>
                </a:cubicBezTo>
                <a:lnTo>
                  <a:pt x="408" y="172"/>
                </a:lnTo>
                <a:close/>
                <a:moveTo>
                  <a:pt x="45" y="680"/>
                </a:moveTo>
                <a:lnTo>
                  <a:pt x="45" y="680"/>
                </a:lnTo>
                <a:cubicBezTo>
                  <a:pt x="45" y="45"/>
                  <a:pt x="45" y="45"/>
                  <a:pt x="45" y="45"/>
                </a:cubicBezTo>
                <a:cubicBezTo>
                  <a:pt x="362" y="45"/>
                  <a:pt x="362" y="45"/>
                  <a:pt x="362" y="45"/>
                </a:cubicBezTo>
                <a:cubicBezTo>
                  <a:pt x="362" y="199"/>
                  <a:pt x="362" y="199"/>
                  <a:pt x="362" y="199"/>
                </a:cubicBezTo>
                <a:cubicBezTo>
                  <a:pt x="362" y="208"/>
                  <a:pt x="371" y="226"/>
                  <a:pt x="381" y="226"/>
                </a:cubicBezTo>
                <a:cubicBezTo>
                  <a:pt x="544" y="226"/>
                  <a:pt x="544" y="226"/>
                  <a:pt x="544" y="226"/>
                </a:cubicBezTo>
                <a:lnTo>
                  <a:pt x="544" y="226"/>
                </a:lnTo>
                <a:cubicBezTo>
                  <a:pt x="544" y="680"/>
                  <a:pt x="544" y="680"/>
                  <a:pt x="544" y="680"/>
                </a:cubicBezTo>
                <a:lnTo>
                  <a:pt x="45" y="6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07">
            <a:extLst>
              <a:ext uri="{FF2B5EF4-FFF2-40B4-BE49-F238E27FC236}">
                <a16:creationId xmlns:a16="http://schemas.microsoft.com/office/drawing/2014/main" id="{483A6BF0-66CE-D941-ACB5-347B5A70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412" y="2047376"/>
            <a:ext cx="352242" cy="60384"/>
          </a:xfrm>
          <a:custGeom>
            <a:avLst/>
            <a:gdLst>
              <a:gd name="T0" fmla="*/ 281 w 309"/>
              <a:gd name="T1" fmla="*/ 0 h 55"/>
              <a:gd name="T2" fmla="*/ 281 w 309"/>
              <a:gd name="T3" fmla="*/ 0 h 55"/>
              <a:gd name="T4" fmla="*/ 18 w 309"/>
              <a:gd name="T5" fmla="*/ 0 h 55"/>
              <a:gd name="T6" fmla="*/ 0 w 309"/>
              <a:gd name="T7" fmla="*/ 27 h 55"/>
              <a:gd name="T8" fmla="*/ 18 w 309"/>
              <a:gd name="T9" fmla="*/ 54 h 55"/>
              <a:gd name="T10" fmla="*/ 281 w 309"/>
              <a:gd name="T11" fmla="*/ 54 h 55"/>
              <a:gd name="T12" fmla="*/ 308 w 309"/>
              <a:gd name="T13" fmla="*/ 27 h 55"/>
              <a:gd name="T14" fmla="*/ 281 w 309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55">
                <a:moveTo>
                  <a:pt x="281" y="0"/>
                </a:moveTo>
                <a:lnTo>
                  <a:pt x="281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18" y="54"/>
                </a:cubicBezTo>
                <a:cubicBezTo>
                  <a:pt x="281" y="54"/>
                  <a:pt x="281" y="54"/>
                  <a:pt x="281" y="54"/>
                </a:cubicBezTo>
                <a:cubicBezTo>
                  <a:pt x="299" y="54"/>
                  <a:pt x="308" y="45"/>
                  <a:pt x="308" y="27"/>
                </a:cubicBezTo>
                <a:cubicBezTo>
                  <a:pt x="308" y="18"/>
                  <a:pt x="299" y="0"/>
                  <a:pt x="28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08">
            <a:extLst>
              <a:ext uri="{FF2B5EF4-FFF2-40B4-BE49-F238E27FC236}">
                <a16:creationId xmlns:a16="http://schemas.microsoft.com/office/drawing/2014/main" id="{E31F533D-8DF4-5F42-BE56-1E85E022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412" y="2203371"/>
            <a:ext cx="352242" cy="50320"/>
          </a:xfrm>
          <a:custGeom>
            <a:avLst/>
            <a:gdLst>
              <a:gd name="T0" fmla="*/ 281 w 309"/>
              <a:gd name="T1" fmla="*/ 0 h 46"/>
              <a:gd name="T2" fmla="*/ 281 w 309"/>
              <a:gd name="T3" fmla="*/ 0 h 46"/>
              <a:gd name="T4" fmla="*/ 18 w 309"/>
              <a:gd name="T5" fmla="*/ 0 h 46"/>
              <a:gd name="T6" fmla="*/ 0 w 309"/>
              <a:gd name="T7" fmla="*/ 18 h 46"/>
              <a:gd name="T8" fmla="*/ 18 w 309"/>
              <a:gd name="T9" fmla="*/ 45 h 46"/>
              <a:gd name="T10" fmla="*/ 281 w 309"/>
              <a:gd name="T11" fmla="*/ 45 h 46"/>
              <a:gd name="T12" fmla="*/ 308 w 309"/>
              <a:gd name="T13" fmla="*/ 18 h 46"/>
              <a:gd name="T14" fmla="*/ 281 w 309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46">
                <a:moveTo>
                  <a:pt x="281" y="0"/>
                </a:moveTo>
                <a:lnTo>
                  <a:pt x="281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18" y="45"/>
                </a:cubicBezTo>
                <a:cubicBezTo>
                  <a:pt x="281" y="45"/>
                  <a:pt x="281" y="45"/>
                  <a:pt x="281" y="45"/>
                </a:cubicBezTo>
                <a:cubicBezTo>
                  <a:pt x="299" y="45"/>
                  <a:pt x="308" y="36"/>
                  <a:pt x="308" y="18"/>
                </a:cubicBezTo>
                <a:cubicBezTo>
                  <a:pt x="308" y="9"/>
                  <a:pt x="299" y="0"/>
                  <a:pt x="28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09">
            <a:extLst>
              <a:ext uri="{FF2B5EF4-FFF2-40B4-BE49-F238E27FC236}">
                <a16:creationId xmlns:a16="http://schemas.microsoft.com/office/drawing/2014/main" id="{395CD091-F515-764F-8B70-1D4A9EA26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412" y="2344268"/>
            <a:ext cx="352242" cy="50320"/>
          </a:xfrm>
          <a:custGeom>
            <a:avLst/>
            <a:gdLst>
              <a:gd name="T0" fmla="*/ 281 w 309"/>
              <a:gd name="T1" fmla="*/ 0 h 46"/>
              <a:gd name="T2" fmla="*/ 281 w 309"/>
              <a:gd name="T3" fmla="*/ 0 h 46"/>
              <a:gd name="T4" fmla="*/ 18 w 309"/>
              <a:gd name="T5" fmla="*/ 0 h 46"/>
              <a:gd name="T6" fmla="*/ 0 w 309"/>
              <a:gd name="T7" fmla="*/ 27 h 46"/>
              <a:gd name="T8" fmla="*/ 18 w 309"/>
              <a:gd name="T9" fmla="*/ 45 h 46"/>
              <a:gd name="T10" fmla="*/ 281 w 309"/>
              <a:gd name="T11" fmla="*/ 45 h 46"/>
              <a:gd name="T12" fmla="*/ 308 w 309"/>
              <a:gd name="T13" fmla="*/ 27 h 46"/>
              <a:gd name="T14" fmla="*/ 281 w 309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46">
                <a:moveTo>
                  <a:pt x="281" y="0"/>
                </a:moveTo>
                <a:lnTo>
                  <a:pt x="281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8" y="45"/>
                </a:cubicBezTo>
                <a:cubicBezTo>
                  <a:pt x="281" y="45"/>
                  <a:pt x="281" y="45"/>
                  <a:pt x="281" y="45"/>
                </a:cubicBezTo>
                <a:cubicBezTo>
                  <a:pt x="299" y="45"/>
                  <a:pt x="308" y="36"/>
                  <a:pt x="308" y="27"/>
                </a:cubicBezTo>
                <a:cubicBezTo>
                  <a:pt x="308" y="9"/>
                  <a:pt x="299" y="0"/>
                  <a:pt x="28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10">
            <a:extLst>
              <a:ext uri="{FF2B5EF4-FFF2-40B4-BE49-F238E27FC236}">
                <a16:creationId xmlns:a16="http://schemas.microsoft.com/office/drawing/2014/main" id="{FD648693-D346-A442-8168-30B45F9BD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618" y="11180519"/>
            <a:ext cx="900736" cy="890668"/>
          </a:xfrm>
          <a:custGeom>
            <a:avLst/>
            <a:gdLst>
              <a:gd name="T0" fmla="*/ 752 w 790"/>
              <a:gd name="T1" fmla="*/ 0 h 780"/>
              <a:gd name="T2" fmla="*/ 752 w 790"/>
              <a:gd name="T3" fmla="*/ 0 h 780"/>
              <a:gd name="T4" fmla="*/ 46 w 790"/>
              <a:gd name="T5" fmla="*/ 0 h 780"/>
              <a:gd name="T6" fmla="*/ 0 w 790"/>
              <a:gd name="T7" fmla="*/ 36 h 780"/>
              <a:gd name="T8" fmla="*/ 0 w 790"/>
              <a:gd name="T9" fmla="*/ 190 h 780"/>
              <a:gd name="T10" fmla="*/ 46 w 790"/>
              <a:gd name="T11" fmla="*/ 227 h 780"/>
              <a:gd name="T12" fmla="*/ 46 w 790"/>
              <a:gd name="T13" fmla="*/ 227 h 780"/>
              <a:gd name="T14" fmla="*/ 46 w 790"/>
              <a:gd name="T15" fmla="*/ 743 h 780"/>
              <a:gd name="T16" fmla="*/ 91 w 790"/>
              <a:gd name="T17" fmla="*/ 779 h 780"/>
              <a:gd name="T18" fmla="*/ 707 w 790"/>
              <a:gd name="T19" fmla="*/ 779 h 780"/>
              <a:gd name="T20" fmla="*/ 743 w 790"/>
              <a:gd name="T21" fmla="*/ 743 h 780"/>
              <a:gd name="T22" fmla="*/ 743 w 790"/>
              <a:gd name="T23" fmla="*/ 227 h 780"/>
              <a:gd name="T24" fmla="*/ 752 w 790"/>
              <a:gd name="T25" fmla="*/ 227 h 780"/>
              <a:gd name="T26" fmla="*/ 789 w 790"/>
              <a:gd name="T27" fmla="*/ 190 h 780"/>
              <a:gd name="T28" fmla="*/ 789 w 790"/>
              <a:gd name="T29" fmla="*/ 36 h 780"/>
              <a:gd name="T30" fmla="*/ 752 w 790"/>
              <a:gd name="T31" fmla="*/ 0 h 780"/>
              <a:gd name="T32" fmla="*/ 64 w 790"/>
              <a:gd name="T33" fmla="*/ 54 h 780"/>
              <a:gd name="T34" fmla="*/ 64 w 790"/>
              <a:gd name="T35" fmla="*/ 54 h 780"/>
              <a:gd name="T36" fmla="*/ 734 w 790"/>
              <a:gd name="T37" fmla="*/ 54 h 780"/>
              <a:gd name="T38" fmla="*/ 734 w 790"/>
              <a:gd name="T39" fmla="*/ 172 h 780"/>
              <a:gd name="T40" fmla="*/ 707 w 790"/>
              <a:gd name="T41" fmla="*/ 172 h 780"/>
              <a:gd name="T42" fmla="*/ 635 w 790"/>
              <a:gd name="T43" fmla="*/ 172 h 780"/>
              <a:gd name="T44" fmla="*/ 145 w 790"/>
              <a:gd name="T45" fmla="*/ 172 h 780"/>
              <a:gd name="T46" fmla="*/ 91 w 790"/>
              <a:gd name="T47" fmla="*/ 172 h 780"/>
              <a:gd name="T48" fmla="*/ 64 w 790"/>
              <a:gd name="T49" fmla="*/ 172 h 780"/>
              <a:gd name="T50" fmla="*/ 64 w 790"/>
              <a:gd name="T51" fmla="*/ 54 h 780"/>
              <a:gd name="T52" fmla="*/ 689 w 790"/>
              <a:gd name="T53" fmla="*/ 725 h 780"/>
              <a:gd name="T54" fmla="*/ 689 w 790"/>
              <a:gd name="T55" fmla="*/ 725 h 780"/>
              <a:gd name="T56" fmla="*/ 109 w 790"/>
              <a:gd name="T57" fmla="*/ 725 h 780"/>
              <a:gd name="T58" fmla="*/ 109 w 790"/>
              <a:gd name="T59" fmla="*/ 227 h 780"/>
              <a:gd name="T60" fmla="*/ 145 w 790"/>
              <a:gd name="T61" fmla="*/ 227 h 780"/>
              <a:gd name="T62" fmla="*/ 635 w 790"/>
              <a:gd name="T63" fmla="*/ 227 h 780"/>
              <a:gd name="T64" fmla="*/ 689 w 790"/>
              <a:gd name="T65" fmla="*/ 227 h 780"/>
              <a:gd name="T66" fmla="*/ 689 w 790"/>
              <a:gd name="T67" fmla="*/ 725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0" h="780">
                <a:moveTo>
                  <a:pt x="752" y="0"/>
                </a:moveTo>
                <a:lnTo>
                  <a:pt x="752" y="0"/>
                </a:lnTo>
                <a:cubicBezTo>
                  <a:pt x="46" y="0"/>
                  <a:pt x="46" y="0"/>
                  <a:pt x="4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208"/>
                  <a:pt x="18" y="227"/>
                  <a:pt x="46" y="227"/>
                </a:cubicBezTo>
                <a:lnTo>
                  <a:pt x="46" y="227"/>
                </a:lnTo>
                <a:cubicBezTo>
                  <a:pt x="46" y="743"/>
                  <a:pt x="46" y="743"/>
                  <a:pt x="46" y="743"/>
                </a:cubicBezTo>
                <a:cubicBezTo>
                  <a:pt x="46" y="761"/>
                  <a:pt x="64" y="779"/>
                  <a:pt x="91" y="779"/>
                </a:cubicBezTo>
                <a:cubicBezTo>
                  <a:pt x="707" y="779"/>
                  <a:pt x="707" y="779"/>
                  <a:pt x="707" y="779"/>
                </a:cubicBezTo>
                <a:cubicBezTo>
                  <a:pt x="725" y="779"/>
                  <a:pt x="743" y="761"/>
                  <a:pt x="743" y="743"/>
                </a:cubicBezTo>
                <a:cubicBezTo>
                  <a:pt x="743" y="227"/>
                  <a:pt x="743" y="227"/>
                  <a:pt x="743" y="227"/>
                </a:cubicBezTo>
                <a:cubicBezTo>
                  <a:pt x="752" y="227"/>
                  <a:pt x="752" y="227"/>
                  <a:pt x="752" y="227"/>
                </a:cubicBezTo>
                <a:cubicBezTo>
                  <a:pt x="780" y="227"/>
                  <a:pt x="789" y="208"/>
                  <a:pt x="789" y="190"/>
                </a:cubicBezTo>
                <a:cubicBezTo>
                  <a:pt x="789" y="36"/>
                  <a:pt x="789" y="36"/>
                  <a:pt x="789" y="36"/>
                </a:cubicBezTo>
                <a:cubicBezTo>
                  <a:pt x="789" y="18"/>
                  <a:pt x="780" y="0"/>
                  <a:pt x="752" y="0"/>
                </a:cubicBezTo>
                <a:close/>
                <a:moveTo>
                  <a:pt x="64" y="54"/>
                </a:moveTo>
                <a:lnTo>
                  <a:pt x="64" y="54"/>
                </a:lnTo>
                <a:cubicBezTo>
                  <a:pt x="734" y="54"/>
                  <a:pt x="734" y="54"/>
                  <a:pt x="734" y="54"/>
                </a:cubicBezTo>
                <a:cubicBezTo>
                  <a:pt x="734" y="172"/>
                  <a:pt x="734" y="172"/>
                  <a:pt x="734" y="172"/>
                </a:cubicBezTo>
                <a:cubicBezTo>
                  <a:pt x="707" y="172"/>
                  <a:pt x="707" y="172"/>
                  <a:pt x="707" y="172"/>
                </a:cubicBezTo>
                <a:cubicBezTo>
                  <a:pt x="635" y="172"/>
                  <a:pt x="635" y="172"/>
                  <a:pt x="635" y="172"/>
                </a:cubicBezTo>
                <a:cubicBezTo>
                  <a:pt x="145" y="172"/>
                  <a:pt x="145" y="172"/>
                  <a:pt x="145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64" y="172"/>
                  <a:pt x="64" y="172"/>
                  <a:pt x="64" y="172"/>
                </a:cubicBezTo>
                <a:lnTo>
                  <a:pt x="64" y="54"/>
                </a:lnTo>
                <a:close/>
                <a:moveTo>
                  <a:pt x="689" y="725"/>
                </a:moveTo>
                <a:lnTo>
                  <a:pt x="689" y="725"/>
                </a:lnTo>
                <a:cubicBezTo>
                  <a:pt x="109" y="725"/>
                  <a:pt x="109" y="725"/>
                  <a:pt x="109" y="725"/>
                </a:cubicBezTo>
                <a:cubicBezTo>
                  <a:pt x="109" y="227"/>
                  <a:pt x="109" y="227"/>
                  <a:pt x="109" y="227"/>
                </a:cubicBezTo>
                <a:cubicBezTo>
                  <a:pt x="145" y="227"/>
                  <a:pt x="145" y="227"/>
                  <a:pt x="145" y="227"/>
                </a:cubicBezTo>
                <a:cubicBezTo>
                  <a:pt x="635" y="227"/>
                  <a:pt x="635" y="227"/>
                  <a:pt x="635" y="227"/>
                </a:cubicBezTo>
                <a:cubicBezTo>
                  <a:pt x="689" y="227"/>
                  <a:pt x="689" y="227"/>
                  <a:pt x="689" y="227"/>
                </a:cubicBezTo>
                <a:lnTo>
                  <a:pt x="689" y="7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11">
            <a:extLst>
              <a:ext uri="{FF2B5EF4-FFF2-40B4-BE49-F238E27FC236}">
                <a16:creationId xmlns:a16="http://schemas.microsoft.com/office/drawing/2014/main" id="{AD68EE5C-0F3B-3642-89C6-6605E861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924" y="11542826"/>
            <a:ext cx="186187" cy="65415"/>
          </a:xfrm>
          <a:custGeom>
            <a:avLst/>
            <a:gdLst>
              <a:gd name="T0" fmla="*/ 136 w 165"/>
              <a:gd name="T1" fmla="*/ 0 h 56"/>
              <a:gd name="T2" fmla="*/ 136 w 165"/>
              <a:gd name="T3" fmla="*/ 0 h 56"/>
              <a:gd name="T4" fmla="*/ 28 w 165"/>
              <a:gd name="T5" fmla="*/ 0 h 56"/>
              <a:gd name="T6" fmla="*/ 0 w 165"/>
              <a:gd name="T7" fmla="*/ 27 h 56"/>
              <a:gd name="T8" fmla="*/ 28 w 165"/>
              <a:gd name="T9" fmla="*/ 55 h 56"/>
              <a:gd name="T10" fmla="*/ 136 w 165"/>
              <a:gd name="T11" fmla="*/ 55 h 56"/>
              <a:gd name="T12" fmla="*/ 164 w 165"/>
              <a:gd name="T13" fmla="*/ 27 h 56"/>
              <a:gd name="T14" fmla="*/ 136 w 165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56">
                <a:moveTo>
                  <a:pt x="136" y="0"/>
                </a:moveTo>
                <a:lnTo>
                  <a:pt x="136" y="0"/>
                </a:ln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6"/>
                  <a:pt x="9" y="55"/>
                  <a:pt x="28" y="55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145" y="55"/>
                  <a:pt x="164" y="46"/>
                  <a:pt x="164" y="27"/>
                </a:cubicBezTo>
                <a:cubicBezTo>
                  <a:pt x="164" y="9"/>
                  <a:pt x="145" y="0"/>
                  <a:pt x="13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12">
            <a:extLst>
              <a:ext uri="{FF2B5EF4-FFF2-40B4-BE49-F238E27FC236}">
                <a16:creationId xmlns:a16="http://schemas.microsoft.com/office/drawing/2014/main" id="{A6A45FEE-7102-674F-A57B-F535990C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105" y="8684630"/>
            <a:ext cx="1066791" cy="1066791"/>
          </a:xfrm>
          <a:custGeom>
            <a:avLst/>
            <a:gdLst>
              <a:gd name="T0" fmla="*/ 798 w 935"/>
              <a:gd name="T1" fmla="*/ 653 h 935"/>
              <a:gd name="T2" fmla="*/ 798 w 935"/>
              <a:gd name="T3" fmla="*/ 653 h 935"/>
              <a:gd name="T4" fmla="*/ 726 w 935"/>
              <a:gd name="T5" fmla="*/ 671 h 935"/>
              <a:gd name="T6" fmla="*/ 327 w 935"/>
              <a:gd name="T7" fmla="*/ 463 h 935"/>
              <a:gd name="T8" fmla="*/ 726 w 935"/>
              <a:gd name="T9" fmla="*/ 263 h 935"/>
              <a:gd name="T10" fmla="*/ 798 w 935"/>
              <a:gd name="T11" fmla="*/ 281 h 935"/>
              <a:gd name="T12" fmla="*/ 934 w 935"/>
              <a:gd name="T13" fmla="*/ 145 h 935"/>
              <a:gd name="T14" fmla="*/ 798 w 935"/>
              <a:gd name="T15" fmla="*/ 0 h 935"/>
              <a:gd name="T16" fmla="*/ 662 w 935"/>
              <a:gd name="T17" fmla="*/ 145 h 935"/>
              <a:gd name="T18" fmla="*/ 680 w 935"/>
              <a:gd name="T19" fmla="*/ 218 h 935"/>
              <a:gd name="T20" fmla="*/ 273 w 935"/>
              <a:gd name="T21" fmla="*/ 426 h 935"/>
              <a:gd name="T22" fmla="*/ 145 w 935"/>
              <a:gd name="T23" fmla="*/ 327 h 935"/>
              <a:gd name="T24" fmla="*/ 0 w 935"/>
              <a:gd name="T25" fmla="*/ 463 h 935"/>
              <a:gd name="T26" fmla="*/ 145 w 935"/>
              <a:gd name="T27" fmla="*/ 608 h 935"/>
              <a:gd name="T28" fmla="*/ 273 w 935"/>
              <a:gd name="T29" fmla="*/ 508 h 935"/>
              <a:gd name="T30" fmla="*/ 680 w 935"/>
              <a:gd name="T31" fmla="*/ 716 h 935"/>
              <a:gd name="T32" fmla="*/ 662 w 935"/>
              <a:gd name="T33" fmla="*/ 789 h 935"/>
              <a:gd name="T34" fmla="*/ 798 w 935"/>
              <a:gd name="T35" fmla="*/ 934 h 935"/>
              <a:gd name="T36" fmla="*/ 934 w 935"/>
              <a:gd name="T37" fmla="*/ 789 h 935"/>
              <a:gd name="T38" fmla="*/ 798 w 935"/>
              <a:gd name="T39" fmla="*/ 653 h 935"/>
              <a:gd name="T40" fmla="*/ 798 w 935"/>
              <a:gd name="T41" fmla="*/ 64 h 935"/>
              <a:gd name="T42" fmla="*/ 798 w 935"/>
              <a:gd name="T43" fmla="*/ 64 h 935"/>
              <a:gd name="T44" fmla="*/ 871 w 935"/>
              <a:gd name="T45" fmla="*/ 145 h 935"/>
              <a:gd name="T46" fmla="*/ 798 w 935"/>
              <a:gd name="T47" fmla="*/ 218 h 935"/>
              <a:gd name="T48" fmla="*/ 717 w 935"/>
              <a:gd name="T49" fmla="*/ 145 h 935"/>
              <a:gd name="T50" fmla="*/ 798 w 935"/>
              <a:gd name="T51" fmla="*/ 64 h 935"/>
              <a:gd name="T52" fmla="*/ 145 w 935"/>
              <a:gd name="T53" fmla="*/ 544 h 935"/>
              <a:gd name="T54" fmla="*/ 145 w 935"/>
              <a:gd name="T55" fmla="*/ 544 h 935"/>
              <a:gd name="T56" fmla="*/ 64 w 935"/>
              <a:gd name="T57" fmla="*/ 463 h 935"/>
              <a:gd name="T58" fmla="*/ 145 w 935"/>
              <a:gd name="T59" fmla="*/ 390 h 935"/>
              <a:gd name="T60" fmla="*/ 218 w 935"/>
              <a:gd name="T61" fmla="*/ 463 h 935"/>
              <a:gd name="T62" fmla="*/ 145 w 935"/>
              <a:gd name="T63" fmla="*/ 544 h 935"/>
              <a:gd name="T64" fmla="*/ 798 w 935"/>
              <a:gd name="T65" fmla="*/ 870 h 935"/>
              <a:gd name="T66" fmla="*/ 798 w 935"/>
              <a:gd name="T67" fmla="*/ 870 h 935"/>
              <a:gd name="T68" fmla="*/ 717 w 935"/>
              <a:gd name="T69" fmla="*/ 789 h 935"/>
              <a:gd name="T70" fmla="*/ 798 w 935"/>
              <a:gd name="T71" fmla="*/ 716 h 935"/>
              <a:gd name="T72" fmla="*/ 871 w 935"/>
              <a:gd name="T73" fmla="*/ 789 h 935"/>
              <a:gd name="T74" fmla="*/ 798 w 935"/>
              <a:gd name="T75" fmla="*/ 870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35" h="935">
                <a:moveTo>
                  <a:pt x="798" y="653"/>
                </a:moveTo>
                <a:lnTo>
                  <a:pt x="798" y="653"/>
                </a:lnTo>
                <a:cubicBezTo>
                  <a:pt x="771" y="653"/>
                  <a:pt x="744" y="662"/>
                  <a:pt x="726" y="671"/>
                </a:cubicBezTo>
                <a:cubicBezTo>
                  <a:pt x="327" y="463"/>
                  <a:pt x="327" y="463"/>
                  <a:pt x="327" y="463"/>
                </a:cubicBezTo>
                <a:cubicBezTo>
                  <a:pt x="726" y="263"/>
                  <a:pt x="726" y="263"/>
                  <a:pt x="726" y="263"/>
                </a:cubicBezTo>
                <a:cubicBezTo>
                  <a:pt x="753" y="272"/>
                  <a:pt x="771" y="281"/>
                  <a:pt x="798" y="281"/>
                </a:cubicBezTo>
                <a:cubicBezTo>
                  <a:pt x="871" y="281"/>
                  <a:pt x="934" y="218"/>
                  <a:pt x="934" y="145"/>
                </a:cubicBezTo>
                <a:cubicBezTo>
                  <a:pt x="934" y="64"/>
                  <a:pt x="871" y="0"/>
                  <a:pt x="798" y="0"/>
                </a:cubicBezTo>
                <a:cubicBezTo>
                  <a:pt x="717" y="0"/>
                  <a:pt x="662" y="64"/>
                  <a:pt x="662" y="145"/>
                </a:cubicBezTo>
                <a:cubicBezTo>
                  <a:pt x="662" y="173"/>
                  <a:pt x="671" y="200"/>
                  <a:pt x="680" y="218"/>
                </a:cubicBezTo>
                <a:cubicBezTo>
                  <a:pt x="273" y="426"/>
                  <a:pt x="273" y="426"/>
                  <a:pt x="273" y="426"/>
                </a:cubicBezTo>
                <a:cubicBezTo>
                  <a:pt x="254" y="372"/>
                  <a:pt x="200" y="327"/>
                  <a:pt x="145" y="327"/>
                </a:cubicBezTo>
                <a:cubicBezTo>
                  <a:pt x="64" y="327"/>
                  <a:pt x="0" y="390"/>
                  <a:pt x="0" y="463"/>
                </a:cubicBezTo>
                <a:cubicBezTo>
                  <a:pt x="0" y="544"/>
                  <a:pt x="64" y="608"/>
                  <a:pt x="145" y="608"/>
                </a:cubicBezTo>
                <a:cubicBezTo>
                  <a:pt x="200" y="608"/>
                  <a:pt x="254" y="562"/>
                  <a:pt x="273" y="508"/>
                </a:cubicBezTo>
                <a:cubicBezTo>
                  <a:pt x="680" y="716"/>
                  <a:pt x="680" y="716"/>
                  <a:pt x="680" y="716"/>
                </a:cubicBezTo>
                <a:cubicBezTo>
                  <a:pt x="662" y="744"/>
                  <a:pt x="662" y="762"/>
                  <a:pt x="662" y="789"/>
                </a:cubicBezTo>
                <a:cubicBezTo>
                  <a:pt x="662" y="870"/>
                  <a:pt x="717" y="934"/>
                  <a:pt x="798" y="934"/>
                </a:cubicBezTo>
                <a:cubicBezTo>
                  <a:pt x="871" y="934"/>
                  <a:pt x="934" y="870"/>
                  <a:pt x="934" y="789"/>
                </a:cubicBezTo>
                <a:cubicBezTo>
                  <a:pt x="934" y="716"/>
                  <a:pt x="871" y="653"/>
                  <a:pt x="798" y="653"/>
                </a:cubicBezTo>
                <a:close/>
                <a:moveTo>
                  <a:pt x="798" y="64"/>
                </a:moveTo>
                <a:lnTo>
                  <a:pt x="798" y="64"/>
                </a:lnTo>
                <a:cubicBezTo>
                  <a:pt x="844" y="64"/>
                  <a:pt x="871" y="100"/>
                  <a:pt x="871" y="145"/>
                </a:cubicBezTo>
                <a:cubicBezTo>
                  <a:pt x="871" y="181"/>
                  <a:pt x="844" y="218"/>
                  <a:pt x="798" y="218"/>
                </a:cubicBezTo>
                <a:cubicBezTo>
                  <a:pt x="753" y="218"/>
                  <a:pt x="717" y="181"/>
                  <a:pt x="717" y="145"/>
                </a:cubicBezTo>
                <a:cubicBezTo>
                  <a:pt x="717" y="100"/>
                  <a:pt x="753" y="64"/>
                  <a:pt x="798" y="64"/>
                </a:cubicBezTo>
                <a:close/>
                <a:moveTo>
                  <a:pt x="145" y="544"/>
                </a:moveTo>
                <a:lnTo>
                  <a:pt x="145" y="544"/>
                </a:lnTo>
                <a:cubicBezTo>
                  <a:pt x="100" y="544"/>
                  <a:pt x="64" y="508"/>
                  <a:pt x="64" y="463"/>
                </a:cubicBezTo>
                <a:cubicBezTo>
                  <a:pt x="64" y="426"/>
                  <a:pt x="100" y="390"/>
                  <a:pt x="145" y="390"/>
                </a:cubicBezTo>
                <a:cubicBezTo>
                  <a:pt x="182" y="390"/>
                  <a:pt x="218" y="426"/>
                  <a:pt x="218" y="463"/>
                </a:cubicBezTo>
                <a:cubicBezTo>
                  <a:pt x="218" y="508"/>
                  <a:pt x="182" y="544"/>
                  <a:pt x="145" y="544"/>
                </a:cubicBezTo>
                <a:close/>
                <a:moveTo>
                  <a:pt x="798" y="870"/>
                </a:moveTo>
                <a:lnTo>
                  <a:pt x="798" y="870"/>
                </a:lnTo>
                <a:cubicBezTo>
                  <a:pt x="753" y="870"/>
                  <a:pt x="717" y="834"/>
                  <a:pt x="717" y="789"/>
                </a:cubicBezTo>
                <a:cubicBezTo>
                  <a:pt x="717" y="753"/>
                  <a:pt x="753" y="716"/>
                  <a:pt x="798" y="716"/>
                </a:cubicBezTo>
                <a:cubicBezTo>
                  <a:pt x="844" y="716"/>
                  <a:pt x="871" y="753"/>
                  <a:pt x="871" y="789"/>
                </a:cubicBezTo>
                <a:cubicBezTo>
                  <a:pt x="871" y="834"/>
                  <a:pt x="844" y="870"/>
                  <a:pt x="798" y="8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13">
            <a:extLst>
              <a:ext uri="{FF2B5EF4-FFF2-40B4-BE49-F238E27FC236}">
                <a16:creationId xmlns:a16="http://schemas.microsoft.com/office/drawing/2014/main" id="{CA6C6485-6D42-164A-8080-EFB482C9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370" y="4065223"/>
            <a:ext cx="1293231" cy="734677"/>
          </a:xfrm>
          <a:custGeom>
            <a:avLst/>
            <a:gdLst>
              <a:gd name="T0" fmla="*/ 1052 w 1134"/>
              <a:gd name="T1" fmla="*/ 181 h 644"/>
              <a:gd name="T2" fmla="*/ 1052 w 1134"/>
              <a:gd name="T3" fmla="*/ 181 h 644"/>
              <a:gd name="T4" fmla="*/ 961 w 1134"/>
              <a:gd name="T5" fmla="*/ 117 h 644"/>
              <a:gd name="T6" fmla="*/ 834 w 1134"/>
              <a:gd name="T7" fmla="*/ 90 h 644"/>
              <a:gd name="T8" fmla="*/ 807 w 1134"/>
              <a:gd name="T9" fmla="*/ 90 h 644"/>
              <a:gd name="T10" fmla="*/ 616 w 1134"/>
              <a:gd name="T11" fmla="*/ 0 h 644"/>
              <a:gd name="T12" fmla="*/ 363 w 1134"/>
              <a:gd name="T13" fmla="*/ 190 h 644"/>
              <a:gd name="T14" fmla="*/ 299 w 1134"/>
              <a:gd name="T15" fmla="*/ 181 h 644"/>
              <a:gd name="T16" fmla="*/ 36 w 1134"/>
              <a:gd name="T17" fmla="*/ 308 h 644"/>
              <a:gd name="T18" fmla="*/ 36 w 1134"/>
              <a:gd name="T19" fmla="*/ 525 h 644"/>
              <a:gd name="T20" fmla="*/ 254 w 1134"/>
              <a:gd name="T21" fmla="*/ 643 h 644"/>
              <a:gd name="T22" fmla="*/ 254 w 1134"/>
              <a:gd name="T23" fmla="*/ 643 h 644"/>
              <a:gd name="T24" fmla="*/ 344 w 1134"/>
              <a:gd name="T25" fmla="*/ 643 h 644"/>
              <a:gd name="T26" fmla="*/ 372 w 1134"/>
              <a:gd name="T27" fmla="*/ 607 h 644"/>
              <a:gd name="T28" fmla="*/ 344 w 1134"/>
              <a:gd name="T29" fmla="*/ 580 h 644"/>
              <a:gd name="T30" fmla="*/ 344 w 1134"/>
              <a:gd name="T31" fmla="*/ 580 h 644"/>
              <a:gd name="T32" fmla="*/ 254 w 1134"/>
              <a:gd name="T33" fmla="*/ 580 h 644"/>
              <a:gd name="T34" fmla="*/ 90 w 1134"/>
              <a:gd name="T35" fmla="*/ 498 h 644"/>
              <a:gd name="T36" fmla="*/ 90 w 1134"/>
              <a:gd name="T37" fmla="*/ 344 h 644"/>
              <a:gd name="T38" fmla="*/ 163 w 1134"/>
              <a:gd name="T39" fmla="*/ 271 h 644"/>
              <a:gd name="T40" fmla="*/ 299 w 1134"/>
              <a:gd name="T41" fmla="*/ 244 h 644"/>
              <a:gd name="T42" fmla="*/ 381 w 1134"/>
              <a:gd name="T43" fmla="*/ 262 h 644"/>
              <a:gd name="T44" fmla="*/ 408 w 1134"/>
              <a:gd name="T45" fmla="*/ 262 h 644"/>
              <a:gd name="T46" fmla="*/ 426 w 1134"/>
              <a:gd name="T47" fmla="*/ 235 h 644"/>
              <a:gd name="T48" fmla="*/ 616 w 1134"/>
              <a:gd name="T49" fmla="*/ 63 h 644"/>
              <a:gd name="T50" fmla="*/ 770 w 1134"/>
              <a:gd name="T51" fmla="*/ 145 h 644"/>
              <a:gd name="T52" fmla="*/ 798 w 1134"/>
              <a:gd name="T53" fmla="*/ 163 h 644"/>
              <a:gd name="T54" fmla="*/ 834 w 1134"/>
              <a:gd name="T55" fmla="*/ 154 h 644"/>
              <a:gd name="T56" fmla="*/ 1069 w 1134"/>
              <a:gd name="T57" fmla="*/ 380 h 644"/>
              <a:gd name="T58" fmla="*/ 1006 w 1134"/>
              <a:gd name="T59" fmla="*/ 516 h 644"/>
              <a:gd name="T60" fmla="*/ 816 w 1134"/>
              <a:gd name="T61" fmla="*/ 580 h 644"/>
              <a:gd name="T62" fmla="*/ 788 w 1134"/>
              <a:gd name="T63" fmla="*/ 607 h 644"/>
              <a:gd name="T64" fmla="*/ 816 w 1134"/>
              <a:gd name="T65" fmla="*/ 643 h 644"/>
              <a:gd name="T66" fmla="*/ 1133 w 1134"/>
              <a:gd name="T67" fmla="*/ 380 h 644"/>
              <a:gd name="T68" fmla="*/ 1052 w 1134"/>
              <a:gd name="T69" fmla="*/ 181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34" h="644">
                <a:moveTo>
                  <a:pt x="1052" y="181"/>
                </a:moveTo>
                <a:lnTo>
                  <a:pt x="1052" y="181"/>
                </a:lnTo>
                <a:cubicBezTo>
                  <a:pt x="1024" y="154"/>
                  <a:pt x="997" y="135"/>
                  <a:pt x="961" y="117"/>
                </a:cubicBezTo>
                <a:cubicBezTo>
                  <a:pt x="924" y="99"/>
                  <a:pt x="879" y="90"/>
                  <a:pt x="834" y="90"/>
                </a:cubicBezTo>
                <a:cubicBezTo>
                  <a:pt x="825" y="90"/>
                  <a:pt x="816" y="90"/>
                  <a:pt x="807" y="90"/>
                </a:cubicBezTo>
                <a:cubicBezTo>
                  <a:pt x="761" y="36"/>
                  <a:pt x="689" y="0"/>
                  <a:pt x="616" y="0"/>
                </a:cubicBezTo>
                <a:cubicBezTo>
                  <a:pt x="498" y="0"/>
                  <a:pt x="399" y="81"/>
                  <a:pt x="363" y="190"/>
                </a:cubicBezTo>
                <a:cubicBezTo>
                  <a:pt x="344" y="181"/>
                  <a:pt x="326" y="181"/>
                  <a:pt x="299" y="181"/>
                </a:cubicBezTo>
                <a:cubicBezTo>
                  <a:pt x="181" y="181"/>
                  <a:pt x="81" y="226"/>
                  <a:pt x="36" y="308"/>
                </a:cubicBezTo>
                <a:cubicBezTo>
                  <a:pt x="0" y="380"/>
                  <a:pt x="0" y="462"/>
                  <a:pt x="36" y="525"/>
                </a:cubicBezTo>
                <a:cubicBezTo>
                  <a:pt x="72" y="598"/>
                  <a:pt x="154" y="643"/>
                  <a:pt x="254" y="643"/>
                </a:cubicBezTo>
                <a:lnTo>
                  <a:pt x="254" y="643"/>
                </a:lnTo>
                <a:cubicBezTo>
                  <a:pt x="344" y="643"/>
                  <a:pt x="344" y="643"/>
                  <a:pt x="344" y="643"/>
                </a:cubicBezTo>
                <a:cubicBezTo>
                  <a:pt x="363" y="643"/>
                  <a:pt x="372" y="625"/>
                  <a:pt x="372" y="607"/>
                </a:cubicBezTo>
                <a:cubicBezTo>
                  <a:pt x="372" y="589"/>
                  <a:pt x="363" y="580"/>
                  <a:pt x="344" y="580"/>
                </a:cubicBezTo>
                <a:lnTo>
                  <a:pt x="344" y="580"/>
                </a:lnTo>
                <a:cubicBezTo>
                  <a:pt x="254" y="580"/>
                  <a:pt x="254" y="580"/>
                  <a:pt x="254" y="580"/>
                </a:cubicBezTo>
                <a:cubicBezTo>
                  <a:pt x="181" y="580"/>
                  <a:pt x="118" y="543"/>
                  <a:pt x="90" y="498"/>
                </a:cubicBezTo>
                <a:cubicBezTo>
                  <a:pt x="63" y="453"/>
                  <a:pt x="63" y="389"/>
                  <a:pt x="90" y="344"/>
                </a:cubicBezTo>
                <a:cubicBezTo>
                  <a:pt x="109" y="317"/>
                  <a:pt x="136" y="290"/>
                  <a:pt x="163" y="271"/>
                </a:cubicBezTo>
                <a:cubicBezTo>
                  <a:pt x="199" y="253"/>
                  <a:pt x="254" y="244"/>
                  <a:pt x="299" y="244"/>
                </a:cubicBezTo>
                <a:cubicBezTo>
                  <a:pt x="326" y="244"/>
                  <a:pt x="353" y="253"/>
                  <a:pt x="381" y="262"/>
                </a:cubicBezTo>
                <a:cubicBezTo>
                  <a:pt x="390" y="262"/>
                  <a:pt x="399" y="262"/>
                  <a:pt x="408" y="262"/>
                </a:cubicBezTo>
                <a:cubicBezTo>
                  <a:pt x="417" y="253"/>
                  <a:pt x="426" y="244"/>
                  <a:pt x="426" y="235"/>
                </a:cubicBezTo>
                <a:cubicBezTo>
                  <a:pt x="435" y="135"/>
                  <a:pt x="517" y="63"/>
                  <a:pt x="616" y="63"/>
                </a:cubicBezTo>
                <a:cubicBezTo>
                  <a:pt x="671" y="63"/>
                  <a:pt x="734" y="99"/>
                  <a:pt x="770" y="145"/>
                </a:cubicBezTo>
                <a:cubicBezTo>
                  <a:pt x="779" y="154"/>
                  <a:pt x="788" y="163"/>
                  <a:pt x="798" y="163"/>
                </a:cubicBezTo>
                <a:cubicBezTo>
                  <a:pt x="816" y="154"/>
                  <a:pt x="825" y="154"/>
                  <a:pt x="834" y="154"/>
                </a:cubicBezTo>
                <a:cubicBezTo>
                  <a:pt x="988" y="163"/>
                  <a:pt x="1069" y="271"/>
                  <a:pt x="1069" y="380"/>
                </a:cubicBezTo>
                <a:cubicBezTo>
                  <a:pt x="1069" y="435"/>
                  <a:pt x="1042" y="480"/>
                  <a:pt x="1006" y="516"/>
                </a:cubicBezTo>
                <a:cubicBezTo>
                  <a:pt x="961" y="552"/>
                  <a:pt x="897" y="580"/>
                  <a:pt x="816" y="580"/>
                </a:cubicBezTo>
                <a:cubicBezTo>
                  <a:pt x="798" y="580"/>
                  <a:pt x="788" y="589"/>
                  <a:pt x="788" y="607"/>
                </a:cubicBezTo>
                <a:cubicBezTo>
                  <a:pt x="788" y="625"/>
                  <a:pt x="798" y="643"/>
                  <a:pt x="816" y="643"/>
                </a:cubicBezTo>
                <a:cubicBezTo>
                  <a:pt x="1033" y="643"/>
                  <a:pt x="1133" y="507"/>
                  <a:pt x="1133" y="380"/>
                </a:cubicBezTo>
                <a:cubicBezTo>
                  <a:pt x="1133" y="308"/>
                  <a:pt x="1106" y="235"/>
                  <a:pt x="1052" y="18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14">
            <a:extLst>
              <a:ext uri="{FF2B5EF4-FFF2-40B4-BE49-F238E27FC236}">
                <a16:creationId xmlns:a16="http://schemas.microsoft.com/office/drawing/2014/main" id="{01A00F47-3C54-DF43-A318-BB899A89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219" y="4457722"/>
            <a:ext cx="422691" cy="467978"/>
          </a:xfrm>
          <a:custGeom>
            <a:avLst/>
            <a:gdLst>
              <a:gd name="T0" fmla="*/ 208 w 372"/>
              <a:gd name="T1" fmla="*/ 9 h 409"/>
              <a:gd name="T2" fmla="*/ 208 w 372"/>
              <a:gd name="T3" fmla="*/ 9 h 409"/>
              <a:gd name="T4" fmla="*/ 208 w 372"/>
              <a:gd name="T5" fmla="*/ 9 h 409"/>
              <a:gd name="T6" fmla="*/ 208 w 372"/>
              <a:gd name="T7" fmla="*/ 9 h 409"/>
              <a:gd name="T8" fmla="*/ 208 w 372"/>
              <a:gd name="T9" fmla="*/ 9 h 409"/>
              <a:gd name="T10" fmla="*/ 208 w 372"/>
              <a:gd name="T11" fmla="*/ 9 h 409"/>
              <a:gd name="T12" fmla="*/ 208 w 372"/>
              <a:gd name="T13" fmla="*/ 9 h 409"/>
              <a:gd name="T14" fmla="*/ 208 w 372"/>
              <a:gd name="T15" fmla="*/ 9 h 409"/>
              <a:gd name="T16" fmla="*/ 199 w 372"/>
              <a:gd name="T17" fmla="*/ 9 h 409"/>
              <a:gd name="T18" fmla="*/ 199 w 372"/>
              <a:gd name="T19" fmla="*/ 0 h 409"/>
              <a:gd name="T20" fmla="*/ 199 w 372"/>
              <a:gd name="T21" fmla="*/ 0 h 409"/>
              <a:gd name="T22" fmla="*/ 199 w 372"/>
              <a:gd name="T23" fmla="*/ 0 h 409"/>
              <a:gd name="T24" fmla="*/ 163 w 372"/>
              <a:gd name="T25" fmla="*/ 9 h 409"/>
              <a:gd name="T26" fmla="*/ 18 w 372"/>
              <a:gd name="T27" fmla="*/ 163 h 409"/>
              <a:gd name="T28" fmla="*/ 18 w 372"/>
              <a:gd name="T29" fmla="*/ 208 h 409"/>
              <a:gd name="T30" fmla="*/ 36 w 372"/>
              <a:gd name="T31" fmla="*/ 217 h 409"/>
              <a:gd name="T32" fmla="*/ 63 w 372"/>
              <a:gd name="T33" fmla="*/ 208 h 409"/>
              <a:gd name="T34" fmla="*/ 154 w 372"/>
              <a:gd name="T35" fmla="*/ 109 h 409"/>
              <a:gd name="T36" fmla="*/ 154 w 372"/>
              <a:gd name="T37" fmla="*/ 381 h 409"/>
              <a:gd name="T38" fmla="*/ 190 w 372"/>
              <a:gd name="T39" fmla="*/ 408 h 409"/>
              <a:gd name="T40" fmla="*/ 190 w 372"/>
              <a:gd name="T41" fmla="*/ 408 h 409"/>
              <a:gd name="T42" fmla="*/ 217 w 372"/>
              <a:gd name="T43" fmla="*/ 381 h 409"/>
              <a:gd name="T44" fmla="*/ 217 w 372"/>
              <a:gd name="T45" fmla="*/ 109 h 409"/>
              <a:gd name="T46" fmla="*/ 317 w 372"/>
              <a:gd name="T47" fmla="*/ 208 h 409"/>
              <a:gd name="T48" fmla="*/ 344 w 372"/>
              <a:gd name="T49" fmla="*/ 217 h 409"/>
              <a:gd name="T50" fmla="*/ 362 w 372"/>
              <a:gd name="T51" fmla="*/ 208 h 409"/>
              <a:gd name="T52" fmla="*/ 362 w 372"/>
              <a:gd name="T53" fmla="*/ 163 h 409"/>
              <a:gd name="T54" fmla="*/ 208 w 372"/>
              <a:gd name="T55" fmla="*/ 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2" h="409">
                <a:moveTo>
                  <a:pt x="208" y="9"/>
                </a:moveTo>
                <a:lnTo>
                  <a:pt x="208" y="9"/>
                </a:lnTo>
                <a:lnTo>
                  <a:pt x="208" y="9"/>
                </a:lnTo>
                <a:lnTo>
                  <a:pt x="208" y="9"/>
                </a:lnTo>
                <a:lnTo>
                  <a:pt x="208" y="9"/>
                </a:lnTo>
                <a:lnTo>
                  <a:pt x="208" y="9"/>
                </a:lnTo>
                <a:lnTo>
                  <a:pt x="208" y="9"/>
                </a:lnTo>
                <a:lnTo>
                  <a:pt x="208" y="9"/>
                </a:lnTo>
                <a:cubicBezTo>
                  <a:pt x="199" y="9"/>
                  <a:pt x="199" y="9"/>
                  <a:pt x="199" y="9"/>
                </a:cubicBezTo>
                <a:cubicBezTo>
                  <a:pt x="199" y="9"/>
                  <a:pt x="199" y="9"/>
                  <a:pt x="199" y="0"/>
                </a:cubicBezTo>
                <a:lnTo>
                  <a:pt x="199" y="0"/>
                </a:lnTo>
                <a:lnTo>
                  <a:pt x="199" y="0"/>
                </a:lnTo>
                <a:cubicBezTo>
                  <a:pt x="190" y="0"/>
                  <a:pt x="172" y="0"/>
                  <a:pt x="163" y="9"/>
                </a:cubicBezTo>
                <a:cubicBezTo>
                  <a:pt x="18" y="163"/>
                  <a:pt x="18" y="163"/>
                  <a:pt x="18" y="163"/>
                </a:cubicBezTo>
                <a:cubicBezTo>
                  <a:pt x="0" y="172"/>
                  <a:pt x="0" y="190"/>
                  <a:pt x="18" y="208"/>
                </a:cubicBezTo>
                <a:cubicBezTo>
                  <a:pt x="18" y="217"/>
                  <a:pt x="27" y="217"/>
                  <a:pt x="36" y="217"/>
                </a:cubicBezTo>
                <a:cubicBezTo>
                  <a:pt x="45" y="217"/>
                  <a:pt x="54" y="217"/>
                  <a:pt x="63" y="208"/>
                </a:cubicBezTo>
                <a:cubicBezTo>
                  <a:pt x="154" y="109"/>
                  <a:pt x="154" y="109"/>
                  <a:pt x="154" y="109"/>
                </a:cubicBezTo>
                <a:cubicBezTo>
                  <a:pt x="154" y="381"/>
                  <a:pt x="154" y="381"/>
                  <a:pt x="154" y="381"/>
                </a:cubicBezTo>
                <a:cubicBezTo>
                  <a:pt x="154" y="399"/>
                  <a:pt x="172" y="408"/>
                  <a:pt x="190" y="408"/>
                </a:cubicBezTo>
                <a:lnTo>
                  <a:pt x="190" y="408"/>
                </a:lnTo>
                <a:cubicBezTo>
                  <a:pt x="208" y="408"/>
                  <a:pt x="217" y="399"/>
                  <a:pt x="217" y="381"/>
                </a:cubicBezTo>
                <a:cubicBezTo>
                  <a:pt x="217" y="109"/>
                  <a:pt x="217" y="109"/>
                  <a:pt x="217" y="109"/>
                </a:cubicBezTo>
                <a:cubicBezTo>
                  <a:pt x="317" y="208"/>
                  <a:pt x="317" y="208"/>
                  <a:pt x="317" y="208"/>
                </a:cubicBezTo>
                <a:cubicBezTo>
                  <a:pt x="326" y="217"/>
                  <a:pt x="335" y="217"/>
                  <a:pt x="344" y="217"/>
                </a:cubicBezTo>
                <a:cubicBezTo>
                  <a:pt x="344" y="217"/>
                  <a:pt x="353" y="217"/>
                  <a:pt x="362" y="208"/>
                </a:cubicBezTo>
                <a:cubicBezTo>
                  <a:pt x="371" y="190"/>
                  <a:pt x="371" y="172"/>
                  <a:pt x="362" y="163"/>
                </a:cubicBezTo>
                <a:lnTo>
                  <a:pt x="208" y="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15">
            <a:extLst>
              <a:ext uri="{FF2B5EF4-FFF2-40B4-BE49-F238E27FC236}">
                <a16:creationId xmlns:a16="http://schemas.microsoft.com/office/drawing/2014/main" id="{A3095A2F-380A-FB4D-90B6-230714E5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370" y="6450407"/>
            <a:ext cx="1293231" cy="724613"/>
          </a:xfrm>
          <a:custGeom>
            <a:avLst/>
            <a:gdLst>
              <a:gd name="T0" fmla="*/ 1052 w 1134"/>
              <a:gd name="T1" fmla="*/ 182 h 635"/>
              <a:gd name="T2" fmla="*/ 1052 w 1134"/>
              <a:gd name="T3" fmla="*/ 182 h 635"/>
              <a:gd name="T4" fmla="*/ 961 w 1134"/>
              <a:gd name="T5" fmla="*/ 118 h 635"/>
              <a:gd name="T6" fmla="*/ 834 w 1134"/>
              <a:gd name="T7" fmla="*/ 91 h 635"/>
              <a:gd name="T8" fmla="*/ 807 w 1134"/>
              <a:gd name="T9" fmla="*/ 91 h 635"/>
              <a:gd name="T10" fmla="*/ 616 w 1134"/>
              <a:gd name="T11" fmla="*/ 0 h 635"/>
              <a:gd name="T12" fmla="*/ 363 w 1134"/>
              <a:gd name="T13" fmla="*/ 182 h 635"/>
              <a:gd name="T14" fmla="*/ 299 w 1134"/>
              <a:gd name="T15" fmla="*/ 182 h 635"/>
              <a:gd name="T16" fmla="*/ 36 w 1134"/>
              <a:gd name="T17" fmla="*/ 309 h 635"/>
              <a:gd name="T18" fmla="*/ 36 w 1134"/>
              <a:gd name="T19" fmla="*/ 525 h 635"/>
              <a:gd name="T20" fmla="*/ 254 w 1134"/>
              <a:gd name="T21" fmla="*/ 634 h 635"/>
              <a:gd name="T22" fmla="*/ 254 w 1134"/>
              <a:gd name="T23" fmla="*/ 634 h 635"/>
              <a:gd name="T24" fmla="*/ 344 w 1134"/>
              <a:gd name="T25" fmla="*/ 634 h 635"/>
              <a:gd name="T26" fmla="*/ 372 w 1134"/>
              <a:gd name="T27" fmla="*/ 598 h 635"/>
              <a:gd name="T28" fmla="*/ 344 w 1134"/>
              <a:gd name="T29" fmla="*/ 570 h 635"/>
              <a:gd name="T30" fmla="*/ 344 w 1134"/>
              <a:gd name="T31" fmla="*/ 570 h 635"/>
              <a:gd name="T32" fmla="*/ 254 w 1134"/>
              <a:gd name="T33" fmla="*/ 570 h 635"/>
              <a:gd name="T34" fmla="*/ 90 w 1134"/>
              <a:gd name="T35" fmla="*/ 489 h 635"/>
              <a:gd name="T36" fmla="*/ 90 w 1134"/>
              <a:gd name="T37" fmla="*/ 336 h 635"/>
              <a:gd name="T38" fmla="*/ 163 w 1134"/>
              <a:gd name="T39" fmla="*/ 272 h 635"/>
              <a:gd name="T40" fmla="*/ 299 w 1134"/>
              <a:gd name="T41" fmla="*/ 245 h 635"/>
              <a:gd name="T42" fmla="*/ 381 w 1134"/>
              <a:gd name="T43" fmla="*/ 254 h 635"/>
              <a:gd name="T44" fmla="*/ 408 w 1134"/>
              <a:gd name="T45" fmla="*/ 254 h 635"/>
              <a:gd name="T46" fmla="*/ 426 w 1134"/>
              <a:gd name="T47" fmla="*/ 236 h 635"/>
              <a:gd name="T48" fmla="*/ 616 w 1134"/>
              <a:gd name="T49" fmla="*/ 64 h 635"/>
              <a:gd name="T50" fmla="*/ 770 w 1134"/>
              <a:gd name="T51" fmla="*/ 145 h 635"/>
              <a:gd name="T52" fmla="*/ 798 w 1134"/>
              <a:gd name="T53" fmla="*/ 155 h 635"/>
              <a:gd name="T54" fmla="*/ 834 w 1134"/>
              <a:gd name="T55" fmla="*/ 155 h 635"/>
              <a:gd name="T56" fmla="*/ 1069 w 1134"/>
              <a:gd name="T57" fmla="*/ 371 h 635"/>
              <a:gd name="T58" fmla="*/ 1006 w 1134"/>
              <a:gd name="T59" fmla="*/ 507 h 635"/>
              <a:gd name="T60" fmla="*/ 816 w 1134"/>
              <a:gd name="T61" fmla="*/ 570 h 635"/>
              <a:gd name="T62" fmla="*/ 788 w 1134"/>
              <a:gd name="T63" fmla="*/ 607 h 635"/>
              <a:gd name="T64" fmla="*/ 816 w 1134"/>
              <a:gd name="T65" fmla="*/ 634 h 635"/>
              <a:gd name="T66" fmla="*/ 1133 w 1134"/>
              <a:gd name="T67" fmla="*/ 371 h 635"/>
              <a:gd name="T68" fmla="*/ 1052 w 1134"/>
              <a:gd name="T69" fmla="*/ 182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34" h="635">
                <a:moveTo>
                  <a:pt x="1052" y="182"/>
                </a:moveTo>
                <a:lnTo>
                  <a:pt x="1052" y="182"/>
                </a:lnTo>
                <a:cubicBezTo>
                  <a:pt x="1024" y="155"/>
                  <a:pt x="997" y="127"/>
                  <a:pt x="961" y="118"/>
                </a:cubicBezTo>
                <a:cubicBezTo>
                  <a:pt x="924" y="100"/>
                  <a:pt x="879" y="91"/>
                  <a:pt x="834" y="91"/>
                </a:cubicBezTo>
                <a:cubicBezTo>
                  <a:pt x="825" y="91"/>
                  <a:pt x="816" y="91"/>
                  <a:pt x="807" y="91"/>
                </a:cubicBezTo>
                <a:cubicBezTo>
                  <a:pt x="761" y="37"/>
                  <a:pt x="689" y="0"/>
                  <a:pt x="616" y="0"/>
                </a:cubicBezTo>
                <a:cubicBezTo>
                  <a:pt x="498" y="0"/>
                  <a:pt x="399" y="73"/>
                  <a:pt x="363" y="182"/>
                </a:cubicBezTo>
                <a:cubicBezTo>
                  <a:pt x="344" y="182"/>
                  <a:pt x="326" y="182"/>
                  <a:pt x="299" y="182"/>
                </a:cubicBezTo>
                <a:cubicBezTo>
                  <a:pt x="181" y="173"/>
                  <a:pt x="81" y="227"/>
                  <a:pt x="36" y="309"/>
                </a:cubicBezTo>
                <a:cubicBezTo>
                  <a:pt x="0" y="371"/>
                  <a:pt x="0" y="453"/>
                  <a:pt x="36" y="525"/>
                </a:cubicBezTo>
                <a:cubicBezTo>
                  <a:pt x="72" y="598"/>
                  <a:pt x="154" y="634"/>
                  <a:pt x="254" y="634"/>
                </a:cubicBezTo>
                <a:lnTo>
                  <a:pt x="254" y="634"/>
                </a:lnTo>
                <a:cubicBezTo>
                  <a:pt x="344" y="634"/>
                  <a:pt x="344" y="634"/>
                  <a:pt x="344" y="634"/>
                </a:cubicBezTo>
                <a:cubicBezTo>
                  <a:pt x="363" y="634"/>
                  <a:pt x="372" y="616"/>
                  <a:pt x="372" y="598"/>
                </a:cubicBezTo>
                <a:cubicBezTo>
                  <a:pt x="372" y="589"/>
                  <a:pt x="363" y="570"/>
                  <a:pt x="344" y="570"/>
                </a:cubicBezTo>
                <a:lnTo>
                  <a:pt x="344" y="570"/>
                </a:lnTo>
                <a:cubicBezTo>
                  <a:pt x="254" y="570"/>
                  <a:pt x="254" y="570"/>
                  <a:pt x="254" y="570"/>
                </a:cubicBezTo>
                <a:cubicBezTo>
                  <a:pt x="181" y="570"/>
                  <a:pt x="118" y="543"/>
                  <a:pt x="90" y="489"/>
                </a:cubicBezTo>
                <a:cubicBezTo>
                  <a:pt x="63" y="444"/>
                  <a:pt x="63" y="389"/>
                  <a:pt x="90" y="336"/>
                </a:cubicBezTo>
                <a:cubicBezTo>
                  <a:pt x="109" y="309"/>
                  <a:pt x="136" y="290"/>
                  <a:pt x="163" y="272"/>
                </a:cubicBezTo>
                <a:cubicBezTo>
                  <a:pt x="199" y="254"/>
                  <a:pt x="254" y="245"/>
                  <a:pt x="299" y="245"/>
                </a:cubicBezTo>
                <a:cubicBezTo>
                  <a:pt x="326" y="245"/>
                  <a:pt x="353" y="245"/>
                  <a:pt x="381" y="254"/>
                </a:cubicBezTo>
                <a:cubicBezTo>
                  <a:pt x="390" y="263"/>
                  <a:pt x="399" y="263"/>
                  <a:pt x="408" y="254"/>
                </a:cubicBezTo>
                <a:cubicBezTo>
                  <a:pt x="417" y="254"/>
                  <a:pt x="426" y="245"/>
                  <a:pt x="426" y="236"/>
                </a:cubicBezTo>
                <a:cubicBezTo>
                  <a:pt x="435" y="136"/>
                  <a:pt x="517" y="64"/>
                  <a:pt x="616" y="64"/>
                </a:cubicBezTo>
                <a:cubicBezTo>
                  <a:pt x="671" y="64"/>
                  <a:pt x="734" y="91"/>
                  <a:pt x="770" y="145"/>
                </a:cubicBezTo>
                <a:cubicBezTo>
                  <a:pt x="779" y="155"/>
                  <a:pt x="788" y="155"/>
                  <a:pt x="798" y="155"/>
                </a:cubicBezTo>
                <a:cubicBezTo>
                  <a:pt x="816" y="155"/>
                  <a:pt x="825" y="155"/>
                  <a:pt x="834" y="155"/>
                </a:cubicBezTo>
                <a:cubicBezTo>
                  <a:pt x="988" y="155"/>
                  <a:pt x="1069" y="272"/>
                  <a:pt x="1069" y="371"/>
                </a:cubicBezTo>
                <a:cubicBezTo>
                  <a:pt x="1069" y="425"/>
                  <a:pt x="1042" y="471"/>
                  <a:pt x="1006" y="507"/>
                </a:cubicBezTo>
                <a:cubicBezTo>
                  <a:pt x="961" y="552"/>
                  <a:pt x="897" y="570"/>
                  <a:pt x="816" y="570"/>
                </a:cubicBezTo>
                <a:cubicBezTo>
                  <a:pt x="798" y="570"/>
                  <a:pt x="788" y="589"/>
                  <a:pt x="788" y="607"/>
                </a:cubicBezTo>
                <a:cubicBezTo>
                  <a:pt x="788" y="616"/>
                  <a:pt x="798" y="634"/>
                  <a:pt x="816" y="634"/>
                </a:cubicBezTo>
                <a:cubicBezTo>
                  <a:pt x="1033" y="634"/>
                  <a:pt x="1133" y="507"/>
                  <a:pt x="1133" y="371"/>
                </a:cubicBezTo>
                <a:cubicBezTo>
                  <a:pt x="1133" y="300"/>
                  <a:pt x="1106" y="236"/>
                  <a:pt x="1052" y="18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16">
            <a:extLst>
              <a:ext uri="{FF2B5EF4-FFF2-40B4-BE49-F238E27FC236}">
                <a16:creationId xmlns:a16="http://schemas.microsoft.com/office/drawing/2014/main" id="{26256511-6573-3143-8030-3AD610F2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219" y="6847936"/>
            <a:ext cx="422691" cy="467981"/>
          </a:xfrm>
          <a:custGeom>
            <a:avLst/>
            <a:gdLst>
              <a:gd name="T0" fmla="*/ 317 w 372"/>
              <a:gd name="T1" fmla="*/ 198 h 408"/>
              <a:gd name="T2" fmla="*/ 317 w 372"/>
              <a:gd name="T3" fmla="*/ 198 h 408"/>
              <a:gd name="T4" fmla="*/ 217 w 372"/>
              <a:gd name="T5" fmla="*/ 298 h 408"/>
              <a:gd name="T6" fmla="*/ 217 w 372"/>
              <a:gd name="T7" fmla="*/ 26 h 408"/>
              <a:gd name="T8" fmla="*/ 190 w 372"/>
              <a:gd name="T9" fmla="*/ 0 h 408"/>
              <a:gd name="T10" fmla="*/ 190 w 372"/>
              <a:gd name="T11" fmla="*/ 0 h 408"/>
              <a:gd name="T12" fmla="*/ 154 w 372"/>
              <a:gd name="T13" fmla="*/ 26 h 408"/>
              <a:gd name="T14" fmla="*/ 154 w 372"/>
              <a:gd name="T15" fmla="*/ 298 h 408"/>
              <a:gd name="T16" fmla="*/ 63 w 372"/>
              <a:gd name="T17" fmla="*/ 198 h 408"/>
              <a:gd name="T18" fmla="*/ 18 w 372"/>
              <a:gd name="T19" fmla="*/ 198 h 408"/>
              <a:gd name="T20" fmla="*/ 18 w 372"/>
              <a:gd name="T21" fmla="*/ 244 h 408"/>
              <a:gd name="T22" fmla="*/ 163 w 372"/>
              <a:gd name="T23" fmla="*/ 398 h 408"/>
              <a:gd name="T24" fmla="*/ 172 w 372"/>
              <a:gd name="T25" fmla="*/ 398 h 408"/>
              <a:gd name="T26" fmla="*/ 172 w 372"/>
              <a:gd name="T27" fmla="*/ 398 h 408"/>
              <a:gd name="T28" fmla="*/ 172 w 372"/>
              <a:gd name="T29" fmla="*/ 398 h 408"/>
              <a:gd name="T30" fmla="*/ 172 w 372"/>
              <a:gd name="T31" fmla="*/ 398 h 408"/>
              <a:gd name="T32" fmla="*/ 172 w 372"/>
              <a:gd name="T33" fmla="*/ 398 h 408"/>
              <a:gd name="T34" fmla="*/ 172 w 372"/>
              <a:gd name="T35" fmla="*/ 398 h 408"/>
              <a:gd name="T36" fmla="*/ 181 w 372"/>
              <a:gd name="T37" fmla="*/ 398 h 408"/>
              <a:gd name="T38" fmla="*/ 181 w 372"/>
              <a:gd name="T39" fmla="*/ 398 h 408"/>
              <a:gd name="T40" fmla="*/ 181 w 372"/>
              <a:gd name="T41" fmla="*/ 398 h 408"/>
              <a:gd name="T42" fmla="*/ 181 w 372"/>
              <a:gd name="T43" fmla="*/ 398 h 408"/>
              <a:gd name="T44" fmla="*/ 190 w 372"/>
              <a:gd name="T45" fmla="*/ 407 h 408"/>
              <a:gd name="T46" fmla="*/ 208 w 372"/>
              <a:gd name="T47" fmla="*/ 398 h 408"/>
              <a:gd name="T48" fmla="*/ 362 w 372"/>
              <a:gd name="T49" fmla="*/ 244 h 408"/>
              <a:gd name="T50" fmla="*/ 362 w 372"/>
              <a:gd name="T51" fmla="*/ 198 h 408"/>
              <a:gd name="T52" fmla="*/ 317 w 372"/>
              <a:gd name="T53" fmla="*/ 19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2" h="408">
                <a:moveTo>
                  <a:pt x="317" y="198"/>
                </a:moveTo>
                <a:lnTo>
                  <a:pt x="317" y="198"/>
                </a:lnTo>
                <a:cubicBezTo>
                  <a:pt x="217" y="298"/>
                  <a:pt x="217" y="298"/>
                  <a:pt x="217" y="298"/>
                </a:cubicBezTo>
                <a:cubicBezTo>
                  <a:pt x="217" y="26"/>
                  <a:pt x="217" y="26"/>
                  <a:pt x="217" y="26"/>
                </a:cubicBezTo>
                <a:cubicBezTo>
                  <a:pt x="217" y="9"/>
                  <a:pt x="208" y="0"/>
                  <a:pt x="190" y="0"/>
                </a:cubicBezTo>
                <a:lnTo>
                  <a:pt x="190" y="0"/>
                </a:lnTo>
                <a:cubicBezTo>
                  <a:pt x="172" y="0"/>
                  <a:pt x="154" y="9"/>
                  <a:pt x="154" y="26"/>
                </a:cubicBezTo>
                <a:cubicBezTo>
                  <a:pt x="154" y="298"/>
                  <a:pt x="154" y="298"/>
                  <a:pt x="154" y="298"/>
                </a:cubicBezTo>
                <a:cubicBezTo>
                  <a:pt x="63" y="198"/>
                  <a:pt x="63" y="198"/>
                  <a:pt x="63" y="198"/>
                </a:cubicBezTo>
                <a:cubicBezTo>
                  <a:pt x="45" y="189"/>
                  <a:pt x="27" y="189"/>
                  <a:pt x="18" y="198"/>
                </a:cubicBezTo>
                <a:cubicBezTo>
                  <a:pt x="0" y="207"/>
                  <a:pt x="0" y="234"/>
                  <a:pt x="18" y="244"/>
                </a:cubicBezTo>
                <a:cubicBezTo>
                  <a:pt x="163" y="398"/>
                  <a:pt x="163" y="398"/>
                  <a:pt x="163" y="398"/>
                </a:cubicBezTo>
                <a:lnTo>
                  <a:pt x="172" y="398"/>
                </a:lnTo>
                <a:lnTo>
                  <a:pt x="172" y="398"/>
                </a:lnTo>
                <a:lnTo>
                  <a:pt x="172" y="398"/>
                </a:lnTo>
                <a:lnTo>
                  <a:pt x="172" y="398"/>
                </a:lnTo>
                <a:lnTo>
                  <a:pt x="172" y="398"/>
                </a:lnTo>
                <a:lnTo>
                  <a:pt x="172" y="398"/>
                </a:lnTo>
                <a:cubicBezTo>
                  <a:pt x="172" y="398"/>
                  <a:pt x="172" y="398"/>
                  <a:pt x="181" y="398"/>
                </a:cubicBezTo>
                <a:lnTo>
                  <a:pt x="181" y="398"/>
                </a:lnTo>
                <a:lnTo>
                  <a:pt x="181" y="398"/>
                </a:lnTo>
                <a:lnTo>
                  <a:pt x="181" y="398"/>
                </a:lnTo>
                <a:lnTo>
                  <a:pt x="190" y="407"/>
                </a:lnTo>
                <a:cubicBezTo>
                  <a:pt x="199" y="407"/>
                  <a:pt x="208" y="398"/>
                  <a:pt x="208" y="398"/>
                </a:cubicBezTo>
                <a:cubicBezTo>
                  <a:pt x="362" y="244"/>
                  <a:pt x="362" y="244"/>
                  <a:pt x="362" y="244"/>
                </a:cubicBezTo>
                <a:cubicBezTo>
                  <a:pt x="371" y="234"/>
                  <a:pt x="371" y="207"/>
                  <a:pt x="362" y="198"/>
                </a:cubicBezTo>
                <a:cubicBezTo>
                  <a:pt x="353" y="189"/>
                  <a:pt x="326" y="189"/>
                  <a:pt x="317" y="19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20" name="Group 33">
            <a:extLst>
              <a:ext uri="{FF2B5EF4-FFF2-40B4-BE49-F238E27FC236}">
                <a16:creationId xmlns:a16="http://schemas.microsoft.com/office/drawing/2014/main" id="{5675CF1D-6B1F-574D-A6C0-9CE5C45D55F6}"/>
              </a:ext>
            </a:extLst>
          </p:cNvPr>
          <p:cNvGrpSpPr/>
          <p:nvPr/>
        </p:nvGrpSpPr>
        <p:grpSpPr>
          <a:xfrm>
            <a:off x="15750504" y="3730228"/>
            <a:ext cx="6694400" cy="6084460"/>
            <a:chOff x="2756198" y="3000939"/>
            <a:chExt cx="6694400" cy="6084460"/>
          </a:xfrm>
        </p:grpSpPr>
        <p:sp>
          <p:nvSpPr>
            <p:cNvPr id="521" name="CuadroTexto 90">
              <a:extLst>
                <a:ext uri="{FF2B5EF4-FFF2-40B4-BE49-F238E27FC236}">
                  <a16:creationId xmlns:a16="http://schemas.microsoft.com/office/drawing/2014/main" id="{BE6F032D-5DAD-5B40-A054-2B304337E979}"/>
                </a:ext>
              </a:extLst>
            </p:cNvPr>
            <p:cNvSpPr txBox="1"/>
            <p:nvPr/>
          </p:nvSpPr>
          <p:spPr>
            <a:xfrm>
              <a:off x="2783092" y="3000939"/>
              <a:ext cx="5883342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Infographics</a:t>
              </a:r>
            </a:p>
          </p:txBody>
        </p:sp>
        <p:sp>
          <p:nvSpPr>
            <p:cNvPr id="522" name="CuadroTexto 91">
              <a:extLst>
                <a:ext uri="{FF2B5EF4-FFF2-40B4-BE49-F238E27FC236}">
                  <a16:creationId xmlns:a16="http://schemas.microsoft.com/office/drawing/2014/main" id="{066A0526-4132-3D40-8E61-8BAE1485C1BB}"/>
                </a:ext>
              </a:extLst>
            </p:cNvPr>
            <p:cNvSpPr txBox="1"/>
            <p:nvPr/>
          </p:nvSpPr>
          <p:spPr>
            <a:xfrm>
              <a:off x="2756198" y="5669079"/>
              <a:ext cx="66944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SlickText allows you to quickly and easily spread the word to your best customers with a simple text message. </a:t>
              </a:r>
            </a:p>
          </p:txBody>
        </p:sp>
      </p:grp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1BF1D371-5761-694E-98F6-A30EA14C6665}"/>
              </a:ext>
            </a:extLst>
          </p:cNvPr>
          <p:cNvSpPr txBox="1"/>
          <p:nvPr/>
        </p:nvSpPr>
        <p:spPr>
          <a:xfrm>
            <a:off x="10279142" y="12903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45A152A5-4933-4E4A-8E94-A158E1FA17AA}"/>
              </a:ext>
            </a:extLst>
          </p:cNvPr>
          <p:cNvSpPr/>
          <p:nvPr/>
        </p:nvSpPr>
        <p:spPr>
          <a:xfrm>
            <a:off x="10255696" y="1929163"/>
            <a:ext cx="432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0DBF7A59-EF03-0149-BCF8-7097F24D2BF9}"/>
              </a:ext>
            </a:extLst>
          </p:cNvPr>
          <p:cNvSpPr txBox="1"/>
          <p:nvPr/>
        </p:nvSpPr>
        <p:spPr>
          <a:xfrm>
            <a:off x="10279142" y="37302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3CA45303-39E9-BC4C-9332-5E7E36C5FB38}"/>
              </a:ext>
            </a:extLst>
          </p:cNvPr>
          <p:cNvSpPr/>
          <p:nvPr/>
        </p:nvSpPr>
        <p:spPr>
          <a:xfrm>
            <a:off x="10255696" y="4369029"/>
            <a:ext cx="432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69ED640E-64DC-454E-AADA-2CAA0D13919E}"/>
              </a:ext>
            </a:extLst>
          </p:cNvPr>
          <p:cNvSpPr txBox="1"/>
          <p:nvPr/>
        </p:nvSpPr>
        <p:spPr>
          <a:xfrm>
            <a:off x="10279142" y="605497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DCBD151E-1E69-4543-9758-CE1B9FDDEBBE}"/>
              </a:ext>
            </a:extLst>
          </p:cNvPr>
          <p:cNvSpPr/>
          <p:nvPr/>
        </p:nvSpPr>
        <p:spPr>
          <a:xfrm>
            <a:off x="10255696" y="6693773"/>
            <a:ext cx="432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5AC0976E-C70F-BC48-B806-E54368B191AB}"/>
              </a:ext>
            </a:extLst>
          </p:cNvPr>
          <p:cNvSpPr txBox="1"/>
          <p:nvPr/>
        </p:nvSpPr>
        <p:spPr>
          <a:xfrm>
            <a:off x="10279142" y="84429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07BCBD2F-795F-DE43-8921-8986177953D2}"/>
              </a:ext>
            </a:extLst>
          </p:cNvPr>
          <p:cNvSpPr/>
          <p:nvPr/>
        </p:nvSpPr>
        <p:spPr>
          <a:xfrm>
            <a:off x="10255696" y="9081706"/>
            <a:ext cx="432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B76E0E2E-5480-1541-95F3-295FF1AE0D7A}"/>
              </a:ext>
            </a:extLst>
          </p:cNvPr>
          <p:cNvSpPr txBox="1"/>
          <p:nvPr/>
        </p:nvSpPr>
        <p:spPr>
          <a:xfrm>
            <a:off x="10279142" y="1076764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8031D97D-3CF1-6D49-9F64-D88EF3976F0C}"/>
              </a:ext>
            </a:extLst>
          </p:cNvPr>
          <p:cNvSpPr/>
          <p:nvPr/>
        </p:nvSpPr>
        <p:spPr>
          <a:xfrm>
            <a:off x="10255696" y="11406450"/>
            <a:ext cx="432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182883-A691-114D-96D6-63707FC67DEB}"/>
              </a:ext>
            </a:extLst>
          </p:cNvPr>
          <p:cNvCxnSpPr>
            <a:cxnSpLocks/>
          </p:cNvCxnSpPr>
          <p:nvPr/>
        </p:nvCxnSpPr>
        <p:spPr>
          <a:xfrm>
            <a:off x="5943600" y="11727640"/>
            <a:ext cx="5996625" cy="0"/>
          </a:xfrm>
          <a:prstGeom prst="line">
            <a:avLst/>
          </a:prstGeom>
          <a:ln w="635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CC8DCC-552C-9C4D-B669-314D972A9895}"/>
              </a:ext>
            </a:extLst>
          </p:cNvPr>
          <p:cNvCxnSpPr>
            <a:cxnSpLocks/>
          </p:cNvCxnSpPr>
          <p:nvPr/>
        </p:nvCxnSpPr>
        <p:spPr>
          <a:xfrm>
            <a:off x="5943600" y="9365440"/>
            <a:ext cx="1346200" cy="0"/>
          </a:xfrm>
          <a:prstGeom prst="line">
            <a:avLst/>
          </a:prstGeom>
          <a:ln w="635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3D7747-9FBC-4A46-93F5-AF903FF22801}"/>
              </a:ext>
            </a:extLst>
          </p:cNvPr>
          <p:cNvCxnSpPr/>
          <p:nvPr/>
        </p:nvCxnSpPr>
        <p:spPr>
          <a:xfrm flipH="1">
            <a:off x="14373165" y="6292306"/>
            <a:ext cx="4259765" cy="0"/>
          </a:xfrm>
          <a:prstGeom prst="line">
            <a:avLst/>
          </a:prstGeom>
          <a:ln w="635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8BAF19-5900-E644-BB41-7350AE18B0FD}"/>
              </a:ext>
            </a:extLst>
          </p:cNvPr>
          <p:cNvCxnSpPr>
            <a:cxnSpLocks/>
          </p:cNvCxnSpPr>
          <p:nvPr/>
        </p:nvCxnSpPr>
        <p:spPr>
          <a:xfrm flipH="1">
            <a:off x="17297400" y="8705306"/>
            <a:ext cx="1335531" cy="0"/>
          </a:xfrm>
          <a:prstGeom prst="line">
            <a:avLst/>
          </a:prstGeom>
          <a:ln w="635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Freeform 324">
            <a:extLst>
              <a:ext uri="{FF2B5EF4-FFF2-40B4-BE49-F238E27FC236}">
                <a16:creationId xmlns:a16="http://schemas.microsoft.com/office/drawing/2014/main" id="{488D15EC-F276-0546-BF30-C814C7EA6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469" y="5045708"/>
            <a:ext cx="11967592" cy="6935932"/>
          </a:xfrm>
          <a:custGeom>
            <a:avLst/>
            <a:gdLst>
              <a:gd name="T0" fmla="*/ 3814 w 10613"/>
              <a:gd name="T1" fmla="*/ 2014 h 6152"/>
              <a:gd name="T2" fmla="*/ 3814 w 10613"/>
              <a:gd name="T3" fmla="*/ 2014 h 6152"/>
              <a:gd name="T4" fmla="*/ 5917 w 10613"/>
              <a:gd name="T5" fmla="*/ 306 h 6152"/>
              <a:gd name="T6" fmla="*/ 7734 w 10613"/>
              <a:gd name="T7" fmla="*/ 1322 h 6152"/>
              <a:gd name="T8" fmla="*/ 8130 w 10613"/>
              <a:gd name="T9" fmla="*/ 1286 h 6152"/>
              <a:gd name="T10" fmla="*/ 10271 w 10613"/>
              <a:gd name="T11" fmla="*/ 3426 h 6152"/>
              <a:gd name="T12" fmla="*/ 8130 w 10613"/>
              <a:gd name="T13" fmla="*/ 5566 h 6152"/>
              <a:gd name="T14" fmla="*/ 6700 w 10613"/>
              <a:gd name="T15" fmla="*/ 5017 h 6152"/>
              <a:gd name="T16" fmla="*/ 4920 w 10613"/>
              <a:gd name="T17" fmla="*/ 5971 h 6152"/>
              <a:gd name="T18" fmla="*/ 3337 w 10613"/>
              <a:gd name="T19" fmla="*/ 5269 h 6152"/>
              <a:gd name="T20" fmla="*/ 2159 w 10613"/>
              <a:gd name="T21" fmla="*/ 5719 h 6152"/>
              <a:gd name="T22" fmla="*/ 387 w 10613"/>
              <a:gd name="T23" fmla="*/ 3956 h 6152"/>
              <a:gd name="T24" fmla="*/ 2159 w 10613"/>
              <a:gd name="T25" fmla="*/ 2184 h 6152"/>
              <a:gd name="T26" fmla="*/ 3229 w 10613"/>
              <a:gd name="T27" fmla="*/ 2544 h 6152"/>
              <a:gd name="T28" fmla="*/ 3814 w 10613"/>
              <a:gd name="T29" fmla="*/ 2014 h 6152"/>
              <a:gd name="T30" fmla="*/ 5882 w 10613"/>
              <a:gd name="T31" fmla="*/ 0 h 6152"/>
              <a:gd name="T32" fmla="*/ 5882 w 10613"/>
              <a:gd name="T33" fmla="*/ 0 h 6152"/>
              <a:gd name="T34" fmla="*/ 3526 w 10613"/>
              <a:gd name="T35" fmla="*/ 1798 h 6152"/>
              <a:gd name="T36" fmla="*/ 2905 w 10613"/>
              <a:gd name="T37" fmla="*/ 1717 h 6152"/>
              <a:gd name="T38" fmla="*/ 2860 w 10613"/>
              <a:gd name="T39" fmla="*/ 1717 h 6152"/>
              <a:gd name="T40" fmla="*/ 1340 w 10613"/>
              <a:gd name="T41" fmla="*/ 2059 h 6152"/>
              <a:gd name="T42" fmla="*/ 387 w 10613"/>
              <a:gd name="T43" fmla="*/ 2940 h 6152"/>
              <a:gd name="T44" fmla="*/ 369 w 10613"/>
              <a:gd name="T45" fmla="*/ 5036 h 6152"/>
              <a:gd name="T46" fmla="*/ 2528 w 10613"/>
              <a:gd name="T47" fmla="*/ 6151 h 6152"/>
              <a:gd name="T48" fmla="*/ 7338 w 10613"/>
              <a:gd name="T49" fmla="*/ 6151 h 6152"/>
              <a:gd name="T50" fmla="*/ 9776 w 10613"/>
              <a:gd name="T51" fmla="*/ 5287 h 6152"/>
              <a:gd name="T52" fmla="*/ 10604 w 10613"/>
              <a:gd name="T53" fmla="*/ 3381 h 6152"/>
              <a:gd name="T54" fmla="*/ 9956 w 10613"/>
              <a:gd name="T55" fmla="*/ 1663 h 6152"/>
              <a:gd name="T56" fmla="*/ 8031 w 10613"/>
              <a:gd name="T57" fmla="*/ 872 h 6152"/>
              <a:gd name="T58" fmla="*/ 7995 w 10613"/>
              <a:gd name="T59" fmla="*/ 872 h 6152"/>
              <a:gd name="T60" fmla="*/ 7761 w 10613"/>
              <a:gd name="T61" fmla="*/ 881 h 6152"/>
              <a:gd name="T62" fmla="*/ 5882 w 10613"/>
              <a:gd name="T63" fmla="*/ 0 h 6152"/>
              <a:gd name="T64" fmla="*/ 3814 w 10613"/>
              <a:gd name="T65" fmla="*/ 2014 h 6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613" h="6152">
                <a:moveTo>
                  <a:pt x="3814" y="2014"/>
                </a:moveTo>
                <a:lnTo>
                  <a:pt x="3814" y="2014"/>
                </a:lnTo>
                <a:cubicBezTo>
                  <a:pt x="4021" y="1043"/>
                  <a:pt x="4884" y="306"/>
                  <a:pt x="5917" y="306"/>
                </a:cubicBezTo>
                <a:cubicBezTo>
                  <a:pt x="6682" y="306"/>
                  <a:pt x="7357" y="710"/>
                  <a:pt x="7734" y="1322"/>
                </a:cubicBezTo>
                <a:cubicBezTo>
                  <a:pt x="7860" y="1295"/>
                  <a:pt x="7995" y="1286"/>
                  <a:pt x="8130" y="1286"/>
                </a:cubicBezTo>
                <a:cubicBezTo>
                  <a:pt x="9317" y="1286"/>
                  <a:pt x="10271" y="2238"/>
                  <a:pt x="10271" y="3426"/>
                </a:cubicBezTo>
                <a:cubicBezTo>
                  <a:pt x="10271" y="4604"/>
                  <a:pt x="9317" y="5566"/>
                  <a:pt x="8130" y="5566"/>
                </a:cubicBezTo>
                <a:cubicBezTo>
                  <a:pt x="7581" y="5566"/>
                  <a:pt x="7078" y="5359"/>
                  <a:pt x="6700" y="5017"/>
                </a:cubicBezTo>
                <a:cubicBezTo>
                  <a:pt x="6322" y="5593"/>
                  <a:pt x="5666" y="5971"/>
                  <a:pt x="4920" y="5971"/>
                </a:cubicBezTo>
                <a:cubicBezTo>
                  <a:pt x="4291" y="5971"/>
                  <a:pt x="3733" y="5701"/>
                  <a:pt x="3337" y="5269"/>
                </a:cubicBezTo>
                <a:cubicBezTo>
                  <a:pt x="3022" y="5548"/>
                  <a:pt x="2609" y="5719"/>
                  <a:pt x="2159" y="5719"/>
                </a:cubicBezTo>
                <a:cubicBezTo>
                  <a:pt x="1178" y="5719"/>
                  <a:pt x="387" y="4928"/>
                  <a:pt x="387" y="3956"/>
                </a:cubicBezTo>
                <a:cubicBezTo>
                  <a:pt x="387" y="2976"/>
                  <a:pt x="1178" y="2184"/>
                  <a:pt x="2159" y="2184"/>
                </a:cubicBezTo>
                <a:cubicBezTo>
                  <a:pt x="2564" y="2184"/>
                  <a:pt x="2932" y="2319"/>
                  <a:pt x="3229" y="2544"/>
                </a:cubicBezTo>
                <a:cubicBezTo>
                  <a:pt x="3391" y="2328"/>
                  <a:pt x="3589" y="2148"/>
                  <a:pt x="3814" y="2014"/>
                </a:cubicBezTo>
                <a:lnTo>
                  <a:pt x="5882" y="0"/>
                </a:lnTo>
                <a:lnTo>
                  <a:pt x="5882" y="0"/>
                </a:lnTo>
                <a:cubicBezTo>
                  <a:pt x="4767" y="0"/>
                  <a:pt x="3814" y="755"/>
                  <a:pt x="3526" y="1798"/>
                </a:cubicBezTo>
                <a:cubicBezTo>
                  <a:pt x="3328" y="1753"/>
                  <a:pt x="3112" y="1726"/>
                  <a:pt x="2905" y="1717"/>
                </a:cubicBezTo>
                <a:cubicBezTo>
                  <a:pt x="2887" y="1717"/>
                  <a:pt x="2878" y="1717"/>
                  <a:pt x="2860" y="1717"/>
                </a:cubicBezTo>
                <a:cubicBezTo>
                  <a:pt x="2285" y="1717"/>
                  <a:pt x="1772" y="1834"/>
                  <a:pt x="1340" y="2059"/>
                </a:cubicBezTo>
                <a:cubicBezTo>
                  <a:pt x="935" y="2265"/>
                  <a:pt x="603" y="2571"/>
                  <a:pt x="387" y="2940"/>
                </a:cubicBezTo>
                <a:cubicBezTo>
                  <a:pt x="9" y="3597"/>
                  <a:pt x="0" y="4397"/>
                  <a:pt x="369" y="5036"/>
                </a:cubicBezTo>
                <a:cubicBezTo>
                  <a:pt x="774" y="5746"/>
                  <a:pt x="1556" y="6151"/>
                  <a:pt x="2528" y="6151"/>
                </a:cubicBezTo>
                <a:cubicBezTo>
                  <a:pt x="7338" y="6151"/>
                  <a:pt x="7338" y="6151"/>
                  <a:pt x="7338" y="6151"/>
                </a:cubicBezTo>
                <a:cubicBezTo>
                  <a:pt x="8337" y="6151"/>
                  <a:pt x="9183" y="5854"/>
                  <a:pt x="9776" y="5287"/>
                </a:cubicBezTo>
                <a:cubicBezTo>
                  <a:pt x="10307" y="4784"/>
                  <a:pt x="10604" y="4100"/>
                  <a:pt x="10604" y="3381"/>
                </a:cubicBezTo>
                <a:cubicBezTo>
                  <a:pt x="10612" y="2724"/>
                  <a:pt x="10379" y="2112"/>
                  <a:pt x="9956" y="1663"/>
                </a:cubicBezTo>
                <a:cubicBezTo>
                  <a:pt x="9479" y="1160"/>
                  <a:pt x="8814" y="881"/>
                  <a:pt x="8031" y="872"/>
                </a:cubicBezTo>
                <a:cubicBezTo>
                  <a:pt x="8022" y="872"/>
                  <a:pt x="8013" y="872"/>
                  <a:pt x="7995" y="872"/>
                </a:cubicBezTo>
                <a:cubicBezTo>
                  <a:pt x="7923" y="872"/>
                  <a:pt x="7842" y="872"/>
                  <a:pt x="7761" y="881"/>
                </a:cubicBezTo>
                <a:cubicBezTo>
                  <a:pt x="7302" y="333"/>
                  <a:pt x="6610" y="0"/>
                  <a:pt x="5882" y="0"/>
                </a:cubicBezTo>
                <a:lnTo>
                  <a:pt x="3814" y="201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5">
            <a:extLst>
              <a:ext uri="{FF2B5EF4-FFF2-40B4-BE49-F238E27FC236}">
                <a16:creationId xmlns:a16="http://schemas.microsoft.com/office/drawing/2014/main" id="{28DEF647-2648-104B-813B-3822B396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1902" y="6497531"/>
            <a:ext cx="4027316" cy="4827806"/>
          </a:xfrm>
          <a:custGeom>
            <a:avLst/>
            <a:gdLst>
              <a:gd name="T0" fmla="*/ 1430 w 3572"/>
              <a:gd name="T1" fmla="*/ 0 h 4281"/>
              <a:gd name="T2" fmla="*/ 1430 w 3572"/>
              <a:gd name="T3" fmla="*/ 0 h 4281"/>
              <a:gd name="T4" fmla="*/ 1034 w 3572"/>
              <a:gd name="T5" fmla="*/ 36 h 4281"/>
              <a:gd name="T6" fmla="*/ 1358 w 3572"/>
              <a:gd name="T7" fmla="*/ 1159 h 4281"/>
              <a:gd name="T8" fmla="*/ 306 w 3572"/>
              <a:gd name="T9" fmla="*/ 3003 h 4281"/>
              <a:gd name="T10" fmla="*/ 0 w 3572"/>
              <a:gd name="T11" fmla="*/ 3731 h 4281"/>
              <a:gd name="T12" fmla="*/ 1430 w 3572"/>
              <a:gd name="T13" fmla="*/ 4280 h 4281"/>
              <a:gd name="T14" fmla="*/ 3571 w 3572"/>
              <a:gd name="T15" fmla="*/ 2140 h 4281"/>
              <a:gd name="T16" fmla="*/ 1430 w 3572"/>
              <a:gd name="T17" fmla="*/ 0 h 4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2" h="4281">
                <a:moveTo>
                  <a:pt x="1430" y="0"/>
                </a:moveTo>
                <a:lnTo>
                  <a:pt x="1430" y="0"/>
                </a:lnTo>
                <a:cubicBezTo>
                  <a:pt x="1295" y="0"/>
                  <a:pt x="1160" y="9"/>
                  <a:pt x="1034" y="36"/>
                </a:cubicBezTo>
                <a:cubicBezTo>
                  <a:pt x="1232" y="359"/>
                  <a:pt x="1358" y="745"/>
                  <a:pt x="1358" y="1159"/>
                </a:cubicBezTo>
                <a:cubicBezTo>
                  <a:pt x="1358" y="1942"/>
                  <a:pt x="936" y="2625"/>
                  <a:pt x="306" y="3003"/>
                </a:cubicBezTo>
                <a:cubicBezTo>
                  <a:pt x="252" y="3264"/>
                  <a:pt x="144" y="3516"/>
                  <a:pt x="0" y="3731"/>
                </a:cubicBezTo>
                <a:cubicBezTo>
                  <a:pt x="378" y="4073"/>
                  <a:pt x="881" y="4280"/>
                  <a:pt x="1430" y="4280"/>
                </a:cubicBezTo>
                <a:cubicBezTo>
                  <a:pt x="2617" y="4280"/>
                  <a:pt x="3571" y="3318"/>
                  <a:pt x="3571" y="2140"/>
                </a:cubicBezTo>
                <a:cubicBezTo>
                  <a:pt x="3571" y="952"/>
                  <a:pt x="2617" y="0"/>
                  <a:pt x="143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6">
            <a:extLst>
              <a:ext uri="{FF2B5EF4-FFF2-40B4-BE49-F238E27FC236}">
                <a16:creationId xmlns:a16="http://schemas.microsoft.com/office/drawing/2014/main" id="{398AE03D-5A66-1141-8DE4-5DEC6F9ED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244" y="5393748"/>
            <a:ext cx="4420106" cy="2187678"/>
          </a:xfrm>
          <a:custGeom>
            <a:avLst/>
            <a:gdLst>
              <a:gd name="T0" fmla="*/ 2103 w 3921"/>
              <a:gd name="T1" fmla="*/ 0 h 1942"/>
              <a:gd name="T2" fmla="*/ 2103 w 3921"/>
              <a:gd name="T3" fmla="*/ 0 h 1942"/>
              <a:gd name="T4" fmla="*/ 0 w 3921"/>
              <a:gd name="T5" fmla="*/ 1708 h 1942"/>
              <a:gd name="T6" fmla="*/ 1106 w 3921"/>
              <a:gd name="T7" fmla="*/ 1402 h 1942"/>
              <a:gd name="T8" fmla="*/ 2526 w 3921"/>
              <a:gd name="T9" fmla="*/ 1941 h 1942"/>
              <a:gd name="T10" fmla="*/ 3920 w 3921"/>
              <a:gd name="T11" fmla="*/ 1016 h 1942"/>
              <a:gd name="T12" fmla="*/ 2103 w 3921"/>
              <a:gd name="T13" fmla="*/ 0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21" h="1942">
                <a:moveTo>
                  <a:pt x="2103" y="0"/>
                </a:moveTo>
                <a:lnTo>
                  <a:pt x="2103" y="0"/>
                </a:lnTo>
                <a:cubicBezTo>
                  <a:pt x="1070" y="0"/>
                  <a:pt x="207" y="737"/>
                  <a:pt x="0" y="1708"/>
                </a:cubicBezTo>
                <a:cubicBezTo>
                  <a:pt x="323" y="1510"/>
                  <a:pt x="701" y="1402"/>
                  <a:pt x="1106" y="1402"/>
                </a:cubicBezTo>
                <a:cubicBezTo>
                  <a:pt x="1654" y="1402"/>
                  <a:pt x="2148" y="1609"/>
                  <a:pt x="2526" y="1941"/>
                </a:cubicBezTo>
                <a:cubicBezTo>
                  <a:pt x="2841" y="1465"/>
                  <a:pt x="3336" y="1124"/>
                  <a:pt x="3920" y="1016"/>
                </a:cubicBezTo>
                <a:cubicBezTo>
                  <a:pt x="3543" y="404"/>
                  <a:pt x="2868" y="0"/>
                  <a:pt x="210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7">
            <a:extLst>
              <a:ext uri="{FF2B5EF4-FFF2-40B4-BE49-F238E27FC236}">
                <a16:creationId xmlns:a16="http://schemas.microsoft.com/office/drawing/2014/main" id="{829A7C63-063A-FC43-B1C2-B436F5130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199" y="6537307"/>
            <a:ext cx="1939078" cy="3346151"/>
          </a:xfrm>
          <a:custGeom>
            <a:avLst/>
            <a:gdLst>
              <a:gd name="T0" fmla="*/ 1394 w 1719"/>
              <a:gd name="T1" fmla="*/ 0 h 2968"/>
              <a:gd name="T2" fmla="*/ 1394 w 1719"/>
              <a:gd name="T3" fmla="*/ 0 h 2968"/>
              <a:gd name="T4" fmla="*/ 0 w 1719"/>
              <a:gd name="T5" fmla="*/ 925 h 2968"/>
              <a:gd name="T6" fmla="*/ 711 w 1719"/>
              <a:gd name="T7" fmla="*/ 2517 h 2968"/>
              <a:gd name="T8" fmla="*/ 666 w 1719"/>
              <a:gd name="T9" fmla="*/ 2967 h 2968"/>
              <a:gd name="T10" fmla="*/ 1718 w 1719"/>
              <a:gd name="T11" fmla="*/ 1123 h 2968"/>
              <a:gd name="T12" fmla="*/ 1394 w 1719"/>
              <a:gd name="T13" fmla="*/ 0 h 2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9" h="2968">
                <a:moveTo>
                  <a:pt x="1394" y="0"/>
                </a:moveTo>
                <a:lnTo>
                  <a:pt x="1394" y="0"/>
                </a:lnTo>
                <a:cubicBezTo>
                  <a:pt x="810" y="108"/>
                  <a:pt x="315" y="449"/>
                  <a:pt x="0" y="925"/>
                </a:cubicBezTo>
                <a:cubicBezTo>
                  <a:pt x="441" y="1312"/>
                  <a:pt x="711" y="1888"/>
                  <a:pt x="711" y="2517"/>
                </a:cubicBezTo>
                <a:cubicBezTo>
                  <a:pt x="711" y="2670"/>
                  <a:pt x="702" y="2823"/>
                  <a:pt x="666" y="2967"/>
                </a:cubicBezTo>
                <a:cubicBezTo>
                  <a:pt x="1296" y="2589"/>
                  <a:pt x="1718" y="1906"/>
                  <a:pt x="1718" y="1123"/>
                </a:cubicBezTo>
                <a:cubicBezTo>
                  <a:pt x="1718" y="709"/>
                  <a:pt x="1592" y="323"/>
                  <a:pt x="139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8">
            <a:extLst>
              <a:ext uri="{FF2B5EF4-FFF2-40B4-BE49-F238E27FC236}">
                <a16:creationId xmlns:a16="http://schemas.microsoft.com/office/drawing/2014/main" id="{8E07F253-C14A-E44F-A8FF-E6F12D49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005" y="7511818"/>
            <a:ext cx="3326263" cy="3987540"/>
          </a:xfrm>
          <a:custGeom>
            <a:avLst/>
            <a:gdLst>
              <a:gd name="T0" fmla="*/ 1772 w 2951"/>
              <a:gd name="T1" fmla="*/ 0 h 3536"/>
              <a:gd name="T2" fmla="*/ 1772 w 2951"/>
              <a:gd name="T3" fmla="*/ 0 h 3536"/>
              <a:gd name="T4" fmla="*/ 0 w 2951"/>
              <a:gd name="T5" fmla="*/ 1772 h 3536"/>
              <a:gd name="T6" fmla="*/ 1772 w 2951"/>
              <a:gd name="T7" fmla="*/ 3535 h 3536"/>
              <a:gd name="T8" fmla="*/ 2950 w 2951"/>
              <a:gd name="T9" fmla="*/ 3085 h 3536"/>
              <a:gd name="T10" fmla="*/ 2401 w 2951"/>
              <a:gd name="T11" fmla="*/ 1655 h 3536"/>
              <a:gd name="T12" fmla="*/ 2842 w 2951"/>
              <a:gd name="T13" fmla="*/ 360 h 3536"/>
              <a:gd name="T14" fmla="*/ 1772 w 2951"/>
              <a:gd name="T15" fmla="*/ 0 h 3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1" h="3536">
                <a:moveTo>
                  <a:pt x="1772" y="0"/>
                </a:moveTo>
                <a:lnTo>
                  <a:pt x="1772" y="0"/>
                </a:lnTo>
                <a:cubicBezTo>
                  <a:pt x="791" y="0"/>
                  <a:pt x="0" y="792"/>
                  <a:pt x="0" y="1772"/>
                </a:cubicBezTo>
                <a:cubicBezTo>
                  <a:pt x="0" y="2744"/>
                  <a:pt x="791" y="3535"/>
                  <a:pt x="1772" y="3535"/>
                </a:cubicBezTo>
                <a:cubicBezTo>
                  <a:pt x="2222" y="3535"/>
                  <a:pt x="2635" y="3364"/>
                  <a:pt x="2950" y="3085"/>
                </a:cubicBezTo>
                <a:cubicBezTo>
                  <a:pt x="2608" y="2708"/>
                  <a:pt x="2401" y="2204"/>
                  <a:pt x="2401" y="1655"/>
                </a:cubicBezTo>
                <a:cubicBezTo>
                  <a:pt x="2401" y="1170"/>
                  <a:pt x="2563" y="720"/>
                  <a:pt x="2842" y="360"/>
                </a:cubicBezTo>
                <a:cubicBezTo>
                  <a:pt x="2545" y="135"/>
                  <a:pt x="2177" y="0"/>
                  <a:pt x="17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9">
            <a:extLst>
              <a:ext uri="{FF2B5EF4-FFF2-40B4-BE49-F238E27FC236}">
                <a16:creationId xmlns:a16="http://schemas.microsoft.com/office/drawing/2014/main" id="{13D61D45-A2B2-A445-B756-53C3514F1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940" y="7317909"/>
            <a:ext cx="3912962" cy="4464852"/>
          </a:xfrm>
          <a:custGeom>
            <a:avLst/>
            <a:gdLst>
              <a:gd name="T0" fmla="*/ 585 w 3472"/>
              <a:gd name="T1" fmla="*/ 0 h 3958"/>
              <a:gd name="T2" fmla="*/ 585 w 3472"/>
              <a:gd name="T3" fmla="*/ 0 h 3958"/>
              <a:gd name="T4" fmla="*/ 0 w 3472"/>
              <a:gd name="T5" fmla="*/ 530 h 3958"/>
              <a:gd name="T6" fmla="*/ 702 w 3472"/>
              <a:gd name="T7" fmla="*/ 1942 h 3958"/>
              <a:gd name="T8" fmla="*/ 108 w 3472"/>
              <a:gd name="T9" fmla="*/ 3255 h 3958"/>
              <a:gd name="T10" fmla="*/ 1691 w 3472"/>
              <a:gd name="T11" fmla="*/ 3957 h 3958"/>
              <a:gd name="T12" fmla="*/ 3471 w 3472"/>
              <a:gd name="T13" fmla="*/ 3003 h 3958"/>
              <a:gd name="T14" fmla="*/ 3084 w 3472"/>
              <a:gd name="T15" fmla="*/ 2536 h 3958"/>
              <a:gd name="T16" fmla="*/ 2688 w 3472"/>
              <a:gd name="T17" fmla="*/ 2572 h 3958"/>
              <a:gd name="T18" fmla="*/ 549 w 3472"/>
              <a:gd name="T19" fmla="*/ 431 h 3958"/>
              <a:gd name="T20" fmla="*/ 585 w 3472"/>
              <a:gd name="T21" fmla="*/ 0 h 3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2" h="3958">
                <a:moveTo>
                  <a:pt x="585" y="0"/>
                </a:moveTo>
                <a:lnTo>
                  <a:pt x="585" y="0"/>
                </a:lnTo>
                <a:cubicBezTo>
                  <a:pt x="360" y="134"/>
                  <a:pt x="162" y="314"/>
                  <a:pt x="0" y="530"/>
                </a:cubicBezTo>
                <a:cubicBezTo>
                  <a:pt x="423" y="854"/>
                  <a:pt x="702" y="1367"/>
                  <a:pt x="702" y="1942"/>
                </a:cubicBezTo>
                <a:cubicBezTo>
                  <a:pt x="702" y="2464"/>
                  <a:pt x="468" y="2932"/>
                  <a:pt x="108" y="3255"/>
                </a:cubicBezTo>
                <a:cubicBezTo>
                  <a:pt x="504" y="3687"/>
                  <a:pt x="1062" y="3957"/>
                  <a:pt x="1691" y="3957"/>
                </a:cubicBezTo>
                <a:cubicBezTo>
                  <a:pt x="2437" y="3957"/>
                  <a:pt x="3093" y="3579"/>
                  <a:pt x="3471" y="3003"/>
                </a:cubicBezTo>
                <a:cubicBezTo>
                  <a:pt x="3318" y="2868"/>
                  <a:pt x="3192" y="2707"/>
                  <a:pt x="3084" y="2536"/>
                </a:cubicBezTo>
                <a:cubicBezTo>
                  <a:pt x="2949" y="2563"/>
                  <a:pt x="2823" y="2572"/>
                  <a:pt x="2688" y="2572"/>
                </a:cubicBezTo>
                <a:cubicBezTo>
                  <a:pt x="1502" y="2572"/>
                  <a:pt x="549" y="1619"/>
                  <a:pt x="549" y="431"/>
                </a:cubicBezTo>
                <a:cubicBezTo>
                  <a:pt x="549" y="287"/>
                  <a:pt x="558" y="144"/>
                  <a:pt x="58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0">
            <a:extLst>
              <a:ext uri="{FF2B5EF4-FFF2-40B4-BE49-F238E27FC236}">
                <a16:creationId xmlns:a16="http://schemas.microsoft.com/office/drawing/2014/main" id="{3AA29758-C2C5-AA46-AFCF-B78EF45A9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4367" y="9883458"/>
            <a:ext cx="780602" cy="820381"/>
          </a:xfrm>
          <a:custGeom>
            <a:avLst/>
            <a:gdLst>
              <a:gd name="T0" fmla="*/ 693 w 694"/>
              <a:gd name="T1" fmla="*/ 0 h 729"/>
              <a:gd name="T2" fmla="*/ 693 w 694"/>
              <a:gd name="T3" fmla="*/ 0 h 729"/>
              <a:gd name="T4" fmla="*/ 0 w 694"/>
              <a:gd name="T5" fmla="*/ 261 h 729"/>
              <a:gd name="T6" fmla="*/ 387 w 694"/>
              <a:gd name="T7" fmla="*/ 728 h 729"/>
              <a:gd name="T8" fmla="*/ 693 w 694"/>
              <a:gd name="T9" fmla="*/ 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4" h="729">
                <a:moveTo>
                  <a:pt x="693" y="0"/>
                </a:moveTo>
                <a:lnTo>
                  <a:pt x="693" y="0"/>
                </a:lnTo>
                <a:cubicBezTo>
                  <a:pt x="486" y="126"/>
                  <a:pt x="252" y="216"/>
                  <a:pt x="0" y="261"/>
                </a:cubicBezTo>
                <a:cubicBezTo>
                  <a:pt x="108" y="432"/>
                  <a:pt x="234" y="593"/>
                  <a:pt x="387" y="728"/>
                </a:cubicBezTo>
                <a:cubicBezTo>
                  <a:pt x="531" y="513"/>
                  <a:pt x="639" y="261"/>
                  <a:pt x="69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1">
            <a:extLst>
              <a:ext uri="{FF2B5EF4-FFF2-40B4-BE49-F238E27FC236}">
                <a16:creationId xmlns:a16="http://schemas.microsoft.com/office/drawing/2014/main" id="{5E0F60E1-9A1A-9249-BB8C-57E9C7B5D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468" y="6974843"/>
            <a:ext cx="2888731" cy="3246711"/>
          </a:xfrm>
          <a:custGeom>
            <a:avLst/>
            <a:gdLst>
              <a:gd name="T0" fmla="*/ 1142 w 2563"/>
              <a:gd name="T1" fmla="*/ 0 h 2879"/>
              <a:gd name="T2" fmla="*/ 1142 w 2563"/>
              <a:gd name="T3" fmla="*/ 0 h 2879"/>
              <a:gd name="T4" fmla="*/ 36 w 2563"/>
              <a:gd name="T5" fmla="*/ 306 h 2879"/>
              <a:gd name="T6" fmla="*/ 0 w 2563"/>
              <a:gd name="T7" fmla="*/ 737 h 2879"/>
              <a:gd name="T8" fmla="*/ 2139 w 2563"/>
              <a:gd name="T9" fmla="*/ 2878 h 2879"/>
              <a:gd name="T10" fmla="*/ 2535 w 2563"/>
              <a:gd name="T11" fmla="*/ 2842 h 2879"/>
              <a:gd name="T12" fmla="*/ 2211 w 2563"/>
              <a:gd name="T13" fmla="*/ 1718 h 2879"/>
              <a:gd name="T14" fmla="*/ 2562 w 2563"/>
              <a:gd name="T15" fmla="*/ 539 h 2879"/>
              <a:gd name="T16" fmla="*/ 1142 w 2563"/>
              <a:gd name="T17" fmla="*/ 0 h 2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3" h="2879">
                <a:moveTo>
                  <a:pt x="1142" y="0"/>
                </a:moveTo>
                <a:lnTo>
                  <a:pt x="1142" y="0"/>
                </a:lnTo>
                <a:cubicBezTo>
                  <a:pt x="737" y="0"/>
                  <a:pt x="359" y="108"/>
                  <a:pt x="36" y="306"/>
                </a:cubicBezTo>
                <a:cubicBezTo>
                  <a:pt x="9" y="450"/>
                  <a:pt x="0" y="593"/>
                  <a:pt x="0" y="737"/>
                </a:cubicBezTo>
                <a:cubicBezTo>
                  <a:pt x="0" y="1925"/>
                  <a:pt x="953" y="2878"/>
                  <a:pt x="2139" y="2878"/>
                </a:cubicBezTo>
                <a:cubicBezTo>
                  <a:pt x="2274" y="2878"/>
                  <a:pt x="2400" y="2869"/>
                  <a:pt x="2535" y="2842"/>
                </a:cubicBezTo>
                <a:cubicBezTo>
                  <a:pt x="2328" y="2518"/>
                  <a:pt x="2211" y="2131"/>
                  <a:pt x="2211" y="1718"/>
                </a:cubicBezTo>
                <a:cubicBezTo>
                  <a:pt x="2211" y="1277"/>
                  <a:pt x="2337" y="881"/>
                  <a:pt x="2562" y="539"/>
                </a:cubicBezTo>
                <a:cubicBezTo>
                  <a:pt x="2184" y="207"/>
                  <a:pt x="1690" y="0"/>
                  <a:pt x="114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2">
            <a:extLst>
              <a:ext uri="{FF2B5EF4-FFF2-40B4-BE49-F238E27FC236}">
                <a16:creationId xmlns:a16="http://schemas.microsoft.com/office/drawing/2014/main" id="{02B94098-7D7E-9D46-9A33-1D9B32A7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439" y="7581426"/>
            <a:ext cx="1198249" cy="2595382"/>
          </a:xfrm>
          <a:custGeom>
            <a:avLst/>
            <a:gdLst>
              <a:gd name="T0" fmla="*/ 351 w 1063"/>
              <a:gd name="T1" fmla="*/ 0 h 2304"/>
              <a:gd name="T2" fmla="*/ 351 w 1063"/>
              <a:gd name="T3" fmla="*/ 0 h 2304"/>
              <a:gd name="T4" fmla="*/ 0 w 1063"/>
              <a:gd name="T5" fmla="*/ 1179 h 2304"/>
              <a:gd name="T6" fmla="*/ 324 w 1063"/>
              <a:gd name="T7" fmla="*/ 2303 h 2304"/>
              <a:gd name="T8" fmla="*/ 1017 w 1063"/>
              <a:gd name="T9" fmla="*/ 2042 h 2304"/>
              <a:gd name="T10" fmla="*/ 1062 w 1063"/>
              <a:gd name="T11" fmla="*/ 1592 h 2304"/>
              <a:gd name="T12" fmla="*/ 351 w 1063"/>
              <a:gd name="T13" fmla="*/ 0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3" h="2304">
                <a:moveTo>
                  <a:pt x="351" y="0"/>
                </a:moveTo>
                <a:lnTo>
                  <a:pt x="351" y="0"/>
                </a:lnTo>
                <a:cubicBezTo>
                  <a:pt x="126" y="342"/>
                  <a:pt x="0" y="738"/>
                  <a:pt x="0" y="1179"/>
                </a:cubicBezTo>
                <a:cubicBezTo>
                  <a:pt x="0" y="1592"/>
                  <a:pt x="117" y="1979"/>
                  <a:pt x="324" y="2303"/>
                </a:cubicBezTo>
                <a:cubicBezTo>
                  <a:pt x="576" y="2258"/>
                  <a:pt x="810" y="2168"/>
                  <a:pt x="1017" y="2042"/>
                </a:cubicBezTo>
                <a:cubicBezTo>
                  <a:pt x="1053" y="1898"/>
                  <a:pt x="1062" y="1745"/>
                  <a:pt x="1062" y="1592"/>
                </a:cubicBezTo>
                <a:cubicBezTo>
                  <a:pt x="1062" y="963"/>
                  <a:pt x="792" y="387"/>
                  <a:pt x="35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3">
            <a:extLst>
              <a:ext uri="{FF2B5EF4-FFF2-40B4-BE49-F238E27FC236}">
                <a16:creationId xmlns:a16="http://schemas.microsoft.com/office/drawing/2014/main" id="{0A47A0A0-8E67-8D48-8138-0C9CC215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741" y="7914548"/>
            <a:ext cx="1287748" cy="3072693"/>
          </a:xfrm>
          <a:custGeom>
            <a:avLst/>
            <a:gdLst>
              <a:gd name="T0" fmla="*/ 441 w 1144"/>
              <a:gd name="T1" fmla="*/ 0 h 2726"/>
              <a:gd name="T2" fmla="*/ 441 w 1144"/>
              <a:gd name="T3" fmla="*/ 0 h 2726"/>
              <a:gd name="T4" fmla="*/ 0 w 1144"/>
              <a:gd name="T5" fmla="*/ 1295 h 2726"/>
              <a:gd name="T6" fmla="*/ 549 w 1144"/>
              <a:gd name="T7" fmla="*/ 2725 h 2726"/>
              <a:gd name="T8" fmla="*/ 1143 w 1144"/>
              <a:gd name="T9" fmla="*/ 1412 h 2726"/>
              <a:gd name="T10" fmla="*/ 441 w 1144"/>
              <a:gd name="T11" fmla="*/ 0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2726">
                <a:moveTo>
                  <a:pt x="441" y="0"/>
                </a:moveTo>
                <a:lnTo>
                  <a:pt x="441" y="0"/>
                </a:lnTo>
                <a:cubicBezTo>
                  <a:pt x="162" y="360"/>
                  <a:pt x="0" y="810"/>
                  <a:pt x="0" y="1295"/>
                </a:cubicBezTo>
                <a:cubicBezTo>
                  <a:pt x="0" y="1844"/>
                  <a:pt x="207" y="2348"/>
                  <a:pt x="549" y="2725"/>
                </a:cubicBezTo>
                <a:cubicBezTo>
                  <a:pt x="909" y="2402"/>
                  <a:pt x="1143" y="1934"/>
                  <a:pt x="1143" y="1412"/>
                </a:cubicBezTo>
                <a:cubicBezTo>
                  <a:pt x="1143" y="837"/>
                  <a:pt x="864" y="324"/>
                  <a:pt x="4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4">
            <a:extLst>
              <a:ext uri="{FF2B5EF4-FFF2-40B4-BE49-F238E27FC236}">
                <a16:creationId xmlns:a16="http://schemas.microsoft.com/office/drawing/2014/main" id="{D6A5791E-E638-5649-89E9-E1AD6FA0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5456" y="10380658"/>
            <a:ext cx="651330" cy="934735"/>
          </a:xfrm>
          <a:custGeom>
            <a:avLst/>
            <a:gdLst>
              <a:gd name="T0" fmla="*/ 531 w 577"/>
              <a:gd name="T1" fmla="*/ 827 h 828"/>
              <a:gd name="T2" fmla="*/ 531 w 577"/>
              <a:gd name="T3" fmla="*/ 827 h 828"/>
              <a:gd name="T4" fmla="*/ 45 w 577"/>
              <a:gd name="T5" fmla="*/ 827 h 828"/>
              <a:gd name="T6" fmla="*/ 0 w 577"/>
              <a:gd name="T7" fmla="*/ 782 h 828"/>
              <a:gd name="T8" fmla="*/ 0 w 577"/>
              <a:gd name="T9" fmla="*/ 45 h 828"/>
              <a:gd name="T10" fmla="*/ 45 w 577"/>
              <a:gd name="T11" fmla="*/ 0 h 828"/>
              <a:gd name="T12" fmla="*/ 531 w 577"/>
              <a:gd name="T13" fmla="*/ 0 h 828"/>
              <a:gd name="T14" fmla="*/ 576 w 577"/>
              <a:gd name="T15" fmla="*/ 45 h 828"/>
              <a:gd name="T16" fmla="*/ 576 w 577"/>
              <a:gd name="T17" fmla="*/ 782 h 828"/>
              <a:gd name="T18" fmla="*/ 531 w 577"/>
              <a:gd name="T19" fmla="*/ 827 h 828"/>
              <a:gd name="T20" fmla="*/ 63 w 577"/>
              <a:gd name="T21" fmla="*/ 764 h 828"/>
              <a:gd name="T22" fmla="*/ 63 w 577"/>
              <a:gd name="T23" fmla="*/ 764 h 828"/>
              <a:gd name="T24" fmla="*/ 513 w 577"/>
              <a:gd name="T25" fmla="*/ 764 h 828"/>
              <a:gd name="T26" fmla="*/ 513 w 577"/>
              <a:gd name="T27" fmla="*/ 63 h 828"/>
              <a:gd name="T28" fmla="*/ 63 w 577"/>
              <a:gd name="T29" fmla="*/ 63 h 828"/>
              <a:gd name="T30" fmla="*/ 63 w 577"/>
              <a:gd name="T31" fmla="*/ 764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7" h="828">
                <a:moveTo>
                  <a:pt x="531" y="827"/>
                </a:moveTo>
                <a:lnTo>
                  <a:pt x="531" y="827"/>
                </a:lnTo>
                <a:cubicBezTo>
                  <a:pt x="45" y="827"/>
                  <a:pt x="45" y="827"/>
                  <a:pt x="45" y="827"/>
                </a:cubicBezTo>
                <a:cubicBezTo>
                  <a:pt x="18" y="827"/>
                  <a:pt x="0" y="809"/>
                  <a:pt x="0" y="78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58" y="0"/>
                  <a:pt x="576" y="18"/>
                  <a:pt x="576" y="45"/>
                </a:cubicBezTo>
                <a:cubicBezTo>
                  <a:pt x="576" y="782"/>
                  <a:pt x="576" y="782"/>
                  <a:pt x="576" y="782"/>
                </a:cubicBezTo>
                <a:cubicBezTo>
                  <a:pt x="576" y="809"/>
                  <a:pt x="558" y="827"/>
                  <a:pt x="531" y="827"/>
                </a:cubicBezTo>
                <a:close/>
                <a:moveTo>
                  <a:pt x="63" y="764"/>
                </a:moveTo>
                <a:lnTo>
                  <a:pt x="63" y="764"/>
                </a:lnTo>
                <a:cubicBezTo>
                  <a:pt x="513" y="764"/>
                  <a:pt x="513" y="764"/>
                  <a:pt x="513" y="764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5">
            <a:extLst>
              <a:ext uri="{FF2B5EF4-FFF2-40B4-BE49-F238E27FC236}">
                <a16:creationId xmlns:a16="http://schemas.microsoft.com/office/drawing/2014/main" id="{1BADA765-8C6C-F241-9721-539EDF891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9531" y="10236472"/>
            <a:ext cx="641389" cy="914847"/>
          </a:xfrm>
          <a:custGeom>
            <a:avLst/>
            <a:gdLst>
              <a:gd name="T0" fmla="*/ 531 w 568"/>
              <a:gd name="T1" fmla="*/ 809 h 810"/>
              <a:gd name="T2" fmla="*/ 531 w 568"/>
              <a:gd name="T3" fmla="*/ 809 h 810"/>
              <a:gd name="T4" fmla="*/ 495 w 568"/>
              <a:gd name="T5" fmla="*/ 782 h 810"/>
              <a:gd name="T6" fmla="*/ 495 w 568"/>
              <a:gd name="T7" fmla="*/ 63 h 810"/>
              <a:gd name="T8" fmla="*/ 36 w 568"/>
              <a:gd name="T9" fmla="*/ 63 h 810"/>
              <a:gd name="T10" fmla="*/ 0 w 568"/>
              <a:gd name="T11" fmla="*/ 27 h 810"/>
              <a:gd name="T12" fmla="*/ 36 w 568"/>
              <a:gd name="T13" fmla="*/ 0 h 810"/>
              <a:gd name="T14" fmla="*/ 513 w 568"/>
              <a:gd name="T15" fmla="*/ 0 h 810"/>
              <a:gd name="T16" fmla="*/ 567 w 568"/>
              <a:gd name="T17" fmla="*/ 45 h 810"/>
              <a:gd name="T18" fmla="*/ 567 w 568"/>
              <a:gd name="T19" fmla="*/ 782 h 810"/>
              <a:gd name="T20" fmla="*/ 531 w 568"/>
              <a:gd name="T21" fmla="*/ 809 h 810"/>
              <a:gd name="T22" fmla="*/ 513 w 568"/>
              <a:gd name="T23" fmla="*/ 63 h 810"/>
              <a:gd name="T24" fmla="*/ 513 w 568"/>
              <a:gd name="T25" fmla="*/ 63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8" h="810">
                <a:moveTo>
                  <a:pt x="531" y="809"/>
                </a:moveTo>
                <a:lnTo>
                  <a:pt x="531" y="809"/>
                </a:lnTo>
                <a:cubicBezTo>
                  <a:pt x="513" y="809"/>
                  <a:pt x="495" y="800"/>
                  <a:pt x="495" y="782"/>
                </a:cubicBezTo>
                <a:cubicBezTo>
                  <a:pt x="495" y="63"/>
                  <a:pt x="495" y="63"/>
                  <a:pt x="495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40" y="0"/>
                  <a:pt x="567" y="18"/>
                  <a:pt x="567" y="45"/>
                </a:cubicBezTo>
                <a:cubicBezTo>
                  <a:pt x="567" y="782"/>
                  <a:pt x="567" y="782"/>
                  <a:pt x="567" y="782"/>
                </a:cubicBezTo>
                <a:cubicBezTo>
                  <a:pt x="567" y="800"/>
                  <a:pt x="549" y="809"/>
                  <a:pt x="531" y="809"/>
                </a:cubicBezTo>
                <a:close/>
                <a:moveTo>
                  <a:pt x="513" y="63"/>
                </a:moveTo>
                <a:lnTo>
                  <a:pt x="513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6">
            <a:extLst>
              <a:ext uri="{FF2B5EF4-FFF2-40B4-BE49-F238E27FC236}">
                <a16:creationId xmlns:a16="http://schemas.microsoft.com/office/drawing/2014/main" id="{431B600B-EB1D-5D4C-82A7-1A5D296A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6175" y="8197954"/>
            <a:ext cx="1034175" cy="1421991"/>
          </a:xfrm>
          <a:custGeom>
            <a:avLst/>
            <a:gdLst>
              <a:gd name="T0" fmla="*/ 872 w 918"/>
              <a:gd name="T1" fmla="*/ 126 h 1260"/>
              <a:gd name="T2" fmla="*/ 872 w 918"/>
              <a:gd name="T3" fmla="*/ 126 h 1260"/>
              <a:gd name="T4" fmla="*/ 684 w 918"/>
              <a:gd name="T5" fmla="*/ 126 h 1260"/>
              <a:gd name="T6" fmla="*/ 602 w 918"/>
              <a:gd name="T7" fmla="*/ 36 h 1260"/>
              <a:gd name="T8" fmla="*/ 459 w 918"/>
              <a:gd name="T9" fmla="*/ 0 h 1260"/>
              <a:gd name="T10" fmla="*/ 315 w 918"/>
              <a:gd name="T11" fmla="*/ 36 h 1260"/>
              <a:gd name="T12" fmla="*/ 243 w 918"/>
              <a:gd name="T13" fmla="*/ 126 h 1260"/>
              <a:gd name="T14" fmla="*/ 54 w 918"/>
              <a:gd name="T15" fmla="*/ 126 h 1260"/>
              <a:gd name="T16" fmla="*/ 0 w 918"/>
              <a:gd name="T17" fmla="*/ 198 h 1260"/>
              <a:gd name="T18" fmla="*/ 0 w 918"/>
              <a:gd name="T19" fmla="*/ 1223 h 1260"/>
              <a:gd name="T20" fmla="*/ 36 w 918"/>
              <a:gd name="T21" fmla="*/ 1259 h 1260"/>
              <a:gd name="T22" fmla="*/ 881 w 918"/>
              <a:gd name="T23" fmla="*/ 1259 h 1260"/>
              <a:gd name="T24" fmla="*/ 917 w 918"/>
              <a:gd name="T25" fmla="*/ 1223 h 1260"/>
              <a:gd name="T26" fmla="*/ 917 w 918"/>
              <a:gd name="T27" fmla="*/ 198 h 1260"/>
              <a:gd name="T28" fmla="*/ 872 w 918"/>
              <a:gd name="T29" fmla="*/ 126 h 1260"/>
              <a:gd name="T30" fmla="*/ 297 w 918"/>
              <a:gd name="T31" fmla="*/ 171 h 1260"/>
              <a:gd name="T32" fmla="*/ 297 w 918"/>
              <a:gd name="T33" fmla="*/ 171 h 1260"/>
              <a:gd name="T34" fmla="*/ 360 w 918"/>
              <a:gd name="T35" fmla="*/ 99 h 1260"/>
              <a:gd name="T36" fmla="*/ 459 w 918"/>
              <a:gd name="T37" fmla="*/ 72 h 1260"/>
              <a:gd name="T38" fmla="*/ 558 w 918"/>
              <a:gd name="T39" fmla="*/ 99 h 1260"/>
              <a:gd name="T40" fmla="*/ 621 w 918"/>
              <a:gd name="T41" fmla="*/ 171 h 1260"/>
              <a:gd name="T42" fmla="*/ 621 w 918"/>
              <a:gd name="T43" fmla="*/ 234 h 1260"/>
              <a:gd name="T44" fmla="*/ 297 w 918"/>
              <a:gd name="T45" fmla="*/ 234 h 1260"/>
              <a:gd name="T46" fmla="*/ 297 w 918"/>
              <a:gd name="T47" fmla="*/ 171 h 1260"/>
              <a:gd name="T48" fmla="*/ 189 w 918"/>
              <a:gd name="T49" fmla="*/ 198 h 1260"/>
              <a:gd name="T50" fmla="*/ 189 w 918"/>
              <a:gd name="T51" fmla="*/ 198 h 1260"/>
              <a:gd name="T52" fmla="*/ 225 w 918"/>
              <a:gd name="T53" fmla="*/ 198 h 1260"/>
              <a:gd name="T54" fmla="*/ 225 w 918"/>
              <a:gd name="T55" fmla="*/ 270 h 1260"/>
              <a:gd name="T56" fmla="*/ 270 w 918"/>
              <a:gd name="T57" fmla="*/ 315 h 1260"/>
              <a:gd name="T58" fmla="*/ 648 w 918"/>
              <a:gd name="T59" fmla="*/ 315 h 1260"/>
              <a:gd name="T60" fmla="*/ 693 w 918"/>
              <a:gd name="T61" fmla="*/ 270 h 1260"/>
              <a:gd name="T62" fmla="*/ 693 w 918"/>
              <a:gd name="T63" fmla="*/ 198 h 1260"/>
              <a:gd name="T64" fmla="*/ 729 w 918"/>
              <a:gd name="T65" fmla="*/ 198 h 1260"/>
              <a:gd name="T66" fmla="*/ 729 w 918"/>
              <a:gd name="T67" fmla="*/ 1061 h 1260"/>
              <a:gd name="T68" fmla="*/ 189 w 918"/>
              <a:gd name="T69" fmla="*/ 1061 h 1260"/>
              <a:gd name="T70" fmla="*/ 189 w 918"/>
              <a:gd name="T71" fmla="*/ 198 h 1260"/>
              <a:gd name="T72" fmla="*/ 845 w 918"/>
              <a:gd name="T73" fmla="*/ 1187 h 1260"/>
              <a:gd name="T74" fmla="*/ 845 w 918"/>
              <a:gd name="T75" fmla="*/ 1187 h 1260"/>
              <a:gd name="T76" fmla="*/ 72 w 918"/>
              <a:gd name="T77" fmla="*/ 1187 h 1260"/>
              <a:gd name="T78" fmla="*/ 72 w 918"/>
              <a:gd name="T79" fmla="*/ 198 h 1260"/>
              <a:gd name="T80" fmla="*/ 117 w 918"/>
              <a:gd name="T81" fmla="*/ 198 h 1260"/>
              <a:gd name="T82" fmla="*/ 117 w 918"/>
              <a:gd name="T83" fmla="*/ 1097 h 1260"/>
              <a:gd name="T84" fmla="*/ 153 w 918"/>
              <a:gd name="T85" fmla="*/ 1133 h 1260"/>
              <a:gd name="T86" fmla="*/ 773 w 918"/>
              <a:gd name="T87" fmla="*/ 1133 h 1260"/>
              <a:gd name="T88" fmla="*/ 809 w 918"/>
              <a:gd name="T89" fmla="*/ 1097 h 1260"/>
              <a:gd name="T90" fmla="*/ 809 w 918"/>
              <a:gd name="T91" fmla="*/ 198 h 1260"/>
              <a:gd name="T92" fmla="*/ 845 w 918"/>
              <a:gd name="T93" fmla="*/ 198 h 1260"/>
              <a:gd name="T94" fmla="*/ 845 w 918"/>
              <a:gd name="T95" fmla="*/ 1187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18" h="1260">
                <a:moveTo>
                  <a:pt x="872" y="126"/>
                </a:moveTo>
                <a:lnTo>
                  <a:pt x="872" y="126"/>
                </a:lnTo>
                <a:cubicBezTo>
                  <a:pt x="684" y="126"/>
                  <a:pt x="684" y="126"/>
                  <a:pt x="684" y="126"/>
                </a:cubicBezTo>
                <a:cubicBezTo>
                  <a:pt x="657" y="90"/>
                  <a:pt x="630" y="63"/>
                  <a:pt x="602" y="36"/>
                </a:cubicBezTo>
                <a:cubicBezTo>
                  <a:pt x="558" y="9"/>
                  <a:pt x="513" y="0"/>
                  <a:pt x="459" y="0"/>
                </a:cubicBezTo>
                <a:cubicBezTo>
                  <a:pt x="405" y="0"/>
                  <a:pt x="360" y="9"/>
                  <a:pt x="315" y="36"/>
                </a:cubicBezTo>
                <a:cubicBezTo>
                  <a:pt x="288" y="63"/>
                  <a:pt x="261" y="90"/>
                  <a:pt x="243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18" y="126"/>
                  <a:pt x="0" y="153"/>
                  <a:pt x="0" y="198"/>
                </a:cubicBezTo>
                <a:cubicBezTo>
                  <a:pt x="0" y="1223"/>
                  <a:pt x="0" y="1223"/>
                  <a:pt x="0" y="1223"/>
                </a:cubicBezTo>
                <a:cubicBezTo>
                  <a:pt x="0" y="1241"/>
                  <a:pt x="18" y="1259"/>
                  <a:pt x="36" y="1259"/>
                </a:cubicBezTo>
                <a:cubicBezTo>
                  <a:pt x="881" y="1259"/>
                  <a:pt x="881" y="1259"/>
                  <a:pt x="881" y="1259"/>
                </a:cubicBezTo>
                <a:cubicBezTo>
                  <a:pt x="908" y="1259"/>
                  <a:pt x="917" y="1241"/>
                  <a:pt x="917" y="1223"/>
                </a:cubicBezTo>
                <a:cubicBezTo>
                  <a:pt x="917" y="198"/>
                  <a:pt x="917" y="198"/>
                  <a:pt x="917" y="198"/>
                </a:cubicBezTo>
                <a:cubicBezTo>
                  <a:pt x="917" y="153"/>
                  <a:pt x="899" y="126"/>
                  <a:pt x="872" y="126"/>
                </a:cubicBezTo>
                <a:close/>
                <a:moveTo>
                  <a:pt x="297" y="171"/>
                </a:moveTo>
                <a:lnTo>
                  <a:pt x="297" y="171"/>
                </a:lnTo>
                <a:cubicBezTo>
                  <a:pt x="315" y="144"/>
                  <a:pt x="333" y="117"/>
                  <a:pt x="360" y="99"/>
                </a:cubicBezTo>
                <a:cubicBezTo>
                  <a:pt x="387" y="81"/>
                  <a:pt x="423" y="72"/>
                  <a:pt x="459" y="72"/>
                </a:cubicBezTo>
                <a:cubicBezTo>
                  <a:pt x="495" y="72"/>
                  <a:pt x="530" y="81"/>
                  <a:pt x="558" y="99"/>
                </a:cubicBezTo>
                <a:cubicBezTo>
                  <a:pt x="585" y="117"/>
                  <a:pt x="602" y="144"/>
                  <a:pt x="621" y="171"/>
                </a:cubicBezTo>
                <a:cubicBezTo>
                  <a:pt x="621" y="234"/>
                  <a:pt x="621" y="234"/>
                  <a:pt x="621" y="234"/>
                </a:cubicBezTo>
                <a:cubicBezTo>
                  <a:pt x="297" y="234"/>
                  <a:pt x="297" y="234"/>
                  <a:pt x="297" y="234"/>
                </a:cubicBezTo>
                <a:lnTo>
                  <a:pt x="297" y="171"/>
                </a:lnTo>
                <a:close/>
                <a:moveTo>
                  <a:pt x="189" y="198"/>
                </a:moveTo>
                <a:lnTo>
                  <a:pt x="189" y="198"/>
                </a:lnTo>
                <a:cubicBezTo>
                  <a:pt x="225" y="198"/>
                  <a:pt x="225" y="198"/>
                  <a:pt x="225" y="198"/>
                </a:cubicBezTo>
                <a:cubicBezTo>
                  <a:pt x="225" y="270"/>
                  <a:pt x="225" y="270"/>
                  <a:pt x="225" y="270"/>
                </a:cubicBezTo>
                <a:cubicBezTo>
                  <a:pt x="225" y="297"/>
                  <a:pt x="243" y="315"/>
                  <a:pt x="270" y="315"/>
                </a:cubicBezTo>
                <a:cubicBezTo>
                  <a:pt x="648" y="315"/>
                  <a:pt x="648" y="315"/>
                  <a:pt x="648" y="315"/>
                </a:cubicBezTo>
                <a:cubicBezTo>
                  <a:pt x="674" y="315"/>
                  <a:pt x="693" y="297"/>
                  <a:pt x="693" y="270"/>
                </a:cubicBezTo>
                <a:cubicBezTo>
                  <a:pt x="693" y="198"/>
                  <a:pt x="693" y="198"/>
                  <a:pt x="693" y="198"/>
                </a:cubicBezTo>
                <a:cubicBezTo>
                  <a:pt x="729" y="198"/>
                  <a:pt x="729" y="198"/>
                  <a:pt x="729" y="198"/>
                </a:cubicBezTo>
                <a:cubicBezTo>
                  <a:pt x="729" y="1061"/>
                  <a:pt x="729" y="1061"/>
                  <a:pt x="729" y="1061"/>
                </a:cubicBezTo>
                <a:cubicBezTo>
                  <a:pt x="189" y="1061"/>
                  <a:pt x="189" y="1061"/>
                  <a:pt x="189" y="1061"/>
                </a:cubicBezTo>
                <a:lnTo>
                  <a:pt x="189" y="198"/>
                </a:lnTo>
                <a:close/>
                <a:moveTo>
                  <a:pt x="845" y="1187"/>
                </a:moveTo>
                <a:lnTo>
                  <a:pt x="845" y="1187"/>
                </a:lnTo>
                <a:cubicBezTo>
                  <a:pt x="72" y="1187"/>
                  <a:pt x="72" y="1187"/>
                  <a:pt x="72" y="1187"/>
                </a:cubicBezTo>
                <a:cubicBezTo>
                  <a:pt x="72" y="198"/>
                  <a:pt x="72" y="198"/>
                  <a:pt x="72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097"/>
                  <a:pt x="117" y="1097"/>
                  <a:pt x="117" y="1097"/>
                </a:cubicBezTo>
                <a:cubicBezTo>
                  <a:pt x="117" y="1115"/>
                  <a:pt x="135" y="1133"/>
                  <a:pt x="153" y="1133"/>
                </a:cubicBezTo>
                <a:cubicBezTo>
                  <a:pt x="773" y="1133"/>
                  <a:pt x="773" y="1133"/>
                  <a:pt x="773" y="1133"/>
                </a:cubicBezTo>
                <a:cubicBezTo>
                  <a:pt x="792" y="1133"/>
                  <a:pt x="809" y="1115"/>
                  <a:pt x="809" y="1097"/>
                </a:cubicBezTo>
                <a:cubicBezTo>
                  <a:pt x="809" y="198"/>
                  <a:pt x="809" y="198"/>
                  <a:pt x="809" y="198"/>
                </a:cubicBezTo>
                <a:cubicBezTo>
                  <a:pt x="845" y="198"/>
                  <a:pt x="845" y="198"/>
                  <a:pt x="845" y="198"/>
                </a:cubicBezTo>
                <a:lnTo>
                  <a:pt x="845" y="1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7">
            <a:extLst>
              <a:ext uri="{FF2B5EF4-FFF2-40B4-BE49-F238E27FC236}">
                <a16:creationId xmlns:a16="http://schemas.microsoft.com/office/drawing/2014/main" id="{7CC5160E-28AC-1C4D-BEC9-68B09603B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356" y="8645433"/>
            <a:ext cx="387816" cy="94466"/>
          </a:xfrm>
          <a:custGeom>
            <a:avLst/>
            <a:gdLst>
              <a:gd name="T0" fmla="*/ 36 w 343"/>
              <a:gd name="T1" fmla="*/ 81 h 82"/>
              <a:gd name="T2" fmla="*/ 36 w 343"/>
              <a:gd name="T3" fmla="*/ 81 h 82"/>
              <a:gd name="T4" fmla="*/ 306 w 343"/>
              <a:gd name="T5" fmla="*/ 81 h 82"/>
              <a:gd name="T6" fmla="*/ 342 w 343"/>
              <a:gd name="T7" fmla="*/ 45 h 82"/>
              <a:gd name="T8" fmla="*/ 306 w 343"/>
              <a:gd name="T9" fmla="*/ 0 h 82"/>
              <a:gd name="T10" fmla="*/ 36 w 343"/>
              <a:gd name="T11" fmla="*/ 0 h 82"/>
              <a:gd name="T12" fmla="*/ 0 w 343"/>
              <a:gd name="T13" fmla="*/ 45 h 82"/>
              <a:gd name="T14" fmla="*/ 36 w 343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82">
                <a:moveTo>
                  <a:pt x="36" y="81"/>
                </a:moveTo>
                <a:lnTo>
                  <a:pt x="36" y="81"/>
                </a:lnTo>
                <a:cubicBezTo>
                  <a:pt x="306" y="81"/>
                  <a:pt x="306" y="81"/>
                  <a:pt x="306" y="81"/>
                </a:cubicBezTo>
                <a:cubicBezTo>
                  <a:pt x="324" y="81"/>
                  <a:pt x="342" y="63"/>
                  <a:pt x="342" y="45"/>
                </a:cubicBezTo>
                <a:cubicBezTo>
                  <a:pt x="342" y="18"/>
                  <a:pt x="324" y="0"/>
                  <a:pt x="30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36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8">
            <a:extLst>
              <a:ext uri="{FF2B5EF4-FFF2-40B4-BE49-F238E27FC236}">
                <a16:creationId xmlns:a16="http://schemas.microsoft.com/office/drawing/2014/main" id="{A309FD29-7A0B-1342-924A-64685425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356" y="8879115"/>
            <a:ext cx="387816" cy="84525"/>
          </a:xfrm>
          <a:custGeom>
            <a:avLst/>
            <a:gdLst>
              <a:gd name="T0" fmla="*/ 36 w 343"/>
              <a:gd name="T1" fmla="*/ 72 h 73"/>
              <a:gd name="T2" fmla="*/ 36 w 343"/>
              <a:gd name="T3" fmla="*/ 72 h 73"/>
              <a:gd name="T4" fmla="*/ 306 w 343"/>
              <a:gd name="T5" fmla="*/ 72 h 73"/>
              <a:gd name="T6" fmla="*/ 342 w 343"/>
              <a:gd name="T7" fmla="*/ 36 h 73"/>
              <a:gd name="T8" fmla="*/ 306 w 343"/>
              <a:gd name="T9" fmla="*/ 0 h 73"/>
              <a:gd name="T10" fmla="*/ 36 w 343"/>
              <a:gd name="T11" fmla="*/ 0 h 73"/>
              <a:gd name="T12" fmla="*/ 0 w 343"/>
              <a:gd name="T13" fmla="*/ 36 h 73"/>
              <a:gd name="T14" fmla="*/ 36 w 343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73">
                <a:moveTo>
                  <a:pt x="36" y="72"/>
                </a:moveTo>
                <a:lnTo>
                  <a:pt x="36" y="72"/>
                </a:lnTo>
                <a:cubicBezTo>
                  <a:pt x="306" y="72"/>
                  <a:pt x="306" y="72"/>
                  <a:pt x="306" y="72"/>
                </a:cubicBezTo>
                <a:cubicBezTo>
                  <a:pt x="324" y="72"/>
                  <a:pt x="342" y="54"/>
                  <a:pt x="342" y="36"/>
                </a:cubicBezTo>
                <a:cubicBezTo>
                  <a:pt x="342" y="8"/>
                  <a:pt x="324" y="0"/>
                  <a:pt x="30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8"/>
                  <a:pt x="0" y="36"/>
                </a:cubicBezTo>
                <a:cubicBezTo>
                  <a:pt x="0" y="54"/>
                  <a:pt x="18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9">
            <a:extLst>
              <a:ext uri="{FF2B5EF4-FFF2-40B4-BE49-F238E27FC236}">
                <a16:creationId xmlns:a16="http://schemas.microsoft.com/office/drawing/2014/main" id="{B6B35356-6765-744C-B754-3004243B9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356" y="9102857"/>
            <a:ext cx="387816" cy="84522"/>
          </a:xfrm>
          <a:custGeom>
            <a:avLst/>
            <a:gdLst>
              <a:gd name="T0" fmla="*/ 36 w 343"/>
              <a:gd name="T1" fmla="*/ 72 h 73"/>
              <a:gd name="T2" fmla="*/ 36 w 343"/>
              <a:gd name="T3" fmla="*/ 72 h 73"/>
              <a:gd name="T4" fmla="*/ 306 w 343"/>
              <a:gd name="T5" fmla="*/ 72 h 73"/>
              <a:gd name="T6" fmla="*/ 342 w 343"/>
              <a:gd name="T7" fmla="*/ 36 h 73"/>
              <a:gd name="T8" fmla="*/ 306 w 343"/>
              <a:gd name="T9" fmla="*/ 0 h 73"/>
              <a:gd name="T10" fmla="*/ 36 w 343"/>
              <a:gd name="T11" fmla="*/ 0 h 73"/>
              <a:gd name="T12" fmla="*/ 0 w 343"/>
              <a:gd name="T13" fmla="*/ 36 h 73"/>
              <a:gd name="T14" fmla="*/ 36 w 343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73">
                <a:moveTo>
                  <a:pt x="36" y="72"/>
                </a:moveTo>
                <a:lnTo>
                  <a:pt x="36" y="72"/>
                </a:lnTo>
                <a:cubicBezTo>
                  <a:pt x="306" y="72"/>
                  <a:pt x="306" y="72"/>
                  <a:pt x="306" y="72"/>
                </a:cubicBezTo>
                <a:cubicBezTo>
                  <a:pt x="324" y="72"/>
                  <a:pt x="342" y="53"/>
                  <a:pt x="342" y="36"/>
                </a:cubicBezTo>
                <a:cubicBezTo>
                  <a:pt x="342" y="17"/>
                  <a:pt x="324" y="0"/>
                  <a:pt x="30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7"/>
                  <a:pt x="0" y="36"/>
                </a:cubicBezTo>
                <a:cubicBezTo>
                  <a:pt x="0" y="53"/>
                  <a:pt x="18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0">
            <a:extLst>
              <a:ext uri="{FF2B5EF4-FFF2-40B4-BE49-F238E27FC236}">
                <a16:creationId xmlns:a16="http://schemas.microsoft.com/office/drawing/2014/main" id="{9E3117AE-C724-044F-B7F0-F1D4D352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434" y="6040108"/>
            <a:ext cx="904903" cy="904903"/>
          </a:xfrm>
          <a:custGeom>
            <a:avLst/>
            <a:gdLst>
              <a:gd name="T0" fmla="*/ 755 w 801"/>
              <a:gd name="T1" fmla="*/ 0 h 801"/>
              <a:gd name="T2" fmla="*/ 0 w 801"/>
              <a:gd name="T3" fmla="*/ 45 h 801"/>
              <a:gd name="T4" fmla="*/ 54 w 801"/>
              <a:gd name="T5" fmla="*/ 800 h 801"/>
              <a:gd name="T6" fmla="*/ 800 w 801"/>
              <a:gd name="T7" fmla="*/ 764 h 801"/>
              <a:gd name="T8" fmla="*/ 755 w 801"/>
              <a:gd name="T9" fmla="*/ 0 h 801"/>
              <a:gd name="T10" fmla="*/ 746 w 801"/>
              <a:gd name="T11" fmla="*/ 63 h 801"/>
              <a:gd name="T12" fmla="*/ 611 w 801"/>
              <a:gd name="T13" fmla="*/ 387 h 801"/>
              <a:gd name="T14" fmla="*/ 593 w 801"/>
              <a:gd name="T15" fmla="*/ 369 h 801"/>
              <a:gd name="T16" fmla="*/ 584 w 801"/>
              <a:gd name="T17" fmla="*/ 369 h 801"/>
              <a:gd name="T18" fmla="*/ 566 w 801"/>
              <a:gd name="T19" fmla="*/ 387 h 801"/>
              <a:gd name="T20" fmla="*/ 242 w 801"/>
              <a:gd name="T21" fmla="*/ 207 h 801"/>
              <a:gd name="T22" fmla="*/ 242 w 801"/>
              <a:gd name="T23" fmla="*/ 198 h 801"/>
              <a:gd name="T24" fmla="*/ 234 w 801"/>
              <a:gd name="T25" fmla="*/ 198 h 801"/>
              <a:gd name="T26" fmla="*/ 234 w 801"/>
              <a:gd name="T27" fmla="*/ 198 h 801"/>
              <a:gd name="T28" fmla="*/ 234 w 801"/>
              <a:gd name="T29" fmla="*/ 198 h 801"/>
              <a:gd name="T30" fmla="*/ 234 w 801"/>
              <a:gd name="T31" fmla="*/ 189 h 801"/>
              <a:gd name="T32" fmla="*/ 234 w 801"/>
              <a:gd name="T33" fmla="*/ 189 h 801"/>
              <a:gd name="T34" fmla="*/ 225 w 801"/>
              <a:gd name="T35" fmla="*/ 189 h 801"/>
              <a:gd name="T36" fmla="*/ 225 w 801"/>
              <a:gd name="T37" fmla="*/ 189 h 801"/>
              <a:gd name="T38" fmla="*/ 225 w 801"/>
              <a:gd name="T39" fmla="*/ 189 h 801"/>
              <a:gd name="T40" fmla="*/ 216 w 801"/>
              <a:gd name="T41" fmla="*/ 189 h 801"/>
              <a:gd name="T42" fmla="*/ 216 w 801"/>
              <a:gd name="T43" fmla="*/ 189 h 801"/>
              <a:gd name="T44" fmla="*/ 216 w 801"/>
              <a:gd name="T45" fmla="*/ 189 h 801"/>
              <a:gd name="T46" fmla="*/ 206 w 801"/>
              <a:gd name="T47" fmla="*/ 189 h 801"/>
              <a:gd name="T48" fmla="*/ 206 w 801"/>
              <a:gd name="T49" fmla="*/ 189 h 801"/>
              <a:gd name="T50" fmla="*/ 206 w 801"/>
              <a:gd name="T51" fmla="*/ 189 h 801"/>
              <a:gd name="T52" fmla="*/ 206 w 801"/>
              <a:gd name="T53" fmla="*/ 189 h 801"/>
              <a:gd name="T54" fmla="*/ 198 w 801"/>
              <a:gd name="T55" fmla="*/ 189 h 801"/>
              <a:gd name="T56" fmla="*/ 198 w 801"/>
              <a:gd name="T57" fmla="*/ 189 h 801"/>
              <a:gd name="T58" fmla="*/ 198 w 801"/>
              <a:gd name="T59" fmla="*/ 198 h 801"/>
              <a:gd name="T60" fmla="*/ 198 w 801"/>
              <a:gd name="T61" fmla="*/ 198 h 801"/>
              <a:gd name="T62" fmla="*/ 189 w 801"/>
              <a:gd name="T63" fmla="*/ 198 h 801"/>
              <a:gd name="T64" fmla="*/ 189 w 801"/>
              <a:gd name="T65" fmla="*/ 198 h 801"/>
              <a:gd name="T66" fmla="*/ 189 w 801"/>
              <a:gd name="T67" fmla="*/ 207 h 801"/>
              <a:gd name="T68" fmla="*/ 63 w 801"/>
              <a:gd name="T69" fmla="*/ 63 h 801"/>
              <a:gd name="T70" fmla="*/ 63 w 801"/>
              <a:gd name="T71" fmla="*/ 549 h 801"/>
              <a:gd name="T72" fmla="*/ 63 w 801"/>
              <a:gd name="T73" fmla="*/ 549 h 801"/>
              <a:gd name="T74" fmla="*/ 476 w 801"/>
              <a:gd name="T75" fmla="*/ 746 h 801"/>
              <a:gd name="T76" fmla="*/ 63 w 801"/>
              <a:gd name="T77" fmla="*/ 549 h 801"/>
              <a:gd name="T78" fmla="*/ 548 w 801"/>
              <a:gd name="T79" fmla="*/ 746 h 801"/>
              <a:gd name="T80" fmla="*/ 468 w 801"/>
              <a:gd name="T81" fmla="*/ 603 h 801"/>
              <a:gd name="T82" fmla="*/ 746 w 801"/>
              <a:gd name="T83" fmla="*/ 648 h 801"/>
              <a:gd name="T84" fmla="*/ 548 w 801"/>
              <a:gd name="T85" fmla="*/ 746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1" h="801">
                <a:moveTo>
                  <a:pt x="755" y="0"/>
                </a:moveTo>
                <a:lnTo>
                  <a:pt x="755" y="0"/>
                </a:lnTo>
                <a:cubicBezTo>
                  <a:pt x="54" y="0"/>
                  <a:pt x="54" y="0"/>
                  <a:pt x="54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64"/>
                  <a:pt x="0" y="764"/>
                  <a:pt x="0" y="764"/>
                </a:cubicBezTo>
                <a:cubicBezTo>
                  <a:pt x="0" y="782"/>
                  <a:pt x="18" y="800"/>
                  <a:pt x="54" y="800"/>
                </a:cubicBezTo>
                <a:cubicBezTo>
                  <a:pt x="755" y="800"/>
                  <a:pt x="755" y="800"/>
                  <a:pt x="755" y="800"/>
                </a:cubicBezTo>
                <a:cubicBezTo>
                  <a:pt x="782" y="800"/>
                  <a:pt x="800" y="782"/>
                  <a:pt x="800" y="764"/>
                </a:cubicBezTo>
                <a:cubicBezTo>
                  <a:pt x="800" y="45"/>
                  <a:pt x="800" y="45"/>
                  <a:pt x="800" y="45"/>
                </a:cubicBezTo>
                <a:cubicBezTo>
                  <a:pt x="800" y="18"/>
                  <a:pt x="782" y="0"/>
                  <a:pt x="755" y="0"/>
                </a:cubicBezTo>
                <a:close/>
                <a:moveTo>
                  <a:pt x="746" y="63"/>
                </a:moveTo>
                <a:lnTo>
                  <a:pt x="746" y="63"/>
                </a:lnTo>
                <a:cubicBezTo>
                  <a:pt x="746" y="549"/>
                  <a:pt x="746" y="549"/>
                  <a:pt x="746" y="549"/>
                </a:cubicBezTo>
                <a:cubicBezTo>
                  <a:pt x="611" y="387"/>
                  <a:pt x="611" y="387"/>
                  <a:pt x="611" y="387"/>
                </a:cubicBezTo>
                <a:lnTo>
                  <a:pt x="611" y="378"/>
                </a:lnTo>
                <a:cubicBezTo>
                  <a:pt x="602" y="378"/>
                  <a:pt x="593" y="369"/>
                  <a:pt x="593" y="369"/>
                </a:cubicBezTo>
                <a:lnTo>
                  <a:pt x="593" y="369"/>
                </a:lnTo>
                <a:cubicBezTo>
                  <a:pt x="584" y="369"/>
                  <a:pt x="584" y="369"/>
                  <a:pt x="584" y="369"/>
                </a:cubicBezTo>
                <a:cubicBezTo>
                  <a:pt x="584" y="369"/>
                  <a:pt x="575" y="378"/>
                  <a:pt x="566" y="378"/>
                </a:cubicBezTo>
                <a:lnTo>
                  <a:pt x="566" y="387"/>
                </a:lnTo>
                <a:cubicBezTo>
                  <a:pt x="440" y="549"/>
                  <a:pt x="440" y="549"/>
                  <a:pt x="440" y="549"/>
                </a:cubicBezTo>
                <a:cubicBezTo>
                  <a:pt x="242" y="207"/>
                  <a:pt x="242" y="207"/>
                  <a:pt x="242" y="207"/>
                </a:cubicBezTo>
                <a:lnTo>
                  <a:pt x="242" y="207"/>
                </a:lnTo>
                <a:cubicBezTo>
                  <a:pt x="242" y="198"/>
                  <a:pt x="242" y="198"/>
                  <a:pt x="242" y="198"/>
                </a:cubicBezTo>
                <a:lnTo>
                  <a:pt x="242" y="198"/>
                </a:lnTo>
                <a:cubicBezTo>
                  <a:pt x="234" y="198"/>
                  <a:pt x="234" y="198"/>
                  <a:pt x="234" y="198"/>
                </a:cubicBezTo>
                <a:lnTo>
                  <a:pt x="234" y="198"/>
                </a:lnTo>
                <a:lnTo>
                  <a:pt x="234" y="198"/>
                </a:lnTo>
                <a:lnTo>
                  <a:pt x="234" y="198"/>
                </a:lnTo>
                <a:lnTo>
                  <a:pt x="234" y="198"/>
                </a:lnTo>
                <a:lnTo>
                  <a:pt x="234" y="198"/>
                </a:lnTo>
                <a:cubicBezTo>
                  <a:pt x="234" y="189"/>
                  <a:pt x="234" y="189"/>
                  <a:pt x="234" y="189"/>
                </a:cubicBezTo>
                <a:lnTo>
                  <a:pt x="234" y="189"/>
                </a:lnTo>
                <a:lnTo>
                  <a:pt x="234" y="189"/>
                </a:lnTo>
                <a:cubicBezTo>
                  <a:pt x="225" y="189"/>
                  <a:pt x="225" y="189"/>
                  <a:pt x="225" y="189"/>
                </a:cubicBezTo>
                <a:lnTo>
                  <a:pt x="225" y="189"/>
                </a:lnTo>
                <a:lnTo>
                  <a:pt x="225" y="189"/>
                </a:lnTo>
                <a:lnTo>
                  <a:pt x="225" y="189"/>
                </a:lnTo>
                <a:lnTo>
                  <a:pt x="225" y="189"/>
                </a:lnTo>
                <a:lnTo>
                  <a:pt x="225" y="189"/>
                </a:lnTo>
                <a:lnTo>
                  <a:pt x="225" y="189"/>
                </a:lnTo>
                <a:cubicBezTo>
                  <a:pt x="216" y="189"/>
                  <a:pt x="216" y="189"/>
                  <a:pt x="216" y="189"/>
                </a:cubicBezTo>
                <a:lnTo>
                  <a:pt x="216" y="189"/>
                </a:lnTo>
                <a:lnTo>
                  <a:pt x="216" y="189"/>
                </a:lnTo>
                <a:lnTo>
                  <a:pt x="216" y="189"/>
                </a:lnTo>
                <a:lnTo>
                  <a:pt x="216" y="189"/>
                </a:lnTo>
                <a:lnTo>
                  <a:pt x="216" y="189"/>
                </a:lnTo>
                <a:cubicBezTo>
                  <a:pt x="206" y="189"/>
                  <a:pt x="206" y="189"/>
                  <a:pt x="206" y="189"/>
                </a:cubicBezTo>
                <a:lnTo>
                  <a:pt x="206" y="189"/>
                </a:lnTo>
                <a:lnTo>
                  <a:pt x="206" y="189"/>
                </a:lnTo>
                <a:lnTo>
                  <a:pt x="206" y="189"/>
                </a:lnTo>
                <a:lnTo>
                  <a:pt x="206" y="189"/>
                </a:lnTo>
                <a:lnTo>
                  <a:pt x="206" y="189"/>
                </a:lnTo>
                <a:lnTo>
                  <a:pt x="206" y="189"/>
                </a:lnTo>
                <a:cubicBezTo>
                  <a:pt x="198" y="189"/>
                  <a:pt x="198" y="189"/>
                  <a:pt x="198" y="189"/>
                </a:cubicBezTo>
                <a:lnTo>
                  <a:pt x="198" y="189"/>
                </a:lnTo>
                <a:lnTo>
                  <a:pt x="198" y="189"/>
                </a:lnTo>
                <a:lnTo>
                  <a:pt x="198" y="189"/>
                </a:lnTo>
                <a:cubicBezTo>
                  <a:pt x="198" y="198"/>
                  <a:pt x="198" y="198"/>
                  <a:pt x="198" y="198"/>
                </a:cubicBezTo>
                <a:lnTo>
                  <a:pt x="198" y="198"/>
                </a:lnTo>
                <a:lnTo>
                  <a:pt x="198" y="198"/>
                </a:lnTo>
                <a:lnTo>
                  <a:pt x="198" y="198"/>
                </a:lnTo>
                <a:cubicBezTo>
                  <a:pt x="189" y="198"/>
                  <a:pt x="189" y="198"/>
                  <a:pt x="189" y="198"/>
                </a:cubicBezTo>
                <a:lnTo>
                  <a:pt x="189" y="198"/>
                </a:lnTo>
                <a:lnTo>
                  <a:pt x="189" y="198"/>
                </a:lnTo>
                <a:lnTo>
                  <a:pt x="189" y="198"/>
                </a:lnTo>
                <a:cubicBezTo>
                  <a:pt x="189" y="207"/>
                  <a:pt x="189" y="207"/>
                  <a:pt x="189" y="207"/>
                </a:cubicBezTo>
                <a:lnTo>
                  <a:pt x="189" y="207"/>
                </a:lnTo>
                <a:cubicBezTo>
                  <a:pt x="63" y="432"/>
                  <a:pt x="63" y="432"/>
                  <a:pt x="63" y="432"/>
                </a:cubicBezTo>
                <a:cubicBezTo>
                  <a:pt x="63" y="63"/>
                  <a:pt x="63" y="63"/>
                  <a:pt x="63" y="63"/>
                </a:cubicBezTo>
                <a:lnTo>
                  <a:pt x="746" y="63"/>
                </a:lnTo>
                <a:close/>
                <a:moveTo>
                  <a:pt x="63" y="549"/>
                </a:moveTo>
                <a:lnTo>
                  <a:pt x="63" y="549"/>
                </a:lnTo>
                <a:lnTo>
                  <a:pt x="63" y="549"/>
                </a:lnTo>
                <a:cubicBezTo>
                  <a:pt x="216" y="279"/>
                  <a:pt x="216" y="279"/>
                  <a:pt x="216" y="279"/>
                </a:cubicBezTo>
                <a:cubicBezTo>
                  <a:pt x="476" y="746"/>
                  <a:pt x="476" y="746"/>
                  <a:pt x="476" y="746"/>
                </a:cubicBezTo>
                <a:cubicBezTo>
                  <a:pt x="63" y="746"/>
                  <a:pt x="63" y="746"/>
                  <a:pt x="63" y="746"/>
                </a:cubicBezTo>
                <a:lnTo>
                  <a:pt x="63" y="549"/>
                </a:lnTo>
                <a:close/>
                <a:moveTo>
                  <a:pt x="548" y="746"/>
                </a:moveTo>
                <a:lnTo>
                  <a:pt x="548" y="746"/>
                </a:lnTo>
                <a:lnTo>
                  <a:pt x="548" y="746"/>
                </a:lnTo>
                <a:cubicBezTo>
                  <a:pt x="468" y="603"/>
                  <a:pt x="468" y="603"/>
                  <a:pt x="468" y="603"/>
                </a:cubicBezTo>
                <a:cubicBezTo>
                  <a:pt x="593" y="450"/>
                  <a:pt x="593" y="450"/>
                  <a:pt x="593" y="450"/>
                </a:cubicBezTo>
                <a:cubicBezTo>
                  <a:pt x="746" y="648"/>
                  <a:pt x="746" y="648"/>
                  <a:pt x="746" y="648"/>
                </a:cubicBezTo>
                <a:cubicBezTo>
                  <a:pt x="746" y="746"/>
                  <a:pt x="746" y="746"/>
                  <a:pt x="746" y="746"/>
                </a:cubicBezTo>
                <a:lnTo>
                  <a:pt x="548" y="7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1">
            <a:extLst>
              <a:ext uri="{FF2B5EF4-FFF2-40B4-BE49-F238E27FC236}">
                <a16:creationId xmlns:a16="http://schemas.microsoft.com/office/drawing/2014/main" id="{E39AD55F-4FB0-A84D-97A5-0D07EAFED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65" y="6144518"/>
            <a:ext cx="273461" cy="273461"/>
          </a:xfrm>
          <a:custGeom>
            <a:avLst/>
            <a:gdLst>
              <a:gd name="T0" fmla="*/ 116 w 243"/>
              <a:gd name="T1" fmla="*/ 243 h 244"/>
              <a:gd name="T2" fmla="*/ 116 w 243"/>
              <a:gd name="T3" fmla="*/ 243 h 244"/>
              <a:gd name="T4" fmla="*/ 242 w 243"/>
              <a:gd name="T5" fmla="*/ 126 h 244"/>
              <a:gd name="T6" fmla="*/ 116 w 243"/>
              <a:gd name="T7" fmla="*/ 0 h 244"/>
              <a:gd name="T8" fmla="*/ 0 w 243"/>
              <a:gd name="T9" fmla="*/ 126 h 244"/>
              <a:gd name="T10" fmla="*/ 116 w 243"/>
              <a:gd name="T11" fmla="*/ 243 h 244"/>
              <a:gd name="T12" fmla="*/ 116 w 243"/>
              <a:gd name="T13" fmla="*/ 63 h 244"/>
              <a:gd name="T14" fmla="*/ 116 w 243"/>
              <a:gd name="T15" fmla="*/ 63 h 244"/>
              <a:gd name="T16" fmla="*/ 179 w 243"/>
              <a:gd name="T17" fmla="*/ 126 h 244"/>
              <a:gd name="T18" fmla="*/ 116 w 243"/>
              <a:gd name="T19" fmla="*/ 180 h 244"/>
              <a:gd name="T20" fmla="*/ 62 w 243"/>
              <a:gd name="T21" fmla="*/ 126 h 244"/>
              <a:gd name="T22" fmla="*/ 116 w 243"/>
              <a:gd name="T23" fmla="*/ 6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3" h="244">
                <a:moveTo>
                  <a:pt x="116" y="243"/>
                </a:moveTo>
                <a:lnTo>
                  <a:pt x="116" y="243"/>
                </a:lnTo>
                <a:cubicBezTo>
                  <a:pt x="188" y="243"/>
                  <a:pt x="242" y="189"/>
                  <a:pt x="242" y="126"/>
                </a:cubicBezTo>
                <a:cubicBezTo>
                  <a:pt x="242" y="54"/>
                  <a:pt x="188" y="0"/>
                  <a:pt x="116" y="0"/>
                </a:cubicBezTo>
                <a:cubicBezTo>
                  <a:pt x="53" y="0"/>
                  <a:pt x="0" y="54"/>
                  <a:pt x="0" y="126"/>
                </a:cubicBezTo>
                <a:cubicBezTo>
                  <a:pt x="0" y="189"/>
                  <a:pt x="53" y="243"/>
                  <a:pt x="116" y="243"/>
                </a:cubicBezTo>
                <a:close/>
                <a:moveTo>
                  <a:pt x="116" y="63"/>
                </a:moveTo>
                <a:lnTo>
                  <a:pt x="116" y="63"/>
                </a:lnTo>
                <a:cubicBezTo>
                  <a:pt x="152" y="63"/>
                  <a:pt x="179" y="90"/>
                  <a:pt x="179" y="126"/>
                </a:cubicBezTo>
                <a:cubicBezTo>
                  <a:pt x="179" y="153"/>
                  <a:pt x="152" y="180"/>
                  <a:pt x="116" y="180"/>
                </a:cubicBezTo>
                <a:cubicBezTo>
                  <a:pt x="89" y="180"/>
                  <a:pt x="62" y="153"/>
                  <a:pt x="62" y="126"/>
                </a:cubicBezTo>
                <a:cubicBezTo>
                  <a:pt x="62" y="90"/>
                  <a:pt x="89" y="63"/>
                  <a:pt x="11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2">
            <a:extLst>
              <a:ext uri="{FF2B5EF4-FFF2-40B4-BE49-F238E27FC236}">
                <a16:creationId xmlns:a16="http://schemas.microsoft.com/office/drawing/2014/main" id="{93316A89-18E3-4041-B10C-1A6BA97D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076" y="8948723"/>
            <a:ext cx="1441879" cy="1103783"/>
          </a:xfrm>
          <a:custGeom>
            <a:avLst/>
            <a:gdLst>
              <a:gd name="T0" fmla="*/ 1214 w 1278"/>
              <a:gd name="T1" fmla="*/ 980 h 981"/>
              <a:gd name="T2" fmla="*/ 1214 w 1278"/>
              <a:gd name="T3" fmla="*/ 980 h 981"/>
              <a:gd name="T4" fmla="*/ 62 w 1278"/>
              <a:gd name="T5" fmla="*/ 980 h 981"/>
              <a:gd name="T6" fmla="*/ 0 w 1278"/>
              <a:gd name="T7" fmla="*/ 917 h 981"/>
              <a:gd name="T8" fmla="*/ 0 w 1278"/>
              <a:gd name="T9" fmla="*/ 72 h 981"/>
              <a:gd name="T10" fmla="*/ 62 w 1278"/>
              <a:gd name="T11" fmla="*/ 0 h 981"/>
              <a:gd name="T12" fmla="*/ 485 w 1278"/>
              <a:gd name="T13" fmla="*/ 0 h 981"/>
              <a:gd name="T14" fmla="*/ 521 w 1278"/>
              <a:gd name="T15" fmla="*/ 17 h 981"/>
              <a:gd name="T16" fmla="*/ 656 w 1278"/>
              <a:gd name="T17" fmla="*/ 152 h 981"/>
              <a:gd name="T18" fmla="*/ 1214 w 1278"/>
              <a:gd name="T19" fmla="*/ 152 h 981"/>
              <a:gd name="T20" fmla="*/ 1277 w 1278"/>
              <a:gd name="T21" fmla="*/ 215 h 981"/>
              <a:gd name="T22" fmla="*/ 1277 w 1278"/>
              <a:gd name="T23" fmla="*/ 917 h 981"/>
              <a:gd name="T24" fmla="*/ 1214 w 1278"/>
              <a:gd name="T25" fmla="*/ 980 h 981"/>
              <a:gd name="T26" fmla="*/ 80 w 1278"/>
              <a:gd name="T27" fmla="*/ 899 h 981"/>
              <a:gd name="T28" fmla="*/ 80 w 1278"/>
              <a:gd name="T29" fmla="*/ 899 h 981"/>
              <a:gd name="T30" fmla="*/ 1196 w 1278"/>
              <a:gd name="T31" fmla="*/ 899 h 981"/>
              <a:gd name="T32" fmla="*/ 1196 w 1278"/>
              <a:gd name="T33" fmla="*/ 233 h 981"/>
              <a:gd name="T34" fmla="*/ 647 w 1278"/>
              <a:gd name="T35" fmla="*/ 233 h 981"/>
              <a:gd name="T36" fmla="*/ 602 w 1278"/>
              <a:gd name="T37" fmla="*/ 215 h 981"/>
              <a:gd name="T38" fmla="*/ 467 w 1278"/>
              <a:gd name="T39" fmla="*/ 80 h 981"/>
              <a:gd name="T40" fmla="*/ 80 w 1278"/>
              <a:gd name="T41" fmla="*/ 80 h 981"/>
              <a:gd name="T42" fmla="*/ 80 w 1278"/>
              <a:gd name="T43" fmla="*/ 899 h 981"/>
              <a:gd name="T44" fmla="*/ 665 w 1278"/>
              <a:gd name="T45" fmla="*/ 161 h 981"/>
              <a:gd name="T46" fmla="*/ 665 w 1278"/>
              <a:gd name="T47" fmla="*/ 161 h 981"/>
              <a:gd name="T48" fmla="*/ 485 w 1278"/>
              <a:gd name="T49" fmla="*/ 80 h 981"/>
              <a:gd name="T50" fmla="*/ 485 w 1278"/>
              <a:gd name="T51" fmla="*/ 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78" h="981">
                <a:moveTo>
                  <a:pt x="1214" y="980"/>
                </a:moveTo>
                <a:lnTo>
                  <a:pt x="1214" y="980"/>
                </a:lnTo>
                <a:cubicBezTo>
                  <a:pt x="62" y="980"/>
                  <a:pt x="62" y="980"/>
                  <a:pt x="62" y="980"/>
                </a:cubicBezTo>
                <a:cubicBezTo>
                  <a:pt x="26" y="980"/>
                  <a:pt x="0" y="953"/>
                  <a:pt x="0" y="91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6" y="0"/>
                  <a:pt x="62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494" y="0"/>
                  <a:pt x="512" y="9"/>
                  <a:pt x="521" y="17"/>
                </a:cubicBezTo>
                <a:cubicBezTo>
                  <a:pt x="656" y="152"/>
                  <a:pt x="656" y="152"/>
                  <a:pt x="656" y="152"/>
                </a:cubicBezTo>
                <a:cubicBezTo>
                  <a:pt x="1214" y="152"/>
                  <a:pt x="1214" y="152"/>
                  <a:pt x="1214" y="152"/>
                </a:cubicBezTo>
                <a:cubicBezTo>
                  <a:pt x="1250" y="152"/>
                  <a:pt x="1277" y="179"/>
                  <a:pt x="1277" y="215"/>
                </a:cubicBezTo>
                <a:cubicBezTo>
                  <a:pt x="1277" y="917"/>
                  <a:pt x="1277" y="917"/>
                  <a:pt x="1277" y="917"/>
                </a:cubicBezTo>
                <a:cubicBezTo>
                  <a:pt x="1277" y="953"/>
                  <a:pt x="1250" y="980"/>
                  <a:pt x="1214" y="980"/>
                </a:cubicBezTo>
                <a:close/>
                <a:moveTo>
                  <a:pt x="80" y="899"/>
                </a:moveTo>
                <a:lnTo>
                  <a:pt x="80" y="899"/>
                </a:lnTo>
                <a:cubicBezTo>
                  <a:pt x="1196" y="899"/>
                  <a:pt x="1196" y="899"/>
                  <a:pt x="1196" y="899"/>
                </a:cubicBezTo>
                <a:cubicBezTo>
                  <a:pt x="1196" y="233"/>
                  <a:pt x="1196" y="233"/>
                  <a:pt x="1196" y="233"/>
                </a:cubicBezTo>
                <a:cubicBezTo>
                  <a:pt x="647" y="233"/>
                  <a:pt x="647" y="233"/>
                  <a:pt x="647" y="233"/>
                </a:cubicBezTo>
                <a:cubicBezTo>
                  <a:pt x="629" y="233"/>
                  <a:pt x="611" y="224"/>
                  <a:pt x="602" y="215"/>
                </a:cubicBezTo>
                <a:cubicBezTo>
                  <a:pt x="467" y="80"/>
                  <a:pt x="467" y="80"/>
                  <a:pt x="467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899"/>
                </a:lnTo>
                <a:close/>
                <a:moveTo>
                  <a:pt x="665" y="161"/>
                </a:moveTo>
                <a:lnTo>
                  <a:pt x="665" y="161"/>
                </a:lnTo>
                <a:close/>
                <a:moveTo>
                  <a:pt x="485" y="80"/>
                </a:moveTo>
                <a:lnTo>
                  <a:pt x="485" y="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3">
            <a:extLst>
              <a:ext uri="{FF2B5EF4-FFF2-40B4-BE49-F238E27FC236}">
                <a16:creationId xmlns:a16="http://schemas.microsoft.com/office/drawing/2014/main" id="{00B341C5-4CDD-A84B-819C-740E3A97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043" y="8948723"/>
            <a:ext cx="720938" cy="89496"/>
          </a:xfrm>
          <a:custGeom>
            <a:avLst/>
            <a:gdLst>
              <a:gd name="T0" fmla="*/ 594 w 640"/>
              <a:gd name="T1" fmla="*/ 80 h 81"/>
              <a:gd name="T2" fmla="*/ 594 w 640"/>
              <a:gd name="T3" fmla="*/ 80 h 81"/>
              <a:gd name="T4" fmla="*/ 36 w 640"/>
              <a:gd name="T5" fmla="*/ 80 h 81"/>
              <a:gd name="T6" fmla="*/ 0 w 640"/>
              <a:gd name="T7" fmla="*/ 44 h 81"/>
              <a:gd name="T8" fmla="*/ 36 w 640"/>
              <a:gd name="T9" fmla="*/ 0 h 81"/>
              <a:gd name="T10" fmla="*/ 594 w 640"/>
              <a:gd name="T11" fmla="*/ 0 h 81"/>
              <a:gd name="T12" fmla="*/ 639 w 640"/>
              <a:gd name="T13" fmla="*/ 44 h 81"/>
              <a:gd name="T14" fmla="*/ 594 w 640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" h="81">
                <a:moveTo>
                  <a:pt x="594" y="80"/>
                </a:moveTo>
                <a:lnTo>
                  <a:pt x="594" y="80"/>
                </a:lnTo>
                <a:cubicBezTo>
                  <a:pt x="36" y="80"/>
                  <a:pt x="36" y="80"/>
                  <a:pt x="36" y="80"/>
                </a:cubicBezTo>
                <a:cubicBezTo>
                  <a:pt x="18" y="80"/>
                  <a:pt x="0" y="63"/>
                  <a:pt x="0" y="44"/>
                </a:cubicBezTo>
                <a:cubicBezTo>
                  <a:pt x="0" y="17"/>
                  <a:pt x="18" y="0"/>
                  <a:pt x="36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21" y="0"/>
                  <a:pt x="639" y="17"/>
                  <a:pt x="639" y="44"/>
                </a:cubicBezTo>
                <a:cubicBezTo>
                  <a:pt x="639" y="63"/>
                  <a:pt x="621" y="80"/>
                  <a:pt x="594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CuadroTexto 424">
            <a:extLst>
              <a:ext uri="{FF2B5EF4-FFF2-40B4-BE49-F238E27FC236}">
                <a16:creationId xmlns:a16="http://schemas.microsoft.com/office/drawing/2014/main" id="{21DD2B83-2E19-8149-9904-889585811A36}"/>
              </a:ext>
            </a:extLst>
          </p:cNvPr>
          <p:cNvSpPr txBox="1"/>
          <p:nvPr/>
        </p:nvSpPr>
        <p:spPr>
          <a:xfrm>
            <a:off x="6812195" y="887170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26" name="CuadroTexto 425">
            <a:extLst>
              <a:ext uri="{FF2B5EF4-FFF2-40B4-BE49-F238E27FC236}">
                <a16:creationId xmlns:a16="http://schemas.microsoft.com/office/drawing/2014/main" id="{5CB5B2BB-789C-2E49-9A03-911539783054}"/>
              </a:ext>
            </a:extLst>
          </p:cNvPr>
          <p:cNvSpPr txBox="1"/>
          <p:nvPr/>
        </p:nvSpPr>
        <p:spPr>
          <a:xfrm>
            <a:off x="2451398" y="240259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784DE936-45D5-D343-A2E3-C47D7053B298}"/>
              </a:ext>
            </a:extLst>
          </p:cNvPr>
          <p:cNvSpPr txBox="1"/>
          <p:nvPr/>
        </p:nvSpPr>
        <p:spPr>
          <a:xfrm>
            <a:off x="3073133" y="845652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391B0627-FAF4-344E-BCBE-B99DDB2D1166}"/>
              </a:ext>
            </a:extLst>
          </p:cNvPr>
          <p:cNvSpPr/>
          <p:nvPr/>
        </p:nvSpPr>
        <p:spPr>
          <a:xfrm>
            <a:off x="904726" y="914917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A2A60FD0-A113-684E-9623-D00AD986B835}"/>
              </a:ext>
            </a:extLst>
          </p:cNvPr>
          <p:cNvSpPr txBox="1"/>
          <p:nvPr/>
        </p:nvSpPr>
        <p:spPr>
          <a:xfrm>
            <a:off x="3073132" y="1073004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1129D818-D934-A346-AFE1-683B76DA59C6}"/>
              </a:ext>
            </a:extLst>
          </p:cNvPr>
          <p:cNvSpPr/>
          <p:nvPr/>
        </p:nvSpPr>
        <p:spPr>
          <a:xfrm>
            <a:off x="904725" y="1142269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8A675CEF-4E9A-604B-85A9-5FC270D8752B}"/>
              </a:ext>
            </a:extLst>
          </p:cNvPr>
          <p:cNvSpPr txBox="1"/>
          <p:nvPr/>
        </p:nvSpPr>
        <p:spPr>
          <a:xfrm>
            <a:off x="18893892" y="542611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09D31841-ED25-BA47-B200-AE74E63ED231}"/>
              </a:ext>
            </a:extLst>
          </p:cNvPr>
          <p:cNvSpPr/>
          <p:nvPr/>
        </p:nvSpPr>
        <p:spPr>
          <a:xfrm>
            <a:off x="18865323" y="611876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3AA242B8-5112-4840-AE4D-FBCE314A7D1C}"/>
              </a:ext>
            </a:extLst>
          </p:cNvPr>
          <p:cNvSpPr txBox="1"/>
          <p:nvPr/>
        </p:nvSpPr>
        <p:spPr>
          <a:xfrm>
            <a:off x="18921842" y="79194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8088BE04-9DE0-0C43-85E2-E3EFFB1E5A4A}"/>
              </a:ext>
            </a:extLst>
          </p:cNvPr>
          <p:cNvSpPr/>
          <p:nvPr/>
        </p:nvSpPr>
        <p:spPr>
          <a:xfrm>
            <a:off x="18893273" y="861205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172">
            <a:extLst>
              <a:ext uri="{FF2B5EF4-FFF2-40B4-BE49-F238E27FC236}">
                <a16:creationId xmlns:a16="http://schemas.microsoft.com/office/drawing/2014/main" id="{74445530-3743-0440-AB7A-72F7A6183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207" y="6419861"/>
            <a:ext cx="3122050" cy="6191426"/>
          </a:xfrm>
          <a:custGeom>
            <a:avLst/>
            <a:gdLst>
              <a:gd name="T0" fmla="*/ 1753 w 2875"/>
              <a:gd name="T1" fmla="*/ 369 h 5701"/>
              <a:gd name="T2" fmla="*/ 1753 w 2875"/>
              <a:gd name="T3" fmla="*/ 369 h 5701"/>
              <a:gd name="T4" fmla="*/ 506 w 2875"/>
              <a:gd name="T5" fmla="*/ 1526 h 5701"/>
              <a:gd name="T6" fmla="*/ 479 w 2875"/>
              <a:gd name="T7" fmla="*/ 4264 h 5701"/>
              <a:gd name="T8" fmla="*/ 2874 w 2875"/>
              <a:gd name="T9" fmla="*/ 5700 h 5701"/>
              <a:gd name="T10" fmla="*/ 2874 w 2875"/>
              <a:gd name="T11" fmla="*/ 0 h 5701"/>
              <a:gd name="T12" fmla="*/ 1753 w 2875"/>
              <a:gd name="T13" fmla="*/ 369 h 5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75" h="5701">
                <a:moveTo>
                  <a:pt x="1753" y="369"/>
                </a:moveTo>
                <a:lnTo>
                  <a:pt x="1753" y="369"/>
                </a:lnTo>
                <a:cubicBezTo>
                  <a:pt x="1220" y="640"/>
                  <a:pt x="786" y="1047"/>
                  <a:pt x="506" y="1526"/>
                </a:cubicBezTo>
                <a:cubicBezTo>
                  <a:pt x="9" y="2375"/>
                  <a:pt x="0" y="3423"/>
                  <a:pt x="479" y="4264"/>
                </a:cubicBezTo>
                <a:cubicBezTo>
                  <a:pt x="949" y="5086"/>
                  <a:pt x="1807" y="5592"/>
                  <a:pt x="2874" y="5700"/>
                </a:cubicBezTo>
                <a:cubicBezTo>
                  <a:pt x="2874" y="0"/>
                  <a:pt x="2874" y="0"/>
                  <a:pt x="2874" y="0"/>
                </a:cubicBezTo>
                <a:cubicBezTo>
                  <a:pt x="2467" y="72"/>
                  <a:pt x="2087" y="199"/>
                  <a:pt x="1753" y="36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3">
            <a:extLst>
              <a:ext uri="{FF2B5EF4-FFF2-40B4-BE49-F238E27FC236}">
                <a16:creationId xmlns:a16="http://schemas.microsoft.com/office/drawing/2014/main" id="{C8A76B39-5BC8-FF42-81C5-DF514FE4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470" y="4734337"/>
            <a:ext cx="2983184" cy="7900893"/>
          </a:xfrm>
          <a:custGeom>
            <a:avLst/>
            <a:gdLst>
              <a:gd name="T0" fmla="*/ 1734 w 2747"/>
              <a:gd name="T1" fmla="*/ 1590 h 7274"/>
              <a:gd name="T2" fmla="*/ 1734 w 2747"/>
              <a:gd name="T3" fmla="*/ 1590 h 7274"/>
              <a:gd name="T4" fmla="*/ 921 w 2747"/>
              <a:gd name="T5" fmla="*/ 1482 h 7274"/>
              <a:gd name="T6" fmla="*/ 0 w 2747"/>
              <a:gd name="T7" fmla="*/ 1554 h 7274"/>
              <a:gd name="T8" fmla="*/ 0 w 2747"/>
              <a:gd name="T9" fmla="*/ 7254 h 7274"/>
              <a:gd name="T10" fmla="*/ 433 w 2747"/>
              <a:gd name="T11" fmla="*/ 7273 h 7274"/>
              <a:gd name="T12" fmla="*/ 2746 w 2747"/>
              <a:gd name="T13" fmla="*/ 7273 h 7274"/>
              <a:gd name="T14" fmla="*/ 2746 w 2747"/>
              <a:gd name="T15" fmla="*/ 0 h 7274"/>
              <a:gd name="T16" fmla="*/ 1734 w 2747"/>
              <a:gd name="T17" fmla="*/ 1590 h 7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7" h="7274">
                <a:moveTo>
                  <a:pt x="1734" y="1590"/>
                </a:moveTo>
                <a:lnTo>
                  <a:pt x="1734" y="1590"/>
                </a:lnTo>
                <a:cubicBezTo>
                  <a:pt x="1472" y="1527"/>
                  <a:pt x="1201" y="1491"/>
                  <a:pt x="921" y="1482"/>
                </a:cubicBezTo>
                <a:cubicBezTo>
                  <a:pt x="596" y="1482"/>
                  <a:pt x="289" y="1509"/>
                  <a:pt x="0" y="1554"/>
                </a:cubicBezTo>
                <a:cubicBezTo>
                  <a:pt x="0" y="7254"/>
                  <a:pt x="0" y="7254"/>
                  <a:pt x="0" y="7254"/>
                </a:cubicBezTo>
                <a:cubicBezTo>
                  <a:pt x="135" y="7263"/>
                  <a:pt x="280" y="7273"/>
                  <a:pt x="433" y="7273"/>
                </a:cubicBezTo>
                <a:cubicBezTo>
                  <a:pt x="2746" y="7273"/>
                  <a:pt x="2746" y="7273"/>
                  <a:pt x="2746" y="7273"/>
                </a:cubicBezTo>
                <a:cubicBezTo>
                  <a:pt x="2746" y="0"/>
                  <a:pt x="2746" y="0"/>
                  <a:pt x="2746" y="0"/>
                </a:cubicBezTo>
                <a:cubicBezTo>
                  <a:pt x="2268" y="406"/>
                  <a:pt x="1906" y="958"/>
                  <a:pt x="1734" y="159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4">
            <a:extLst>
              <a:ext uri="{FF2B5EF4-FFF2-40B4-BE49-F238E27FC236}">
                <a16:creationId xmlns:a16="http://schemas.microsoft.com/office/drawing/2014/main" id="{98616042-F2F0-224C-B205-19426475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7655" y="3910729"/>
            <a:ext cx="2983187" cy="8724501"/>
          </a:xfrm>
          <a:custGeom>
            <a:avLst/>
            <a:gdLst>
              <a:gd name="T0" fmla="*/ 2069 w 2747"/>
              <a:gd name="T1" fmla="*/ 0 h 8033"/>
              <a:gd name="T2" fmla="*/ 2069 w 2747"/>
              <a:gd name="T3" fmla="*/ 0 h 8033"/>
              <a:gd name="T4" fmla="*/ 0 w 2747"/>
              <a:gd name="T5" fmla="*/ 759 h 8033"/>
              <a:gd name="T6" fmla="*/ 0 w 2747"/>
              <a:gd name="T7" fmla="*/ 8032 h 8033"/>
              <a:gd name="T8" fmla="*/ 2746 w 2747"/>
              <a:gd name="T9" fmla="*/ 8032 h 8033"/>
              <a:gd name="T10" fmla="*/ 2746 w 2747"/>
              <a:gd name="T11" fmla="*/ 72 h 8033"/>
              <a:gd name="T12" fmla="*/ 2069 w 2747"/>
              <a:gd name="T13" fmla="*/ 0 h 8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47" h="8033">
                <a:moveTo>
                  <a:pt x="2069" y="0"/>
                </a:moveTo>
                <a:lnTo>
                  <a:pt x="2069" y="0"/>
                </a:lnTo>
                <a:cubicBezTo>
                  <a:pt x="1284" y="0"/>
                  <a:pt x="561" y="289"/>
                  <a:pt x="0" y="759"/>
                </a:cubicBezTo>
                <a:cubicBezTo>
                  <a:pt x="0" y="8032"/>
                  <a:pt x="0" y="8032"/>
                  <a:pt x="0" y="8032"/>
                </a:cubicBezTo>
                <a:cubicBezTo>
                  <a:pt x="2746" y="8032"/>
                  <a:pt x="2746" y="8032"/>
                  <a:pt x="2746" y="8032"/>
                </a:cubicBezTo>
                <a:cubicBezTo>
                  <a:pt x="2746" y="72"/>
                  <a:pt x="2746" y="72"/>
                  <a:pt x="2746" y="72"/>
                </a:cubicBezTo>
                <a:cubicBezTo>
                  <a:pt x="2529" y="27"/>
                  <a:pt x="2304" y="0"/>
                  <a:pt x="2069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5">
            <a:extLst>
              <a:ext uri="{FF2B5EF4-FFF2-40B4-BE49-F238E27FC236}">
                <a16:creationId xmlns:a16="http://schemas.microsoft.com/office/drawing/2014/main" id="{BA0BD846-1989-B146-BB17-CCA853267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842" y="3987343"/>
            <a:ext cx="2983184" cy="8643097"/>
          </a:xfrm>
          <a:custGeom>
            <a:avLst/>
            <a:gdLst>
              <a:gd name="T0" fmla="*/ 1780 w 2748"/>
              <a:gd name="T1" fmla="*/ 1075 h 7961"/>
              <a:gd name="T2" fmla="*/ 1780 w 2748"/>
              <a:gd name="T3" fmla="*/ 1075 h 7961"/>
              <a:gd name="T4" fmla="*/ 0 w 2748"/>
              <a:gd name="T5" fmla="*/ 0 h 7961"/>
              <a:gd name="T6" fmla="*/ 0 w 2748"/>
              <a:gd name="T7" fmla="*/ 7960 h 7961"/>
              <a:gd name="T8" fmla="*/ 1220 w 2748"/>
              <a:gd name="T9" fmla="*/ 7960 h 7961"/>
              <a:gd name="T10" fmla="*/ 2747 w 2748"/>
              <a:gd name="T11" fmla="*/ 7761 h 7961"/>
              <a:gd name="T12" fmla="*/ 2747 w 2748"/>
              <a:gd name="T13" fmla="*/ 1111 h 7961"/>
              <a:gd name="T14" fmla="*/ 2133 w 2748"/>
              <a:gd name="T15" fmla="*/ 1057 h 7961"/>
              <a:gd name="T16" fmla="*/ 1780 w 2748"/>
              <a:gd name="T17" fmla="*/ 1075 h 7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8" h="7961">
                <a:moveTo>
                  <a:pt x="1780" y="1075"/>
                </a:moveTo>
                <a:lnTo>
                  <a:pt x="1780" y="1075"/>
                </a:lnTo>
                <a:cubicBezTo>
                  <a:pt x="1320" y="524"/>
                  <a:pt x="696" y="154"/>
                  <a:pt x="0" y="0"/>
                </a:cubicBezTo>
                <a:cubicBezTo>
                  <a:pt x="0" y="7960"/>
                  <a:pt x="0" y="7960"/>
                  <a:pt x="0" y="7960"/>
                </a:cubicBezTo>
                <a:cubicBezTo>
                  <a:pt x="1220" y="7960"/>
                  <a:pt x="1220" y="7960"/>
                  <a:pt x="1220" y="7960"/>
                </a:cubicBezTo>
                <a:cubicBezTo>
                  <a:pt x="1771" y="7960"/>
                  <a:pt x="2277" y="7896"/>
                  <a:pt x="2747" y="7761"/>
                </a:cubicBezTo>
                <a:cubicBezTo>
                  <a:pt x="2747" y="1111"/>
                  <a:pt x="2747" y="1111"/>
                  <a:pt x="2747" y="1111"/>
                </a:cubicBezTo>
                <a:cubicBezTo>
                  <a:pt x="2549" y="1084"/>
                  <a:pt x="2341" y="1066"/>
                  <a:pt x="2133" y="1057"/>
                </a:cubicBezTo>
                <a:cubicBezTo>
                  <a:pt x="2015" y="1057"/>
                  <a:pt x="1907" y="1066"/>
                  <a:pt x="1780" y="107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6">
            <a:extLst>
              <a:ext uri="{FF2B5EF4-FFF2-40B4-BE49-F238E27FC236}">
                <a16:creationId xmlns:a16="http://schemas.microsoft.com/office/drawing/2014/main" id="{C1E838A3-2FA7-904F-8AEE-2F6448EA3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4026" y="5194025"/>
            <a:ext cx="2992764" cy="7220937"/>
          </a:xfrm>
          <a:custGeom>
            <a:avLst/>
            <a:gdLst>
              <a:gd name="T0" fmla="*/ 1663 w 2757"/>
              <a:gd name="T1" fmla="*/ 5719 h 6651"/>
              <a:gd name="T2" fmla="*/ 1663 w 2757"/>
              <a:gd name="T3" fmla="*/ 5719 h 6651"/>
              <a:gd name="T4" fmla="*/ 2747 w 2757"/>
              <a:gd name="T5" fmla="*/ 3225 h 6651"/>
              <a:gd name="T6" fmla="*/ 1898 w 2757"/>
              <a:gd name="T7" fmla="*/ 985 h 6651"/>
              <a:gd name="T8" fmla="*/ 0 w 2757"/>
              <a:gd name="T9" fmla="*/ 0 h 6651"/>
              <a:gd name="T10" fmla="*/ 0 w 2757"/>
              <a:gd name="T11" fmla="*/ 6650 h 6651"/>
              <a:gd name="T12" fmla="*/ 1663 w 2757"/>
              <a:gd name="T13" fmla="*/ 5719 h 6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7" h="6651">
                <a:moveTo>
                  <a:pt x="1663" y="5719"/>
                </a:moveTo>
                <a:lnTo>
                  <a:pt x="1663" y="5719"/>
                </a:lnTo>
                <a:cubicBezTo>
                  <a:pt x="2350" y="5059"/>
                  <a:pt x="2738" y="4174"/>
                  <a:pt x="2747" y="3225"/>
                </a:cubicBezTo>
                <a:cubicBezTo>
                  <a:pt x="2756" y="2376"/>
                  <a:pt x="2449" y="1572"/>
                  <a:pt x="1898" y="985"/>
                </a:cubicBezTo>
                <a:cubicBezTo>
                  <a:pt x="1401" y="461"/>
                  <a:pt x="759" y="127"/>
                  <a:pt x="0" y="0"/>
                </a:cubicBezTo>
                <a:cubicBezTo>
                  <a:pt x="0" y="6650"/>
                  <a:pt x="0" y="6650"/>
                  <a:pt x="0" y="6650"/>
                </a:cubicBezTo>
                <a:cubicBezTo>
                  <a:pt x="651" y="6460"/>
                  <a:pt x="1211" y="6153"/>
                  <a:pt x="1663" y="571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7">
            <a:extLst>
              <a:ext uri="{FF2B5EF4-FFF2-40B4-BE49-F238E27FC236}">
                <a16:creationId xmlns:a16="http://schemas.microsoft.com/office/drawing/2014/main" id="{0E94129C-7176-F44C-9BBA-B14FBF4F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254" y="8047924"/>
            <a:ext cx="737417" cy="1053452"/>
          </a:xfrm>
          <a:custGeom>
            <a:avLst/>
            <a:gdLst>
              <a:gd name="T0" fmla="*/ 624 w 679"/>
              <a:gd name="T1" fmla="*/ 967 h 968"/>
              <a:gd name="T2" fmla="*/ 624 w 679"/>
              <a:gd name="T3" fmla="*/ 967 h 968"/>
              <a:gd name="T4" fmla="*/ 55 w 679"/>
              <a:gd name="T5" fmla="*/ 967 h 968"/>
              <a:gd name="T6" fmla="*/ 0 w 679"/>
              <a:gd name="T7" fmla="*/ 912 h 968"/>
              <a:gd name="T8" fmla="*/ 0 w 679"/>
              <a:gd name="T9" fmla="*/ 54 h 968"/>
              <a:gd name="T10" fmla="*/ 55 w 679"/>
              <a:gd name="T11" fmla="*/ 0 h 968"/>
              <a:gd name="T12" fmla="*/ 624 w 679"/>
              <a:gd name="T13" fmla="*/ 0 h 968"/>
              <a:gd name="T14" fmla="*/ 678 w 679"/>
              <a:gd name="T15" fmla="*/ 54 h 968"/>
              <a:gd name="T16" fmla="*/ 678 w 679"/>
              <a:gd name="T17" fmla="*/ 912 h 968"/>
              <a:gd name="T18" fmla="*/ 624 w 679"/>
              <a:gd name="T19" fmla="*/ 967 h 968"/>
              <a:gd name="T20" fmla="*/ 82 w 679"/>
              <a:gd name="T21" fmla="*/ 894 h 968"/>
              <a:gd name="T22" fmla="*/ 82 w 679"/>
              <a:gd name="T23" fmla="*/ 894 h 968"/>
              <a:gd name="T24" fmla="*/ 597 w 679"/>
              <a:gd name="T25" fmla="*/ 894 h 968"/>
              <a:gd name="T26" fmla="*/ 597 w 679"/>
              <a:gd name="T27" fmla="*/ 81 h 968"/>
              <a:gd name="T28" fmla="*/ 82 w 679"/>
              <a:gd name="T29" fmla="*/ 81 h 968"/>
              <a:gd name="T30" fmla="*/ 82 w 679"/>
              <a:gd name="T31" fmla="*/ 89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9" h="968">
                <a:moveTo>
                  <a:pt x="624" y="967"/>
                </a:moveTo>
                <a:lnTo>
                  <a:pt x="624" y="967"/>
                </a:lnTo>
                <a:cubicBezTo>
                  <a:pt x="55" y="967"/>
                  <a:pt x="55" y="967"/>
                  <a:pt x="55" y="967"/>
                </a:cubicBezTo>
                <a:cubicBezTo>
                  <a:pt x="28" y="967"/>
                  <a:pt x="0" y="940"/>
                  <a:pt x="0" y="91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8" y="0"/>
                  <a:pt x="55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51" y="0"/>
                  <a:pt x="678" y="27"/>
                  <a:pt x="678" y="54"/>
                </a:cubicBezTo>
                <a:cubicBezTo>
                  <a:pt x="678" y="912"/>
                  <a:pt x="678" y="912"/>
                  <a:pt x="678" y="912"/>
                </a:cubicBezTo>
                <a:cubicBezTo>
                  <a:pt x="678" y="940"/>
                  <a:pt x="651" y="967"/>
                  <a:pt x="624" y="967"/>
                </a:cubicBezTo>
                <a:close/>
                <a:moveTo>
                  <a:pt x="82" y="894"/>
                </a:moveTo>
                <a:lnTo>
                  <a:pt x="82" y="894"/>
                </a:lnTo>
                <a:cubicBezTo>
                  <a:pt x="597" y="894"/>
                  <a:pt x="597" y="894"/>
                  <a:pt x="597" y="894"/>
                </a:cubicBezTo>
                <a:cubicBezTo>
                  <a:pt x="597" y="81"/>
                  <a:pt x="597" y="81"/>
                  <a:pt x="597" y="81"/>
                </a:cubicBezTo>
                <a:cubicBezTo>
                  <a:pt x="82" y="81"/>
                  <a:pt x="82" y="81"/>
                  <a:pt x="82" y="81"/>
                </a:cubicBezTo>
                <a:lnTo>
                  <a:pt x="82" y="8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8">
            <a:extLst>
              <a:ext uri="{FF2B5EF4-FFF2-40B4-BE49-F238E27FC236}">
                <a16:creationId xmlns:a16="http://schemas.microsoft.com/office/drawing/2014/main" id="{0A5834AD-D949-F141-A155-2F442E894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01" y="7880327"/>
            <a:ext cx="708686" cy="1039089"/>
          </a:xfrm>
          <a:custGeom>
            <a:avLst/>
            <a:gdLst>
              <a:gd name="T0" fmla="*/ 615 w 652"/>
              <a:gd name="T1" fmla="*/ 958 h 959"/>
              <a:gd name="T2" fmla="*/ 615 w 652"/>
              <a:gd name="T3" fmla="*/ 958 h 959"/>
              <a:gd name="T4" fmla="*/ 579 w 652"/>
              <a:gd name="T5" fmla="*/ 913 h 959"/>
              <a:gd name="T6" fmla="*/ 579 w 652"/>
              <a:gd name="T7" fmla="*/ 82 h 959"/>
              <a:gd name="T8" fmla="*/ 36 w 652"/>
              <a:gd name="T9" fmla="*/ 82 h 959"/>
              <a:gd name="T10" fmla="*/ 0 w 652"/>
              <a:gd name="T11" fmla="*/ 45 h 959"/>
              <a:gd name="T12" fmla="*/ 36 w 652"/>
              <a:gd name="T13" fmla="*/ 0 h 959"/>
              <a:gd name="T14" fmla="*/ 596 w 652"/>
              <a:gd name="T15" fmla="*/ 0 h 959"/>
              <a:gd name="T16" fmla="*/ 651 w 652"/>
              <a:gd name="T17" fmla="*/ 63 h 959"/>
              <a:gd name="T18" fmla="*/ 651 w 652"/>
              <a:gd name="T19" fmla="*/ 913 h 959"/>
              <a:gd name="T20" fmla="*/ 615 w 652"/>
              <a:gd name="T21" fmla="*/ 958 h 959"/>
              <a:gd name="T22" fmla="*/ 596 w 652"/>
              <a:gd name="T23" fmla="*/ 82 h 959"/>
              <a:gd name="T24" fmla="*/ 596 w 652"/>
              <a:gd name="T25" fmla="*/ 82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2" h="959">
                <a:moveTo>
                  <a:pt x="615" y="958"/>
                </a:moveTo>
                <a:lnTo>
                  <a:pt x="615" y="958"/>
                </a:lnTo>
                <a:cubicBezTo>
                  <a:pt x="596" y="958"/>
                  <a:pt x="579" y="940"/>
                  <a:pt x="579" y="913"/>
                </a:cubicBezTo>
                <a:cubicBezTo>
                  <a:pt x="579" y="82"/>
                  <a:pt x="579" y="82"/>
                  <a:pt x="579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18" y="82"/>
                  <a:pt x="0" y="63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33" y="0"/>
                  <a:pt x="651" y="27"/>
                  <a:pt x="651" y="63"/>
                </a:cubicBezTo>
                <a:cubicBezTo>
                  <a:pt x="651" y="913"/>
                  <a:pt x="651" y="913"/>
                  <a:pt x="651" y="913"/>
                </a:cubicBezTo>
                <a:cubicBezTo>
                  <a:pt x="651" y="940"/>
                  <a:pt x="633" y="958"/>
                  <a:pt x="615" y="958"/>
                </a:cubicBezTo>
                <a:close/>
                <a:moveTo>
                  <a:pt x="596" y="82"/>
                </a:moveTo>
                <a:lnTo>
                  <a:pt x="596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9">
            <a:extLst>
              <a:ext uri="{FF2B5EF4-FFF2-40B4-BE49-F238E27FC236}">
                <a16:creationId xmlns:a16="http://schemas.microsoft.com/office/drawing/2014/main" id="{CD5F170C-561A-754F-BF5A-D73ED892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005" y="7918635"/>
            <a:ext cx="1139644" cy="1149221"/>
          </a:xfrm>
          <a:custGeom>
            <a:avLst/>
            <a:gdLst>
              <a:gd name="T0" fmla="*/ 985 w 1049"/>
              <a:gd name="T1" fmla="*/ 0 h 1059"/>
              <a:gd name="T2" fmla="*/ 0 w 1049"/>
              <a:gd name="T3" fmla="*/ 55 h 1059"/>
              <a:gd name="T4" fmla="*/ 63 w 1049"/>
              <a:gd name="T5" fmla="*/ 1058 h 1059"/>
              <a:gd name="T6" fmla="*/ 1048 w 1049"/>
              <a:gd name="T7" fmla="*/ 994 h 1059"/>
              <a:gd name="T8" fmla="*/ 985 w 1049"/>
              <a:gd name="T9" fmla="*/ 0 h 1059"/>
              <a:gd name="T10" fmla="*/ 976 w 1049"/>
              <a:gd name="T11" fmla="*/ 82 h 1059"/>
              <a:gd name="T12" fmla="*/ 804 w 1049"/>
              <a:gd name="T13" fmla="*/ 506 h 1059"/>
              <a:gd name="T14" fmla="*/ 777 w 1049"/>
              <a:gd name="T15" fmla="*/ 488 h 1059"/>
              <a:gd name="T16" fmla="*/ 768 w 1049"/>
              <a:gd name="T17" fmla="*/ 488 h 1059"/>
              <a:gd name="T18" fmla="*/ 741 w 1049"/>
              <a:gd name="T19" fmla="*/ 506 h 1059"/>
              <a:gd name="T20" fmla="*/ 316 w 1049"/>
              <a:gd name="T21" fmla="*/ 262 h 1059"/>
              <a:gd name="T22" fmla="*/ 316 w 1049"/>
              <a:gd name="T23" fmla="*/ 262 h 1059"/>
              <a:gd name="T24" fmla="*/ 307 w 1049"/>
              <a:gd name="T25" fmla="*/ 262 h 1059"/>
              <a:gd name="T26" fmla="*/ 307 w 1049"/>
              <a:gd name="T27" fmla="*/ 253 h 1059"/>
              <a:gd name="T28" fmla="*/ 307 w 1049"/>
              <a:gd name="T29" fmla="*/ 253 h 1059"/>
              <a:gd name="T30" fmla="*/ 298 w 1049"/>
              <a:gd name="T31" fmla="*/ 253 h 1059"/>
              <a:gd name="T32" fmla="*/ 298 w 1049"/>
              <a:gd name="T33" fmla="*/ 253 h 1059"/>
              <a:gd name="T34" fmla="*/ 298 w 1049"/>
              <a:gd name="T35" fmla="*/ 253 h 1059"/>
              <a:gd name="T36" fmla="*/ 289 w 1049"/>
              <a:gd name="T37" fmla="*/ 244 h 1059"/>
              <a:gd name="T38" fmla="*/ 289 w 1049"/>
              <a:gd name="T39" fmla="*/ 244 h 1059"/>
              <a:gd name="T40" fmla="*/ 289 w 1049"/>
              <a:gd name="T41" fmla="*/ 244 h 1059"/>
              <a:gd name="T42" fmla="*/ 280 w 1049"/>
              <a:gd name="T43" fmla="*/ 244 h 1059"/>
              <a:gd name="T44" fmla="*/ 280 w 1049"/>
              <a:gd name="T45" fmla="*/ 244 h 1059"/>
              <a:gd name="T46" fmla="*/ 271 w 1049"/>
              <a:gd name="T47" fmla="*/ 244 h 1059"/>
              <a:gd name="T48" fmla="*/ 271 w 1049"/>
              <a:gd name="T49" fmla="*/ 244 h 1059"/>
              <a:gd name="T50" fmla="*/ 271 w 1049"/>
              <a:gd name="T51" fmla="*/ 244 h 1059"/>
              <a:gd name="T52" fmla="*/ 262 w 1049"/>
              <a:gd name="T53" fmla="*/ 253 h 1059"/>
              <a:gd name="T54" fmla="*/ 262 w 1049"/>
              <a:gd name="T55" fmla="*/ 253 h 1059"/>
              <a:gd name="T56" fmla="*/ 262 w 1049"/>
              <a:gd name="T57" fmla="*/ 253 h 1059"/>
              <a:gd name="T58" fmla="*/ 253 w 1049"/>
              <a:gd name="T59" fmla="*/ 253 h 1059"/>
              <a:gd name="T60" fmla="*/ 253 w 1049"/>
              <a:gd name="T61" fmla="*/ 253 h 1059"/>
              <a:gd name="T62" fmla="*/ 253 w 1049"/>
              <a:gd name="T63" fmla="*/ 262 h 1059"/>
              <a:gd name="T64" fmla="*/ 244 w 1049"/>
              <a:gd name="T65" fmla="*/ 262 h 1059"/>
              <a:gd name="T66" fmla="*/ 244 w 1049"/>
              <a:gd name="T67" fmla="*/ 262 h 1059"/>
              <a:gd name="T68" fmla="*/ 72 w 1049"/>
              <a:gd name="T69" fmla="*/ 82 h 1059"/>
              <a:gd name="T70" fmla="*/ 72 w 1049"/>
              <a:gd name="T71" fmla="*/ 723 h 1059"/>
              <a:gd name="T72" fmla="*/ 72 w 1049"/>
              <a:gd name="T73" fmla="*/ 723 h 1059"/>
              <a:gd name="T74" fmla="*/ 632 w 1049"/>
              <a:gd name="T75" fmla="*/ 976 h 1059"/>
              <a:gd name="T76" fmla="*/ 72 w 1049"/>
              <a:gd name="T77" fmla="*/ 723 h 1059"/>
              <a:gd name="T78" fmla="*/ 713 w 1049"/>
              <a:gd name="T79" fmla="*/ 976 h 1059"/>
              <a:gd name="T80" fmla="*/ 614 w 1049"/>
              <a:gd name="T81" fmla="*/ 796 h 1059"/>
              <a:gd name="T82" fmla="*/ 976 w 1049"/>
              <a:gd name="T83" fmla="*/ 841 h 1059"/>
              <a:gd name="T84" fmla="*/ 713 w 1049"/>
              <a:gd name="T85" fmla="*/ 976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49" h="1059">
                <a:moveTo>
                  <a:pt x="985" y="0"/>
                </a:moveTo>
                <a:lnTo>
                  <a:pt x="985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7"/>
                  <a:pt x="0" y="55"/>
                </a:cubicBezTo>
                <a:cubicBezTo>
                  <a:pt x="0" y="994"/>
                  <a:pt x="0" y="994"/>
                  <a:pt x="0" y="994"/>
                </a:cubicBezTo>
                <a:cubicBezTo>
                  <a:pt x="0" y="1030"/>
                  <a:pt x="27" y="1058"/>
                  <a:pt x="63" y="1058"/>
                </a:cubicBezTo>
                <a:cubicBezTo>
                  <a:pt x="985" y="1058"/>
                  <a:pt x="985" y="1058"/>
                  <a:pt x="985" y="1058"/>
                </a:cubicBezTo>
                <a:cubicBezTo>
                  <a:pt x="1021" y="1058"/>
                  <a:pt x="1048" y="1030"/>
                  <a:pt x="1048" y="994"/>
                </a:cubicBezTo>
                <a:cubicBezTo>
                  <a:pt x="1048" y="55"/>
                  <a:pt x="1048" y="55"/>
                  <a:pt x="1048" y="55"/>
                </a:cubicBezTo>
                <a:cubicBezTo>
                  <a:pt x="1048" y="27"/>
                  <a:pt x="1021" y="0"/>
                  <a:pt x="985" y="0"/>
                </a:cubicBezTo>
                <a:close/>
                <a:moveTo>
                  <a:pt x="976" y="82"/>
                </a:moveTo>
                <a:lnTo>
                  <a:pt x="976" y="82"/>
                </a:lnTo>
                <a:cubicBezTo>
                  <a:pt x="976" y="723"/>
                  <a:pt x="976" y="723"/>
                  <a:pt x="976" y="723"/>
                </a:cubicBezTo>
                <a:cubicBezTo>
                  <a:pt x="804" y="506"/>
                  <a:pt x="804" y="506"/>
                  <a:pt x="804" y="506"/>
                </a:cubicBezTo>
                <a:cubicBezTo>
                  <a:pt x="804" y="506"/>
                  <a:pt x="804" y="497"/>
                  <a:pt x="795" y="497"/>
                </a:cubicBezTo>
                <a:cubicBezTo>
                  <a:pt x="786" y="488"/>
                  <a:pt x="777" y="488"/>
                  <a:pt x="777" y="488"/>
                </a:cubicBezTo>
                <a:cubicBezTo>
                  <a:pt x="768" y="488"/>
                  <a:pt x="768" y="488"/>
                  <a:pt x="768" y="488"/>
                </a:cubicBezTo>
                <a:lnTo>
                  <a:pt x="768" y="488"/>
                </a:lnTo>
                <a:cubicBezTo>
                  <a:pt x="759" y="488"/>
                  <a:pt x="750" y="488"/>
                  <a:pt x="750" y="497"/>
                </a:cubicBezTo>
                <a:cubicBezTo>
                  <a:pt x="741" y="497"/>
                  <a:pt x="741" y="506"/>
                  <a:pt x="741" y="506"/>
                </a:cubicBezTo>
                <a:cubicBezTo>
                  <a:pt x="569" y="714"/>
                  <a:pt x="569" y="714"/>
                  <a:pt x="569" y="714"/>
                </a:cubicBezTo>
                <a:cubicBezTo>
                  <a:pt x="316" y="262"/>
                  <a:pt x="316" y="262"/>
                  <a:pt x="316" y="262"/>
                </a:cubicBezTo>
                <a:lnTo>
                  <a:pt x="316" y="262"/>
                </a:lnTo>
                <a:lnTo>
                  <a:pt x="316" y="262"/>
                </a:lnTo>
                <a:cubicBezTo>
                  <a:pt x="307" y="262"/>
                  <a:pt x="307" y="262"/>
                  <a:pt x="307" y="262"/>
                </a:cubicBezTo>
                <a:lnTo>
                  <a:pt x="307" y="262"/>
                </a:lnTo>
                <a:lnTo>
                  <a:pt x="307" y="262"/>
                </a:lnTo>
                <a:cubicBezTo>
                  <a:pt x="307" y="253"/>
                  <a:pt x="307" y="253"/>
                  <a:pt x="307" y="253"/>
                </a:cubicBezTo>
                <a:lnTo>
                  <a:pt x="307" y="253"/>
                </a:lnTo>
                <a:lnTo>
                  <a:pt x="307" y="253"/>
                </a:lnTo>
                <a:lnTo>
                  <a:pt x="307" y="253"/>
                </a:lnTo>
                <a:cubicBezTo>
                  <a:pt x="298" y="253"/>
                  <a:pt x="298" y="253"/>
                  <a:pt x="298" y="253"/>
                </a:cubicBezTo>
                <a:lnTo>
                  <a:pt x="298" y="253"/>
                </a:lnTo>
                <a:lnTo>
                  <a:pt x="298" y="253"/>
                </a:lnTo>
                <a:lnTo>
                  <a:pt x="298" y="253"/>
                </a:lnTo>
                <a:lnTo>
                  <a:pt x="298" y="253"/>
                </a:lnTo>
                <a:cubicBezTo>
                  <a:pt x="298" y="244"/>
                  <a:pt x="298" y="244"/>
                  <a:pt x="298" y="244"/>
                </a:cubicBezTo>
                <a:lnTo>
                  <a:pt x="289" y="244"/>
                </a:lnTo>
                <a:lnTo>
                  <a:pt x="289" y="244"/>
                </a:lnTo>
                <a:lnTo>
                  <a:pt x="289" y="244"/>
                </a:lnTo>
                <a:lnTo>
                  <a:pt x="289" y="244"/>
                </a:lnTo>
                <a:lnTo>
                  <a:pt x="289" y="244"/>
                </a:lnTo>
                <a:lnTo>
                  <a:pt x="280" y="244"/>
                </a:lnTo>
                <a:lnTo>
                  <a:pt x="280" y="244"/>
                </a:lnTo>
                <a:lnTo>
                  <a:pt x="280" y="244"/>
                </a:lnTo>
                <a:lnTo>
                  <a:pt x="280" y="244"/>
                </a:lnTo>
                <a:lnTo>
                  <a:pt x="280" y="244"/>
                </a:lnTo>
                <a:cubicBezTo>
                  <a:pt x="271" y="244"/>
                  <a:pt x="271" y="244"/>
                  <a:pt x="271" y="244"/>
                </a:cubicBezTo>
                <a:lnTo>
                  <a:pt x="271" y="244"/>
                </a:lnTo>
                <a:lnTo>
                  <a:pt x="271" y="244"/>
                </a:lnTo>
                <a:lnTo>
                  <a:pt x="271" y="244"/>
                </a:lnTo>
                <a:lnTo>
                  <a:pt x="271" y="244"/>
                </a:lnTo>
                <a:cubicBezTo>
                  <a:pt x="262" y="244"/>
                  <a:pt x="262" y="244"/>
                  <a:pt x="262" y="244"/>
                </a:cubicBezTo>
                <a:cubicBezTo>
                  <a:pt x="262" y="244"/>
                  <a:pt x="262" y="244"/>
                  <a:pt x="262" y="253"/>
                </a:cubicBezTo>
                <a:lnTo>
                  <a:pt x="262" y="253"/>
                </a:lnTo>
                <a:lnTo>
                  <a:pt x="262" y="253"/>
                </a:lnTo>
                <a:lnTo>
                  <a:pt x="262" y="253"/>
                </a:lnTo>
                <a:lnTo>
                  <a:pt x="262" y="253"/>
                </a:lnTo>
                <a:lnTo>
                  <a:pt x="253" y="253"/>
                </a:lnTo>
                <a:lnTo>
                  <a:pt x="253" y="253"/>
                </a:lnTo>
                <a:lnTo>
                  <a:pt x="253" y="253"/>
                </a:lnTo>
                <a:lnTo>
                  <a:pt x="253" y="253"/>
                </a:lnTo>
                <a:cubicBezTo>
                  <a:pt x="253" y="253"/>
                  <a:pt x="253" y="253"/>
                  <a:pt x="253" y="262"/>
                </a:cubicBezTo>
                <a:lnTo>
                  <a:pt x="253" y="262"/>
                </a:lnTo>
                <a:lnTo>
                  <a:pt x="253" y="262"/>
                </a:lnTo>
                <a:cubicBezTo>
                  <a:pt x="244" y="262"/>
                  <a:pt x="244" y="262"/>
                  <a:pt x="244" y="262"/>
                </a:cubicBezTo>
                <a:lnTo>
                  <a:pt x="244" y="262"/>
                </a:lnTo>
                <a:lnTo>
                  <a:pt x="244" y="262"/>
                </a:lnTo>
                <a:cubicBezTo>
                  <a:pt x="72" y="569"/>
                  <a:pt x="72" y="569"/>
                  <a:pt x="72" y="569"/>
                </a:cubicBezTo>
                <a:cubicBezTo>
                  <a:pt x="72" y="82"/>
                  <a:pt x="72" y="82"/>
                  <a:pt x="72" y="82"/>
                </a:cubicBezTo>
                <a:lnTo>
                  <a:pt x="976" y="82"/>
                </a:lnTo>
                <a:close/>
                <a:moveTo>
                  <a:pt x="72" y="723"/>
                </a:moveTo>
                <a:lnTo>
                  <a:pt x="72" y="723"/>
                </a:lnTo>
                <a:lnTo>
                  <a:pt x="72" y="723"/>
                </a:lnTo>
                <a:cubicBezTo>
                  <a:pt x="280" y="362"/>
                  <a:pt x="280" y="362"/>
                  <a:pt x="280" y="362"/>
                </a:cubicBezTo>
                <a:cubicBezTo>
                  <a:pt x="632" y="976"/>
                  <a:pt x="632" y="976"/>
                  <a:pt x="632" y="976"/>
                </a:cubicBezTo>
                <a:cubicBezTo>
                  <a:pt x="72" y="976"/>
                  <a:pt x="72" y="976"/>
                  <a:pt x="72" y="976"/>
                </a:cubicBezTo>
                <a:lnTo>
                  <a:pt x="72" y="723"/>
                </a:lnTo>
                <a:close/>
                <a:moveTo>
                  <a:pt x="713" y="976"/>
                </a:moveTo>
                <a:lnTo>
                  <a:pt x="713" y="976"/>
                </a:lnTo>
                <a:lnTo>
                  <a:pt x="713" y="976"/>
                </a:lnTo>
                <a:cubicBezTo>
                  <a:pt x="614" y="796"/>
                  <a:pt x="614" y="796"/>
                  <a:pt x="614" y="796"/>
                </a:cubicBezTo>
                <a:cubicBezTo>
                  <a:pt x="768" y="588"/>
                  <a:pt x="768" y="588"/>
                  <a:pt x="768" y="588"/>
                </a:cubicBezTo>
                <a:cubicBezTo>
                  <a:pt x="976" y="841"/>
                  <a:pt x="976" y="841"/>
                  <a:pt x="976" y="841"/>
                </a:cubicBezTo>
                <a:cubicBezTo>
                  <a:pt x="976" y="976"/>
                  <a:pt x="976" y="976"/>
                  <a:pt x="976" y="976"/>
                </a:cubicBezTo>
                <a:lnTo>
                  <a:pt x="713" y="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0">
            <a:extLst>
              <a:ext uri="{FF2B5EF4-FFF2-40B4-BE49-F238E27FC236}">
                <a16:creationId xmlns:a16="http://schemas.microsoft.com/office/drawing/2014/main" id="{3F81CC2E-0040-3441-8B85-BD96A0230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597" y="8047924"/>
            <a:ext cx="344766" cy="344766"/>
          </a:xfrm>
          <a:custGeom>
            <a:avLst/>
            <a:gdLst>
              <a:gd name="T0" fmla="*/ 154 w 317"/>
              <a:gd name="T1" fmla="*/ 316 h 317"/>
              <a:gd name="T2" fmla="*/ 154 w 317"/>
              <a:gd name="T3" fmla="*/ 316 h 317"/>
              <a:gd name="T4" fmla="*/ 316 w 317"/>
              <a:gd name="T5" fmla="*/ 162 h 317"/>
              <a:gd name="T6" fmla="*/ 154 w 317"/>
              <a:gd name="T7" fmla="*/ 0 h 317"/>
              <a:gd name="T8" fmla="*/ 0 w 317"/>
              <a:gd name="T9" fmla="*/ 162 h 317"/>
              <a:gd name="T10" fmla="*/ 154 w 317"/>
              <a:gd name="T11" fmla="*/ 316 h 317"/>
              <a:gd name="T12" fmla="*/ 154 w 317"/>
              <a:gd name="T13" fmla="*/ 81 h 317"/>
              <a:gd name="T14" fmla="*/ 154 w 317"/>
              <a:gd name="T15" fmla="*/ 81 h 317"/>
              <a:gd name="T16" fmla="*/ 235 w 317"/>
              <a:gd name="T17" fmla="*/ 162 h 317"/>
              <a:gd name="T18" fmla="*/ 154 w 317"/>
              <a:gd name="T19" fmla="*/ 244 h 317"/>
              <a:gd name="T20" fmla="*/ 73 w 317"/>
              <a:gd name="T21" fmla="*/ 162 h 317"/>
              <a:gd name="T22" fmla="*/ 154 w 317"/>
              <a:gd name="T23" fmla="*/ 8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7" h="317">
                <a:moveTo>
                  <a:pt x="154" y="316"/>
                </a:moveTo>
                <a:lnTo>
                  <a:pt x="154" y="316"/>
                </a:lnTo>
                <a:cubicBezTo>
                  <a:pt x="244" y="316"/>
                  <a:pt x="316" y="244"/>
                  <a:pt x="316" y="162"/>
                </a:cubicBezTo>
                <a:cubicBezTo>
                  <a:pt x="316" y="72"/>
                  <a:pt x="244" y="0"/>
                  <a:pt x="154" y="0"/>
                </a:cubicBezTo>
                <a:cubicBezTo>
                  <a:pt x="73" y="0"/>
                  <a:pt x="0" y="72"/>
                  <a:pt x="0" y="162"/>
                </a:cubicBezTo>
                <a:cubicBezTo>
                  <a:pt x="0" y="244"/>
                  <a:pt x="73" y="316"/>
                  <a:pt x="154" y="316"/>
                </a:cubicBezTo>
                <a:close/>
                <a:moveTo>
                  <a:pt x="154" y="81"/>
                </a:moveTo>
                <a:lnTo>
                  <a:pt x="154" y="81"/>
                </a:lnTo>
                <a:cubicBezTo>
                  <a:pt x="199" y="81"/>
                  <a:pt x="235" y="117"/>
                  <a:pt x="235" y="162"/>
                </a:cubicBezTo>
                <a:cubicBezTo>
                  <a:pt x="235" y="208"/>
                  <a:pt x="199" y="244"/>
                  <a:pt x="154" y="244"/>
                </a:cubicBezTo>
                <a:cubicBezTo>
                  <a:pt x="109" y="244"/>
                  <a:pt x="73" y="208"/>
                  <a:pt x="73" y="162"/>
                </a:cubicBezTo>
                <a:cubicBezTo>
                  <a:pt x="73" y="117"/>
                  <a:pt x="109" y="81"/>
                  <a:pt x="154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1">
            <a:extLst>
              <a:ext uri="{FF2B5EF4-FFF2-40B4-BE49-F238E27FC236}">
                <a16:creationId xmlns:a16="http://schemas.microsoft.com/office/drawing/2014/main" id="{CBEA1C60-32D4-C940-A891-20DB8BEFA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5230" y="7880327"/>
            <a:ext cx="1000778" cy="1225836"/>
          </a:xfrm>
          <a:custGeom>
            <a:avLst/>
            <a:gdLst>
              <a:gd name="T0" fmla="*/ 922 w 923"/>
              <a:gd name="T1" fmla="*/ 316 h 1131"/>
              <a:gd name="T2" fmla="*/ 922 w 923"/>
              <a:gd name="T3" fmla="*/ 316 h 1131"/>
              <a:gd name="T4" fmla="*/ 913 w 923"/>
              <a:gd name="T5" fmla="*/ 289 h 1131"/>
              <a:gd name="T6" fmla="*/ 623 w 923"/>
              <a:gd name="T7" fmla="*/ 9 h 1131"/>
              <a:gd name="T8" fmla="*/ 596 w 923"/>
              <a:gd name="T9" fmla="*/ 0 h 1131"/>
              <a:gd name="T10" fmla="*/ 587 w 923"/>
              <a:gd name="T11" fmla="*/ 0 h 1131"/>
              <a:gd name="T12" fmla="*/ 54 w 923"/>
              <a:gd name="T13" fmla="*/ 0 h 1131"/>
              <a:gd name="T14" fmla="*/ 0 w 923"/>
              <a:gd name="T15" fmla="*/ 73 h 1131"/>
              <a:gd name="T16" fmla="*/ 0 w 923"/>
              <a:gd name="T17" fmla="*/ 1094 h 1131"/>
              <a:gd name="T18" fmla="*/ 36 w 923"/>
              <a:gd name="T19" fmla="*/ 1130 h 1131"/>
              <a:gd name="T20" fmla="*/ 885 w 923"/>
              <a:gd name="T21" fmla="*/ 1130 h 1131"/>
              <a:gd name="T22" fmla="*/ 922 w 923"/>
              <a:gd name="T23" fmla="*/ 1094 h 1131"/>
              <a:gd name="T24" fmla="*/ 922 w 923"/>
              <a:gd name="T25" fmla="*/ 316 h 1131"/>
              <a:gd name="T26" fmla="*/ 632 w 923"/>
              <a:gd name="T27" fmla="*/ 262 h 1131"/>
              <a:gd name="T28" fmla="*/ 632 w 923"/>
              <a:gd name="T29" fmla="*/ 262 h 1131"/>
              <a:gd name="T30" fmla="*/ 632 w 923"/>
              <a:gd name="T31" fmla="*/ 127 h 1131"/>
              <a:gd name="T32" fmla="*/ 777 w 923"/>
              <a:gd name="T33" fmla="*/ 262 h 1131"/>
              <a:gd name="T34" fmla="*/ 632 w 923"/>
              <a:gd name="T35" fmla="*/ 262 h 1131"/>
              <a:gd name="T36" fmla="*/ 72 w 923"/>
              <a:gd name="T37" fmla="*/ 1048 h 1131"/>
              <a:gd name="T38" fmla="*/ 72 w 923"/>
              <a:gd name="T39" fmla="*/ 1048 h 1131"/>
              <a:gd name="T40" fmla="*/ 72 w 923"/>
              <a:gd name="T41" fmla="*/ 73 h 1131"/>
              <a:gd name="T42" fmla="*/ 560 w 923"/>
              <a:gd name="T43" fmla="*/ 73 h 1131"/>
              <a:gd name="T44" fmla="*/ 560 w 923"/>
              <a:gd name="T45" fmla="*/ 307 h 1131"/>
              <a:gd name="T46" fmla="*/ 596 w 923"/>
              <a:gd name="T47" fmla="*/ 344 h 1131"/>
              <a:gd name="T48" fmla="*/ 840 w 923"/>
              <a:gd name="T49" fmla="*/ 344 h 1131"/>
              <a:gd name="T50" fmla="*/ 849 w 923"/>
              <a:gd name="T51" fmla="*/ 344 h 1131"/>
              <a:gd name="T52" fmla="*/ 849 w 923"/>
              <a:gd name="T53" fmla="*/ 1048 h 1131"/>
              <a:gd name="T54" fmla="*/ 72 w 923"/>
              <a:gd name="T55" fmla="*/ 1048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23" h="1131">
                <a:moveTo>
                  <a:pt x="922" y="316"/>
                </a:moveTo>
                <a:lnTo>
                  <a:pt x="922" y="316"/>
                </a:lnTo>
                <a:cubicBezTo>
                  <a:pt x="922" y="307"/>
                  <a:pt x="922" y="289"/>
                  <a:pt x="913" y="289"/>
                </a:cubicBezTo>
                <a:cubicBezTo>
                  <a:pt x="623" y="9"/>
                  <a:pt x="623" y="9"/>
                  <a:pt x="623" y="9"/>
                </a:cubicBezTo>
                <a:cubicBezTo>
                  <a:pt x="614" y="0"/>
                  <a:pt x="605" y="0"/>
                  <a:pt x="596" y="0"/>
                </a:cubicBezTo>
                <a:cubicBezTo>
                  <a:pt x="596" y="0"/>
                  <a:pt x="596" y="0"/>
                  <a:pt x="58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8" y="0"/>
                  <a:pt x="0" y="27"/>
                  <a:pt x="0" y="73"/>
                </a:cubicBezTo>
                <a:cubicBezTo>
                  <a:pt x="0" y="1094"/>
                  <a:pt x="0" y="1094"/>
                  <a:pt x="0" y="1094"/>
                </a:cubicBezTo>
                <a:cubicBezTo>
                  <a:pt x="0" y="1111"/>
                  <a:pt x="18" y="1130"/>
                  <a:pt x="36" y="1130"/>
                </a:cubicBezTo>
                <a:cubicBezTo>
                  <a:pt x="885" y="1130"/>
                  <a:pt x="885" y="1130"/>
                  <a:pt x="885" y="1130"/>
                </a:cubicBezTo>
                <a:cubicBezTo>
                  <a:pt x="903" y="1130"/>
                  <a:pt x="922" y="1111"/>
                  <a:pt x="922" y="1094"/>
                </a:cubicBezTo>
                <a:cubicBezTo>
                  <a:pt x="922" y="316"/>
                  <a:pt x="922" y="316"/>
                  <a:pt x="922" y="316"/>
                </a:cubicBezTo>
                <a:close/>
                <a:moveTo>
                  <a:pt x="632" y="262"/>
                </a:moveTo>
                <a:lnTo>
                  <a:pt x="632" y="262"/>
                </a:lnTo>
                <a:cubicBezTo>
                  <a:pt x="632" y="127"/>
                  <a:pt x="632" y="127"/>
                  <a:pt x="632" y="127"/>
                </a:cubicBezTo>
                <a:cubicBezTo>
                  <a:pt x="777" y="262"/>
                  <a:pt x="777" y="262"/>
                  <a:pt x="777" y="262"/>
                </a:cubicBezTo>
                <a:lnTo>
                  <a:pt x="632" y="262"/>
                </a:lnTo>
                <a:close/>
                <a:moveTo>
                  <a:pt x="72" y="1048"/>
                </a:moveTo>
                <a:lnTo>
                  <a:pt x="72" y="1048"/>
                </a:lnTo>
                <a:cubicBezTo>
                  <a:pt x="72" y="73"/>
                  <a:pt x="72" y="73"/>
                  <a:pt x="72" y="73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307"/>
                  <a:pt x="560" y="307"/>
                  <a:pt x="560" y="307"/>
                </a:cubicBezTo>
                <a:cubicBezTo>
                  <a:pt x="560" y="326"/>
                  <a:pt x="578" y="344"/>
                  <a:pt x="596" y="344"/>
                </a:cubicBezTo>
                <a:cubicBezTo>
                  <a:pt x="840" y="344"/>
                  <a:pt x="840" y="344"/>
                  <a:pt x="840" y="344"/>
                </a:cubicBezTo>
                <a:cubicBezTo>
                  <a:pt x="840" y="344"/>
                  <a:pt x="840" y="344"/>
                  <a:pt x="849" y="344"/>
                </a:cubicBezTo>
                <a:cubicBezTo>
                  <a:pt x="849" y="1048"/>
                  <a:pt x="849" y="1048"/>
                  <a:pt x="849" y="1048"/>
                </a:cubicBezTo>
                <a:lnTo>
                  <a:pt x="72" y="10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2">
            <a:extLst>
              <a:ext uri="{FF2B5EF4-FFF2-40B4-BE49-F238E27FC236}">
                <a16:creationId xmlns:a16="http://schemas.microsoft.com/office/drawing/2014/main" id="{872C0545-06E2-1F49-B795-FE72CB61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438" y="8373536"/>
            <a:ext cx="521939" cy="81402"/>
          </a:xfrm>
          <a:custGeom>
            <a:avLst/>
            <a:gdLst>
              <a:gd name="T0" fmla="*/ 434 w 480"/>
              <a:gd name="T1" fmla="*/ 0 h 73"/>
              <a:gd name="T2" fmla="*/ 434 w 480"/>
              <a:gd name="T3" fmla="*/ 0 h 73"/>
              <a:gd name="T4" fmla="*/ 36 w 480"/>
              <a:gd name="T5" fmla="*/ 0 h 73"/>
              <a:gd name="T6" fmla="*/ 0 w 480"/>
              <a:gd name="T7" fmla="*/ 36 h 73"/>
              <a:gd name="T8" fmla="*/ 36 w 480"/>
              <a:gd name="T9" fmla="*/ 72 h 73"/>
              <a:gd name="T10" fmla="*/ 434 w 480"/>
              <a:gd name="T11" fmla="*/ 72 h 73"/>
              <a:gd name="T12" fmla="*/ 479 w 480"/>
              <a:gd name="T13" fmla="*/ 36 h 73"/>
              <a:gd name="T14" fmla="*/ 434 w 480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3">
                <a:moveTo>
                  <a:pt x="434" y="0"/>
                </a:moveTo>
                <a:lnTo>
                  <a:pt x="43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72"/>
                  <a:pt x="36" y="72"/>
                </a:cubicBezTo>
                <a:cubicBezTo>
                  <a:pt x="434" y="72"/>
                  <a:pt x="434" y="72"/>
                  <a:pt x="434" y="72"/>
                </a:cubicBezTo>
                <a:cubicBezTo>
                  <a:pt x="460" y="72"/>
                  <a:pt x="479" y="63"/>
                  <a:pt x="479" y="36"/>
                </a:cubicBezTo>
                <a:cubicBezTo>
                  <a:pt x="479" y="18"/>
                  <a:pt x="460" y="0"/>
                  <a:pt x="4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3">
            <a:extLst>
              <a:ext uri="{FF2B5EF4-FFF2-40B4-BE49-F238E27FC236}">
                <a16:creationId xmlns:a16="http://schemas.microsoft.com/office/drawing/2014/main" id="{B6ECA857-AC03-2847-8809-B3C948958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438" y="8589014"/>
            <a:ext cx="521939" cy="90981"/>
          </a:xfrm>
          <a:custGeom>
            <a:avLst/>
            <a:gdLst>
              <a:gd name="T0" fmla="*/ 434 w 480"/>
              <a:gd name="T1" fmla="*/ 0 h 82"/>
              <a:gd name="T2" fmla="*/ 434 w 480"/>
              <a:gd name="T3" fmla="*/ 0 h 82"/>
              <a:gd name="T4" fmla="*/ 36 w 480"/>
              <a:gd name="T5" fmla="*/ 0 h 82"/>
              <a:gd name="T6" fmla="*/ 0 w 480"/>
              <a:gd name="T7" fmla="*/ 36 h 82"/>
              <a:gd name="T8" fmla="*/ 36 w 480"/>
              <a:gd name="T9" fmla="*/ 81 h 82"/>
              <a:gd name="T10" fmla="*/ 434 w 480"/>
              <a:gd name="T11" fmla="*/ 81 h 82"/>
              <a:gd name="T12" fmla="*/ 479 w 480"/>
              <a:gd name="T13" fmla="*/ 36 h 82"/>
              <a:gd name="T14" fmla="*/ 434 w 480"/>
              <a:gd name="T15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82">
                <a:moveTo>
                  <a:pt x="434" y="0"/>
                </a:moveTo>
                <a:lnTo>
                  <a:pt x="43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36" y="81"/>
                </a:cubicBezTo>
                <a:cubicBezTo>
                  <a:pt x="434" y="81"/>
                  <a:pt x="434" y="81"/>
                  <a:pt x="434" y="81"/>
                </a:cubicBezTo>
                <a:cubicBezTo>
                  <a:pt x="460" y="81"/>
                  <a:pt x="479" y="63"/>
                  <a:pt x="479" y="36"/>
                </a:cubicBezTo>
                <a:cubicBezTo>
                  <a:pt x="479" y="18"/>
                  <a:pt x="460" y="0"/>
                  <a:pt x="4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4">
            <a:extLst>
              <a:ext uri="{FF2B5EF4-FFF2-40B4-BE49-F238E27FC236}">
                <a16:creationId xmlns:a16="http://schemas.microsoft.com/office/drawing/2014/main" id="{37238A94-4E73-3045-8735-F3BD22235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438" y="8804494"/>
            <a:ext cx="521939" cy="90978"/>
          </a:xfrm>
          <a:custGeom>
            <a:avLst/>
            <a:gdLst>
              <a:gd name="T0" fmla="*/ 434 w 480"/>
              <a:gd name="T1" fmla="*/ 0 h 82"/>
              <a:gd name="T2" fmla="*/ 434 w 480"/>
              <a:gd name="T3" fmla="*/ 0 h 82"/>
              <a:gd name="T4" fmla="*/ 36 w 480"/>
              <a:gd name="T5" fmla="*/ 0 h 82"/>
              <a:gd name="T6" fmla="*/ 0 w 480"/>
              <a:gd name="T7" fmla="*/ 36 h 82"/>
              <a:gd name="T8" fmla="*/ 36 w 480"/>
              <a:gd name="T9" fmla="*/ 81 h 82"/>
              <a:gd name="T10" fmla="*/ 434 w 480"/>
              <a:gd name="T11" fmla="*/ 81 h 82"/>
              <a:gd name="T12" fmla="*/ 479 w 480"/>
              <a:gd name="T13" fmla="*/ 36 h 82"/>
              <a:gd name="T14" fmla="*/ 434 w 480"/>
              <a:gd name="T15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82">
                <a:moveTo>
                  <a:pt x="434" y="0"/>
                </a:moveTo>
                <a:lnTo>
                  <a:pt x="43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36" y="81"/>
                </a:cubicBezTo>
                <a:cubicBezTo>
                  <a:pt x="434" y="81"/>
                  <a:pt x="434" y="81"/>
                  <a:pt x="434" y="81"/>
                </a:cubicBezTo>
                <a:cubicBezTo>
                  <a:pt x="460" y="81"/>
                  <a:pt x="479" y="63"/>
                  <a:pt x="479" y="36"/>
                </a:cubicBezTo>
                <a:cubicBezTo>
                  <a:pt x="479" y="18"/>
                  <a:pt x="460" y="0"/>
                  <a:pt x="4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5">
            <a:extLst>
              <a:ext uri="{FF2B5EF4-FFF2-40B4-BE49-F238E27FC236}">
                <a16:creationId xmlns:a16="http://schemas.microsoft.com/office/drawing/2014/main" id="{69C3FF8D-41B3-CE4D-9FF6-7002ADBE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722" y="7861174"/>
            <a:ext cx="723053" cy="1268933"/>
          </a:xfrm>
          <a:custGeom>
            <a:avLst/>
            <a:gdLst>
              <a:gd name="T0" fmla="*/ 550 w 668"/>
              <a:gd name="T1" fmla="*/ 1166 h 1167"/>
              <a:gd name="T2" fmla="*/ 550 w 668"/>
              <a:gd name="T3" fmla="*/ 1166 h 1167"/>
              <a:gd name="T4" fmla="*/ 117 w 668"/>
              <a:gd name="T5" fmla="*/ 1166 h 1167"/>
              <a:gd name="T6" fmla="*/ 0 w 668"/>
              <a:gd name="T7" fmla="*/ 1048 h 1167"/>
              <a:gd name="T8" fmla="*/ 0 w 668"/>
              <a:gd name="T9" fmla="*/ 118 h 1167"/>
              <a:gd name="T10" fmla="*/ 117 w 668"/>
              <a:gd name="T11" fmla="*/ 0 h 1167"/>
              <a:gd name="T12" fmla="*/ 550 w 668"/>
              <a:gd name="T13" fmla="*/ 0 h 1167"/>
              <a:gd name="T14" fmla="*/ 667 w 668"/>
              <a:gd name="T15" fmla="*/ 118 h 1167"/>
              <a:gd name="T16" fmla="*/ 667 w 668"/>
              <a:gd name="T17" fmla="*/ 1048 h 1167"/>
              <a:gd name="T18" fmla="*/ 550 w 668"/>
              <a:gd name="T19" fmla="*/ 1166 h 1167"/>
              <a:gd name="T20" fmla="*/ 117 w 668"/>
              <a:gd name="T21" fmla="*/ 72 h 1167"/>
              <a:gd name="T22" fmla="*/ 117 w 668"/>
              <a:gd name="T23" fmla="*/ 72 h 1167"/>
              <a:gd name="T24" fmla="*/ 81 w 668"/>
              <a:gd name="T25" fmla="*/ 118 h 1167"/>
              <a:gd name="T26" fmla="*/ 81 w 668"/>
              <a:gd name="T27" fmla="*/ 1048 h 1167"/>
              <a:gd name="T28" fmla="*/ 117 w 668"/>
              <a:gd name="T29" fmla="*/ 1084 h 1167"/>
              <a:gd name="T30" fmla="*/ 550 w 668"/>
              <a:gd name="T31" fmla="*/ 1084 h 1167"/>
              <a:gd name="T32" fmla="*/ 586 w 668"/>
              <a:gd name="T33" fmla="*/ 1048 h 1167"/>
              <a:gd name="T34" fmla="*/ 586 w 668"/>
              <a:gd name="T35" fmla="*/ 118 h 1167"/>
              <a:gd name="T36" fmla="*/ 550 w 668"/>
              <a:gd name="T37" fmla="*/ 72 h 1167"/>
              <a:gd name="T38" fmla="*/ 117 w 668"/>
              <a:gd name="T39" fmla="*/ 72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8" h="1167">
                <a:moveTo>
                  <a:pt x="550" y="1166"/>
                </a:moveTo>
                <a:lnTo>
                  <a:pt x="550" y="1166"/>
                </a:lnTo>
                <a:cubicBezTo>
                  <a:pt x="117" y="1166"/>
                  <a:pt x="117" y="1166"/>
                  <a:pt x="117" y="1166"/>
                </a:cubicBezTo>
                <a:cubicBezTo>
                  <a:pt x="54" y="1166"/>
                  <a:pt x="0" y="1112"/>
                  <a:pt x="0" y="104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54" y="0"/>
                  <a:pt x="117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613" y="0"/>
                  <a:pt x="667" y="54"/>
                  <a:pt x="667" y="118"/>
                </a:cubicBezTo>
                <a:cubicBezTo>
                  <a:pt x="667" y="1048"/>
                  <a:pt x="667" y="1048"/>
                  <a:pt x="667" y="1048"/>
                </a:cubicBezTo>
                <a:cubicBezTo>
                  <a:pt x="667" y="1112"/>
                  <a:pt x="613" y="1166"/>
                  <a:pt x="550" y="1166"/>
                </a:cubicBezTo>
                <a:close/>
                <a:moveTo>
                  <a:pt x="117" y="72"/>
                </a:moveTo>
                <a:lnTo>
                  <a:pt x="117" y="72"/>
                </a:lnTo>
                <a:cubicBezTo>
                  <a:pt x="99" y="72"/>
                  <a:pt x="81" y="91"/>
                  <a:pt x="81" y="118"/>
                </a:cubicBezTo>
                <a:cubicBezTo>
                  <a:pt x="81" y="1048"/>
                  <a:pt x="81" y="1048"/>
                  <a:pt x="81" y="1048"/>
                </a:cubicBezTo>
                <a:cubicBezTo>
                  <a:pt x="81" y="1066"/>
                  <a:pt x="99" y="1084"/>
                  <a:pt x="117" y="1084"/>
                </a:cubicBezTo>
                <a:cubicBezTo>
                  <a:pt x="550" y="1084"/>
                  <a:pt x="550" y="1084"/>
                  <a:pt x="550" y="1084"/>
                </a:cubicBezTo>
                <a:cubicBezTo>
                  <a:pt x="568" y="1084"/>
                  <a:pt x="586" y="1066"/>
                  <a:pt x="586" y="1048"/>
                </a:cubicBezTo>
                <a:cubicBezTo>
                  <a:pt x="586" y="118"/>
                  <a:pt x="586" y="118"/>
                  <a:pt x="586" y="118"/>
                </a:cubicBezTo>
                <a:cubicBezTo>
                  <a:pt x="586" y="91"/>
                  <a:pt x="568" y="72"/>
                  <a:pt x="550" y="72"/>
                </a:cubicBezTo>
                <a:lnTo>
                  <a:pt x="117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6">
            <a:extLst>
              <a:ext uri="{FF2B5EF4-FFF2-40B4-BE49-F238E27FC236}">
                <a16:creationId xmlns:a16="http://schemas.microsoft.com/office/drawing/2014/main" id="{9DB57F73-06E0-4543-9DFB-40C6202DB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971" y="8861955"/>
            <a:ext cx="95768" cy="100555"/>
          </a:xfrm>
          <a:custGeom>
            <a:avLst/>
            <a:gdLst>
              <a:gd name="T0" fmla="*/ 45 w 90"/>
              <a:gd name="T1" fmla="*/ 90 h 91"/>
              <a:gd name="T2" fmla="*/ 45 w 90"/>
              <a:gd name="T3" fmla="*/ 90 h 91"/>
              <a:gd name="T4" fmla="*/ 0 w 90"/>
              <a:gd name="T5" fmla="*/ 45 h 91"/>
              <a:gd name="T6" fmla="*/ 45 w 90"/>
              <a:gd name="T7" fmla="*/ 0 h 91"/>
              <a:gd name="T8" fmla="*/ 89 w 90"/>
              <a:gd name="T9" fmla="*/ 45 h 91"/>
              <a:gd name="T10" fmla="*/ 45 w 90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1" y="0"/>
                  <a:pt x="89" y="18"/>
                  <a:pt x="89" y="45"/>
                </a:cubicBezTo>
                <a:cubicBezTo>
                  <a:pt x="89" y="72"/>
                  <a:pt x="71" y="90"/>
                  <a:pt x="45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7">
            <a:extLst>
              <a:ext uri="{FF2B5EF4-FFF2-40B4-BE49-F238E27FC236}">
                <a16:creationId xmlns:a16="http://schemas.microsoft.com/office/drawing/2014/main" id="{DC055D97-7E92-A945-9A73-17A8FB249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1086" y="8019193"/>
            <a:ext cx="196324" cy="38307"/>
          </a:xfrm>
          <a:custGeom>
            <a:avLst/>
            <a:gdLst>
              <a:gd name="T0" fmla="*/ 161 w 180"/>
              <a:gd name="T1" fmla="*/ 36 h 37"/>
              <a:gd name="T2" fmla="*/ 161 w 180"/>
              <a:gd name="T3" fmla="*/ 36 h 37"/>
              <a:gd name="T4" fmla="*/ 18 w 180"/>
              <a:gd name="T5" fmla="*/ 36 h 37"/>
              <a:gd name="T6" fmla="*/ 0 w 180"/>
              <a:gd name="T7" fmla="*/ 18 h 37"/>
              <a:gd name="T8" fmla="*/ 18 w 180"/>
              <a:gd name="T9" fmla="*/ 0 h 37"/>
              <a:gd name="T10" fmla="*/ 161 w 180"/>
              <a:gd name="T11" fmla="*/ 0 h 37"/>
              <a:gd name="T12" fmla="*/ 179 w 180"/>
              <a:gd name="T13" fmla="*/ 18 h 37"/>
              <a:gd name="T14" fmla="*/ 161 w 18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37">
                <a:moveTo>
                  <a:pt x="161" y="36"/>
                </a:moveTo>
                <a:lnTo>
                  <a:pt x="16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0" y="0"/>
                  <a:pt x="179" y="9"/>
                  <a:pt x="179" y="18"/>
                </a:cubicBezTo>
                <a:cubicBezTo>
                  <a:pt x="179" y="27"/>
                  <a:pt x="170" y="36"/>
                  <a:pt x="16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8">
            <a:extLst>
              <a:ext uri="{FF2B5EF4-FFF2-40B4-BE49-F238E27FC236}">
                <a16:creationId xmlns:a16="http://schemas.microsoft.com/office/drawing/2014/main" id="{E9946016-C517-6746-86E8-EB1F4F9E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057" y="8000039"/>
            <a:ext cx="1297663" cy="833185"/>
          </a:xfrm>
          <a:custGeom>
            <a:avLst/>
            <a:gdLst>
              <a:gd name="T0" fmla="*/ 1138 w 1194"/>
              <a:gd name="T1" fmla="*/ 768 h 769"/>
              <a:gd name="T2" fmla="*/ 1138 w 1194"/>
              <a:gd name="T3" fmla="*/ 768 h 769"/>
              <a:gd name="T4" fmla="*/ 63 w 1194"/>
              <a:gd name="T5" fmla="*/ 768 h 769"/>
              <a:gd name="T6" fmla="*/ 0 w 1194"/>
              <a:gd name="T7" fmla="*/ 704 h 769"/>
              <a:gd name="T8" fmla="*/ 0 w 1194"/>
              <a:gd name="T9" fmla="*/ 54 h 769"/>
              <a:gd name="T10" fmla="*/ 63 w 1194"/>
              <a:gd name="T11" fmla="*/ 0 h 769"/>
              <a:gd name="T12" fmla="*/ 1138 w 1194"/>
              <a:gd name="T13" fmla="*/ 0 h 769"/>
              <a:gd name="T14" fmla="*/ 1193 w 1194"/>
              <a:gd name="T15" fmla="*/ 54 h 769"/>
              <a:gd name="T16" fmla="*/ 1193 w 1194"/>
              <a:gd name="T17" fmla="*/ 704 h 769"/>
              <a:gd name="T18" fmla="*/ 1138 w 1194"/>
              <a:gd name="T19" fmla="*/ 768 h 769"/>
              <a:gd name="T20" fmla="*/ 81 w 1194"/>
              <a:gd name="T21" fmla="*/ 686 h 769"/>
              <a:gd name="T22" fmla="*/ 81 w 1194"/>
              <a:gd name="T23" fmla="*/ 686 h 769"/>
              <a:gd name="T24" fmla="*/ 1120 w 1194"/>
              <a:gd name="T25" fmla="*/ 686 h 769"/>
              <a:gd name="T26" fmla="*/ 1120 w 1194"/>
              <a:gd name="T27" fmla="*/ 72 h 769"/>
              <a:gd name="T28" fmla="*/ 81 w 1194"/>
              <a:gd name="T29" fmla="*/ 72 h 769"/>
              <a:gd name="T30" fmla="*/ 81 w 1194"/>
              <a:gd name="T31" fmla="*/ 686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769">
                <a:moveTo>
                  <a:pt x="1138" y="768"/>
                </a:moveTo>
                <a:lnTo>
                  <a:pt x="1138" y="768"/>
                </a:lnTo>
                <a:cubicBezTo>
                  <a:pt x="63" y="768"/>
                  <a:pt x="63" y="768"/>
                  <a:pt x="63" y="768"/>
                </a:cubicBezTo>
                <a:cubicBezTo>
                  <a:pt x="27" y="768"/>
                  <a:pt x="0" y="741"/>
                  <a:pt x="0" y="70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1138" y="0"/>
                  <a:pt x="1138" y="0"/>
                  <a:pt x="1138" y="0"/>
                </a:cubicBezTo>
                <a:cubicBezTo>
                  <a:pt x="1175" y="0"/>
                  <a:pt x="1193" y="27"/>
                  <a:pt x="1193" y="54"/>
                </a:cubicBezTo>
                <a:cubicBezTo>
                  <a:pt x="1193" y="704"/>
                  <a:pt x="1193" y="704"/>
                  <a:pt x="1193" y="704"/>
                </a:cubicBezTo>
                <a:cubicBezTo>
                  <a:pt x="1193" y="741"/>
                  <a:pt x="1175" y="768"/>
                  <a:pt x="1138" y="768"/>
                </a:cubicBezTo>
                <a:close/>
                <a:moveTo>
                  <a:pt x="81" y="686"/>
                </a:moveTo>
                <a:lnTo>
                  <a:pt x="81" y="686"/>
                </a:lnTo>
                <a:cubicBezTo>
                  <a:pt x="1120" y="686"/>
                  <a:pt x="1120" y="686"/>
                  <a:pt x="1120" y="686"/>
                </a:cubicBezTo>
                <a:cubicBezTo>
                  <a:pt x="1120" y="72"/>
                  <a:pt x="1120" y="72"/>
                  <a:pt x="1120" y="72"/>
                </a:cubicBezTo>
                <a:cubicBezTo>
                  <a:pt x="81" y="72"/>
                  <a:pt x="81" y="72"/>
                  <a:pt x="81" y="72"/>
                </a:cubicBezTo>
                <a:lnTo>
                  <a:pt x="81" y="6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9">
            <a:extLst>
              <a:ext uri="{FF2B5EF4-FFF2-40B4-BE49-F238E27FC236}">
                <a16:creationId xmlns:a16="http://schemas.microsoft.com/office/drawing/2014/main" id="{034C51A2-3620-4340-8C40-315A25BB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618" y="8900262"/>
            <a:ext cx="1599332" cy="90978"/>
          </a:xfrm>
          <a:custGeom>
            <a:avLst/>
            <a:gdLst>
              <a:gd name="T0" fmla="*/ 1428 w 1474"/>
              <a:gd name="T1" fmla="*/ 81 h 82"/>
              <a:gd name="T2" fmla="*/ 1428 w 1474"/>
              <a:gd name="T3" fmla="*/ 81 h 82"/>
              <a:gd name="T4" fmla="*/ 37 w 1474"/>
              <a:gd name="T5" fmla="*/ 81 h 82"/>
              <a:gd name="T6" fmla="*/ 0 w 1474"/>
              <a:gd name="T7" fmla="*/ 36 h 82"/>
              <a:gd name="T8" fmla="*/ 37 w 1474"/>
              <a:gd name="T9" fmla="*/ 0 h 82"/>
              <a:gd name="T10" fmla="*/ 1428 w 1474"/>
              <a:gd name="T11" fmla="*/ 0 h 82"/>
              <a:gd name="T12" fmla="*/ 1473 w 1474"/>
              <a:gd name="T13" fmla="*/ 36 h 82"/>
              <a:gd name="T14" fmla="*/ 1428 w 1474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4" h="82">
                <a:moveTo>
                  <a:pt x="1428" y="81"/>
                </a:moveTo>
                <a:lnTo>
                  <a:pt x="1428" y="81"/>
                </a:lnTo>
                <a:cubicBezTo>
                  <a:pt x="37" y="81"/>
                  <a:pt x="37" y="81"/>
                  <a:pt x="37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7" y="0"/>
                </a:cubicBezTo>
                <a:cubicBezTo>
                  <a:pt x="1428" y="0"/>
                  <a:pt x="1428" y="0"/>
                  <a:pt x="1428" y="0"/>
                </a:cubicBezTo>
                <a:cubicBezTo>
                  <a:pt x="1455" y="0"/>
                  <a:pt x="1473" y="18"/>
                  <a:pt x="1473" y="36"/>
                </a:cubicBezTo>
                <a:cubicBezTo>
                  <a:pt x="1473" y="63"/>
                  <a:pt x="1455" y="81"/>
                  <a:pt x="1428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CuadroTexto 438">
            <a:extLst>
              <a:ext uri="{FF2B5EF4-FFF2-40B4-BE49-F238E27FC236}">
                <a16:creationId xmlns:a16="http://schemas.microsoft.com/office/drawing/2014/main" id="{70154978-7756-A044-9071-1AC4DD2985A6}"/>
              </a:ext>
            </a:extLst>
          </p:cNvPr>
          <p:cNvSpPr txBox="1"/>
          <p:nvPr/>
        </p:nvSpPr>
        <p:spPr>
          <a:xfrm>
            <a:off x="6812195" y="859461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40" name="CuadroTexto 439">
            <a:extLst>
              <a:ext uri="{FF2B5EF4-FFF2-40B4-BE49-F238E27FC236}">
                <a16:creationId xmlns:a16="http://schemas.microsoft.com/office/drawing/2014/main" id="{0BD7ED00-31AC-F34E-852E-6572B9D14F2C}"/>
              </a:ext>
            </a:extLst>
          </p:cNvPr>
          <p:cNvSpPr txBox="1"/>
          <p:nvPr/>
        </p:nvSpPr>
        <p:spPr>
          <a:xfrm>
            <a:off x="2451398" y="237488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41" name="Group 44">
            <a:extLst>
              <a:ext uri="{FF2B5EF4-FFF2-40B4-BE49-F238E27FC236}">
                <a16:creationId xmlns:a16="http://schemas.microsoft.com/office/drawing/2014/main" id="{0CDF13D8-685A-6B47-B964-5C805A3B1EA9}"/>
              </a:ext>
            </a:extLst>
          </p:cNvPr>
          <p:cNvGrpSpPr/>
          <p:nvPr/>
        </p:nvGrpSpPr>
        <p:grpSpPr>
          <a:xfrm>
            <a:off x="5012547" y="9328283"/>
            <a:ext cx="2571508" cy="1018699"/>
            <a:chOff x="5517310" y="11281460"/>
            <a:chExt cx="3676939" cy="1018699"/>
          </a:xfrm>
        </p:grpSpPr>
        <p:sp>
          <p:nvSpPr>
            <p:cNvPr id="442" name="CuadroTexto 395">
              <a:extLst>
                <a:ext uri="{FF2B5EF4-FFF2-40B4-BE49-F238E27FC236}">
                  <a16:creationId xmlns:a16="http://schemas.microsoft.com/office/drawing/2014/main" id="{B1EC7E53-5112-2C4E-A013-E89513E6C056}"/>
                </a:ext>
              </a:extLst>
            </p:cNvPr>
            <p:cNvSpPr txBox="1"/>
            <p:nvPr/>
          </p:nvSpPr>
          <p:spPr>
            <a:xfrm>
              <a:off x="6164441" y="1128146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3" name="Rectangle 46">
              <a:extLst>
                <a:ext uri="{FF2B5EF4-FFF2-40B4-BE49-F238E27FC236}">
                  <a16:creationId xmlns:a16="http://schemas.microsoft.com/office/drawing/2014/main" id="{F561255D-0274-1D4A-9653-6C592AEBF828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4" name="Group 44">
            <a:extLst>
              <a:ext uri="{FF2B5EF4-FFF2-40B4-BE49-F238E27FC236}">
                <a16:creationId xmlns:a16="http://schemas.microsoft.com/office/drawing/2014/main" id="{9016B86C-2424-7941-8A58-72CFB766E434}"/>
              </a:ext>
            </a:extLst>
          </p:cNvPr>
          <p:cNvGrpSpPr/>
          <p:nvPr/>
        </p:nvGrpSpPr>
        <p:grpSpPr>
          <a:xfrm>
            <a:off x="7993139" y="9333207"/>
            <a:ext cx="2571508" cy="1018699"/>
            <a:chOff x="5517310" y="11281460"/>
            <a:chExt cx="3676939" cy="1018699"/>
          </a:xfrm>
        </p:grpSpPr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AA3916CA-805B-9E44-B868-2722453C49BD}"/>
                </a:ext>
              </a:extLst>
            </p:cNvPr>
            <p:cNvSpPr txBox="1"/>
            <p:nvPr/>
          </p:nvSpPr>
          <p:spPr>
            <a:xfrm>
              <a:off x="6164441" y="1128146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6" name="Rectangle 46">
              <a:extLst>
                <a:ext uri="{FF2B5EF4-FFF2-40B4-BE49-F238E27FC236}">
                  <a16:creationId xmlns:a16="http://schemas.microsoft.com/office/drawing/2014/main" id="{1F6DE18C-851A-CC43-92FB-1FE8FD1F299D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7" name="Group 44">
            <a:extLst>
              <a:ext uri="{FF2B5EF4-FFF2-40B4-BE49-F238E27FC236}">
                <a16:creationId xmlns:a16="http://schemas.microsoft.com/office/drawing/2014/main" id="{863C5595-EE2A-BA44-B086-DBFB2CD1734B}"/>
              </a:ext>
            </a:extLst>
          </p:cNvPr>
          <p:cNvGrpSpPr/>
          <p:nvPr/>
        </p:nvGrpSpPr>
        <p:grpSpPr>
          <a:xfrm>
            <a:off x="10903071" y="9326911"/>
            <a:ext cx="2571508" cy="1018699"/>
            <a:chOff x="5517310" y="11281460"/>
            <a:chExt cx="3676939" cy="1018699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6A8E0E03-9FEB-734C-BDE4-0FC3A90F0449}"/>
                </a:ext>
              </a:extLst>
            </p:cNvPr>
            <p:cNvSpPr txBox="1"/>
            <p:nvPr/>
          </p:nvSpPr>
          <p:spPr>
            <a:xfrm>
              <a:off x="6164441" y="1128146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9" name="Rectangle 46">
              <a:extLst>
                <a:ext uri="{FF2B5EF4-FFF2-40B4-BE49-F238E27FC236}">
                  <a16:creationId xmlns:a16="http://schemas.microsoft.com/office/drawing/2014/main" id="{91ABEC77-7106-4B42-9A14-6861EA5430C1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0" name="Group 44">
            <a:extLst>
              <a:ext uri="{FF2B5EF4-FFF2-40B4-BE49-F238E27FC236}">
                <a16:creationId xmlns:a16="http://schemas.microsoft.com/office/drawing/2014/main" id="{AFD44368-4600-B845-B50B-8507F6B94456}"/>
              </a:ext>
            </a:extLst>
          </p:cNvPr>
          <p:cNvGrpSpPr/>
          <p:nvPr/>
        </p:nvGrpSpPr>
        <p:grpSpPr>
          <a:xfrm>
            <a:off x="13886255" y="9306935"/>
            <a:ext cx="2571508" cy="1018699"/>
            <a:chOff x="5517310" y="11281460"/>
            <a:chExt cx="3676939" cy="1018699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0872EC89-9F77-304E-A1A2-388D04A0A844}"/>
                </a:ext>
              </a:extLst>
            </p:cNvPr>
            <p:cNvSpPr txBox="1"/>
            <p:nvPr/>
          </p:nvSpPr>
          <p:spPr>
            <a:xfrm>
              <a:off x="6164441" y="1128146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52" name="Rectangle 46">
              <a:extLst>
                <a:ext uri="{FF2B5EF4-FFF2-40B4-BE49-F238E27FC236}">
                  <a16:creationId xmlns:a16="http://schemas.microsoft.com/office/drawing/2014/main" id="{FBFAD06C-88B1-7240-9060-CBB4DF9BFDCA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3" name="Group 44">
            <a:extLst>
              <a:ext uri="{FF2B5EF4-FFF2-40B4-BE49-F238E27FC236}">
                <a16:creationId xmlns:a16="http://schemas.microsoft.com/office/drawing/2014/main" id="{94F22E58-347A-904E-838C-11F66BB37D32}"/>
              </a:ext>
            </a:extLst>
          </p:cNvPr>
          <p:cNvGrpSpPr/>
          <p:nvPr/>
        </p:nvGrpSpPr>
        <p:grpSpPr>
          <a:xfrm>
            <a:off x="16864654" y="9314668"/>
            <a:ext cx="2571508" cy="1018699"/>
            <a:chOff x="5517310" y="11281460"/>
            <a:chExt cx="3676939" cy="1018699"/>
          </a:xfrm>
        </p:grpSpPr>
        <p:sp>
          <p:nvSpPr>
            <p:cNvPr id="454" name="CuadroTexto 395">
              <a:extLst>
                <a:ext uri="{FF2B5EF4-FFF2-40B4-BE49-F238E27FC236}">
                  <a16:creationId xmlns:a16="http://schemas.microsoft.com/office/drawing/2014/main" id="{1444E542-CB73-BD41-A132-729340522B45}"/>
                </a:ext>
              </a:extLst>
            </p:cNvPr>
            <p:cNvSpPr txBox="1"/>
            <p:nvPr/>
          </p:nvSpPr>
          <p:spPr>
            <a:xfrm>
              <a:off x="6164441" y="1128146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55" name="Rectangle 46">
              <a:extLst>
                <a:ext uri="{FF2B5EF4-FFF2-40B4-BE49-F238E27FC236}">
                  <a16:creationId xmlns:a16="http://schemas.microsoft.com/office/drawing/2014/main" id="{D7EB9526-8A06-D048-89AE-8BDF065936BD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E784D-CF26-124E-B93C-8DF17CD7055C}"/>
              </a:ext>
            </a:extLst>
          </p:cNvPr>
          <p:cNvGrpSpPr/>
          <p:nvPr/>
        </p:nvGrpSpPr>
        <p:grpSpPr>
          <a:xfrm>
            <a:off x="-15713" y="6874481"/>
            <a:ext cx="24409076" cy="2834815"/>
            <a:chOff x="-15713" y="6874481"/>
            <a:chExt cx="24409076" cy="2834815"/>
          </a:xfrm>
        </p:grpSpPr>
        <p:sp>
          <p:nvSpPr>
            <p:cNvPr id="40" name="Freeform 1">
              <a:extLst>
                <a:ext uri="{FF2B5EF4-FFF2-40B4-BE49-F238E27FC236}">
                  <a16:creationId xmlns:a16="http://schemas.microsoft.com/office/drawing/2014/main" id="{FC0B7142-683C-3D4F-B871-469B7912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713" y="7275529"/>
              <a:ext cx="5120247" cy="868025"/>
            </a:xfrm>
            <a:custGeom>
              <a:avLst/>
              <a:gdLst>
                <a:gd name="T0" fmla="*/ 4109 w 4110"/>
                <a:gd name="T1" fmla="*/ 0 h 697"/>
                <a:gd name="T2" fmla="*/ 4109 w 4110"/>
                <a:gd name="T3" fmla="*/ 696 h 697"/>
                <a:gd name="T4" fmla="*/ 0 w 4110"/>
                <a:gd name="T5" fmla="*/ 69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0" h="697">
                  <a:moveTo>
                    <a:pt x="4109" y="0"/>
                  </a:moveTo>
                  <a:lnTo>
                    <a:pt x="4109" y="696"/>
                  </a:lnTo>
                  <a:lnTo>
                    <a:pt x="0" y="696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94EE86FF-1978-9246-8263-16FCD91F4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252" y="6901949"/>
              <a:ext cx="390060" cy="390063"/>
            </a:xfrm>
            <a:custGeom>
              <a:avLst/>
              <a:gdLst>
                <a:gd name="T0" fmla="*/ 314 w 315"/>
                <a:gd name="T1" fmla="*/ 161 h 315"/>
                <a:gd name="T2" fmla="*/ 314 w 315"/>
                <a:gd name="T3" fmla="*/ 161 h 315"/>
                <a:gd name="T4" fmla="*/ 153 w 315"/>
                <a:gd name="T5" fmla="*/ 314 h 315"/>
                <a:gd name="T6" fmla="*/ 0 w 315"/>
                <a:gd name="T7" fmla="*/ 161 h 315"/>
                <a:gd name="T8" fmla="*/ 153 w 315"/>
                <a:gd name="T9" fmla="*/ 0 h 315"/>
                <a:gd name="T10" fmla="*/ 314 w 315"/>
                <a:gd name="T11" fmla="*/ 16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5" h="315">
                  <a:moveTo>
                    <a:pt x="314" y="161"/>
                  </a:moveTo>
                  <a:lnTo>
                    <a:pt x="314" y="161"/>
                  </a:lnTo>
                  <a:cubicBezTo>
                    <a:pt x="314" y="245"/>
                    <a:pt x="245" y="314"/>
                    <a:pt x="153" y="314"/>
                  </a:cubicBezTo>
                  <a:cubicBezTo>
                    <a:pt x="69" y="314"/>
                    <a:pt x="0" y="245"/>
                    <a:pt x="0" y="161"/>
                  </a:cubicBezTo>
                  <a:cubicBezTo>
                    <a:pt x="0" y="69"/>
                    <a:pt x="69" y="0"/>
                    <a:pt x="153" y="0"/>
                  </a:cubicBezTo>
                  <a:cubicBezTo>
                    <a:pt x="245" y="0"/>
                    <a:pt x="314" y="69"/>
                    <a:pt x="314" y="161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3A9DEEE4-025A-B947-B336-77DE5328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2622" y="6874481"/>
              <a:ext cx="390060" cy="401048"/>
            </a:xfrm>
            <a:custGeom>
              <a:avLst/>
              <a:gdLst>
                <a:gd name="T0" fmla="*/ 313 w 314"/>
                <a:gd name="T1" fmla="*/ 160 h 322"/>
                <a:gd name="T2" fmla="*/ 313 w 314"/>
                <a:gd name="T3" fmla="*/ 160 h 322"/>
                <a:gd name="T4" fmla="*/ 160 w 314"/>
                <a:gd name="T5" fmla="*/ 321 h 322"/>
                <a:gd name="T6" fmla="*/ 0 w 314"/>
                <a:gd name="T7" fmla="*/ 160 h 322"/>
                <a:gd name="T8" fmla="*/ 160 w 314"/>
                <a:gd name="T9" fmla="*/ 0 h 322"/>
                <a:gd name="T10" fmla="*/ 313 w 314"/>
                <a:gd name="T11" fmla="*/ 16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22">
                  <a:moveTo>
                    <a:pt x="313" y="160"/>
                  </a:moveTo>
                  <a:lnTo>
                    <a:pt x="313" y="160"/>
                  </a:lnTo>
                  <a:cubicBezTo>
                    <a:pt x="313" y="221"/>
                    <a:pt x="275" y="321"/>
                    <a:pt x="160" y="321"/>
                  </a:cubicBezTo>
                  <a:cubicBezTo>
                    <a:pt x="69" y="321"/>
                    <a:pt x="0" y="244"/>
                    <a:pt x="0" y="160"/>
                  </a:cubicBezTo>
                  <a:cubicBezTo>
                    <a:pt x="0" y="68"/>
                    <a:pt x="69" y="0"/>
                    <a:pt x="160" y="0"/>
                  </a:cubicBezTo>
                  <a:cubicBezTo>
                    <a:pt x="245" y="0"/>
                    <a:pt x="313" y="68"/>
                    <a:pt x="313" y="16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">
              <a:extLst>
                <a:ext uri="{FF2B5EF4-FFF2-40B4-BE49-F238E27FC236}">
                  <a16:creationId xmlns:a16="http://schemas.microsoft.com/office/drawing/2014/main" id="{1185B09D-8A65-2240-A98A-51267D1B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4968" y="9308245"/>
              <a:ext cx="390060" cy="401051"/>
            </a:xfrm>
            <a:custGeom>
              <a:avLst/>
              <a:gdLst>
                <a:gd name="T0" fmla="*/ 314 w 315"/>
                <a:gd name="T1" fmla="*/ 160 h 322"/>
                <a:gd name="T2" fmla="*/ 314 w 315"/>
                <a:gd name="T3" fmla="*/ 160 h 322"/>
                <a:gd name="T4" fmla="*/ 153 w 315"/>
                <a:gd name="T5" fmla="*/ 321 h 322"/>
                <a:gd name="T6" fmla="*/ 0 w 315"/>
                <a:gd name="T7" fmla="*/ 160 h 322"/>
                <a:gd name="T8" fmla="*/ 153 w 315"/>
                <a:gd name="T9" fmla="*/ 0 h 322"/>
                <a:gd name="T10" fmla="*/ 314 w 315"/>
                <a:gd name="T11" fmla="*/ 16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5" h="322">
                  <a:moveTo>
                    <a:pt x="314" y="160"/>
                  </a:moveTo>
                  <a:lnTo>
                    <a:pt x="314" y="160"/>
                  </a:lnTo>
                  <a:cubicBezTo>
                    <a:pt x="314" y="252"/>
                    <a:pt x="245" y="321"/>
                    <a:pt x="153" y="321"/>
                  </a:cubicBezTo>
                  <a:cubicBezTo>
                    <a:pt x="69" y="321"/>
                    <a:pt x="0" y="252"/>
                    <a:pt x="0" y="160"/>
                  </a:cubicBezTo>
                  <a:cubicBezTo>
                    <a:pt x="0" y="76"/>
                    <a:pt x="69" y="0"/>
                    <a:pt x="153" y="0"/>
                  </a:cubicBezTo>
                  <a:cubicBezTo>
                    <a:pt x="245" y="0"/>
                    <a:pt x="314" y="76"/>
                    <a:pt x="314" y="16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6DADCF71-C2ED-5845-AFCD-464B8BDEC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9843" y="9308245"/>
              <a:ext cx="390063" cy="401051"/>
            </a:xfrm>
            <a:custGeom>
              <a:avLst/>
              <a:gdLst>
                <a:gd name="T0" fmla="*/ 314 w 315"/>
                <a:gd name="T1" fmla="*/ 160 h 322"/>
                <a:gd name="T2" fmla="*/ 314 w 315"/>
                <a:gd name="T3" fmla="*/ 160 h 322"/>
                <a:gd name="T4" fmla="*/ 161 w 315"/>
                <a:gd name="T5" fmla="*/ 321 h 322"/>
                <a:gd name="T6" fmla="*/ 0 w 315"/>
                <a:gd name="T7" fmla="*/ 160 h 322"/>
                <a:gd name="T8" fmla="*/ 161 w 315"/>
                <a:gd name="T9" fmla="*/ 0 h 322"/>
                <a:gd name="T10" fmla="*/ 314 w 315"/>
                <a:gd name="T11" fmla="*/ 16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5" h="322">
                  <a:moveTo>
                    <a:pt x="314" y="160"/>
                  </a:moveTo>
                  <a:lnTo>
                    <a:pt x="314" y="160"/>
                  </a:lnTo>
                  <a:cubicBezTo>
                    <a:pt x="314" y="252"/>
                    <a:pt x="245" y="321"/>
                    <a:pt x="161" y="321"/>
                  </a:cubicBezTo>
                  <a:cubicBezTo>
                    <a:pt x="69" y="321"/>
                    <a:pt x="0" y="252"/>
                    <a:pt x="0" y="160"/>
                  </a:cubicBezTo>
                  <a:cubicBezTo>
                    <a:pt x="0" y="76"/>
                    <a:pt x="69" y="0"/>
                    <a:pt x="161" y="0"/>
                  </a:cubicBezTo>
                  <a:cubicBezTo>
                    <a:pt x="245" y="0"/>
                    <a:pt x="314" y="76"/>
                    <a:pt x="314" y="16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555A45BF-4BB5-B84B-8148-0DA176FC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713" y="8451208"/>
              <a:ext cx="14272963" cy="857037"/>
            </a:xfrm>
            <a:custGeom>
              <a:avLst/>
              <a:gdLst>
                <a:gd name="T0" fmla="*/ 11454 w 11455"/>
                <a:gd name="T1" fmla="*/ 689 h 690"/>
                <a:gd name="T2" fmla="*/ 11454 w 11455"/>
                <a:gd name="T3" fmla="*/ 0 h 690"/>
                <a:gd name="T4" fmla="*/ 0 w 11455"/>
                <a:gd name="T5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55" h="690">
                  <a:moveTo>
                    <a:pt x="11454" y="689"/>
                  </a:moveTo>
                  <a:lnTo>
                    <a:pt x="11454" y="0"/>
                  </a:lnTo>
                  <a:lnTo>
                    <a:pt x="0" y="0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6906658-0736-2242-940E-87F292855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3116" y="8418245"/>
              <a:ext cx="5120247" cy="868025"/>
            </a:xfrm>
            <a:custGeom>
              <a:avLst/>
              <a:gdLst>
                <a:gd name="T0" fmla="*/ 0 w 4110"/>
                <a:gd name="T1" fmla="*/ 696 h 697"/>
                <a:gd name="T2" fmla="*/ 0 w 4110"/>
                <a:gd name="T3" fmla="*/ 0 h 697"/>
                <a:gd name="T4" fmla="*/ 4109 w 4110"/>
                <a:gd name="T5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0" h="697">
                  <a:moveTo>
                    <a:pt x="0" y="696"/>
                  </a:moveTo>
                  <a:lnTo>
                    <a:pt x="0" y="0"/>
                  </a:lnTo>
                  <a:lnTo>
                    <a:pt x="4109" y="0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EC04E6FF-6B67-7346-AE35-D71FFF3A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0400" y="7259049"/>
              <a:ext cx="14272963" cy="868025"/>
            </a:xfrm>
            <a:custGeom>
              <a:avLst/>
              <a:gdLst>
                <a:gd name="T0" fmla="*/ 0 w 11456"/>
                <a:gd name="T1" fmla="*/ 0 h 697"/>
                <a:gd name="T2" fmla="*/ 0 w 11456"/>
                <a:gd name="T3" fmla="*/ 696 h 697"/>
                <a:gd name="T4" fmla="*/ 11455 w 11456"/>
                <a:gd name="T5" fmla="*/ 69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56" h="697">
                  <a:moveTo>
                    <a:pt x="0" y="0"/>
                  </a:moveTo>
                  <a:lnTo>
                    <a:pt x="0" y="696"/>
                  </a:lnTo>
                  <a:lnTo>
                    <a:pt x="11455" y="696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" name="Line 376">
              <a:extLst>
                <a:ext uri="{FF2B5EF4-FFF2-40B4-BE49-F238E27FC236}">
                  <a16:creationId xmlns:a16="http://schemas.microsoft.com/office/drawing/2014/main" id="{E8EEF835-AE5B-EC48-83C1-0B8464CCB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713" y="8269914"/>
              <a:ext cx="24403580" cy="5492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" name="Freeform 377">
              <a:extLst>
                <a:ext uri="{FF2B5EF4-FFF2-40B4-BE49-F238E27FC236}">
                  <a16:creationId xmlns:a16="http://schemas.microsoft.com/office/drawing/2014/main" id="{02BDC114-774B-B64B-8DE9-E876100D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869" y="7198616"/>
              <a:ext cx="2137097" cy="2148088"/>
            </a:xfrm>
            <a:custGeom>
              <a:avLst/>
              <a:gdLst>
                <a:gd name="T0" fmla="*/ 1714 w 1715"/>
                <a:gd name="T1" fmla="*/ 857 h 1722"/>
                <a:gd name="T2" fmla="*/ 1714 w 1715"/>
                <a:gd name="T3" fmla="*/ 857 h 1722"/>
                <a:gd name="T4" fmla="*/ 857 w 1715"/>
                <a:gd name="T5" fmla="*/ 1721 h 1722"/>
                <a:gd name="T6" fmla="*/ 0 w 1715"/>
                <a:gd name="T7" fmla="*/ 857 h 1722"/>
                <a:gd name="T8" fmla="*/ 857 w 1715"/>
                <a:gd name="T9" fmla="*/ 0 h 1722"/>
                <a:gd name="T10" fmla="*/ 1714 w 1715"/>
                <a:gd name="T11" fmla="*/ 857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5" h="1722">
                  <a:moveTo>
                    <a:pt x="1714" y="857"/>
                  </a:moveTo>
                  <a:lnTo>
                    <a:pt x="1714" y="857"/>
                  </a:lnTo>
                  <a:cubicBezTo>
                    <a:pt x="1714" y="1331"/>
                    <a:pt x="1331" y="1721"/>
                    <a:pt x="857" y="1721"/>
                  </a:cubicBezTo>
                  <a:cubicBezTo>
                    <a:pt x="382" y="1721"/>
                    <a:pt x="0" y="1331"/>
                    <a:pt x="0" y="857"/>
                  </a:cubicBezTo>
                  <a:cubicBezTo>
                    <a:pt x="0" y="382"/>
                    <a:pt x="382" y="0"/>
                    <a:pt x="857" y="0"/>
                  </a:cubicBezTo>
                  <a:cubicBezTo>
                    <a:pt x="1331" y="0"/>
                    <a:pt x="1714" y="382"/>
                    <a:pt x="1714" y="857"/>
                  </a:cubicBezTo>
                </a:path>
              </a:pathLst>
            </a:custGeom>
            <a:solidFill>
              <a:schemeClr val="bg2"/>
            </a:solidFill>
            <a:ln w="63500" cap="flat">
              <a:solidFill>
                <a:schemeClr val="bg1">
                  <a:lumMod val="50000"/>
                  <a:alpha val="1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1" name="Freeform 378">
              <a:extLst>
                <a:ext uri="{FF2B5EF4-FFF2-40B4-BE49-F238E27FC236}">
                  <a16:creationId xmlns:a16="http://schemas.microsoft.com/office/drawing/2014/main" id="{50FA02AA-FAE2-264E-BB21-A8A4EE117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462" y="7198616"/>
              <a:ext cx="2148085" cy="2148088"/>
            </a:xfrm>
            <a:custGeom>
              <a:avLst/>
              <a:gdLst>
                <a:gd name="T0" fmla="*/ 1722 w 1723"/>
                <a:gd name="T1" fmla="*/ 857 h 1722"/>
                <a:gd name="T2" fmla="*/ 1722 w 1723"/>
                <a:gd name="T3" fmla="*/ 857 h 1722"/>
                <a:gd name="T4" fmla="*/ 857 w 1723"/>
                <a:gd name="T5" fmla="*/ 1721 h 1722"/>
                <a:gd name="T6" fmla="*/ 0 w 1723"/>
                <a:gd name="T7" fmla="*/ 857 h 1722"/>
                <a:gd name="T8" fmla="*/ 857 w 1723"/>
                <a:gd name="T9" fmla="*/ 0 h 1722"/>
                <a:gd name="T10" fmla="*/ 1722 w 1723"/>
                <a:gd name="T11" fmla="*/ 857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3" h="1722">
                  <a:moveTo>
                    <a:pt x="1722" y="857"/>
                  </a:moveTo>
                  <a:lnTo>
                    <a:pt x="1722" y="857"/>
                  </a:lnTo>
                  <a:cubicBezTo>
                    <a:pt x="1722" y="1331"/>
                    <a:pt x="1332" y="1721"/>
                    <a:pt x="857" y="1721"/>
                  </a:cubicBezTo>
                  <a:cubicBezTo>
                    <a:pt x="383" y="1721"/>
                    <a:pt x="0" y="1331"/>
                    <a:pt x="0" y="857"/>
                  </a:cubicBezTo>
                  <a:cubicBezTo>
                    <a:pt x="0" y="382"/>
                    <a:pt x="383" y="0"/>
                    <a:pt x="857" y="0"/>
                  </a:cubicBezTo>
                  <a:cubicBezTo>
                    <a:pt x="1332" y="0"/>
                    <a:pt x="1722" y="382"/>
                    <a:pt x="1722" y="857"/>
                  </a:cubicBezTo>
                </a:path>
              </a:pathLst>
            </a:custGeom>
            <a:solidFill>
              <a:schemeClr val="bg2"/>
            </a:solidFill>
            <a:ln w="63500" cap="flat">
              <a:solidFill>
                <a:schemeClr val="bg1">
                  <a:lumMod val="50000"/>
                  <a:alpha val="1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2" name="Freeform 379">
              <a:extLst>
                <a:ext uri="{FF2B5EF4-FFF2-40B4-BE49-F238E27FC236}">
                  <a16:creationId xmlns:a16="http://schemas.microsoft.com/office/drawing/2014/main" id="{EDE66CB4-320A-D646-AD6A-B78FC2D4C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9042" y="7198616"/>
              <a:ext cx="2137097" cy="2148088"/>
            </a:xfrm>
            <a:custGeom>
              <a:avLst/>
              <a:gdLst>
                <a:gd name="T0" fmla="*/ 1713 w 1714"/>
                <a:gd name="T1" fmla="*/ 857 h 1722"/>
                <a:gd name="T2" fmla="*/ 1713 w 1714"/>
                <a:gd name="T3" fmla="*/ 857 h 1722"/>
                <a:gd name="T4" fmla="*/ 856 w 1714"/>
                <a:gd name="T5" fmla="*/ 1721 h 1722"/>
                <a:gd name="T6" fmla="*/ 0 w 1714"/>
                <a:gd name="T7" fmla="*/ 857 h 1722"/>
                <a:gd name="T8" fmla="*/ 856 w 1714"/>
                <a:gd name="T9" fmla="*/ 0 h 1722"/>
                <a:gd name="T10" fmla="*/ 1713 w 1714"/>
                <a:gd name="T11" fmla="*/ 857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4" h="1722">
                  <a:moveTo>
                    <a:pt x="1713" y="857"/>
                  </a:moveTo>
                  <a:lnTo>
                    <a:pt x="1713" y="857"/>
                  </a:lnTo>
                  <a:cubicBezTo>
                    <a:pt x="1713" y="1331"/>
                    <a:pt x="1331" y="1721"/>
                    <a:pt x="856" y="1721"/>
                  </a:cubicBezTo>
                  <a:cubicBezTo>
                    <a:pt x="383" y="1721"/>
                    <a:pt x="0" y="1331"/>
                    <a:pt x="0" y="857"/>
                  </a:cubicBezTo>
                  <a:cubicBezTo>
                    <a:pt x="0" y="382"/>
                    <a:pt x="383" y="0"/>
                    <a:pt x="856" y="0"/>
                  </a:cubicBezTo>
                  <a:cubicBezTo>
                    <a:pt x="1331" y="0"/>
                    <a:pt x="1713" y="382"/>
                    <a:pt x="1713" y="857"/>
                  </a:cubicBezTo>
                </a:path>
              </a:pathLst>
            </a:custGeom>
            <a:solidFill>
              <a:schemeClr val="bg2"/>
            </a:solidFill>
            <a:ln w="63500" cap="flat">
              <a:solidFill>
                <a:schemeClr val="bg1">
                  <a:lumMod val="50000"/>
                  <a:alpha val="1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3" name="Freeform 380">
              <a:extLst>
                <a:ext uri="{FF2B5EF4-FFF2-40B4-BE49-F238E27FC236}">
                  <a16:creationId xmlns:a16="http://schemas.microsoft.com/office/drawing/2014/main" id="{74775B72-3E72-D04D-9570-DBE7D5710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1635" y="7198616"/>
              <a:ext cx="2148085" cy="2148088"/>
            </a:xfrm>
            <a:custGeom>
              <a:avLst/>
              <a:gdLst>
                <a:gd name="T0" fmla="*/ 1721 w 1722"/>
                <a:gd name="T1" fmla="*/ 857 h 1722"/>
                <a:gd name="T2" fmla="*/ 1721 w 1722"/>
                <a:gd name="T3" fmla="*/ 857 h 1722"/>
                <a:gd name="T4" fmla="*/ 857 w 1722"/>
                <a:gd name="T5" fmla="*/ 1721 h 1722"/>
                <a:gd name="T6" fmla="*/ 0 w 1722"/>
                <a:gd name="T7" fmla="*/ 857 h 1722"/>
                <a:gd name="T8" fmla="*/ 857 w 1722"/>
                <a:gd name="T9" fmla="*/ 0 h 1722"/>
                <a:gd name="T10" fmla="*/ 1721 w 1722"/>
                <a:gd name="T11" fmla="*/ 857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1722">
                  <a:moveTo>
                    <a:pt x="1721" y="857"/>
                  </a:moveTo>
                  <a:lnTo>
                    <a:pt x="1721" y="857"/>
                  </a:lnTo>
                  <a:cubicBezTo>
                    <a:pt x="1721" y="1331"/>
                    <a:pt x="1339" y="1721"/>
                    <a:pt x="857" y="1721"/>
                  </a:cubicBezTo>
                  <a:cubicBezTo>
                    <a:pt x="382" y="1721"/>
                    <a:pt x="0" y="1331"/>
                    <a:pt x="0" y="857"/>
                  </a:cubicBezTo>
                  <a:cubicBezTo>
                    <a:pt x="0" y="382"/>
                    <a:pt x="382" y="0"/>
                    <a:pt x="857" y="0"/>
                  </a:cubicBezTo>
                  <a:cubicBezTo>
                    <a:pt x="1339" y="0"/>
                    <a:pt x="1721" y="382"/>
                    <a:pt x="1721" y="857"/>
                  </a:cubicBezTo>
                </a:path>
              </a:pathLst>
            </a:custGeom>
            <a:solidFill>
              <a:schemeClr val="bg2"/>
            </a:solidFill>
            <a:ln w="63500" cap="flat">
              <a:solidFill>
                <a:schemeClr val="bg1">
                  <a:lumMod val="50000"/>
                  <a:alpha val="1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4" name="Freeform 381">
              <a:extLst>
                <a:ext uri="{FF2B5EF4-FFF2-40B4-BE49-F238E27FC236}">
                  <a16:creationId xmlns:a16="http://schemas.microsoft.com/office/drawing/2014/main" id="{B56ABB0B-E953-9141-9B98-E645C64EA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0707" y="7198616"/>
              <a:ext cx="2137101" cy="2148088"/>
            </a:xfrm>
            <a:custGeom>
              <a:avLst/>
              <a:gdLst>
                <a:gd name="T0" fmla="*/ 1714 w 1715"/>
                <a:gd name="T1" fmla="*/ 857 h 1722"/>
                <a:gd name="T2" fmla="*/ 1714 w 1715"/>
                <a:gd name="T3" fmla="*/ 857 h 1722"/>
                <a:gd name="T4" fmla="*/ 857 w 1715"/>
                <a:gd name="T5" fmla="*/ 1721 h 1722"/>
                <a:gd name="T6" fmla="*/ 0 w 1715"/>
                <a:gd name="T7" fmla="*/ 857 h 1722"/>
                <a:gd name="T8" fmla="*/ 857 w 1715"/>
                <a:gd name="T9" fmla="*/ 0 h 1722"/>
                <a:gd name="T10" fmla="*/ 1714 w 1715"/>
                <a:gd name="T11" fmla="*/ 857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5" h="1722">
                  <a:moveTo>
                    <a:pt x="1714" y="857"/>
                  </a:moveTo>
                  <a:lnTo>
                    <a:pt x="1714" y="857"/>
                  </a:lnTo>
                  <a:cubicBezTo>
                    <a:pt x="1714" y="1331"/>
                    <a:pt x="1331" y="1721"/>
                    <a:pt x="857" y="1721"/>
                  </a:cubicBezTo>
                  <a:cubicBezTo>
                    <a:pt x="382" y="1721"/>
                    <a:pt x="0" y="1331"/>
                    <a:pt x="0" y="857"/>
                  </a:cubicBezTo>
                  <a:cubicBezTo>
                    <a:pt x="0" y="382"/>
                    <a:pt x="382" y="0"/>
                    <a:pt x="857" y="0"/>
                  </a:cubicBezTo>
                  <a:cubicBezTo>
                    <a:pt x="1331" y="0"/>
                    <a:pt x="1714" y="382"/>
                    <a:pt x="1714" y="857"/>
                  </a:cubicBezTo>
                </a:path>
              </a:pathLst>
            </a:custGeom>
            <a:solidFill>
              <a:schemeClr val="bg2"/>
            </a:solidFill>
            <a:ln w="63500" cap="flat">
              <a:solidFill>
                <a:schemeClr val="bg1">
                  <a:lumMod val="50000"/>
                  <a:alpha val="1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2CBD91B-5E05-B443-B7C8-90E80FFFA431}"/>
              </a:ext>
            </a:extLst>
          </p:cNvPr>
          <p:cNvGrpSpPr/>
          <p:nvPr/>
        </p:nvGrpSpPr>
        <p:grpSpPr>
          <a:xfrm>
            <a:off x="2198301" y="7715035"/>
            <a:ext cx="1115245" cy="1115249"/>
            <a:chOff x="2198301" y="7715035"/>
            <a:chExt cx="1115245" cy="1115249"/>
          </a:xfrm>
          <a:solidFill>
            <a:schemeClr val="accent1"/>
          </a:solidFill>
        </p:grpSpPr>
        <p:sp>
          <p:nvSpPr>
            <p:cNvPr id="425" name="Freeform 382">
              <a:extLst>
                <a:ext uri="{FF2B5EF4-FFF2-40B4-BE49-F238E27FC236}">
                  <a16:creationId xmlns:a16="http://schemas.microsoft.com/office/drawing/2014/main" id="{077C72DC-F63D-854F-9930-97344212F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301" y="7715035"/>
              <a:ext cx="1115245" cy="1115249"/>
            </a:xfrm>
            <a:custGeom>
              <a:avLst/>
              <a:gdLst>
                <a:gd name="T0" fmla="*/ 766 w 897"/>
                <a:gd name="T1" fmla="*/ 130 h 896"/>
                <a:gd name="T2" fmla="*/ 766 w 897"/>
                <a:gd name="T3" fmla="*/ 130 h 896"/>
                <a:gd name="T4" fmla="*/ 452 w 897"/>
                <a:gd name="T5" fmla="*/ 0 h 896"/>
                <a:gd name="T6" fmla="*/ 138 w 897"/>
                <a:gd name="T7" fmla="*/ 130 h 896"/>
                <a:gd name="T8" fmla="*/ 0 w 897"/>
                <a:gd name="T9" fmla="*/ 444 h 896"/>
                <a:gd name="T10" fmla="*/ 138 w 897"/>
                <a:gd name="T11" fmla="*/ 765 h 896"/>
                <a:gd name="T12" fmla="*/ 444 w 897"/>
                <a:gd name="T13" fmla="*/ 895 h 896"/>
                <a:gd name="T14" fmla="*/ 452 w 897"/>
                <a:gd name="T15" fmla="*/ 895 h 896"/>
                <a:gd name="T16" fmla="*/ 452 w 897"/>
                <a:gd name="T17" fmla="*/ 895 h 896"/>
                <a:gd name="T18" fmla="*/ 452 w 897"/>
                <a:gd name="T19" fmla="*/ 895 h 896"/>
                <a:gd name="T20" fmla="*/ 766 w 897"/>
                <a:gd name="T21" fmla="*/ 765 h 896"/>
                <a:gd name="T22" fmla="*/ 896 w 897"/>
                <a:gd name="T23" fmla="*/ 444 h 896"/>
                <a:gd name="T24" fmla="*/ 766 w 897"/>
                <a:gd name="T25" fmla="*/ 130 h 896"/>
                <a:gd name="T26" fmla="*/ 192 w 897"/>
                <a:gd name="T27" fmla="*/ 727 h 896"/>
                <a:gd name="T28" fmla="*/ 192 w 897"/>
                <a:gd name="T29" fmla="*/ 727 h 896"/>
                <a:gd name="T30" fmla="*/ 192 w 897"/>
                <a:gd name="T31" fmla="*/ 719 h 896"/>
                <a:gd name="T32" fmla="*/ 192 w 897"/>
                <a:gd name="T33" fmla="*/ 719 h 896"/>
                <a:gd name="T34" fmla="*/ 444 w 897"/>
                <a:gd name="T35" fmla="*/ 635 h 896"/>
                <a:gd name="T36" fmla="*/ 704 w 897"/>
                <a:gd name="T37" fmla="*/ 727 h 896"/>
                <a:gd name="T38" fmla="*/ 704 w 897"/>
                <a:gd name="T39" fmla="*/ 727 h 896"/>
                <a:gd name="T40" fmla="*/ 704 w 897"/>
                <a:gd name="T41" fmla="*/ 727 h 896"/>
                <a:gd name="T42" fmla="*/ 452 w 897"/>
                <a:gd name="T43" fmla="*/ 834 h 896"/>
                <a:gd name="T44" fmla="*/ 444 w 897"/>
                <a:gd name="T45" fmla="*/ 834 h 896"/>
                <a:gd name="T46" fmla="*/ 192 w 897"/>
                <a:gd name="T47" fmla="*/ 727 h 896"/>
                <a:gd name="T48" fmla="*/ 750 w 897"/>
                <a:gd name="T49" fmla="*/ 688 h 896"/>
                <a:gd name="T50" fmla="*/ 750 w 897"/>
                <a:gd name="T51" fmla="*/ 688 h 896"/>
                <a:gd name="T52" fmla="*/ 743 w 897"/>
                <a:gd name="T53" fmla="*/ 681 h 896"/>
                <a:gd name="T54" fmla="*/ 613 w 897"/>
                <a:gd name="T55" fmla="*/ 604 h 896"/>
                <a:gd name="T56" fmla="*/ 444 w 897"/>
                <a:gd name="T57" fmla="*/ 581 h 896"/>
                <a:gd name="T58" fmla="*/ 153 w 897"/>
                <a:gd name="T59" fmla="*/ 673 h 896"/>
                <a:gd name="T60" fmla="*/ 146 w 897"/>
                <a:gd name="T61" fmla="*/ 688 h 896"/>
                <a:gd name="T62" fmla="*/ 62 w 897"/>
                <a:gd name="T63" fmla="*/ 444 h 896"/>
                <a:gd name="T64" fmla="*/ 176 w 897"/>
                <a:gd name="T65" fmla="*/ 168 h 896"/>
                <a:gd name="T66" fmla="*/ 452 w 897"/>
                <a:gd name="T67" fmla="*/ 61 h 896"/>
                <a:gd name="T68" fmla="*/ 727 w 897"/>
                <a:gd name="T69" fmla="*/ 168 h 896"/>
                <a:gd name="T70" fmla="*/ 842 w 897"/>
                <a:gd name="T71" fmla="*/ 444 h 896"/>
                <a:gd name="T72" fmla="*/ 750 w 897"/>
                <a:gd name="T73" fmla="*/ 688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7" h="896">
                  <a:moveTo>
                    <a:pt x="766" y="130"/>
                  </a:moveTo>
                  <a:lnTo>
                    <a:pt x="766" y="130"/>
                  </a:lnTo>
                  <a:cubicBezTo>
                    <a:pt x="681" y="46"/>
                    <a:pt x="567" y="0"/>
                    <a:pt x="452" y="0"/>
                  </a:cubicBezTo>
                  <a:cubicBezTo>
                    <a:pt x="329" y="0"/>
                    <a:pt x="222" y="46"/>
                    <a:pt x="138" y="130"/>
                  </a:cubicBezTo>
                  <a:cubicBezTo>
                    <a:pt x="46" y="214"/>
                    <a:pt x="0" y="329"/>
                    <a:pt x="0" y="444"/>
                  </a:cubicBezTo>
                  <a:cubicBezTo>
                    <a:pt x="0" y="566"/>
                    <a:pt x="46" y="681"/>
                    <a:pt x="138" y="765"/>
                  </a:cubicBezTo>
                  <a:cubicBezTo>
                    <a:pt x="215" y="849"/>
                    <a:pt x="329" y="895"/>
                    <a:pt x="444" y="895"/>
                  </a:cubicBezTo>
                  <a:lnTo>
                    <a:pt x="452" y="895"/>
                  </a:lnTo>
                  <a:lnTo>
                    <a:pt x="452" y="895"/>
                  </a:lnTo>
                  <a:lnTo>
                    <a:pt x="452" y="895"/>
                  </a:lnTo>
                  <a:cubicBezTo>
                    <a:pt x="567" y="895"/>
                    <a:pt x="681" y="849"/>
                    <a:pt x="766" y="765"/>
                  </a:cubicBezTo>
                  <a:cubicBezTo>
                    <a:pt x="850" y="681"/>
                    <a:pt x="896" y="566"/>
                    <a:pt x="896" y="444"/>
                  </a:cubicBezTo>
                  <a:cubicBezTo>
                    <a:pt x="896" y="329"/>
                    <a:pt x="850" y="214"/>
                    <a:pt x="766" y="130"/>
                  </a:cubicBezTo>
                  <a:close/>
                  <a:moveTo>
                    <a:pt x="192" y="727"/>
                  </a:moveTo>
                  <a:lnTo>
                    <a:pt x="192" y="727"/>
                  </a:lnTo>
                  <a:cubicBezTo>
                    <a:pt x="192" y="727"/>
                    <a:pt x="192" y="727"/>
                    <a:pt x="192" y="719"/>
                  </a:cubicBezTo>
                  <a:lnTo>
                    <a:pt x="192" y="719"/>
                  </a:lnTo>
                  <a:cubicBezTo>
                    <a:pt x="253" y="665"/>
                    <a:pt x="345" y="635"/>
                    <a:pt x="444" y="635"/>
                  </a:cubicBezTo>
                  <a:cubicBezTo>
                    <a:pt x="551" y="635"/>
                    <a:pt x="643" y="673"/>
                    <a:pt x="704" y="727"/>
                  </a:cubicBezTo>
                  <a:lnTo>
                    <a:pt x="704" y="727"/>
                  </a:lnTo>
                  <a:lnTo>
                    <a:pt x="704" y="727"/>
                  </a:lnTo>
                  <a:cubicBezTo>
                    <a:pt x="636" y="796"/>
                    <a:pt x="544" y="834"/>
                    <a:pt x="452" y="834"/>
                  </a:cubicBezTo>
                  <a:cubicBezTo>
                    <a:pt x="444" y="834"/>
                    <a:pt x="444" y="834"/>
                    <a:pt x="444" y="834"/>
                  </a:cubicBezTo>
                  <a:cubicBezTo>
                    <a:pt x="345" y="834"/>
                    <a:pt x="261" y="796"/>
                    <a:pt x="192" y="727"/>
                  </a:cubicBezTo>
                  <a:close/>
                  <a:moveTo>
                    <a:pt x="750" y="688"/>
                  </a:moveTo>
                  <a:lnTo>
                    <a:pt x="750" y="688"/>
                  </a:lnTo>
                  <a:cubicBezTo>
                    <a:pt x="750" y="688"/>
                    <a:pt x="750" y="681"/>
                    <a:pt x="743" y="681"/>
                  </a:cubicBezTo>
                  <a:cubicBezTo>
                    <a:pt x="712" y="650"/>
                    <a:pt x="666" y="627"/>
                    <a:pt x="613" y="604"/>
                  </a:cubicBezTo>
                  <a:cubicBezTo>
                    <a:pt x="567" y="589"/>
                    <a:pt x="505" y="581"/>
                    <a:pt x="444" y="581"/>
                  </a:cubicBezTo>
                  <a:cubicBezTo>
                    <a:pt x="329" y="581"/>
                    <a:pt x="222" y="612"/>
                    <a:pt x="153" y="673"/>
                  </a:cubicBezTo>
                  <a:cubicBezTo>
                    <a:pt x="153" y="681"/>
                    <a:pt x="146" y="681"/>
                    <a:pt x="146" y="688"/>
                  </a:cubicBezTo>
                  <a:cubicBezTo>
                    <a:pt x="92" y="620"/>
                    <a:pt x="62" y="535"/>
                    <a:pt x="62" y="444"/>
                  </a:cubicBezTo>
                  <a:cubicBezTo>
                    <a:pt x="62" y="344"/>
                    <a:pt x="100" y="245"/>
                    <a:pt x="176" y="168"/>
                  </a:cubicBezTo>
                  <a:cubicBezTo>
                    <a:pt x="253" y="99"/>
                    <a:pt x="345" y="61"/>
                    <a:pt x="452" y="61"/>
                  </a:cubicBezTo>
                  <a:cubicBezTo>
                    <a:pt x="551" y="61"/>
                    <a:pt x="651" y="99"/>
                    <a:pt x="727" y="168"/>
                  </a:cubicBezTo>
                  <a:cubicBezTo>
                    <a:pt x="796" y="245"/>
                    <a:pt x="842" y="344"/>
                    <a:pt x="842" y="444"/>
                  </a:cubicBezTo>
                  <a:cubicBezTo>
                    <a:pt x="842" y="535"/>
                    <a:pt x="812" y="620"/>
                    <a:pt x="750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6" name="Freeform 383">
              <a:extLst>
                <a:ext uri="{FF2B5EF4-FFF2-40B4-BE49-F238E27FC236}">
                  <a16:creationId xmlns:a16="http://schemas.microsoft.com/office/drawing/2014/main" id="{78BA45E5-3F87-854C-B1CC-A1C79883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497" y="7830407"/>
              <a:ext cx="582346" cy="582346"/>
            </a:xfrm>
            <a:custGeom>
              <a:avLst/>
              <a:gdLst>
                <a:gd name="T0" fmla="*/ 229 w 467"/>
                <a:gd name="T1" fmla="*/ 0 h 467"/>
                <a:gd name="T2" fmla="*/ 229 w 467"/>
                <a:gd name="T3" fmla="*/ 0 h 467"/>
                <a:gd name="T4" fmla="*/ 0 w 467"/>
                <a:gd name="T5" fmla="*/ 229 h 467"/>
                <a:gd name="T6" fmla="*/ 229 w 467"/>
                <a:gd name="T7" fmla="*/ 466 h 467"/>
                <a:gd name="T8" fmla="*/ 466 w 467"/>
                <a:gd name="T9" fmla="*/ 229 h 467"/>
                <a:gd name="T10" fmla="*/ 229 w 467"/>
                <a:gd name="T11" fmla="*/ 0 h 467"/>
                <a:gd name="T12" fmla="*/ 229 w 467"/>
                <a:gd name="T13" fmla="*/ 405 h 467"/>
                <a:gd name="T14" fmla="*/ 229 w 467"/>
                <a:gd name="T15" fmla="*/ 405 h 467"/>
                <a:gd name="T16" fmla="*/ 61 w 467"/>
                <a:gd name="T17" fmla="*/ 229 h 467"/>
                <a:gd name="T18" fmla="*/ 229 w 467"/>
                <a:gd name="T19" fmla="*/ 61 h 467"/>
                <a:gd name="T20" fmla="*/ 405 w 467"/>
                <a:gd name="T21" fmla="*/ 229 h 467"/>
                <a:gd name="T22" fmla="*/ 229 w 467"/>
                <a:gd name="T23" fmla="*/ 40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7" h="467">
                  <a:moveTo>
                    <a:pt x="229" y="0"/>
                  </a:moveTo>
                  <a:lnTo>
                    <a:pt x="229" y="0"/>
                  </a:lnTo>
                  <a:cubicBezTo>
                    <a:pt x="107" y="0"/>
                    <a:pt x="0" y="107"/>
                    <a:pt x="0" y="229"/>
                  </a:cubicBezTo>
                  <a:cubicBezTo>
                    <a:pt x="0" y="359"/>
                    <a:pt x="107" y="466"/>
                    <a:pt x="229" y="466"/>
                  </a:cubicBezTo>
                  <a:cubicBezTo>
                    <a:pt x="359" y="466"/>
                    <a:pt x="466" y="359"/>
                    <a:pt x="466" y="229"/>
                  </a:cubicBezTo>
                  <a:cubicBezTo>
                    <a:pt x="466" y="107"/>
                    <a:pt x="359" y="0"/>
                    <a:pt x="229" y="0"/>
                  </a:cubicBezTo>
                  <a:close/>
                  <a:moveTo>
                    <a:pt x="229" y="405"/>
                  </a:moveTo>
                  <a:lnTo>
                    <a:pt x="229" y="405"/>
                  </a:lnTo>
                  <a:cubicBezTo>
                    <a:pt x="137" y="405"/>
                    <a:pt x="61" y="329"/>
                    <a:pt x="61" y="229"/>
                  </a:cubicBezTo>
                  <a:cubicBezTo>
                    <a:pt x="61" y="137"/>
                    <a:pt x="137" y="61"/>
                    <a:pt x="229" y="61"/>
                  </a:cubicBezTo>
                  <a:cubicBezTo>
                    <a:pt x="329" y="61"/>
                    <a:pt x="405" y="137"/>
                    <a:pt x="405" y="229"/>
                  </a:cubicBezTo>
                  <a:cubicBezTo>
                    <a:pt x="405" y="329"/>
                    <a:pt x="329" y="405"/>
                    <a:pt x="229" y="40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53660A-B32F-9B4F-86ED-A78720F4C31A}"/>
              </a:ext>
            </a:extLst>
          </p:cNvPr>
          <p:cNvGrpSpPr/>
          <p:nvPr/>
        </p:nvGrpSpPr>
        <p:grpSpPr>
          <a:xfrm>
            <a:off x="11845462" y="7791949"/>
            <a:ext cx="1104258" cy="966914"/>
            <a:chOff x="11845462" y="7791949"/>
            <a:chExt cx="1104258" cy="966914"/>
          </a:xfrm>
          <a:solidFill>
            <a:schemeClr val="accent3"/>
          </a:solidFill>
        </p:grpSpPr>
        <p:sp>
          <p:nvSpPr>
            <p:cNvPr id="427" name="Freeform 384">
              <a:extLst>
                <a:ext uri="{FF2B5EF4-FFF2-40B4-BE49-F238E27FC236}">
                  <a16:creationId xmlns:a16="http://schemas.microsoft.com/office/drawing/2014/main" id="{7EB53986-742A-D244-801B-79BE801CF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5462" y="7791949"/>
              <a:ext cx="1104258" cy="269199"/>
            </a:xfrm>
            <a:custGeom>
              <a:avLst/>
              <a:gdLst>
                <a:gd name="T0" fmla="*/ 31 w 888"/>
                <a:gd name="T1" fmla="*/ 214 h 215"/>
                <a:gd name="T2" fmla="*/ 31 w 888"/>
                <a:gd name="T3" fmla="*/ 214 h 215"/>
                <a:gd name="T4" fmla="*/ 8 w 888"/>
                <a:gd name="T5" fmla="*/ 207 h 215"/>
                <a:gd name="T6" fmla="*/ 8 w 888"/>
                <a:gd name="T7" fmla="*/ 161 h 215"/>
                <a:gd name="T8" fmla="*/ 443 w 888"/>
                <a:gd name="T9" fmla="*/ 0 h 215"/>
                <a:gd name="T10" fmla="*/ 872 w 888"/>
                <a:gd name="T11" fmla="*/ 161 h 215"/>
                <a:gd name="T12" fmla="*/ 879 w 888"/>
                <a:gd name="T13" fmla="*/ 199 h 215"/>
                <a:gd name="T14" fmla="*/ 833 w 888"/>
                <a:gd name="T15" fmla="*/ 199 h 215"/>
                <a:gd name="T16" fmla="*/ 443 w 888"/>
                <a:gd name="T17" fmla="*/ 61 h 215"/>
                <a:gd name="T18" fmla="*/ 54 w 888"/>
                <a:gd name="T19" fmla="*/ 207 h 215"/>
                <a:gd name="T20" fmla="*/ 31 w 888"/>
                <a:gd name="T21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8" h="215">
                  <a:moveTo>
                    <a:pt x="31" y="214"/>
                  </a:moveTo>
                  <a:lnTo>
                    <a:pt x="31" y="214"/>
                  </a:lnTo>
                  <a:cubicBezTo>
                    <a:pt x="23" y="214"/>
                    <a:pt x="16" y="214"/>
                    <a:pt x="8" y="207"/>
                  </a:cubicBezTo>
                  <a:cubicBezTo>
                    <a:pt x="0" y="191"/>
                    <a:pt x="0" y="176"/>
                    <a:pt x="8" y="161"/>
                  </a:cubicBezTo>
                  <a:cubicBezTo>
                    <a:pt x="123" y="61"/>
                    <a:pt x="276" y="0"/>
                    <a:pt x="443" y="0"/>
                  </a:cubicBezTo>
                  <a:cubicBezTo>
                    <a:pt x="612" y="0"/>
                    <a:pt x="765" y="54"/>
                    <a:pt x="872" y="161"/>
                  </a:cubicBezTo>
                  <a:cubicBezTo>
                    <a:pt x="887" y="168"/>
                    <a:pt x="887" y="191"/>
                    <a:pt x="879" y="199"/>
                  </a:cubicBezTo>
                  <a:cubicBezTo>
                    <a:pt x="864" y="214"/>
                    <a:pt x="849" y="214"/>
                    <a:pt x="833" y="199"/>
                  </a:cubicBezTo>
                  <a:cubicBezTo>
                    <a:pt x="734" y="107"/>
                    <a:pt x="596" y="61"/>
                    <a:pt x="443" y="61"/>
                  </a:cubicBezTo>
                  <a:cubicBezTo>
                    <a:pt x="290" y="61"/>
                    <a:pt x="146" y="115"/>
                    <a:pt x="54" y="207"/>
                  </a:cubicBezTo>
                  <a:cubicBezTo>
                    <a:pt x="46" y="214"/>
                    <a:pt x="39" y="214"/>
                    <a:pt x="31" y="21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8" name="Freeform 385">
              <a:extLst>
                <a:ext uri="{FF2B5EF4-FFF2-40B4-BE49-F238E27FC236}">
                  <a16:creationId xmlns:a16="http://schemas.microsoft.com/office/drawing/2014/main" id="{843F4CB5-76F8-2E45-AB17-AD1E5E040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3980" y="8489667"/>
              <a:ext cx="258208" cy="269196"/>
            </a:xfrm>
            <a:custGeom>
              <a:avLst/>
              <a:gdLst>
                <a:gd name="T0" fmla="*/ 99 w 207"/>
                <a:gd name="T1" fmla="*/ 61 h 215"/>
                <a:gd name="T2" fmla="*/ 99 w 207"/>
                <a:gd name="T3" fmla="*/ 61 h 215"/>
                <a:gd name="T4" fmla="*/ 145 w 207"/>
                <a:gd name="T5" fmla="*/ 107 h 215"/>
                <a:gd name="T6" fmla="*/ 99 w 207"/>
                <a:gd name="T7" fmla="*/ 153 h 215"/>
                <a:gd name="T8" fmla="*/ 53 w 207"/>
                <a:gd name="T9" fmla="*/ 107 h 215"/>
                <a:gd name="T10" fmla="*/ 99 w 207"/>
                <a:gd name="T11" fmla="*/ 61 h 215"/>
                <a:gd name="T12" fmla="*/ 99 w 207"/>
                <a:gd name="T13" fmla="*/ 0 h 215"/>
                <a:gd name="T14" fmla="*/ 99 w 207"/>
                <a:gd name="T15" fmla="*/ 0 h 215"/>
                <a:gd name="T16" fmla="*/ 0 w 207"/>
                <a:gd name="T17" fmla="*/ 107 h 215"/>
                <a:gd name="T18" fmla="*/ 99 w 207"/>
                <a:gd name="T19" fmla="*/ 214 h 215"/>
                <a:gd name="T20" fmla="*/ 206 w 207"/>
                <a:gd name="T21" fmla="*/ 107 h 215"/>
                <a:gd name="T22" fmla="*/ 99 w 207"/>
                <a:gd name="T23" fmla="*/ 0 h 215"/>
                <a:gd name="T24" fmla="*/ 99 w 207"/>
                <a:gd name="T25" fmla="*/ 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15">
                  <a:moveTo>
                    <a:pt x="99" y="61"/>
                  </a:moveTo>
                  <a:lnTo>
                    <a:pt x="99" y="61"/>
                  </a:lnTo>
                  <a:cubicBezTo>
                    <a:pt x="130" y="61"/>
                    <a:pt x="145" y="84"/>
                    <a:pt x="145" y="107"/>
                  </a:cubicBezTo>
                  <a:cubicBezTo>
                    <a:pt x="145" y="130"/>
                    <a:pt x="130" y="153"/>
                    <a:pt x="99" y="153"/>
                  </a:cubicBezTo>
                  <a:cubicBezTo>
                    <a:pt x="76" y="153"/>
                    <a:pt x="53" y="130"/>
                    <a:pt x="53" y="107"/>
                  </a:cubicBezTo>
                  <a:cubicBezTo>
                    <a:pt x="53" y="84"/>
                    <a:pt x="76" y="61"/>
                    <a:pt x="99" y="61"/>
                  </a:cubicBezTo>
                  <a:lnTo>
                    <a:pt x="99" y="0"/>
                  </a:lnTo>
                  <a:lnTo>
                    <a:pt x="99" y="0"/>
                  </a:lnTo>
                  <a:cubicBezTo>
                    <a:pt x="46" y="0"/>
                    <a:pt x="0" y="45"/>
                    <a:pt x="0" y="107"/>
                  </a:cubicBezTo>
                  <a:cubicBezTo>
                    <a:pt x="0" y="168"/>
                    <a:pt x="46" y="214"/>
                    <a:pt x="99" y="214"/>
                  </a:cubicBezTo>
                  <a:cubicBezTo>
                    <a:pt x="161" y="214"/>
                    <a:pt x="206" y="168"/>
                    <a:pt x="206" y="107"/>
                  </a:cubicBezTo>
                  <a:cubicBezTo>
                    <a:pt x="206" y="45"/>
                    <a:pt x="161" y="0"/>
                    <a:pt x="99" y="0"/>
                  </a:cubicBezTo>
                  <a:lnTo>
                    <a:pt x="99" y="6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9" name="Freeform 386">
              <a:extLst>
                <a:ext uri="{FF2B5EF4-FFF2-40B4-BE49-F238E27FC236}">
                  <a16:creationId xmlns:a16="http://schemas.microsoft.com/office/drawing/2014/main" id="{DA4A5ED1-E45A-3A4B-A230-909F5DF26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0830" y="8000714"/>
              <a:ext cx="879012" cy="230741"/>
            </a:xfrm>
            <a:custGeom>
              <a:avLst/>
              <a:gdLst>
                <a:gd name="T0" fmla="*/ 31 w 704"/>
                <a:gd name="T1" fmla="*/ 184 h 185"/>
                <a:gd name="T2" fmla="*/ 31 w 704"/>
                <a:gd name="T3" fmla="*/ 184 h 185"/>
                <a:gd name="T4" fmla="*/ 8 w 704"/>
                <a:gd name="T5" fmla="*/ 169 h 185"/>
                <a:gd name="T6" fmla="*/ 8 w 704"/>
                <a:gd name="T7" fmla="*/ 130 h 185"/>
                <a:gd name="T8" fmla="*/ 351 w 704"/>
                <a:gd name="T9" fmla="*/ 0 h 185"/>
                <a:gd name="T10" fmla="*/ 688 w 704"/>
                <a:gd name="T11" fmla="*/ 123 h 185"/>
                <a:gd name="T12" fmla="*/ 688 w 704"/>
                <a:gd name="T13" fmla="*/ 169 h 185"/>
                <a:gd name="T14" fmla="*/ 650 w 704"/>
                <a:gd name="T15" fmla="*/ 169 h 185"/>
                <a:gd name="T16" fmla="*/ 351 w 704"/>
                <a:gd name="T17" fmla="*/ 62 h 185"/>
                <a:gd name="T18" fmla="*/ 54 w 704"/>
                <a:gd name="T19" fmla="*/ 169 h 185"/>
                <a:gd name="T20" fmla="*/ 31 w 704"/>
                <a:gd name="T2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" h="185">
                  <a:moveTo>
                    <a:pt x="31" y="184"/>
                  </a:moveTo>
                  <a:lnTo>
                    <a:pt x="31" y="184"/>
                  </a:lnTo>
                  <a:cubicBezTo>
                    <a:pt x="23" y="184"/>
                    <a:pt x="16" y="176"/>
                    <a:pt x="8" y="169"/>
                  </a:cubicBezTo>
                  <a:cubicBezTo>
                    <a:pt x="0" y="161"/>
                    <a:pt x="0" y="138"/>
                    <a:pt x="8" y="130"/>
                  </a:cubicBezTo>
                  <a:cubicBezTo>
                    <a:pt x="92" y="46"/>
                    <a:pt x="221" y="0"/>
                    <a:pt x="351" y="0"/>
                  </a:cubicBezTo>
                  <a:cubicBezTo>
                    <a:pt x="481" y="0"/>
                    <a:pt x="604" y="46"/>
                    <a:pt x="688" y="123"/>
                  </a:cubicBezTo>
                  <a:cubicBezTo>
                    <a:pt x="703" y="138"/>
                    <a:pt x="703" y="153"/>
                    <a:pt x="688" y="169"/>
                  </a:cubicBezTo>
                  <a:cubicBezTo>
                    <a:pt x="680" y="176"/>
                    <a:pt x="657" y="184"/>
                    <a:pt x="650" y="169"/>
                  </a:cubicBezTo>
                  <a:cubicBezTo>
                    <a:pt x="573" y="100"/>
                    <a:pt x="466" y="62"/>
                    <a:pt x="351" y="62"/>
                  </a:cubicBezTo>
                  <a:cubicBezTo>
                    <a:pt x="237" y="62"/>
                    <a:pt x="123" y="100"/>
                    <a:pt x="54" y="169"/>
                  </a:cubicBezTo>
                  <a:cubicBezTo>
                    <a:pt x="46" y="176"/>
                    <a:pt x="38" y="184"/>
                    <a:pt x="31" y="18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" name="Freeform 387">
              <a:extLst>
                <a:ext uri="{FF2B5EF4-FFF2-40B4-BE49-F238E27FC236}">
                  <a16:creationId xmlns:a16="http://schemas.microsoft.com/office/drawing/2014/main" id="{1CD25DE4-69AF-6A4C-87E6-A3B709C38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682" y="8220467"/>
              <a:ext cx="609817" cy="175802"/>
            </a:xfrm>
            <a:custGeom>
              <a:avLst/>
              <a:gdLst>
                <a:gd name="T0" fmla="*/ 31 w 490"/>
                <a:gd name="T1" fmla="*/ 138 h 139"/>
                <a:gd name="T2" fmla="*/ 31 w 490"/>
                <a:gd name="T3" fmla="*/ 138 h 139"/>
                <a:gd name="T4" fmla="*/ 8 w 490"/>
                <a:gd name="T5" fmla="*/ 130 h 139"/>
                <a:gd name="T6" fmla="*/ 8 w 490"/>
                <a:gd name="T7" fmla="*/ 85 h 139"/>
                <a:gd name="T8" fmla="*/ 244 w 490"/>
                <a:gd name="T9" fmla="*/ 0 h 139"/>
                <a:gd name="T10" fmla="*/ 474 w 490"/>
                <a:gd name="T11" fmla="*/ 85 h 139"/>
                <a:gd name="T12" fmla="*/ 474 w 490"/>
                <a:gd name="T13" fmla="*/ 130 h 139"/>
                <a:gd name="T14" fmla="*/ 436 w 490"/>
                <a:gd name="T15" fmla="*/ 130 h 139"/>
                <a:gd name="T16" fmla="*/ 244 w 490"/>
                <a:gd name="T17" fmla="*/ 62 h 139"/>
                <a:gd name="T18" fmla="*/ 54 w 490"/>
                <a:gd name="T19" fmla="*/ 130 h 139"/>
                <a:gd name="T20" fmla="*/ 31 w 490"/>
                <a:gd name="T21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0" h="139">
                  <a:moveTo>
                    <a:pt x="31" y="138"/>
                  </a:moveTo>
                  <a:lnTo>
                    <a:pt x="31" y="138"/>
                  </a:lnTo>
                  <a:cubicBezTo>
                    <a:pt x="23" y="138"/>
                    <a:pt x="16" y="138"/>
                    <a:pt x="8" y="130"/>
                  </a:cubicBezTo>
                  <a:cubicBezTo>
                    <a:pt x="0" y="115"/>
                    <a:pt x="0" y="100"/>
                    <a:pt x="8" y="85"/>
                  </a:cubicBezTo>
                  <a:cubicBezTo>
                    <a:pt x="69" y="31"/>
                    <a:pt x="153" y="0"/>
                    <a:pt x="244" y="0"/>
                  </a:cubicBezTo>
                  <a:cubicBezTo>
                    <a:pt x="336" y="0"/>
                    <a:pt x="420" y="31"/>
                    <a:pt x="474" y="85"/>
                  </a:cubicBezTo>
                  <a:cubicBezTo>
                    <a:pt x="489" y="100"/>
                    <a:pt x="489" y="115"/>
                    <a:pt x="474" y="130"/>
                  </a:cubicBezTo>
                  <a:cubicBezTo>
                    <a:pt x="466" y="138"/>
                    <a:pt x="451" y="138"/>
                    <a:pt x="436" y="130"/>
                  </a:cubicBezTo>
                  <a:cubicBezTo>
                    <a:pt x="390" y="85"/>
                    <a:pt x="321" y="62"/>
                    <a:pt x="244" y="62"/>
                  </a:cubicBezTo>
                  <a:cubicBezTo>
                    <a:pt x="168" y="62"/>
                    <a:pt x="99" y="85"/>
                    <a:pt x="54" y="130"/>
                  </a:cubicBezTo>
                  <a:cubicBezTo>
                    <a:pt x="46" y="138"/>
                    <a:pt x="39" y="138"/>
                    <a:pt x="31" y="13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F90B63-9669-FD4D-B5D7-0D6020AA6E01}"/>
              </a:ext>
            </a:extLst>
          </p:cNvPr>
          <p:cNvGrpSpPr/>
          <p:nvPr/>
        </p:nvGrpSpPr>
        <p:grpSpPr>
          <a:xfrm>
            <a:off x="21503610" y="7731519"/>
            <a:ext cx="1076790" cy="1071295"/>
            <a:chOff x="21503610" y="7731519"/>
            <a:chExt cx="1076790" cy="1071295"/>
          </a:xfrm>
          <a:solidFill>
            <a:schemeClr val="accent5"/>
          </a:solidFill>
        </p:grpSpPr>
        <p:sp>
          <p:nvSpPr>
            <p:cNvPr id="431" name="Freeform 388">
              <a:extLst>
                <a:ext uri="{FF2B5EF4-FFF2-40B4-BE49-F238E27FC236}">
                  <a16:creationId xmlns:a16="http://schemas.microsoft.com/office/drawing/2014/main" id="{940A861E-6BE3-5649-B472-84000E40C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1448" y="8335840"/>
              <a:ext cx="488952" cy="466974"/>
            </a:xfrm>
            <a:custGeom>
              <a:avLst/>
              <a:gdLst>
                <a:gd name="T0" fmla="*/ 268 w 391"/>
                <a:gd name="T1" fmla="*/ 375 h 376"/>
                <a:gd name="T2" fmla="*/ 268 w 391"/>
                <a:gd name="T3" fmla="*/ 375 h 376"/>
                <a:gd name="T4" fmla="*/ 252 w 391"/>
                <a:gd name="T5" fmla="*/ 368 h 376"/>
                <a:gd name="T6" fmla="*/ 38 w 391"/>
                <a:gd name="T7" fmla="*/ 161 h 376"/>
                <a:gd name="T8" fmla="*/ 38 w 391"/>
                <a:gd name="T9" fmla="*/ 31 h 376"/>
                <a:gd name="T10" fmla="*/ 99 w 391"/>
                <a:gd name="T11" fmla="*/ 0 h 376"/>
                <a:gd name="T12" fmla="*/ 160 w 391"/>
                <a:gd name="T13" fmla="*/ 31 h 376"/>
                <a:gd name="T14" fmla="*/ 375 w 391"/>
                <a:gd name="T15" fmla="*/ 245 h 376"/>
                <a:gd name="T16" fmla="*/ 382 w 391"/>
                <a:gd name="T17" fmla="*/ 268 h 376"/>
                <a:gd name="T18" fmla="*/ 375 w 391"/>
                <a:gd name="T19" fmla="*/ 291 h 376"/>
                <a:gd name="T20" fmla="*/ 290 w 391"/>
                <a:gd name="T21" fmla="*/ 368 h 376"/>
                <a:gd name="T22" fmla="*/ 268 w 391"/>
                <a:gd name="T23" fmla="*/ 375 h 376"/>
                <a:gd name="T24" fmla="*/ 99 w 391"/>
                <a:gd name="T25" fmla="*/ 61 h 376"/>
                <a:gd name="T26" fmla="*/ 99 w 391"/>
                <a:gd name="T27" fmla="*/ 61 h 376"/>
                <a:gd name="T28" fmla="*/ 99 w 391"/>
                <a:gd name="T29" fmla="*/ 61 h 376"/>
                <a:gd name="T30" fmla="*/ 76 w 391"/>
                <a:gd name="T31" fmla="*/ 69 h 376"/>
                <a:gd name="T32" fmla="*/ 76 w 391"/>
                <a:gd name="T33" fmla="*/ 115 h 376"/>
                <a:gd name="T34" fmla="*/ 268 w 391"/>
                <a:gd name="T35" fmla="*/ 306 h 376"/>
                <a:gd name="T36" fmla="*/ 313 w 391"/>
                <a:gd name="T37" fmla="*/ 268 h 376"/>
                <a:gd name="T38" fmla="*/ 122 w 391"/>
                <a:gd name="T39" fmla="*/ 69 h 376"/>
                <a:gd name="T40" fmla="*/ 99 w 391"/>
                <a:gd name="T41" fmla="*/ 6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1" h="376">
                  <a:moveTo>
                    <a:pt x="268" y="375"/>
                  </a:moveTo>
                  <a:lnTo>
                    <a:pt x="268" y="375"/>
                  </a:lnTo>
                  <a:cubicBezTo>
                    <a:pt x="260" y="375"/>
                    <a:pt x="252" y="375"/>
                    <a:pt x="252" y="368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0" y="123"/>
                    <a:pt x="0" y="69"/>
                    <a:pt x="38" y="31"/>
                  </a:cubicBezTo>
                  <a:cubicBezTo>
                    <a:pt x="53" y="15"/>
                    <a:pt x="76" y="0"/>
                    <a:pt x="99" y="0"/>
                  </a:cubicBezTo>
                  <a:cubicBezTo>
                    <a:pt x="122" y="0"/>
                    <a:pt x="145" y="15"/>
                    <a:pt x="160" y="31"/>
                  </a:cubicBezTo>
                  <a:cubicBezTo>
                    <a:pt x="375" y="245"/>
                    <a:pt x="375" y="245"/>
                    <a:pt x="375" y="245"/>
                  </a:cubicBezTo>
                  <a:cubicBezTo>
                    <a:pt x="382" y="253"/>
                    <a:pt x="390" y="260"/>
                    <a:pt x="382" y="268"/>
                  </a:cubicBezTo>
                  <a:cubicBezTo>
                    <a:pt x="382" y="276"/>
                    <a:pt x="382" y="283"/>
                    <a:pt x="375" y="291"/>
                  </a:cubicBezTo>
                  <a:cubicBezTo>
                    <a:pt x="290" y="368"/>
                    <a:pt x="290" y="368"/>
                    <a:pt x="290" y="368"/>
                  </a:cubicBezTo>
                  <a:cubicBezTo>
                    <a:pt x="283" y="375"/>
                    <a:pt x="275" y="375"/>
                    <a:pt x="268" y="375"/>
                  </a:cubicBezTo>
                  <a:close/>
                  <a:moveTo>
                    <a:pt x="99" y="61"/>
                  </a:moveTo>
                  <a:lnTo>
                    <a:pt x="99" y="61"/>
                  </a:lnTo>
                  <a:lnTo>
                    <a:pt x="99" y="61"/>
                  </a:lnTo>
                  <a:cubicBezTo>
                    <a:pt x="91" y="61"/>
                    <a:pt x="84" y="69"/>
                    <a:pt x="76" y="69"/>
                  </a:cubicBezTo>
                  <a:cubicBezTo>
                    <a:pt x="61" y="84"/>
                    <a:pt x="68" y="107"/>
                    <a:pt x="76" y="115"/>
                  </a:cubicBezTo>
                  <a:cubicBezTo>
                    <a:pt x="268" y="306"/>
                    <a:pt x="268" y="306"/>
                    <a:pt x="268" y="306"/>
                  </a:cubicBezTo>
                  <a:cubicBezTo>
                    <a:pt x="313" y="268"/>
                    <a:pt x="313" y="268"/>
                    <a:pt x="313" y="268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14" y="69"/>
                    <a:pt x="107" y="61"/>
                    <a:pt x="99" y="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2" name="Freeform 389">
              <a:extLst>
                <a:ext uri="{FF2B5EF4-FFF2-40B4-BE49-F238E27FC236}">
                  <a16:creationId xmlns:a16="http://schemas.microsoft.com/office/drawing/2014/main" id="{A8E9D32B-92EB-0E4C-91FF-7E60FEAE4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3610" y="7731519"/>
              <a:ext cx="714198" cy="725185"/>
            </a:xfrm>
            <a:custGeom>
              <a:avLst/>
              <a:gdLst>
                <a:gd name="T0" fmla="*/ 283 w 575"/>
                <a:gd name="T1" fmla="*/ 582 h 583"/>
                <a:gd name="T2" fmla="*/ 283 w 575"/>
                <a:gd name="T3" fmla="*/ 582 h 583"/>
                <a:gd name="T4" fmla="*/ 0 w 575"/>
                <a:gd name="T5" fmla="*/ 291 h 583"/>
                <a:gd name="T6" fmla="*/ 283 w 575"/>
                <a:gd name="T7" fmla="*/ 0 h 583"/>
                <a:gd name="T8" fmla="*/ 574 w 575"/>
                <a:gd name="T9" fmla="*/ 291 h 583"/>
                <a:gd name="T10" fmla="*/ 283 w 575"/>
                <a:gd name="T11" fmla="*/ 582 h 583"/>
                <a:gd name="T12" fmla="*/ 283 w 575"/>
                <a:gd name="T13" fmla="*/ 61 h 583"/>
                <a:gd name="T14" fmla="*/ 283 w 575"/>
                <a:gd name="T15" fmla="*/ 61 h 583"/>
                <a:gd name="T16" fmla="*/ 54 w 575"/>
                <a:gd name="T17" fmla="*/ 291 h 583"/>
                <a:gd name="T18" fmla="*/ 283 w 575"/>
                <a:gd name="T19" fmla="*/ 520 h 583"/>
                <a:gd name="T20" fmla="*/ 513 w 575"/>
                <a:gd name="T21" fmla="*/ 291 h 583"/>
                <a:gd name="T22" fmla="*/ 283 w 575"/>
                <a:gd name="T23" fmla="*/ 61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5" h="583">
                  <a:moveTo>
                    <a:pt x="283" y="582"/>
                  </a:moveTo>
                  <a:lnTo>
                    <a:pt x="283" y="582"/>
                  </a:lnTo>
                  <a:cubicBezTo>
                    <a:pt x="122" y="582"/>
                    <a:pt x="0" y="452"/>
                    <a:pt x="0" y="291"/>
                  </a:cubicBezTo>
                  <a:cubicBezTo>
                    <a:pt x="0" y="130"/>
                    <a:pt x="122" y="0"/>
                    <a:pt x="283" y="0"/>
                  </a:cubicBezTo>
                  <a:cubicBezTo>
                    <a:pt x="444" y="0"/>
                    <a:pt x="574" y="130"/>
                    <a:pt x="574" y="291"/>
                  </a:cubicBezTo>
                  <a:cubicBezTo>
                    <a:pt x="574" y="452"/>
                    <a:pt x="444" y="582"/>
                    <a:pt x="283" y="582"/>
                  </a:cubicBezTo>
                  <a:close/>
                  <a:moveTo>
                    <a:pt x="283" y="61"/>
                  </a:moveTo>
                  <a:lnTo>
                    <a:pt x="283" y="61"/>
                  </a:lnTo>
                  <a:cubicBezTo>
                    <a:pt x="161" y="61"/>
                    <a:pt x="54" y="161"/>
                    <a:pt x="54" y="291"/>
                  </a:cubicBezTo>
                  <a:cubicBezTo>
                    <a:pt x="54" y="413"/>
                    <a:pt x="161" y="520"/>
                    <a:pt x="283" y="520"/>
                  </a:cubicBezTo>
                  <a:cubicBezTo>
                    <a:pt x="413" y="520"/>
                    <a:pt x="513" y="413"/>
                    <a:pt x="513" y="291"/>
                  </a:cubicBezTo>
                  <a:cubicBezTo>
                    <a:pt x="513" y="161"/>
                    <a:pt x="413" y="61"/>
                    <a:pt x="283" y="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9D7F058-2030-6A4A-B707-20811B3F39A2}"/>
              </a:ext>
            </a:extLst>
          </p:cNvPr>
          <p:cNvGrpSpPr/>
          <p:nvPr/>
        </p:nvGrpSpPr>
        <p:grpSpPr>
          <a:xfrm>
            <a:off x="16784411" y="7704048"/>
            <a:ext cx="868025" cy="1137224"/>
            <a:chOff x="16784411" y="7704048"/>
            <a:chExt cx="868025" cy="1137224"/>
          </a:xfrm>
          <a:solidFill>
            <a:schemeClr val="accent4"/>
          </a:solidFill>
        </p:grpSpPr>
        <p:sp>
          <p:nvSpPr>
            <p:cNvPr id="433" name="Freeform 390">
              <a:extLst>
                <a:ext uri="{FF2B5EF4-FFF2-40B4-BE49-F238E27FC236}">
                  <a16:creationId xmlns:a16="http://schemas.microsoft.com/office/drawing/2014/main" id="{FCE5F896-2597-584E-81E5-D781342A9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4411" y="7704048"/>
              <a:ext cx="868025" cy="1137224"/>
            </a:xfrm>
            <a:custGeom>
              <a:avLst/>
              <a:gdLst>
                <a:gd name="T0" fmla="*/ 658 w 698"/>
                <a:gd name="T1" fmla="*/ 421 h 912"/>
                <a:gd name="T2" fmla="*/ 658 w 698"/>
                <a:gd name="T3" fmla="*/ 421 h 912"/>
                <a:gd name="T4" fmla="*/ 635 w 698"/>
                <a:gd name="T5" fmla="*/ 421 h 912"/>
                <a:gd name="T6" fmla="*/ 635 w 698"/>
                <a:gd name="T7" fmla="*/ 283 h 912"/>
                <a:gd name="T8" fmla="*/ 345 w 698"/>
                <a:gd name="T9" fmla="*/ 0 h 912"/>
                <a:gd name="T10" fmla="*/ 62 w 698"/>
                <a:gd name="T11" fmla="*/ 283 h 912"/>
                <a:gd name="T12" fmla="*/ 62 w 698"/>
                <a:gd name="T13" fmla="*/ 421 h 912"/>
                <a:gd name="T14" fmla="*/ 39 w 698"/>
                <a:gd name="T15" fmla="*/ 421 h 912"/>
                <a:gd name="T16" fmla="*/ 0 w 698"/>
                <a:gd name="T17" fmla="*/ 467 h 912"/>
                <a:gd name="T18" fmla="*/ 0 w 698"/>
                <a:gd name="T19" fmla="*/ 873 h 912"/>
                <a:gd name="T20" fmla="*/ 39 w 698"/>
                <a:gd name="T21" fmla="*/ 911 h 912"/>
                <a:gd name="T22" fmla="*/ 658 w 698"/>
                <a:gd name="T23" fmla="*/ 911 h 912"/>
                <a:gd name="T24" fmla="*/ 697 w 698"/>
                <a:gd name="T25" fmla="*/ 873 h 912"/>
                <a:gd name="T26" fmla="*/ 697 w 698"/>
                <a:gd name="T27" fmla="*/ 467 h 912"/>
                <a:gd name="T28" fmla="*/ 658 w 698"/>
                <a:gd name="T29" fmla="*/ 421 h 912"/>
                <a:gd name="T30" fmla="*/ 115 w 698"/>
                <a:gd name="T31" fmla="*/ 283 h 912"/>
                <a:gd name="T32" fmla="*/ 115 w 698"/>
                <a:gd name="T33" fmla="*/ 283 h 912"/>
                <a:gd name="T34" fmla="*/ 345 w 698"/>
                <a:gd name="T35" fmla="*/ 54 h 912"/>
                <a:gd name="T36" fmla="*/ 574 w 698"/>
                <a:gd name="T37" fmla="*/ 283 h 912"/>
                <a:gd name="T38" fmla="*/ 574 w 698"/>
                <a:gd name="T39" fmla="*/ 421 h 912"/>
                <a:gd name="T40" fmla="*/ 115 w 698"/>
                <a:gd name="T41" fmla="*/ 421 h 912"/>
                <a:gd name="T42" fmla="*/ 115 w 698"/>
                <a:gd name="T43" fmla="*/ 283 h 912"/>
                <a:gd name="T44" fmla="*/ 635 w 698"/>
                <a:gd name="T45" fmla="*/ 850 h 912"/>
                <a:gd name="T46" fmla="*/ 635 w 698"/>
                <a:gd name="T47" fmla="*/ 850 h 912"/>
                <a:gd name="T48" fmla="*/ 62 w 698"/>
                <a:gd name="T49" fmla="*/ 850 h 912"/>
                <a:gd name="T50" fmla="*/ 62 w 698"/>
                <a:gd name="T51" fmla="*/ 482 h 912"/>
                <a:gd name="T52" fmla="*/ 635 w 698"/>
                <a:gd name="T53" fmla="*/ 482 h 912"/>
                <a:gd name="T54" fmla="*/ 635 w 698"/>
                <a:gd name="T55" fmla="*/ 85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8" h="912">
                  <a:moveTo>
                    <a:pt x="658" y="421"/>
                  </a:moveTo>
                  <a:lnTo>
                    <a:pt x="658" y="421"/>
                  </a:lnTo>
                  <a:cubicBezTo>
                    <a:pt x="635" y="421"/>
                    <a:pt x="635" y="421"/>
                    <a:pt x="635" y="421"/>
                  </a:cubicBezTo>
                  <a:cubicBezTo>
                    <a:pt x="635" y="283"/>
                    <a:pt x="635" y="283"/>
                    <a:pt x="635" y="283"/>
                  </a:cubicBezTo>
                  <a:cubicBezTo>
                    <a:pt x="635" y="130"/>
                    <a:pt x="505" y="0"/>
                    <a:pt x="345" y="0"/>
                  </a:cubicBezTo>
                  <a:cubicBezTo>
                    <a:pt x="192" y="0"/>
                    <a:pt x="62" y="130"/>
                    <a:pt x="62" y="283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39" y="421"/>
                    <a:pt x="39" y="421"/>
                    <a:pt x="39" y="421"/>
                  </a:cubicBezTo>
                  <a:cubicBezTo>
                    <a:pt x="16" y="421"/>
                    <a:pt x="0" y="444"/>
                    <a:pt x="0" y="467"/>
                  </a:cubicBezTo>
                  <a:cubicBezTo>
                    <a:pt x="0" y="873"/>
                    <a:pt x="0" y="873"/>
                    <a:pt x="0" y="873"/>
                  </a:cubicBezTo>
                  <a:cubicBezTo>
                    <a:pt x="0" y="896"/>
                    <a:pt x="16" y="911"/>
                    <a:pt x="39" y="911"/>
                  </a:cubicBezTo>
                  <a:cubicBezTo>
                    <a:pt x="658" y="911"/>
                    <a:pt x="658" y="911"/>
                    <a:pt x="658" y="911"/>
                  </a:cubicBezTo>
                  <a:cubicBezTo>
                    <a:pt x="681" y="911"/>
                    <a:pt x="697" y="896"/>
                    <a:pt x="697" y="873"/>
                  </a:cubicBezTo>
                  <a:cubicBezTo>
                    <a:pt x="697" y="467"/>
                    <a:pt x="697" y="467"/>
                    <a:pt x="697" y="467"/>
                  </a:cubicBezTo>
                  <a:cubicBezTo>
                    <a:pt x="697" y="444"/>
                    <a:pt x="681" y="421"/>
                    <a:pt x="658" y="421"/>
                  </a:cubicBezTo>
                  <a:close/>
                  <a:moveTo>
                    <a:pt x="115" y="283"/>
                  </a:moveTo>
                  <a:lnTo>
                    <a:pt x="115" y="283"/>
                  </a:lnTo>
                  <a:cubicBezTo>
                    <a:pt x="115" y="161"/>
                    <a:pt x="222" y="54"/>
                    <a:pt x="345" y="54"/>
                  </a:cubicBezTo>
                  <a:cubicBezTo>
                    <a:pt x="475" y="54"/>
                    <a:pt x="574" y="161"/>
                    <a:pt x="574" y="283"/>
                  </a:cubicBezTo>
                  <a:cubicBezTo>
                    <a:pt x="574" y="421"/>
                    <a:pt x="574" y="421"/>
                    <a:pt x="574" y="421"/>
                  </a:cubicBezTo>
                  <a:cubicBezTo>
                    <a:pt x="115" y="421"/>
                    <a:pt x="115" y="421"/>
                    <a:pt x="115" y="421"/>
                  </a:cubicBezTo>
                  <a:lnTo>
                    <a:pt x="115" y="283"/>
                  </a:lnTo>
                  <a:close/>
                  <a:moveTo>
                    <a:pt x="635" y="850"/>
                  </a:moveTo>
                  <a:lnTo>
                    <a:pt x="635" y="850"/>
                  </a:lnTo>
                  <a:cubicBezTo>
                    <a:pt x="62" y="850"/>
                    <a:pt x="62" y="850"/>
                    <a:pt x="62" y="850"/>
                  </a:cubicBezTo>
                  <a:cubicBezTo>
                    <a:pt x="62" y="482"/>
                    <a:pt x="62" y="482"/>
                    <a:pt x="62" y="482"/>
                  </a:cubicBezTo>
                  <a:cubicBezTo>
                    <a:pt x="635" y="482"/>
                    <a:pt x="635" y="482"/>
                    <a:pt x="635" y="482"/>
                  </a:cubicBezTo>
                  <a:lnTo>
                    <a:pt x="635" y="85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4" name="Freeform 391">
              <a:extLst>
                <a:ext uri="{FF2B5EF4-FFF2-40B4-BE49-F238E27FC236}">
                  <a16:creationId xmlns:a16="http://schemas.microsoft.com/office/drawing/2014/main" id="{2DAA4E52-32A6-954B-890A-B6B26EAA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4227" y="8429233"/>
              <a:ext cx="76914" cy="208765"/>
            </a:xfrm>
            <a:custGeom>
              <a:avLst/>
              <a:gdLst>
                <a:gd name="T0" fmla="*/ 31 w 62"/>
                <a:gd name="T1" fmla="*/ 168 h 169"/>
                <a:gd name="T2" fmla="*/ 31 w 62"/>
                <a:gd name="T3" fmla="*/ 168 h 169"/>
                <a:gd name="T4" fmla="*/ 61 w 62"/>
                <a:gd name="T5" fmla="*/ 137 h 169"/>
                <a:gd name="T6" fmla="*/ 61 w 62"/>
                <a:gd name="T7" fmla="*/ 30 h 169"/>
                <a:gd name="T8" fmla="*/ 31 w 62"/>
                <a:gd name="T9" fmla="*/ 0 h 169"/>
                <a:gd name="T10" fmla="*/ 0 w 62"/>
                <a:gd name="T11" fmla="*/ 30 h 169"/>
                <a:gd name="T12" fmla="*/ 0 w 62"/>
                <a:gd name="T13" fmla="*/ 137 h 169"/>
                <a:gd name="T14" fmla="*/ 31 w 62"/>
                <a:gd name="T15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69">
                  <a:moveTo>
                    <a:pt x="31" y="168"/>
                  </a:moveTo>
                  <a:lnTo>
                    <a:pt x="31" y="168"/>
                  </a:lnTo>
                  <a:cubicBezTo>
                    <a:pt x="46" y="168"/>
                    <a:pt x="61" y="153"/>
                    <a:pt x="61" y="137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5"/>
                    <a:pt x="46" y="0"/>
                    <a:pt x="31" y="0"/>
                  </a:cubicBezTo>
                  <a:cubicBezTo>
                    <a:pt x="15" y="0"/>
                    <a:pt x="0" y="15"/>
                    <a:pt x="0" y="3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3"/>
                    <a:pt x="15" y="168"/>
                    <a:pt x="31" y="1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AA6334-DB7C-B44D-8760-1387118B3A05}"/>
              </a:ext>
            </a:extLst>
          </p:cNvPr>
          <p:cNvGrpSpPr/>
          <p:nvPr/>
        </p:nvGrpSpPr>
        <p:grpSpPr>
          <a:xfrm>
            <a:off x="7010894" y="7835900"/>
            <a:ext cx="1137221" cy="868025"/>
            <a:chOff x="7010894" y="7835900"/>
            <a:chExt cx="1137221" cy="868025"/>
          </a:xfrm>
          <a:solidFill>
            <a:schemeClr val="accent2"/>
          </a:solidFill>
        </p:grpSpPr>
        <p:sp>
          <p:nvSpPr>
            <p:cNvPr id="435" name="Freeform 392">
              <a:extLst>
                <a:ext uri="{FF2B5EF4-FFF2-40B4-BE49-F238E27FC236}">
                  <a16:creationId xmlns:a16="http://schemas.microsoft.com/office/drawing/2014/main" id="{A6AE5554-F2DF-B845-9ACD-88DE46546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894" y="7835900"/>
              <a:ext cx="1137221" cy="868025"/>
            </a:xfrm>
            <a:custGeom>
              <a:avLst/>
              <a:gdLst>
                <a:gd name="T0" fmla="*/ 865 w 911"/>
                <a:gd name="T1" fmla="*/ 697 h 698"/>
                <a:gd name="T2" fmla="*/ 865 w 911"/>
                <a:gd name="T3" fmla="*/ 697 h 698"/>
                <a:gd name="T4" fmla="*/ 46 w 911"/>
                <a:gd name="T5" fmla="*/ 697 h 698"/>
                <a:gd name="T6" fmla="*/ 0 w 911"/>
                <a:gd name="T7" fmla="*/ 651 h 698"/>
                <a:gd name="T8" fmla="*/ 0 w 911"/>
                <a:gd name="T9" fmla="*/ 46 h 698"/>
                <a:gd name="T10" fmla="*/ 46 w 911"/>
                <a:gd name="T11" fmla="*/ 0 h 698"/>
                <a:gd name="T12" fmla="*/ 344 w 911"/>
                <a:gd name="T13" fmla="*/ 0 h 698"/>
                <a:gd name="T14" fmla="*/ 375 w 911"/>
                <a:gd name="T15" fmla="*/ 8 h 698"/>
                <a:gd name="T16" fmla="*/ 467 w 911"/>
                <a:gd name="T17" fmla="*/ 107 h 698"/>
                <a:gd name="T18" fmla="*/ 865 w 911"/>
                <a:gd name="T19" fmla="*/ 107 h 698"/>
                <a:gd name="T20" fmla="*/ 910 w 911"/>
                <a:gd name="T21" fmla="*/ 146 h 698"/>
                <a:gd name="T22" fmla="*/ 910 w 911"/>
                <a:gd name="T23" fmla="*/ 651 h 698"/>
                <a:gd name="T24" fmla="*/ 865 w 911"/>
                <a:gd name="T25" fmla="*/ 697 h 698"/>
                <a:gd name="T26" fmla="*/ 53 w 911"/>
                <a:gd name="T27" fmla="*/ 635 h 698"/>
                <a:gd name="T28" fmla="*/ 53 w 911"/>
                <a:gd name="T29" fmla="*/ 635 h 698"/>
                <a:gd name="T30" fmla="*/ 849 w 911"/>
                <a:gd name="T31" fmla="*/ 635 h 698"/>
                <a:gd name="T32" fmla="*/ 849 w 911"/>
                <a:gd name="T33" fmla="*/ 161 h 698"/>
                <a:gd name="T34" fmla="*/ 459 w 911"/>
                <a:gd name="T35" fmla="*/ 161 h 698"/>
                <a:gd name="T36" fmla="*/ 428 w 911"/>
                <a:gd name="T37" fmla="*/ 153 h 698"/>
                <a:gd name="T38" fmla="*/ 336 w 911"/>
                <a:gd name="T39" fmla="*/ 54 h 698"/>
                <a:gd name="T40" fmla="*/ 53 w 911"/>
                <a:gd name="T41" fmla="*/ 54 h 698"/>
                <a:gd name="T42" fmla="*/ 53 w 911"/>
                <a:gd name="T43" fmla="*/ 635 h 698"/>
                <a:gd name="T44" fmla="*/ 474 w 911"/>
                <a:gd name="T45" fmla="*/ 107 h 698"/>
                <a:gd name="T46" fmla="*/ 474 w 911"/>
                <a:gd name="T47" fmla="*/ 107 h 698"/>
                <a:gd name="T48" fmla="*/ 344 w 911"/>
                <a:gd name="T49" fmla="*/ 54 h 698"/>
                <a:gd name="T50" fmla="*/ 344 w 911"/>
                <a:gd name="T51" fmla="*/ 5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1" h="698">
                  <a:moveTo>
                    <a:pt x="865" y="697"/>
                  </a:moveTo>
                  <a:lnTo>
                    <a:pt x="865" y="697"/>
                  </a:lnTo>
                  <a:cubicBezTo>
                    <a:pt x="46" y="697"/>
                    <a:pt x="46" y="697"/>
                    <a:pt x="46" y="697"/>
                  </a:cubicBezTo>
                  <a:cubicBezTo>
                    <a:pt x="15" y="697"/>
                    <a:pt x="0" y="674"/>
                    <a:pt x="0" y="6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6"/>
                    <a:pt x="23" y="0"/>
                    <a:pt x="46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2" y="0"/>
                    <a:pt x="367" y="0"/>
                    <a:pt x="375" y="8"/>
                  </a:cubicBezTo>
                  <a:cubicBezTo>
                    <a:pt x="467" y="107"/>
                    <a:pt x="467" y="107"/>
                    <a:pt x="467" y="107"/>
                  </a:cubicBezTo>
                  <a:cubicBezTo>
                    <a:pt x="865" y="107"/>
                    <a:pt x="865" y="107"/>
                    <a:pt x="865" y="107"/>
                  </a:cubicBezTo>
                  <a:cubicBezTo>
                    <a:pt x="887" y="107"/>
                    <a:pt x="910" y="123"/>
                    <a:pt x="910" y="146"/>
                  </a:cubicBezTo>
                  <a:cubicBezTo>
                    <a:pt x="910" y="651"/>
                    <a:pt x="910" y="651"/>
                    <a:pt x="910" y="651"/>
                  </a:cubicBezTo>
                  <a:cubicBezTo>
                    <a:pt x="910" y="674"/>
                    <a:pt x="887" y="697"/>
                    <a:pt x="865" y="697"/>
                  </a:cubicBezTo>
                  <a:close/>
                  <a:moveTo>
                    <a:pt x="53" y="635"/>
                  </a:moveTo>
                  <a:lnTo>
                    <a:pt x="53" y="635"/>
                  </a:lnTo>
                  <a:cubicBezTo>
                    <a:pt x="849" y="635"/>
                    <a:pt x="849" y="635"/>
                    <a:pt x="849" y="635"/>
                  </a:cubicBezTo>
                  <a:cubicBezTo>
                    <a:pt x="849" y="161"/>
                    <a:pt x="849" y="161"/>
                    <a:pt x="849" y="161"/>
                  </a:cubicBezTo>
                  <a:cubicBezTo>
                    <a:pt x="459" y="161"/>
                    <a:pt x="459" y="161"/>
                    <a:pt x="459" y="161"/>
                  </a:cubicBezTo>
                  <a:cubicBezTo>
                    <a:pt x="451" y="161"/>
                    <a:pt x="436" y="161"/>
                    <a:pt x="428" y="153"/>
                  </a:cubicBezTo>
                  <a:cubicBezTo>
                    <a:pt x="336" y="54"/>
                    <a:pt x="336" y="54"/>
                    <a:pt x="336" y="54"/>
                  </a:cubicBezTo>
                  <a:cubicBezTo>
                    <a:pt x="53" y="54"/>
                    <a:pt x="53" y="54"/>
                    <a:pt x="53" y="54"/>
                  </a:cubicBezTo>
                  <a:lnTo>
                    <a:pt x="53" y="635"/>
                  </a:lnTo>
                  <a:close/>
                  <a:moveTo>
                    <a:pt x="474" y="107"/>
                  </a:moveTo>
                  <a:lnTo>
                    <a:pt x="474" y="107"/>
                  </a:lnTo>
                  <a:close/>
                  <a:moveTo>
                    <a:pt x="344" y="54"/>
                  </a:moveTo>
                  <a:lnTo>
                    <a:pt x="344" y="5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6" name="Freeform 393">
              <a:extLst>
                <a:ext uri="{FF2B5EF4-FFF2-40B4-BE49-F238E27FC236}">
                  <a16:creationId xmlns:a16="http://schemas.microsoft.com/office/drawing/2014/main" id="{56B50697-1BF6-3A4D-BB5C-FBFDB52AB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1264" y="7835900"/>
              <a:ext cx="571358" cy="65926"/>
            </a:xfrm>
            <a:custGeom>
              <a:avLst/>
              <a:gdLst>
                <a:gd name="T0" fmla="*/ 429 w 460"/>
                <a:gd name="T1" fmla="*/ 54 h 55"/>
                <a:gd name="T2" fmla="*/ 429 w 460"/>
                <a:gd name="T3" fmla="*/ 54 h 55"/>
                <a:gd name="T4" fmla="*/ 31 w 460"/>
                <a:gd name="T5" fmla="*/ 54 h 55"/>
                <a:gd name="T6" fmla="*/ 0 w 460"/>
                <a:gd name="T7" fmla="*/ 31 h 55"/>
                <a:gd name="T8" fmla="*/ 31 w 460"/>
                <a:gd name="T9" fmla="*/ 0 h 55"/>
                <a:gd name="T10" fmla="*/ 429 w 460"/>
                <a:gd name="T11" fmla="*/ 0 h 55"/>
                <a:gd name="T12" fmla="*/ 459 w 460"/>
                <a:gd name="T13" fmla="*/ 31 h 55"/>
                <a:gd name="T14" fmla="*/ 429 w 460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55">
                  <a:moveTo>
                    <a:pt x="429" y="54"/>
                  </a:moveTo>
                  <a:lnTo>
                    <a:pt x="429" y="54"/>
                  </a:lnTo>
                  <a:cubicBezTo>
                    <a:pt x="31" y="54"/>
                    <a:pt x="31" y="54"/>
                    <a:pt x="31" y="54"/>
                  </a:cubicBezTo>
                  <a:cubicBezTo>
                    <a:pt x="16" y="54"/>
                    <a:pt x="0" y="46"/>
                    <a:pt x="0" y="31"/>
                  </a:cubicBezTo>
                  <a:cubicBezTo>
                    <a:pt x="0" y="8"/>
                    <a:pt x="16" y="0"/>
                    <a:pt x="31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44" y="0"/>
                    <a:pt x="459" y="8"/>
                    <a:pt x="459" y="31"/>
                  </a:cubicBezTo>
                  <a:cubicBezTo>
                    <a:pt x="459" y="46"/>
                    <a:pt x="444" y="54"/>
                    <a:pt x="42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37" name="CuadroTexto 436">
            <a:extLst>
              <a:ext uri="{FF2B5EF4-FFF2-40B4-BE49-F238E27FC236}">
                <a16:creationId xmlns:a16="http://schemas.microsoft.com/office/drawing/2014/main" id="{B834A56D-D2D4-DE44-B0A1-155E08859B61}"/>
              </a:ext>
            </a:extLst>
          </p:cNvPr>
          <p:cNvSpPr txBox="1"/>
          <p:nvPr/>
        </p:nvSpPr>
        <p:spPr>
          <a:xfrm>
            <a:off x="6812195" y="2660546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38" name="CuadroTexto 437">
            <a:extLst>
              <a:ext uri="{FF2B5EF4-FFF2-40B4-BE49-F238E27FC236}">
                <a16:creationId xmlns:a16="http://schemas.microsoft.com/office/drawing/2014/main" id="{16FC58B6-FD05-CD4E-8382-6138D9762F88}"/>
              </a:ext>
            </a:extLst>
          </p:cNvPr>
          <p:cNvSpPr txBox="1"/>
          <p:nvPr/>
        </p:nvSpPr>
        <p:spPr>
          <a:xfrm>
            <a:off x="2451398" y="417597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40" name="CuadroTexto 395">
            <a:extLst>
              <a:ext uri="{FF2B5EF4-FFF2-40B4-BE49-F238E27FC236}">
                <a16:creationId xmlns:a16="http://schemas.microsoft.com/office/drawing/2014/main" id="{F17435E6-38DB-D34B-8C8B-AB79B403ED66}"/>
              </a:ext>
            </a:extLst>
          </p:cNvPr>
          <p:cNvSpPr txBox="1"/>
          <p:nvPr/>
        </p:nvSpPr>
        <p:spPr>
          <a:xfrm>
            <a:off x="1609808" y="9916285"/>
            <a:ext cx="22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41" name="Rectangle 56">
            <a:extLst>
              <a:ext uri="{FF2B5EF4-FFF2-40B4-BE49-F238E27FC236}">
                <a16:creationId xmlns:a16="http://schemas.microsoft.com/office/drawing/2014/main" id="{F3A773B5-B029-F445-8BE5-A74AF7368B90}"/>
              </a:ext>
            </a:extLst>
          </p:cNvPr>
          <p:cNvSpPr/>
          <p:nvPr/>
        </p:nvSpPr>
        <p:spPr>
          <a:xfrm>
            <a:off x="987243" y="10427244"/>
            <a:ext cx="353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3" name="CuadroTexto 395">
            <a:extLst>
              <a:ext uri="{FF2B5EF4-FFF2-40B4-BE49-F238E27FC236}">
                <a16:creationId xmlns:a16="http://schemas.microsoft.com/office/drawing/2014/main" id="{0BAD7DBA-0664-704B-9E7A-A0B57062A0F1}"/>
              </a:ext>
            </a:extLst>
          </p:cNvPr>
          <p:cNvSpPr txBox="1"/>
          <p:nvPr/>
        </p:nvSpPr>
        <p:spPr>
          <a:xfrm>
            <a:off x="6433389" y="9925809"/>
            <a:ext cx="22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44" name="Rectangle 56">
            <a:extLst>
              <a:ext uri="{FF2B5EF4-FFF2-40B4-BE49-F238E27FC236}">
                <a16:creationId xmlns:a16="http://schemas.microsoft.com/office/drawing/2014/main" id="{0DE0E36C-6C75-644B-8254-C4093D75E0A7}"/>
              </a:ext>
            </a:extLst>
          </p:cNvPr>
          <p:cNvSpPr/>
          <p:nvPr/>
        </p:nvSpPr>
        <p:spPr>
          <a:xfrm>
            <a:off x="5810824" y="10436768"/>
            <a:ext cx="353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6" name="CuadroTexto 395">
            <a:extLst>
              <a:ext uri="{FF2B5EF4-FFF2-40B4-BE49-F238E27FC236}">
                <a16:creationId xmlns:a16="http://schemas.microsoft.com/office/drawing/2014/main" id="{BC198247-1CC0-1A4B-B643-87B84B055931}"/>
              </a:ext>
            </a:extLst>
          </p:cNvPr>
          <p:cNvSpPr txBox="1"/>
          <p:nvPr/>
        </p:nvSpPr>
        <p:spPr>
          <a:xfrm>
            <a:off x="11256968" y="9924652"/>
            <a:ext cx="22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47" name="Rectangle 56">
            <a:extLst>
              <a:ext uri="{FF2B5EF4-FFF2-40B4-BE49-F238E27FC236}">
                <a16:creationId xmlns:a16="http://schemas.microsoft.com/office/drawing/2014/main" id="{74318AA1-6FDB-B247-8CFD-8DC355B44790}"/>
              </a:ext>
            </a:extLst>
          </p:cNvPr>
          <p:cNvSpPr/>
          <p:nvPr/>
        </p:nvSpPr>
        <p:spPr>
          <a:xfrm>
            <a:off x="10634403" y="10435611"/>
            <a:ext cx="353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9" name="CuadroTexto 395">
            <a:extLst>
              <a:ext uri="{FF2B5EF4-FFF2-40B4-BE49-F238E27FC236}">
                <a16:creationId xmlns:a16="http://schemas.microsoft.com/office/drawing/2014/main" id="{63CCF709-315B-B44C-8586-9EAC83796DA3}"/>
              </a:ext>
            </a:extLst>
          </p:cNvPr>
          <p:cNvSpPr txBox="1"/>
          <p:nvPr/>
        </p:nvSpPr>
        <p:spPr>
          <a:xfrm>
            <a:off x="16110766" y="9921893"/>
            <a:ext cx="22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50" name="Rectangle 56">
            <a:extLst>
              <a:ext uri="{FF2B5EF4-FFF2-40B4-BE49-F238E27FC236}">
                <a16:creationId xmlns:a16="http://schemas.microsoft.com/office/drawing/2014/main" id="{CD0D3903-EE8D-484B-A06B-AF06EB1E60B9}"/>
              </a:ext>
            </a:extLst>
          </p:cNvPr>
          <p:cNvSpPr/>
          <p:nvPr/>
        </p:nvSpPr>
        <p:spPr>
          <a:xfrm>
            <a:off x="15488201" y="10432852"/>
            <a:ext cx="353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52" name="CuadroTexto 395">
            <a:extLst>
              <a:ext uri="{FF2B5EF4-FFF2-40B4-BE49-F238E27FC236}">
                <a16:creationId xmlns:a16="http://schemas.microsoft.com/office/drawing/2014/main" id="{1D8B4EFD-F65C-2F47-8AF2-881AEB9A6344}"/>
              </a:ext>
            </a:extLst>
          </p:cNvPr>
          <p:cNvSpPr txBox="1"/>
          <p:nvPr/>
        </p:nvSpPr>
        <p:spPr>
          <a:xfrm>
            <a:off x="20893142" y="9931134"/>
            <a:ext cx="22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453" name="Rectangle 56">
            <a:extLst>
              <a:ext uri="{FF2B5EF4-FFF2-40B4-BE49-F238E27FC236}">
                <a16:creationId xmlns:a16="http://schemas.microsoft.com/office/drawing/2014/main" id="{4976697B-71D5-CA4A-A9D6-85551B4B0B61}"/>
              </a:ext>
            </a:extLst>
          </p:cNvPr>
          <p:cNvSpPr/>
          <p:nvPr/>
        </p:nvSpPr>
        <p:spPr>
          <a:xfrm>
            <a:off x="20270577" y="10442093"/>
            <a:ext cx="353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93E18C8E-DA14-894E-9A6E-D81EE2A8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665" y="3779052"/>
            <a:ext cx="3177494" cy="2153581"/>
          </a:xfrm>
          <a:custGeom>
            <a:avLst/>
            <a:gdLst>
              <a:gd name="T0" fmla="*/ 112 w 2915"/>
              <a:gd name="T1" fmla="*/ 1948 h 1975"/>
              <a:gd name="T2" fmla="*/ 112 w 2915"/>
              <a:gd name="T3" fmla="*/ 1948 h 1975"/>
              <a:gd name="T4" fmla="*/ 888 w 2915"/>
              <a:gd name="T5" fmla="*/ 1793 h 1975"/>
              <a:gd name="T6" fmla="*/ 1224 w 2915"/>
              <a:gd name="T7" fmla="*/ 1172 h 1975"/>
              <a:gd name="T8" fmla="*/ 1465 w 2915"/>
              <a:gd name="T9" fmla="*/ 465 h 1975"/>
              <a:gd name="T10" fmla="*/ 2086 w 2915"/>
              <a:gd name="T11" fmla="*/ 181 h 1975"/>
              <a:gd name="T12" fmla="*/ 2802 w 2915"/>
              <a:gd name="T13" fmla="*/ 198 h 1975"/>
              <a:gd name="T14" fmla="*/ 2802 w 2915"/>
              <a:gd name="T15" fmla="*/ 26 h 1975"/>
              <a:gd name="T16" fmla="*/ 2164 w 2915"/>
              <a:gd name="T17" fmla="*/ 0 h 1975"/>
              <a:gd name="T18" fmla="*/ 1491 w 2915"/>
              <a:gd name="T19" fmla="*/ 207 h 1975"/>
              <a:gd name="T20" fmla="*/ 1120 w 2915"/>
              <a:gd name="T21" fmla="*/ 862 h 1975"/>
              <a:gd name="T22" fmla="*/ 888 w 2915"/>
              <a:gd name="T23" fmla="*/ 1543 h 1975"/>
              <a:gd name="T24" fmla="*/ 112 w 2915"/>
              <a:gd name="T25" fmla="*/ 1776 h 1975"/>
              <a:gd name="T26" fmla="*/ 112 w 2915"/>
              <a:gd name="T27" fmla="*/ 1948 h 1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15" h="1975">
                <a:moveTo>
                  <a:pt x="112" y="1948"/>
                </a:moveTo>
                <a:lnTo>
                  <a:pt x="112" y="1948"/>
                </a:lnTo>
                <a:cubicBezTo>
                  <a:pt x="379" y="1965"/>
                  <a:pt x="664" y="1974"/>
                  <a:pt x="888" y="1793"/>
                </a:cubicBezTo>
                <a:cubicBezTo>
                  <a:pt x="1077" y="1647"/>
                  <a:pt x="1164" y="1405"/>
                  <a:pt x="1224" y="1172"/>
                </a:cubicBezTo>
                <a:cubicBezTo>
                  <a:pt x="1284" y="931"/>
                  <a:pt x="1319" y="672"/>
                  <a:pt x="1465" y="465"/>
                </a:cubicBezTo>
                <a:cubicBezTo>
                  <a:pt x="1612" y="276"/>
                  <a:pt x="1854" y="189"/>
                  <a:pt x="2086" y="181"/>
                </a:cubicBezTo>
                <a:cubicBezTo>
                  <a:pt x="2319" y="164"/>
                  <a:pt x="2560" y="172"/>
                  <a:pt x="2802" y="198"/>
                </a:cubicBezTo>
                <a:cubicBezTo>
                  <a:pt x="2914" y="207"/>
                  <a:pt x="2914" y="34"/>
                  <a:pt x="2802" y="26"/>
                </a:cubicBezTo>
                <a:cubicBezTo>
                  <a:pt x="2586" y="8"/>
                  <a:pt x="2371" y="0"/>
                  <a:pt x="2164" y="0"/>
                </a:cubicBezTo>
                <a:cubicBezTo>
                  <a:pt x="1923" y="8"/>
                  <a:pt x="1681" y="60"/>
                  <a:pt x="1491" y="207"/>
                </a:cubicBezTo>
                <a:cubicBezTo>
                  <a:pt x="1276" y="370"/>
                  <a:pt x="1181" y="612"/>
                  <a:pt x="1120" y="862"/>
                </a:cubicBezTo>
                <a:cubicBezTo>
                  <a:pt x="1060" y="1095"/>
                  <a:pt x="1026" y="1345"/>
                  <a:pt x="888" y="1543"/>
                </a:cubicBezTo>
                <a:cubicBezTo>
                  <a:pt x="707" y="1802"/>
                  <a:pt x="396" y="1793"/>
                  <a:pt x="112" y="1776"/>
                </a:cubicBezTo>
                <a:cubicBezTo>
                  <a:pt x="0" y="1767"/>
                  <a:pt x="0" y="1940"/>
                  <a:pt x="112" y="194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A4703FC0-7636-4F48-ADEA-EF279C3D5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823" y="5624978"/>
            <a:ext cx="3196723" cy="1110441"/>
          </a:xfrm>
          <a:custGeom>
            <a:avLst/>
            <a:gdLst>
              <a:gd name="T0" fmla="*/ 103 w 2932"/>
              <a:gd name="T1" fmla="*/ 931 h 1018"/>
              <a:gd name="T2" fmla="*/ 103 w 2932"/>
              <a:gd name="T3" fmla="*/ 931 h 1018"/>
              <a:gd name="T4" fmla="*/ 1207 w 2932"/>
              <a:gd name="T5" fmla="*/ 775 h 1018"/>
              <a:gd name="T6" fmla="*/ 1673 w 2932"/>
              <a:gd name="T7" fmla="*/ 405 h 1018"/>
              <a:gd name="T8" fmla="*/ 2121 w 2932"/>
              <a:gd name="T9" fmla="*/ 198 h 1018"/>
              <a:gd name="T10" fmla="*/ 2819 w 2932"/>
              <a:gd name="T11" fmla="*/ 206 h 1018"/>
              <a:gd name="T12" fmla="*/ 2819 w 2932"/>
              <a:gd name="T13" fmla="*/ 34 h 1018"/>
              <a:gd name="T14" fmla="*/ 2207 w 2932"/>
              <a:gd name="T15" fmla="*/ 17 h 1018"/>
              <a:gd name="T16" fmla="*/ 1716 w 2932"/>
              <a:gd name="T17" fmla="*/ 155 h 1018"/>
              <a:gd name="T18" fmla="*/ 1267 w 2932"/>
              <a:gd name="T19" fmla="*/ 534 h 1018"/>
              <a:gd name="T20" fmla="*/ 767 w 2932"/>
              <a:gd name="T21" fmla="*/ 767 h 1018"/>
              <a:gd name="T22" fmla="*/ 155 w 2932"/>
              <a:gd name="T23" fmla="*/ 767 h 1018"/>
              <a:gd name="T24" fmla="*/ 103 w 2932"/>
              <a:gd name="T25" fmla="*/ 931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2" h="1018">
                <a:moveTo>
                  <a:pt x="103" y="931"/>
                </a:moveTo>
                <a:lnTo>
                  <a:pt x="103" y="931"/>
                </a:lnTo>
                <a:cubicBezTo>
                  <a:pt x="474" y="1017"/>
                  <a:pt x="871" y="965"/>
                  <a:pt x="1207" y="775"/>
                </a:cubicBezTo>
                <a:cubicBezTo>
                  <a:pt x="1379" y="672"/>
                  <a:pt x="1517" y="534"/>
                  <a:pt x="1673" y="405"/>
                </a:cubicBezTo>
                <a:cubicBezTo>
                  <a:pt x="1811" y="293"/>
                  <a:pt x="1949" y="224"/>
                  <a:pt x="2121" y="198"/>
                </a:cubicBezTo>
                <a:cubicBezTo>
                  <a:pt x="2354" y="163"/>
                  <a:pt x="2586" y="189"/>
                  <a:pt x="2819" y="206"/>
                </a:cubicBezTo>
                <a:cubicBezTo>
                  <a:pt x="2931" y="215"/>
                  <a:pt x="2931" y="43"/>
                  <a:pt x="2819" y="34"/>
                </a:cubicBezTo>
                <a:cubicBezTo>
                  <a:pt x="2612" y="17"/>
                  <a:pt x="2414" y="0"/>
                  <a:pt x="2207" y="17"/>
                </a:cubicBezTo>
                <a:cubicBezTo>
                  <a:pt x="2035" y="26"/>
                  <a:pt x="1862" y="60"/>
                  <a:pt x="1716" y="155"/>
                </a:cubicBezTo>
                <a:cubicBezTo>
                  <a:pt x="1552" y="267"/>
                  <a:pt x="1422" y="413"/>
                  <a:pt x="1267" y="534"/>
                </a:cubicBezTo>
                <a:cubicBezTo>
                  <a:pt x="1112" y="646"/>
                  <a:pt x="948" y="724"/>
                  <a:pt x="767" y="767"/>
                </a:cubicBezTo>
                <a:cubicBezTo>
                  <a:pt x="560" y="810"/>
                  <a:pt x="353" y="819"/>
                  <a:pt x="155" y="767"/>
                </a:cubicBezTo>
                <a:cubicBezTo>
                  <a:pt x="43" y="741"/>
                  <a:pt x="0" y="905"/>
                  <a:pt x="103" y="93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7066AE53-49FC-F748-9FDC-6D5C5BDC2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665" y="7725682"/>
            <a:ext cx="3177494" cy="2163195"/>
          </a:xfrm>
          <a:custGeom>
            <a:avLst/>
            <a:gdLst>
              <a:gd name="T0" fmla="*/ 112 w 2915"/>
              <a:gd name="T1" fmla="*/ 198 h 1984"/>
              <a:gd name="T2" fmla="*/ 112 w 2915"/>
              <a:gd name="T3" fmla="*/ 198 h 1984"/>
              <a:gd name="T4" fmla="*/ 836 w 2915"/>
              <a:gd name="T5" fmla="*/ 362 h 1984"/>
              <a:gd name="T6" fmla="*/ 1095 w 2915"/>
              <a:gd name="T7" fmla="*/ 1017 h 1984"/>
              <a:gd name="T8" fmla="*/ 1414 w 2915"/>
              <a:gd name="T9" fmla="*/ 1707 h 1984"/>
              <a:gd name="T10" fmla="*/ 2086 w 2915"/>
              <a:gd name="T11" fmla="*/ 1966 h 1984"/>
              <a:gd name="T12" fmla="*/ 2802 w 2915"/>
              <a:gd name="T13" fmla="*/ 1948 h 1984"/>
              <a:gd name="T14" fmla="*/ 2802 w 2915"/>
              <a:gd name="T15" fmla="*/ 1776 h 1984"/>
              <a:gd name="T16" fmla="*/ 2164 w 2915"/>
              <a:gd name="T17" fmla="*/ 1793 h 1984"/>
              <a:gd name="T18" fmla="*/ 1526 w 2915"/>
              <a:gd name="T19" fmla="*/ 1569 h 1984"/>
              <a:gd name="T20" fmla="*/ 1241 w 2915"/>
              <a:gd name="T21" fmla="*/ 879 h 1984"/>
              <a:gd name="T22" fmla="*/ 948 w 2915"/>
              <a:gd name="T23" fmla="*/ 233 h 1984"/>
              <a:gd name="T24" fmla="*/ 112 w 2915"/>
              <a:gd name="T25" fmla="*/ 26 h 1984"/>
              <a:gd name="T26" fmla="*/ 112 w 2915"/>
              <a:gd name="T27" fmla="*/ 198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15" h="1984">
                <a:moveTo>
                  <a:pt x="112" y="198"/>
                </a:moveTo>
                <a:lnTo>
                  <a:pt x="112" y="198"/>
                </a:lnTo>
                <a:cubicBezTo>
                  <a:pt x="362" y="181"/>
                  <a:pt x="646" y="163"/>
                  <a:pt x="836" y="362"/>
                </a:cubicBezTo>
                <a:cubicBezTo>
                  <a:pt x="1000" y="543"/>
                  <a:pt x="1043" y="793"/>
                  <a:pt x="1095" y="1017"/>
                </a:cubicBezTo>
                <a:cubicBezTo>
                  <a:pt x="1155" y="1258"/>
                  <a:pt x="1224" y="1526"/>
                  <a:pt x="1414" y="1707"/>
                </a:cubicBezTo>
                <a:cubicBezTo>
                  <a:pt x="1595" y="1879"/>
                  <a:pt x="1845" y="1948"/>
                  <a:pt x="2086" y="1966"/>
                </a:cubicBezTo>
                <a:cubicBezTo>
                  <a:pt x="2319" y="1983"/>
                  <a:pt x="2560" y="1966"/>
                  <a:pt x="2802" y="1948"/>
                </a:cubicBezTo>
                <a:cubicBezTo>
                  <a:pt x="2914" y="1940"/>
                  <a:pt x="2914" y="1767"/>
                  <a:pt x="2802" y="1776"/>
                </a:cubicBezTo>
                <a:cubicBezTo>
                  <a:pt x="2586" y="1793"/>
                  <a:pt x="2371" y="1802"/>
                  <a:pt x="2164" y="1793"/>
                </a:cubicBezTo>
                <a:cubicBezTo>
                  <a:pt x="1931" y="1785"/>
                  <a:pt x="1690" y="1741"/>
                  <a:pt x="1526" y="1569"/>
                </a:cubicBezTo>
                <a:cubicBezTo>
                  <a:pt x="1345" y="1388"/>
                  <a:pt x="1302" y="1120"/>
                  <a:pt x="1241" y="879"/>
                </a:cubicBezTo>
                <a:cubicBezTo>
                  <a:pt x="1189" y="655"/>
                  <a:pt x="1120" y="414"/>
                  <a:pt x="948" y="233"/>
                </a:cubicBezTo>
                <a:cubicBezTo>
                  <a:pt x="733" y="8"/>
                  <a:pt x="414" y="0"/>
                  <a:pt x="112" y="26"/>
                </a:cubicBezTo>
                <a:cubicBezTo>
                  <a:pt x="0" y="34"/>
                  <a:pt x="0" y="207"/>
                  <a:pt x="112" y="19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A773FF0E-90DF-244F-8AD3-A9D50CD4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823" y="6956546"/>
            <a:ext cx="3196723" cy="1081596"/>
          </a:xfrm>
          <a:custGeom>
            <a:avLst/>
            <a:gdLst>
              <a:gd name="T0" fmla="*/ 155 w 2932"/>
              <a:gd name="T1" fmla="*/ 224 h 992"/>
              <a:gd name="T2" fmla="*/ 155 w 2932"/>
              <a:gd name="T3" fmla="*/ 224 h 992"/>
              <a:gd name="T4" fmla="*/ 1207 w 2932"/>
              <a:gd name="T5" fmla="*/ 414 h 992"/>
              <a:gd name="T6" fmla="*/ 1655 w 2932"/>
              <a:gd name="T7" fmla="*/ 784 h 992"/>
              <a:gd name="T8" fmla="*/ 2138 w 2932"/>
              <a:gd name="T9" fmla="*/ 965 h 992"/>
              <a:gd name="T10" fmla="*/ 2819 w 2932"/>
              <a:gd name="T11" fmla="*/ 948 h 992"/>
              <a:gd name="T12" fmla="*/ 2819 w 2932"/>
              <a:gd name="T13" fmla="*/ 776 h 992"/>
              <a:gd name="T14" fmla="*/ 2199 w 2932"/>
              <a:gd name="T15" fmla="*/ 802 h 992"/>
              <a:gd name="T16" fmla="*/ 1733 w 2932"/>
              <a:gd name="T17" fmla="*/ 629 h 992"/>
              <a:gd name="T18" fmla="*/ 1267 w 2932"/>
              <a:gd name="T19" fmla="*/ 250 h 992"/>
              <a:gd name="T20" fmla="*/ 759 w 2932"/>
              <a:gd name="T21" fmla="*/ 43 h 992"/>
              <a:gd name="T22" fmla="*/ 103 w 2932"/>
              <a:gd name="T23" fmla="*/ 52 h 992"/>
              <a:gd name="T24" fmla="*/ 155 w 2932"/>
              <a:gd name="T25" fmla="*/ 224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2" h="992">
                <a:moveTo>
                  <a:pt x="155" y="224"/>
                </a:moveTo>
                <a:lnTo>
                  <a:pt x="155" y="224"/>
                </a:lnTo>
                <a:cubicBezTo>
                  <a:pt x="509" y="138"/>
                  <a:pt x="896" y="207"/>
                  <a:pt x="1207" y="414"/>
                </a:cubicBezTo>
                <a:cubicBezTo>
                  <a:pt x="1362" y="526"/>
                  <a:pt x="1500" y="672"/>
                  <a:pt x="1655" y="784"/>
                </a:cubicBezTo>
                <a:cubicBezTo>
                  <a:pt x="1793" y="896"/>
                  <a:pt x="1957" y="940"/>
                  <a:pt x="2138" y="965"/>
                </a:cubicBezTo>
                <a:cubicBezTo>
                  <a:pt x="2362" y="991"/>
                  <a:pt x="2595" y="974"/>
                  <a:pt x="2819" y="948"/>
                </a:cubicBezTo>
                <a:cubicBezTo>
                  <a:pt x="2931" y="940"/>
                  <a:pt x="2931" y="767"/>
                  <a:pt x="2819" y="776"/>
                </a:cubicBezTo>
                <a:cubicBezTo>
                  <a:pt x="2612" y="802"/>
                  <a:pt x="2405" y="819"/>
                  <a:pt x="2199" y="802"/>
                </a:cubicBezTo>
                <a:cubicBezTo>
                  <a:pt x="2026" y="784"/>
                  <a:pt x="1871" y="741"/>
                  <a:pt x="1733" y="629"/>
                </a:cubicBezTo>
                <a:cubicBezTo>
                  <a:pt x="1569" y="508"/>
                  <a:pt x="1440" y="362"/>
                  <a:pt x="1267" y="250"/>
                </a:cubicBezTo>
                <a:cubicBezTo>
                  <a:pt x="1112" y="155"/>
                  <a:pt x="940" y="77"/>
                  <a:pt x="759" y="43"/>
                </a:cubicBezTo>
                <a:cubicBezTo>
                  <a:pt x="543" y="0"/>
                  <a:pt x="319" y="9"/>
                  <a:pt x="103" y="52"/>
                </a:cubicBezTo>
                <a:cubicBezTo>
                  <a:pt x="0" y="77"/>
                  <a:pt x="43" y="250"/>
                  <a:pt x="155" y="22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5">
            <a:extLst>
              <a:ext uri="{FF2B5EF4-FFF2-40B4-BE49-F238E27FC236}">
                <a16:creationId xmlns:a16="http://schemas.microsoft.com/office/drawing/2014/main" id="{AD416590-EFA1-1245-AC0A-C4C26DD8A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196" y="5274062"/>
            <a:ext cx="4980155" cy="3196720"/>
          </a:xfrm>
          <a:custGeom>
            <a:avLst/>
            <a:gdLst>
              <a:gd name="T0" fmla="*/ 4344 w 4569"/>
              <a:gd name="T1" fmla="*/ 2930 h 2931"/>
              <a:gd name="T2" fmla="*/ 4344 w 4569"/>
              <a:gd name="T3" fmla="*/ 2930 h 2931"/>
              <a:gd name="T4" fmla="*/ 224 w 4569"/>
              <a:gd name="T5" fmla="*/ 2930 h 2931"/>
              <a:gd name="T6" fmla="*/ 0 w 4569"/>
              <a:gd name="T7" fmla="*/ 2706 h 2931"/>
              <a:gd name="T8" fmla="*/ 0 w 4569"/>
              <a:gd name="T9" fmla="*/ 215 h 2931"/>
              <a:gd name="T10" fmla="*/ 224 w 4569"/>
              <a:gd name="T11" fmla="*/ 0 h 2931"/>
              <a:gd name="T12" fmla="*/ 4344 w 4569"/>
              <a:gd name="T13" fmla="*/ 0 h 2931"/>
              <a:gd name="T14" fmla="*/ 4568 w 4569"/>
              <a:gd name="T15" fmla="*/ 215 h 2931"/>
              <a:gd name="T16" fmla="*/ 4568 w 4569"/>
              <a:gd name="T17" fmla="*/ 2706 h 2931"/>
              <a:gd name="T18" fmla="*/ 4344 w 4569"/>
              <a:gd name="T19" fmla="*/ 2930 h 2931"/>
              <a:gd name="T20" fmla="*/ 293 w 4569"/>
              <a:gd name="T21" fmla="*/ 2628 h 2931"/>
              <a:gd name="T22" fmla="*/ 293 w 4569"/>
              <a:gd name="T23" fmla="*/ 2628 h 2931"/>
              <a:gd name="T24" fmla="*/ 4275 w 4569"/>
              <a:gd name="T25" fmla="*/ 2628 h 2931"/>
              <a:gd name="T26" fmla="*/ 4275 w 4569"/>
              <a:gd name="T27" fmla="*/ 293 h 2931"/>
              <a:gd name="T28" fmla="*/ 293 w 4569"/>
              <a:gd name="T29" fmla="*/ 293 h 2931"/>
              <a:gd name="T30" fmla="*/ 293 w 4569"/>
              <a:gd name="T31" fmla="*/ 2628 h 2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69" h="2931">
                <a:moveTo>
                  <a:pt x="4344" y="2930"/>
                </a:moveTo>
                <a:lnTo>
                  <a:pt x="4344" y="2930"/>
                </a:lnTo>
                <a:cubicBezTo>
                  <a:pt x="224" y="2930"/>
                  <a:pt x="224" y="2930"/>
                  <a:pt x="224" y="2930"/>
                </a:cubicBezTo>
                <a:cubicBezTo>
                  <a:pt x="103" y="2930"/>
                  <a:pt x="0" y="2827"/>
                  <a:pt x="0" y="2706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4"/>
                  <a:pt x="103" y="0"/>
                  <a:pt x="224" y="0"/>
                </a:cubicBezTo>
                <a:cubicBezTo>
                  <a:pt x="4344" y="0"/>
                  <a:pt x="4344" y="0"/>
                  <a:pt x="4344" y="0"/>
                </a:cubicBezTo>
                <a:cubicBezTo>
                  <a:pt x="4465" y="0"/>
                  <a:pt x="4568" y="94"/>
                  <a:pt x="4568" y="215"/>
                </a:cubicBezTo>
                <a:cubicBezTo>
                  <a:pt x="4568" y="2706"/>
                  <a:pt x="4568" y="2706"/>
                  <a:pt x="4568" y="2706"/>
                </a:cubicBezTo>
                <a:cubicBezTo>
                  <a:pt x="4568" y="2827"/>
                  <a:pt x="4465" y="2930"/>
                  <a:pt x="4344" y="2930"/>
                </a:cubicBezTo>
                <a:close/>
                <a:moveTo>
                  <a:pt x="293" y="2628"/>
                </a:moveTo>
                <a:lnTo>
                  <a:pt x="293" y="2628"/>
                </a:lnTo>
                <a:cubicBezTo>
                  <a:pt x="4275" y="2628"/>
                  <a:pt x="4275" y="2628"/>
                  <a:pt x="4275" y="2628"/>
                </a:cubicBezTo>
                <a:cubicBezTo>
                  <a:pt x="4275" y="293"/>
                  <a:pt x="4275" y="293"/>
                  <a:pt x="4275" y="293"/>
                </a:cubicBezTo>
                <a:cubicBezTo>
                  <a:pt x="293" y="293"/>
                  <a:pt x="293" y="293"/>
                  <a:pt x="293" y="293"/>
                </a:cubicBezTo>
                <a:lnTo>
                  <a:pt x="293" y="2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6">
            <a:extLst>
              <a:ext uri="{FF2B5EF4-FFF2-40B4-BE49-F238E27FC236}">
                <a16:creationId xmlns:a16="http://schemas.microsoft.com/office/drawing/2014/main" id="{DBBAD8D2-BB91-D24A-BE38-36038823C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152" y="8749593"/>
            <a:ext cx="6129050" cy="322077"/>
          </a:xfrm>
          <a:custGeom>
            <a:avLst/>
            <a:gdLst>
              <a:gd name="T0" fmla="*/ 5474 w 5621"/>
              <a:gd name="T1" fmla="*/ 294 h 295"/>
              <a:gd name="T2" fmla="*/ 5474 w 5621"/>
              <a:gd name="T3" fmla="*/ 294 h 295"/>
              <a:gd name="T4" fmla="*/ 146 w 5621"/>
              <a:gd name="T5" fmla="*/ 294 h 295"/>
              <a:gd name="T6" fmla="*/ 0 w 5621"/>
              <a:gd name="T7" fmla="*/ 147 h 295"/>
              <a:gd name="T8" fmla="*/ 146 w 5621"/>
              <a:gd name="T9" fmla="*/ 0 h 295"/>
              <a:gd name="T10" fmla="*/ 5474 w 5621"/>
              <a:gd name="T11" fmla="*/ 0 h 295"/>
              <a:gd name="T12" fmla="*/ 5620 w 5621"/>
              <a:gd name="T13" fmla="*/ 147 h 295"/>
              <a:gd name="T14" fmla="*/ 5474 w 5621"/>
              <a:gd name="T1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21" h="295">
                <a:moveTo>
                  <a:pt x="5474" y="294"/>
                </a:moveTo>
                <a:lnTo>
                  <a:pt x="5474" y="294"/>
                </a:lnTo>
                <a:cubicBezTo>
                  <a:pt x="146" y="294"/>
                  <a:pt x="146" y="294"/>
                  <a:pt x="146" y="294"/>
                </a:cubicBezTo>
                <a:cubicBezTo>
                  <a:pt x="69" y="294"/>
                  <a:pt x="0" y="233"/>
                  <a:pt x="0" y="147"/>
                </a:cubicBezTo>
                <a:cubicBezTo>
                  <a:pt x="0" y="69"/>
                  <a:pt x="69" y="0"/>
                  <a:pt x="146" y="0"/>
                </a:cubicBezTo>
                <a:cubicBezTo>
                  <a:pt x="5474" y="0"/>
                  <a:pt x="5474" y="0"/>
                  <a:pt x="5474" y="0"/>
                </a:cubicBezTo>
                <a:cubicBezTo>
                  <a:pt x="5551" y="0"/>
                  <a:pt x="5620" y="69"/>
                  <a:pt x="5620" y="147"/>
                </a:cubicBezTo>
                <a:cubicBezTo>
                  <a:pt x="5620" y="233"/>
                  <a:pt x="5551" y="294"/>
                  <a:pt x="5474" y="2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7">
            <a:extLst>
              <a:ext uri="{FF2B5EF4-FFF2-40B4-BE49-F238E27FC236}">
                <a16:creationId xmlns:a16="http://schemas.microsoft.com/office/drawing/2014/main" id="{1A379970-EE41-CD48-A51A-735CC8EF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9141" y="3404098"/>
            <a:ext cx="677803" cy="855664"/>
          </a:xfrm>
          <a:custGeom>
            <a:avLst/>
            <a:gdLst>
              <a:gd name="T0" fmla="*/ 0 w 622"/>
              <a:gd name="T1" fmla="*/ 0 h 786"/>
              <a:gd name="T2" fmla="*/ 621 w 622"/>
              <a:gd name="T3" fmla="*/ 0 h 786"/>
              <a:gd name="T4" fmla="*/ 621 w 622"/>
              <a:gd name="T5" fmla="*/ 785 h 786"/>
              <a:gd name="T6" fmla="*/ 0 w 622"/>
              <a:gd name="T7" fmla="*/ 785 h 786"/>
              <a:gd name="T8" fmla="*/ 0 w 622"/>
              <a:gd name="T9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" h="786">
                <a:moveTo>
                  <a:pt x="0" y="0"/>
                </a:moveTo>
                <a:lnTo>
                  <a:pt x="621" y="0"/>
                </a:lnTo>
                <a:lnTo>
                  <a:pt x="621" y="785"/>
                </a:lnTo>
                <a:lnTo>
                  <a:pt x="0" y="78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8">
            <a:extLst>
              <a:ext uri="{FF2B5EF4-FFF2-40B4-BE49-F238E27FC236}">
                <a16:creationId xmlns:a16="http://schemas.microsoft.com/office/drawing/2014/main" id="{C128D457-81AA-DA41-9BF1-B99AF238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8524" y="3346413"/>
            <a:ext cx="1230617" cy="980648"/>
          </a:xfrm>
          <a:custGeom>
            <a:avLst/>
            <a:gdLst>
              <a:gd name="T0" fmla="*/ 337 w 1131"/>
              <a:gd name="T1" fmla="*/ 0 h 898"/>
              <a:gd name="T2" fmla="*/ 337 w 1131"/>
              <a:gd name="T3" fmla="*/ 0 h 898"/>
              <a:gd name="T4" fmla="*/ 1130 w 1131"/>
              <a:gd name="T5" fmla="*/ 0 h 898"/>
              <a:gd name="T6" fmla="*/ 1130 w 1131"/>
              <a:gd name="T7" fmla="*/ 897 h 898"/>
              <a:gd name="T8" fmla="*/ 337 w 1131"/>
              <a:gd name="T9" fmla="*/ 897 h 898"/>
              <a:gd name="T10" fmla="*/ 0 w 1131"/>
              <a:gd name="T11" fmla="*/ 561 h 898"/>
              <a:gd name="T12" fmla="*/ 0 w 1131"/>
              <a:gd name="T13" fmla="*/ 328 h 898"/>
              <a:gd name="T14" fmla="*/ 337 w 1131"/>
              <a:gd name="T15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1" h="898">
                <a:moveTo>
                  <a:pt x="337" y="0"/>
                </a:moveTo>
                <a:lnTo>
                  <a:pt x="337" y="0"/>
                </a:lnTo>
                <a:cubicBezTo>
                  <a:pt x="1130" y="0"/>
                  <a:pt x="1130" y="0"/>
                  <a:pt x="1130" y="0"/>
                </a:cubicBezTo>
                <a:cubicBezTo>
                  <a:pt x="1130" y="897"/>
                  <a:pt x="1130" y="897"/>
                  <a:pt x="1130" y="897"/>
                </a:cubicBezTo>
                <a:cubicBezTo>
                  <a:pt x="337" y="897"/>
                  <a:pt x="337" y="897"/>
                  <a:pt x="337" y="897"/>
                </a:cubicBezTo>
                <a:cubicBezTo>
                  <a:pt x="147" y="897"/>
                  <a:pt x="0" y="750"/>
                  <a:pt x="0" y="561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147"/>
                  <a:pt x="147" y="0"/>
                  <a:pt x="337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9">
            <a:extLst>
              <a:ext uri="{FF2B5EF4-FFF2-40B4-BE49-F238E27FC236}">
                <a16:creationId xmlns:a16="http://schemas.microsoft.com/office/drawing/2014/main" id="{37229064-6118-1543-B8D6-77ECBBD7A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780" y="4014601"/>
            <a:ext cx="115370" cy="105756"/>
          </a:xfrm>
          <a:custGeom>
            <a:avLst/>
            <a:gdLst>
              <a:gd name="T0" fmla="*/ 0 w 105"/>
              <a:gd name="T1" fmla="*/ 43 h 96"/>
              <a:gd name="T2" fmla="*/ 0 w 105"/>
              <a:gd name="T3" fmla="*/ 43 h 96"/>
              <a:gd name="T4" fmla="*/ 52 w 105"/>
              <a:gd name="T5" fmla="*/ 0 h 96"/>
              <a:gd name="T6" fmla="*/ 104 w 105"/>
              <a:gd name="T7" fmla="*/ 43 h 96"/>
              <a:gd name="T8" fmla="*/ 52 w 105"/>
              <a:gd name="T9" fmla="*/ 95 h 96"/>
              <a:gd name="T10" fmla="*/ 0 w 105"/>
              <a:gd name="T11" fmla="*/ 4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96">
                <a:moveTo>
                  <a:pt x="0" y="43"/>
                </a:moveTo>
                <a:lnTo>
                  <a:pt x="0" y="43"/>
                </a:lnTo>
                <a:cubicBezTo>
                  <a:pt x="0" y="17"/>
                  <a:pt x="26" y="0"/>
                  <a:pt x="52" y="0"/>
                </a:cubicBezTo>
                <a:cubicBezTo>
                  <a:pt x="78" y="0"/>
                  <a:pt x="104" y="17"/>
                  <a:pt x="104" y="43"/>
                </a:cubicBezTo>
                <a:cubicBezTo>
                  <a:pt x="104" y="78"/>
                  <a:pt x="78" y="95"/>
                  <a:pt x="52" y="95"/>
                </a:cubicBezTo>
                <a:cubicBezTo>
                  <a:pt x="26" y="95"/>
                  <a:pt x="0" y="78"/>
                  <a:pt x="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0">
            <a:extLst>
              <a:ext uri="{FF2B5EF4-FFF2-40B4-BE49-F238E27FC236}">
                <a16:creationId xmlns:a16="http://schemas.microsoft.com/office/drawing/2014/main" id="{BF3D07E0-6A8F-9347-A50C-3C901C2CF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780" y="3581963"/>
            <a:ext cx="115370" cy="105756"/>
          </a:xfrm>
          <a:custGeom>
            <a:avLst/>
            <a:gdLst>
              <a:gd name="T0" fmla="*/ 0 w 105"/>
              <a:gd name="T1" fmla="*/ 43 h 95"/>
              <a:gd name="T2" fmla="*/ 0 w 105"/>
              <a:gd name="T3" fmla="*/ 43 h 95"/>
              <a:gd name="T4" fmla="*/ 52 w 105"/>
              <a:gd name="T5" fmla="*/ 0 h 95"/>
              <a:gd name="T6" fmla="*/ 104 w 105"/>
              <a:gd name="T7" fmla="*/ 43 h 95"/>
              <a:gd name="T8" fmla="*/ 52 w 105"/>
              <a:gd name="T9" fmla="*/ 94 h 95"/>
              <a:gd name="T10" fmla="*/ 0 w 105"/>
              <a:gd name="T11" fmla="*/ 4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95">
                <a:moveTo>
                  <a:pt x="0" y="43"/>
                </a:moveTo>
                <a:lnTo>
                  <a:pt x="0" y="43"/>
                </a:lnTo>
                <a:cubicBezTo>
                  <a:pt x="0" y="17"/>
                  <a:pt x="26" y="0"/>
                  <a:pt x="52" y="0"/>
                </a:cubicBezTo>
                <a:cubicBezTo>
                  <a:pt x="78" y="0"/>
                  <a:pt x="104" y="17"/>
                  <a:pt x="104" y="43"/>
                </a:cubicBezTo>
                <a:cubicBezTo>
                  <a:pt x="104" y="69"/>
                  <a:pt x="78" y="94"/>
                  <a:pt x="52" y="94"/>
                </a:cubicBezTo>
                <a:cubicBezTo>
                  <a:pt x="26" y="94"/>
                  <a:pt x="0" y="69"/>
                  <a:pt x="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1">
            <a:extLst>
              <a:ext uri="{FF2B5EF4-FFF2-40B4-BE49-F238E27FC236}">
                <a16:creationId xmlns:a16="http://schemas.microsoft.com/office/drawing/2014/main" id="{3E554CCB-9E9B-E24E-BE79-BAC3E194F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9141" y="5427889"/>
            <a:ext cx="677803" cy="855664"/>
          </a:xfrm>
          <a:custGeom>
            <a:avLst/>
            <a:gdLst>
              <a:gd name="T0" fmla="*/ 0 w 622"/>
              <a:gd name="T1" fmla="*/ 0 h 785"/>
              <a:gd name="T2" fmla="*/ 621 w 622"/>
              <a:gd name="T3" fmla="*/ 0 h 785"/>
              <a:gd name="T4" fmla="*/ 621 w 622"/>
              <a:gd name="T5" fmla="*/ 784 h 785"/>
              <a:gd name="T6" fmla="*/ 0 w 622"/>
              <a:gd name="T7" fmla="*/ 784 h 785"/>
              <a:gd name="T8" fmla="*/ 0 w 622"/>
              <a:gd name="T9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" h="785">
                <a:moveTo>
                  <a:pt x="0" y="0"/>
                </a:moveTo>
                <a:lnTo>
                  <a:pt x="621" y="0"/>
                </a:lnTo>
                <a:lnTo>
                  <a:pt x="621" y="784"/>
                </a:lnTo>
                <a:lnTo>
                  <a:pt x="0" y="78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2">
            <a:extLst>
              <a:ext uri="{FF2B5EF4-FFF2-40B4-BE49-F238E27FC236}">
                <a16:creationId xmlns:a16="http://schemas.microsoft.com/office/drawing/2014/main" id="{79842202-6D58-EA41-8F20-9D4F27D6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8524" y="5360589"/>
            <a:ext cx="1230617" cy="985454"/>
          </a:xfrm>
          <a:custGeom>
            <a:avLst/>
            <a:gdLst>
              <a:gd name="T0" fmla="*/ 337 w 1131"/>
              <a:gd name="T1" fmla="*/ 0 h 906"/>
              <a:gd name="T2" fmla="*/ 337 w 1131"/>
              <a:gd name="T3" fmla="*/ 0 h 906"/>
              <a:gd name="T4" fmla="*/ 1130 w 1131"/>
              <a:gd name="T5" fmla="*/ 0 h 906"/>
              <a:gd name="T6" fmla="*/ 1130 w 1131"/>
              <a:gd name="T7" fmla="*/ 905 h 906"/>
              <a:gd name="T8" fmla="*/ 337 w 1131"/>
              <a:gd name="T9" fmla="*/ 905 h 906"/>
              <a:gd name="T10" fmla="*/ 0 w 1131"/>
              <a:gd name="T11" fmla="*/ 569 h 906"/>
              <a:gd name="T12" fmla="*/ 0 w 1131"/>
              <a:gd name="T13" fmla="*/ 336 h 906"/>
              <a:gd name="T14" fmla="*/ 337 w 1131"/>
              <a:gd name="T15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1" h="906">
                <a:moveTo>
                  <a:pt x="337" y="0"/>
                </a:moveTo>
                <a:lnTo>
                  <a:pt x="337" y="0"/>
                </a:lnTo>
                <a:cubicBezTo>
                  <a:pt x="1130" y="0"/>
                  <a:pt x="1130" y="0"/>
                  <a:pt x="1130" y="0"/>
                </a:cubicBezTo>
                <a:cubicBezTo>
                  <a:pt x="1130" y="905"/>
                  <a:pt x="1130" y="905"/>
                  <a:pt x="1130" y="905"/>
                </a:cubicBezTo>
                <a:cubicBezTo>
                  <a:pt x="337" y="905"/>
                  <a:pt x="337" y="905"/>
                  <a:pt x="337" y="905"/>
                </a:cubicBezTo>
                <a:cubicBezTo>
                  <a:pt x="147" y="905"/>
                  <a:pt x="0" y="750"/>
                  <a:pt x="0" y="569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155"/>
                  <a:pt x="147" y="0"/>
                  <a:pt x="337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3">
            <a:extLst>
              <a:ext uri="{FF2B5EF4-FFF2-40B4-BE49-F238E27FC236}">
                <a16:creationId xmlns:a16="http://schemas.microsoft.com/office/drawing/2014/main" id="{603BC85F-89F7-F248-8703-664D878A0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780" y="6028775"/>
            <a:ext cx="115370" cy="115370"/>
          </a:xfrm>
          <a:custGeom>
            <a:avLst/>
            <a:gdLst>
              <a:gd name="T0" fmla="*/ 0 w 105"/>
              <a:gd name="T1" fmla="*/ 52 h 105"/>
              <a:gd name="T2" fmla="*/ 0 w 105"/>
              <a:gd name="T3" fmla="*/ 52 h 105"/>
              <a:gd name="T4" fmla="*/ 52 w 105"/>
              <a:gd name="T5" fmla="*/ 0 h 105"/>
              <a:gd name="T6" fmla="*/ 104 w 105"/>
              <a:gd name="T7" fmla="*/ 52 h 105"/>
              <a:gd name="T8" fmla="*/ 52 w 105"/>
              <a:gd name="T9" fmla="*/ 104 h 105"/>
              <a:gd name="T10" fmla="*/ 0 w 105"/>
              <a:gd name="T11" fmla="*/ 5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05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26" y="0"/>
                  <a:pt x="52" y="0"/>
                </a:cubicBezTo>
                <a:cubicBezTo>
                  <a:pt x="78" y="0"/>
                  <a:pt x="104" y="26"/>
                  <a:pt x="104" y="52"/>
                </a:cubicBezTo>
                <a:cubicBezTo>
                  <a:pt x="104" y="78"/>
                  <a:pt x="78" y="104"/>
                  <a:pt x="52" y="104"/>
                </a:cubicBezTo>
                <a:cubicBezTo>
                  <a:pt x="26" y="104"/>
                  <a:pt x="0" y="78"/>
                  <a:pt x="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4">
            <a:extLst>
              <a:ext uri="{FF2B5EF4-FFF2-40B4-BE49-F238E27FC236}">
                <a16:creationId xmlns:a16="http://schemas.microsoft.com/office/drawing/2014/main" id="{05B8D320-11C8-9B40-91D3-A42D1CC37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780" y="5596136"/>
            <a:ext cx="115370" cy="105756"/>
          </a:xfrm>
          <a:custGeom>
            <a:avLst/>
            <a:gdLst>
              <a:gd name="T0" fmla="*/ 0 w 105"/>
              <a:gd name="T1" fmla="*/ 52 h 96"/>
              <a:gd name="T2" fmla="*/ 0 w 105"/>
              <a:gd name="T3" fmla="*/ 52 h 96"/>
              <a:gd name="T4" fmla="*/ 52 w 105"/>
              <a:gd name="T5" fmla="*/ 0 h 96"/>
              <a:gd name="T6" fmla="*/ 104 w 105"/>
              <a:gd name="T7" fmla="*/ 52 h 96"/>
              <a:gd name="T8" fmla="*/ 52 w 105"/>
              <a:gd name="T9" fmla="*/ 95 h 96"/>
              <a:gd name="T10" fmla="*/ 0 w 105"/>
              <a:gd name="T11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96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26" y="0"/>
                  <a:pt x="52" y="0"/>
                </a:cubicBezTo>
                <a:cubicBezTo>
                  <a:pt x="78" y="0"/>
                  <a:pt x="104" y="26"/>
                  <a:pt x="104" y="52"/>
                </a:cubicBezTo>
                <a:cubicBezTo>
                  <a:pt x="104" y="77"/>
                  <a:pt x="78" y="95"/>
                  <a:pt x="52" y="95"/>
                </a:cubicBezTo>
                <a:cubicBezTo>
                  <a:pt x="26" y="95"/>
                  <a:pt x="0" y="77"/>
                  <a:pt x="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5">
            <a:extLst>
              <a:ext uri="{FF2B5EF4-FFF2-40B4-BE49-F238E27FC236}">
                <a16:creationId xmlns:a16="http://schemas.microsoft.com/office/drawing/2014/main" id="{D1C0CE85-8977-AA44-A680-19E04F4A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9141" y="7446870"/>
            <a:ext cx="677803" cy="855664"/>
          </a:xfrm>
          <a:custGeom>
            <a:avLst/>
            <a:gdLst>
              <a:gd name="T0" fmla="*/ 0 w 622"/>
              <a:gd name="T1" fmla="*/ 0 h 786"/>
              <a:gd name="T2" fmla="*/ 621 w 622"/>
              <a:gd name="T3" fmla="*/ 0 h 786"/>
              <a:gd name="T4" fmla="*/ 621 w 622"/>
              <a:gd name="T5" fmla="*/ 785 h 786"/>
              <a:gd name="T6" fmla="*/ 0 w 622"/>
              <a:gd name="T7" fmla="*/ 785 h 786"/>
              <a:gd name="T8" fmla="*/ 0 w 622"/>
              <a:gd name="T9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" h="786">
                <a:moveTo>
                  <a:pt x="0" y="0"/>
                </a:moveTo>
                <a:lnTo>
                  <a:pt x="621" y="0"/>
                </a:lnTo>
                <a:lnTo>
                  <a:pt x="621" y="785"/>
                </a:lnTo>
                <a:lnTo>
                  <a:pt x="0" y="785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6">
            <a:extLst>
              <a:ext uri="{FF2B5EF4-FFF2-40B4-BE49-F238E27FC236}">
                <a16:creationId xmlns:a16="http://schemas.microsoft.com/office/drawing/2014/main" id="{1A063C1A-18D0-434E-846A-FF04CD79E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8524" y="7379571"/>
            <a:ext cx="1230617" cy="980648"/>
          </a:xfrm>
          <a:custGeom>
            <a:avLst/>
            <a:gdLst>
              <a:gd name="T0" fmla="*/ 337 w 1131"/>
              <a:gd name="T1" fmla="*/ 0 h 898"/>
              <a:gd name="T2" fmla="*/ 337 w 1131"/>
              <a:gd name="T3" fmla="*/ 0 h 898"/>
              <a:gd name="T4" fmla="*/ 1130 w 1131"/>
              <a:gd name="T5" fmla="*/ 0 h 898"/>
              <a:gd name="T6" fmla="*/ 1130 w 1131"/>
              <a:gd name="T7" fmla="*/ 897 h 898"/>
              <a:gd name="T8" fmla="*/ 337 w 1131"/>
              <a:gd name="T9" fmla="*/ 897 h 898"/>
              <a:gd name="T10" fmla="*/ 0 w 1131"/>
              <a:gd name="T11" fmla="*/ 569 h 898"/>
              <a:gd name="T12" fmla="*/ 0 w 1131"/>
              <a:gd name="T13" fmla="*/ 336 h 898"/>
              <a:gd name="T14" fmla="*/ 337 w 1131"/>
              <a:gd name="T15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1" h="898">
                <a:moveTo>
                  <a:pt x="337" y="0"/>
                </a:moveTo>
                <a:lnTo>
                  <a:pt x="337" y="0"/>
                </a:lnTo>
                <a:cubicBezTo>
                  <a:pt x="1130" y="0"/>
                  <a:pt x="1130" y="0"/>
                  <a:pt x="1130" y="0"/>
                </a:cubicBezTo>
                <a:cubicBezTo>
                  <a:pt x="1130" y="897"/>
                  <a:pt x="1130" y="897"/>
                  <a:pt x="1130" y="897"/>
                </a:cubicBezTo>
                <a:cubicBezTo>
                  <a:pt x="337" y="897"/>
                  <a:pt x="337" y="897"/>
                  <a:pt x="337" y="897"/>
                </a:cubicBezTo>
                <a:cubicBezTo>
                  <a:pt x="147" y="897"/>
                  <a:pt x="0" y="750"/>
                  <a:pt x="0" y="569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146"/>
                  <a:pt x="147" y="0"/>
                  <a:pt x="337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7">
            <a:extLst>
              <a:ext uri="{FF2B5EF4-FFF2-40B4-BE49-F238E27FC236}">
                <a16:creationId xmlns:a16="http://schemas.microsoft.com/office/drawing/2014/main" id="{91B2CE64-7EBA-214D-9FFB-B676ECBE7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780" y="8047756"/>
            <a:ext cx="115370" cy="105756"/>
          </a:xfrm>
          <a:custGeom>
            <a:avLst/>
            <a:gdLst>
              <a:gd name="T0" fmla="*/ 0 w 105"/>
              <a:gd name="T1" fmla="*/ 52 h 96"/>
              <a:gd name="T2" fmla="*/ 0 w 105"/>
              <a:gd name="T3" fmla="*/ 52 h 96"/>
              <a:gd name="T4" fmla="*/ 52 w 105"/>
              <a:gd name="T5" fmla="*/ 0 h 96"/>
              <a:gd name="T6" fmla="*/ 104 w 105"/>
              <a:gd name="T7" fmla="*/ 52 h 96"/>
              <a:gd name="T8" fmla="*/ 52 w 105"/>
              <a:gd name="T9" fmla="*/ 95 h 96"/>
              <a:gd name="T10" fmla="*/ 0 w 105"/>
              <a:gd name="T11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96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26" y="0"/>
                  <a:pt x="52" y="0"/>
                </a:cubicBezTo>
                <a:cubicBezTo>
                  <a:pt x="78" y="0"/>
                  <a:pt x="104" y="26"/>
                  <a:pt x="104" y="52"/>
                </a:cubicBezTo>
                <a:cubicBezTo>
                  <a:pt x="104" y="78"/>
                  <a:pt x="78" y="95"/>
                  <a:pt x="52" y="95"/>
                </a:cubicBezTo>
                <a:cubicBezTo>
                  <a:pt x="26" y="95"/>
                  <a:pt x="0" y="78"/>
                  <a:pt x="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8">
            <a:extLst>
              <a:ext uri="{FF2B5EF4-FFF2-40B4-BE49-F238E27FC236}">
                <a16:creationId xmlns:a16="http://schemas.microsoft.com/office/drawing/2014/main" id="{21FA35AD-3762-1340-8D46-E153559E4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780" y="7615117"/>
            <a:ext cx="115370" cy="105756"/>
          </a:xfrm>
          <a:custGeom>
            <a:avLst/>
            <a:gdLst>
              <a:gd name="T0" fmla="*/ 0 w 105"/>
              <a:gd name="T1" fmla="*/ 52 h 96"/>
              <a:gd name="T2" fmla="*/ 0 w 105"/>
              <a:gd name="T3" fmla="*/ 52 h 96"/>
              <a:gd name="T4" fmla="*/ 52 w 105"/>
              <a:gd name="T5" fmla="*/ 0 h 96"/>
              <a:gd name="T6" fmla="*/ 104 w 105"/>
              <a:gd name="T7" fmla="*/ 52 h 96"/>
              <a:gd name="T8" fmla="*/ 52 w 105"/>
              <a:gd name="T9" fmla="*/ 95 h 96"/>
              <a:gd name="T10" fmla="*/ 0 w 105"/>
              <a:gd name="T11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96">
                <a:moveTo>
                  <a:pt x="0" y="52"/>
                </a:moveTo>
                <a:lnTo>
                  <a:pt x="0" y="52"/>
                </a:lnTo>
                <a:cubicBezTo>
                  <a:pt x="0" y="17"/>
                  <a:pt x="26" y="0"/>
                  <a:pt x="52" y="0"/>
                </a:cubicBezTo>
                <a:cubicBezTo>
                  <a:pt x="78" y="0"/>
                  <a:pt x="104" y="17"/>
                  <a:pt x="104" y="52"/>
                </a:cubicBezTo>
                <a:cubicBezTo>
                  <a:pt x="104" y="78"/>
                  <a:pt x="78" y="95"/>
                  <a:pt x="52" y="95"/>
                </a:cubicBezTo>
                <a:cubicBezTo>
                  <a:pt x="26" y="95"/>
                  <a:pt x="0" y="78"/>
                  <a:pt x="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9">
            <a:extLst>
              <a:ext uri="{FF2B5EF4-FFF2-40B4-BE49-F238E27FC236}">
                <a16:creationId xmlns:a16="http://schemas.microsoft.com/office/drawing/2014/main" id="{02A20762-9EBE-5343-B5CA-4F93E268E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9141" y="9456238"/>
            <a:ext cx="677803" cy="855664"/>
          </a:xfrm>
          <a:custGeom>
            <a:avLst/>
            <a:gdLst>
              <a:gd name="T0" fmla="*/ 0 w 622"/>
              <a:gd name="T1" fmla="*/ 0 h 786"/>
              <a:gd name="T2" fmla="*/ 621 w 622"/>
              <a:gd name="T3" fmla="*/ 0 h 786"/>
              <a:gd name="T4" fmla="*/ 621 w 622"/>
              <a:gd name="T5" fmla="*/ 785 h 786"/>
              <a:gd name="T6" fmla="*/ 0 w 622"/>
              <a:gd name="T7" fmla="*/ 785 h 786"/>
              <a:gd name="T8" fmla="*/ 0 w 622"/>
              <a:gd name="T9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" h="786">
                <a:moveTo>
                  <a:pt x="0" y="0"/>
                </a:moveTo>
                <a:lnTo>
                  <a:pt x="621" y="0"/>
                </a:lnTo>
                <a:lnTo>
                  <a:pt x="621" y="785"/>
                </a:lnTo>
                <a:lnTo>
                  <a:pt x="0" y="785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0">
            <a:extLst>
              <a:ext uri="{FF2B5EF4-FFF2-40B4-BE49-F238E27FC236}">
                <a16:creationId xmlns:a16="http://schemas.microsoft.com/office/drawing/2014/main" id="{F7BF86DA-32B6-B14F-9ECF-97017D1C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8524" y="9398553"/>
            <a:ext cx="1230617" cy="980648"/>
          </a:xfrm>
          <a:custGeom>
            <a:avLst/>
            <a:gdLst>
              <a:gd name="T0" fmla="*/ 337 w 1131"/>
              <a:gd name="T1" fmla="*/ 0 h 898"/>
              <a:gd name="T2" fmla="*/ 337 w 1131"/>
              <a:gd name="T3" fmla="*/ 0 h 898"/>
              <a:gd name="T4" fmla="*/ 1130 w 1131"/>
              <a:gd name="T5" fmla="*/ 0 h 898"/>
              <a:gd name="T6" fmla="*/ 1130 w 1131"/>
              <a:gd name="T7" fmla="*/ 897 h 898"/>
              <a:gd name="T8" fmla="*/ 337 w 1131"/>
              <a:gd name="T9" fmla="*/ 897 h 898"/>
              <a:gd name="T10" fmla="*/ 0 w 1131"/>
              <a:gd name="T11" fmla="*/ 561 h 898"/>
              <a:gd name="T12" fmla="*/ 0 w 1131"/>
              <a:gd name="T13" fmla="*/ 328 h 898"/>
              <a:gd name="T14" fmla="*/ 337 w 1131"/>
              <a:gd name="T15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1" h="898">
                <a:moveTo>
                  <a:pt x="337" y="0"/>
                </a:moveTo>
                <a:lnTo>
                  <a:pt x="337" y="0"/>
                </a:lnTo>
                <a:cubicBezTo>
                  <a:pt x="1130" y="0"/>
                  <a:pt x="1130" y="0"/>
                  <a:pt x="1130" y="0"/>
                </a:cubicBezTo>
                <a:cubicBezTo>
                  <a:pt x="1130" y="897"/>
                  <a:pt x="1130" y="897"/>
                  <a:pt x="1130" y="897"/>
                </a:cubicBezTo>
                <a:cubicBezTo>
                  <a:pt x="337" y="897"/>
                  <a:pt x="337" y="897"/>
                  <a:pt x="337" y="897"/>
                </a:cubicBezTo>
                <a:cubicBezTo>
                  <a:pt x="147" y="897"/>
                  <a:pt x="0" y="742"/>
                  <a:pt x="0" y="561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147"/>
                  <a:pt x="147" y="0"/>
                  <a:pt x="337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1">
            <a:extLst>
              <a:ext uri="{FF2B5EF4-FFF2-40B4-BE49-F238E27FC236}">
                <a16:creationId xmlns:a16="http://schemas.microsoft.com/office/drawing/2014/main" id="{E8835AD3-EF67-9C4D-BD44-55B3B4FA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780" y="10066738"/>
            <a:ext cx="115370" cy="105756"/>
          </a:xfrm>
          <a:custGeom>
            <a:avLst/>
            <a:gdLst>
              <a:gd name="T0" fmla="*/ 0 w 105"/>
              <a:gd name="T1" fmla="*/ 44 h 96"/>
              <a:gd name="T2" fmla="*/ 0 w 105"/>
              <a:gd name="T3" fmla="*/ 44 h 96"/>
              <a:gd name="T4" fmla="*/ 52 w 105"/>
              <a:gd name="T5" fmla="*/ 0 h 96"/>
              <a:gd name="T6" fmla="*/ 104 w 105"/>
              <a:gd name="T7" fmla="*/ 44 h 96"/>
              <a:gd name="T8" fmla="*/ 52 w 105"/>
              <a:gd name="T9" fmla="*/ 95 h 96"/>
              <a:gd name="T10" fmla="*/ 0 w 105"/>
              <a:gd name="T11" fmla="*/ 4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96">
                <a:moveTo>
                  <a:pt x="0" y="44"/>
                </a:moveTo>
                <a:lnTo>
                  <a:pt x="0" y="44"/>
                </a:lnTo>
                <a:cubicBezTo>
                  <a:pt x="0" y="18"/>
                  <a:pt x="26" y="0"/>
                  <a:pt x="52" y="0"/>
                </a:cubicBezTo>
                <a:cubicBezTo>
                  <a:pt x="78" y="0"/>
                  <a:pt x="104" y="18"/>
                  <a:pt x="104" y="44"/>
                </a:cubicBezTo>
                <a:cubicBezTo>
                  <a:pt x="104" y="69"/>
                  <a:pt x="78" y="95"/>
                  <a:pt x="52" y="95"/>
                </a:cubicBezTo>
                <a:cubicBezTo>
                  <a:pt x="26" y="95"/>
                  <a:pt x="0" y="69"/>
                  <a:pt x="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2">
            <a:extLst>
              <a:ext uri="{FF2B5EF4-FFF2-40B4-BE49-F238E27FC236}">
                <a16:creationId xmlns:a16="http://schemas.microsoft.com/office/drawing/2014/main" id="{FAF5CB80-6A45-CC43-942C-9DB0F782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780" y="9634099"/>
            <a:ext cx="115370" cy="105756"/>
          </a:xfrm>
          <a:custGeom>
            <a:avLst/>
            <a:gdLst>
              <a:gd name="T0" fmla="*/ 0 w 105"/>
              <a:gd name="T1" fmla="*/ 43 h 96"/>
              <a:gd name="T2" fmla="*/ 0 w 105"/>
              <a:gd name="T3" fmla="*/ 43 h 96"/>
              <a:gd name="T4" fmla="*/ 52 w 105"/>
              <a:gd name="T5" fmla="*/ 0 h 96"/>
              <a:gd name="T6" fmla="*/ 104 w 105"/>
              <a:gd name="T7" fmla="*/ 43 h 96"/>
              <a:gd name="T8" fmla="*/ 52 w 105"/>
              <a:gd name="T9" fmla="*/ 95 h 96"/>
              <a:gd name="T10" fmla="*/ 0 w 105"/>
              <a:gd name="T11" fmla="*/ 4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96">
                <a:moveTo>
                  <a:pt x="0" y="43"/>
                </a:moveTo>
                <a:lnTo>
                  <a:pt x="0" y="43"/>
                </a:lnTo>
                <a:cubicBezTo>
                  <a:pt x="0" y="17"/>
                  <a:pt x="26" y="0"/>
                  <a:pt x="52" y="0"/>
                </a:cubicBezTo>
                <a:cubicBezTo>
                  <a:pt x="78" y="0"/>
                  <a:pt x="104" y="17"/>
                  <a:pt x="104" y="43"/>
                </a:cubicBezTo>
                <a:cubicBezTo>
                  <a:pt x="104" y="69"/>
                  <a:pt x="78" y="95"/>
                  <a:pt x="52" y="95"/>
                </a:cubicBezTo>
                <a:cubicBezTo>
                  <a:pt x="26" y="95"/>
                  <a:pt x="0" y="69"/>
                  <a:pt x="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CuadroTexto 395">
            <a:extLst>
              <a:ext uri="{FF2B5EF4-FFF2-40B4-BE49-F238E27FC236}">
                <a16:creationId xmlns:a16="http://schemas.microsoft.com/office/drawing/2014/main" id="{F607895D-A420-A645-BCF7-EF9F2336C817}"/>
              </a:ext>
            </a:extLst>
          </p:cNvPr>
          <p:cNvSpPr txBox="1"/>
          <p:nvPr/>
        </p:nvSpPr>
        <p:spPr>
          <a:xfrm>
            <a:off x="17480277" y="3447209"/>
            <a:ext cx="64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14" name="CuadroTexto 395">
            <a:extLst>
              <a:ext uri="{FF2B5EF4-FFF2-40B4-BE49-F238E27FC236}">
                <a16:creationId xmlns:a16="http://schemas.microsoft.com/office/drawing/2014/main" id="{D061B077-86AA-8A48-8680-B21A02B47C13}"/>
              </a:ext>
            </a:extLst>
          </p:cNvPr>
          <p:cNvSpPr txBox="1"/>
          <p:nvPr/>
        </p:nvSpPr>
        <p:spPr>
          <a:xfrm>
            <a:off x="17434194" y="5437511"/>
            <a:ext cx="64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15" name="CuadroTexto 395">
            <a:extLst>
              <a:ext uri="{FF2B5EF4-FFF2-40B4-BE49-F238E27FC236}">
                <a16:creationId xmlns:a16="http://schemas.microsoft.com/office/drawing/2014/main" id="{1C627B1E-1C98-3F4F-84A3-D32FE9E97B23}"/>
              </a:ext>
            </a:extLst>
          </p:cNvPr>
          <p:cNvSpPr txBox="1"/>
          <p:nvPr/>
        </p:nvSpPr>
        <p:spPr>
          <a:xfrm>
            <a:off x="17447310" y="7477466"/>
            <a:ext cx="64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16" name="CuadroTexto 395">
            <a:extLst>
              <a:ext uri="{FF2B5EF4-FFF2-40B4-BE49-F238E27FC236}">
                <a16:creationId xmlns:a16="http://schemas.microsoft.com/office/drawing/2014/main" id="{20CBC7E2-F8C2-1542-BFBB-26F5B104ABEC}"/>
              </a:ext>
            </a:extLst>
          </p:cNvPr>
          <p:cNvSpPr txBox="1"/>
          <p:nvPr/>
        </p:nvSpPr>
        <p:spPr>
          <a:xfrm>
            <a:off x="17445130" y="9499349"/>
            <a:ext cx="64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B9525B-C933-334C-BEAF-D929EE3F6931}"/>
              </a:ext>
            </a:extLst>
          </p:cNvPr>
          <p:cNvGrpSpPr/>
          <p:nvPr/>
        </p:nvGrpSpPr>
        <p:grpSpPr>
          <a:xfrm>
            <a:off x="1552505" y="3830207"/>
            <a:ext cx="6449696" cy="6055586"/>
            <a:chOff x="2232443" y="3643574"/>
            <a:chExt cx="6449696" cy="6055586"/>
          </a:xfrm>
        </p:grpSpPr>
        <p:sp>
          <p:nvSpPr>
            <p:cNvPr id="44" name="CuadroTexto 598">
              <a:extLst>
                <a:ext uri="{FF2B5EF4-FFF2-40B4-BE49-F238E27FC236}">
                  <a16:creationId xmlns:a16="http://schemas.microsoft.com/office/drawing/2014/main" id="{72FB62A6-52DF-774D-982A-CF918783CF2C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Infographics</a:t>
              </a:r>
            </a:p>
          </p:txBody>
        </p:sp>
        <p:sp>
          <p:nvSpPr>
            <p:cNvPr id="45" name="CuadroTexto 599">
              <a:extLst>
                <a:ext uri="{FF2B5EF4-FFF2-40B4-BE49-F238E27FC236}">
                  <a16:creationId xmlns:a16="http://schemas.microsoft.com/office/drawing/2014/main" id="{3429734A-66F9-6C4A-9304-63A3BDF613BA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F6BD7443-42FB-5445-98B8-9477520467C0}"/>
              </a:ext>
            </a:extLst>
          </p:cNvPr>
          <p:cNvSpPr txBox="1"/>
          <p:nvPr/>
        </p:nvSpPr>
        <p:spPr>
          <a:xfrm>
            <a:off x="19473029" y="30413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5ECC421-A2BE-0D47-8887-E7DF8CE89D46}"/>
              </a:ext>
            </a:extLst>
          </p:cNvPr>
          <p:cNvSpPr/>
          <p:nvPr/>
        </p:nvSpPr>
        <p:spPr>
          <a:xfrm>
            <a:off x="19449583" y="3680189"/>
            <a:ext cx="432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D39E31FD-3498-FF4A-8A13-593CFDA3F3EF}"/>
              </a:ext>
            </a:extLst>
          </p:cNvPr>
          <p:cNvSpPr txBox="1"/>
          <p:nvPr/>
        </p:nvSpPr>
        <p:spPr>
          <a:xfrm>
            <a:off x="19473029" y="504790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3956D639-2667-3540-9809-A6617768B49A}"/>
              </a:ext>
            </a:extLst>
          </p:cNvPr>
          <p:cNvSpPr/>
          <p:nvPr/>
        </p:nvSpPr>
        <p:spPr>
          <a:xfrm>
            <a:off x="19449583" y="5686703"/>
            <a:ext cx="432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4476A223-6074-FB48-8137-D970C048F5C6}"/>
              </a:ext>
            </a:extLst>
          </p:cNvPr>
          <p:cNvSpPr txBox="1"/>
          <p:nvPr/>
        </p:nvSpPr>
        <p:spPr>
          <a:xfrm>
            <a:off x="19473029" y="703672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F7C9151C-A8AA-B74A-B5AB-95AAF78C1B21}"/>
              </a:ext>
            </a:extLst>
          </p:cNvPr>
          <p:cNvSpPr/>
          <p:nvPr/>
        </p:nvSpPr>
        <p:spPr>
          <a:xfrm>
            <a:off x="19449583" y="7675523"/>
            <a:ext cx="432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515ECA27-EA18-DD47-A422-7CD9D86DF7A0}"/>
              </a:ext>
            </a:extLst>
          </p:cNvPr>
          <p:cNvSpPr txBox="1"/>
          <p:nvPr/>
        </p:nvSpPr>
        <p:spPr>
          <a:xfrm>
            <a:off x="19473029" y="90712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AFEE325B-FD90-6844-82D9-E36B48A9D1EB}"/>
              </a:ext>
            </a:extLst>
          </p:cNvPr>
          <p:cNvSpPr/>
          <p:nvPr/>
        </p:nvSpPr>
        <p:spPr>
          <a:xfrm>
            <a:off x="19449583" y="9710063"/>
            <a:ext cx="432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">
            <a:extLst>
              <a:ext uri="{FF2B5EF4-FFF2-40B4-BE49-F238E27FC236}">
                <a16:creationId xmlns:a16="http://schemas.microsoft.com/office/drawing/2014/main" id="{510818E7-E868-8E48-9910-DEA6ECB7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637" y="6872946"/>
            <a:ext cx="5320353" cy="3193207"/>
          </a:xfrm>
          <a:custGeom>
            <a:avLst/>
            <a:gdLst>
              <a:gd name="T0" fmla="*/ 4709 w 4710"/>
              <a:gd name="T1" fmla="*/ 2824 h 2825"/>
              <a:gd name="T2" fmla="*/ 0 w 4710"/>
              <a:gd name="T3" fmla="*/ 2824 h 2825"/>
              <a:gd name="T4" fmla="*/ 0 w 4710"/>
              <a:gd name="T5" fmla="*/ 0 h 2825"/>
              <a:gd name="T6" fmla="*/ 4709 w 4710"/>
              <a:gd name="T7" fmla="*/ 0 h 2825"/>
              <a:gd name="T8" fmla="*/ 4709 w 4710"/>
              <a:gd name="T9" fmla="*/ 2824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0" h="2825">
                <a:moveTo>
                  <a:pt x="4709" y="2824"/>
                </a:moveTo>
                <a:lnTo>
                  <a:pt x="0" y="2824"/>
                </a:lnTo>
                <a:lnTo>
                  <a:pt x="0" y="0"/>
                </a:lnTo>
                <a:lnTo>
                  <a:pt x="4709" y="0"/>
                </a:lnTo>
                <a:lnTo>
                  <a:pt x="4709" y="28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4F3AC-6268-3C46-8719-8EA5A822122E}"/>
              </a:ext>
            </a:extLst>
          </p:cNvPr>
          <p:cNvGrpSpPr/>
          <p:nvPr/>
        </p:nvGrpSpPr>
        <p:grpSpPr>
          <a:xfrm>
            <a:off x="5569826" y="5982789"/>
            <a:ext cx="2484738" cy="2009470"/>
            <a:chOff x="4698983" y="5786957"/>
            <a:chExt cx="2969036" cy="2401133"/>
          </a:xfrm>
        </p:grpSpPr>
        <p:sp>
          <p:nvSpPr>
            <p:cNvPr id="51" name="Freeform 4">
              <a:extLst>
                <a:ext uri="{FF2B5EF4-FFF2-40B4-BE49-F238E27FC236}">
                  <a16:creationId xmlns:a16="http://schemas.microsoft.com/office/drawing/2014/main" id="{C406DCA7-B2BD-2B4A-AB0E-D3D56317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983" y="5786957"/>
              <a:ext cx="2969036" cy="2401133"/>
            </a:xfrm>
            <a:custGeom>
              <a:avLst/>
              <a:gdLst>
                <a:gd name="T0" fmla="*/ 2618 w 2628"/>
                <a:gd name="T1" fmla="*/ 1036 h 2124"/>
                <a:gd name="T2" fmla="*/ 2618 w 2628"/>
                <a:gd name="T3" fmla="*/ 1036 h 2124"/>
                <a:gd name="T4" fmla="*/ 1746 w 2628"/>
                <a:gd name="T5" fmla="*/ 33 h 2124"/>
                <a:gd name="T6" fmla="*/ 1672 w 2628"/>
                <a:gd name="T7" fmla="*/ 57 h 2124"/>
                <a:gd name="T8" fmla="*/ 1672 w 2628"/>
                <a:gd name="T9" fmla="*/ 115 h 2124"/>
                <a:gd name="T10" fmla="*/ 41 w 2628"/>
                <a:gd name="T11" fmla="*/ 115 h 2124"/>
                <a:gd name="T12" fmla="*/ 0 w 2628"/>
                <a:gd name="T13" fmla="*/ 156 h 2124"/>
                <a:gd name="T14" fmla="*/ 0 w 2628"/>
                <a:gd name="T15" fmla="*/ 1966 h 2124"/>
                <a:gd name="T16" fmla="*/ 41 w 2628"/>
                <a:gd name="T17" fmla="*/ 2008 h 2124"/>
                <a:gd name="T18" fmla="*/ 1672 w 2628"/>
                <a:gd name="T19" fmla="*/ 2008 h 2124"/>
                <a:gd name="T20" fmla="*/ 1672 w 2628"/>
                <a:gd name="T21" fmla="*/ 2065 h 2124"/>
                <a:gd name="T22" fmla="*/ 1746 w 2628"/>
                <a:gd name="T23" fmla="*/ 2098 h 2124"/>
                <a:gd name="T24" fmla="*/ 2618 w 2628"/>
                <a:gd name="T25" fmla="*/ 1094 h 2124"/>
                <a:gd name="T26" fmla="*/ 2618 w 2628"/>
                <a:gd name="T27" fmla="*/ 1036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8" h="2124">
                  <a:moveTo>
                    <a:pt x="2618" y="1036"/>
                  </a:moveTo>
                  <a:lnTo>
                    <a:pt x="2618" y="1036"/>
                  </a:lnTo>
                  <a:cubicBezTo>
                    <a:pt x="1746" y="33"/>
                    <a:pt x="1746" y="33"/>
                    <a:pt x="1746" y="33"/>
                  </a:cubicBezTo>
                  <a:cubicBezTo>
                    <a:pt x="1721" y="0"/>
                    <a:pt x="1672" y="16"/>
                    <a:pt x="1672" y="57"/>
                  </a:cubicBezTo>
                  <a:cubicBezTo>
                    <a:pt x="1672" y="115"/>
                    <a:pt x="1672" y="115"/>
                    <a:pt x="1672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25" y="115"/>
                    <a:pt x="0" y="131"/>
                    <a:pt x="0" y="15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1991"/>
                    <a:pt x="25" y="2008"/>
                    <a:pt x="41" y="2008"/>
                  </a:cubicBezTo>
                  <a:cubicBezTo>
                    <a:pt x="1672" y="2008"/>
                    <a:pt x="1672" y="2008"/>
                    <a:pt x="1672" y="2008"/>
                  </a:cubicBezTo>
                  <a:cubicBezTo>
                    <a:pt x="1672" y="2065"/>
                    <a:pt x="1672" y="2065"/>
                    <a:pt x="1672" y="2065"/>
                  </a:cubicBezTo>
                  <a:cubicBezTo>
                    <a:pt x="1672" y="2107"/>
                    <a:pt x="1721" y="2123"/>
                    <a:pt x="1746" y="2098"/>
                  </a:cubicBezTo>
                  <a:cubicBezTo>
                    <a:pt x="2618" y="1094"/>
                    <a:pt x="2618" y="1094"/>
                    <a:pt x="2618" y="1094"/>
                  </a:cubicBezTo>
                  <a:cubicBezTo>
                    <a:pt x="2627" y="1077"/>
                    <a:pt x="2627" y="1053"/>
                    <a:pt x="2618" y="10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9" name="Freeform 329">
              <a:extLst>
                <a:ext uri="{FF2B5EF4-FFF2-40B4-BE49-F238E27FC236}">
                  <a16:creationId xmlns:a16="http://schemas.microsoft.com/office/drawing/2014/main" id="{511AD1E5-E836-CB43-A158-87CF6963D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796" y="6434565"/>
              <a:ext cx="1285254" cy="308859"/>
            </a:xfrm>
            <a:custGeom>
              <a:avLst/>
              <a:gdLst>
                <a:gd name="T0" fmla="*/ 49 w 1137"/>
                <a:gd name="T1" fmla="*/ 272 h 273"/>
                <a:gd name="T2" fmla="*/ 49 w 1137"/>
                <a:gd name="T3" fmla="*/ 272 h 273"/>
                <a:gd name="T4" fmla="*/ 16 w 1137"/>
                <a:gd name="T5" fmla="*/ 255 h 273"/>
                <a:gd name="T6" fmla="*/ 16 w 1137"/>
                <a:gd name="T7" fmla="*/ 206 h 273"/>
                <a:gd name="T8" fmla="*/ 568 w 1137"/>
                <a:gd name="T9" fmla="*/ 0 h 273"/>
                <a:gd name="T10" fmla="*/ 1120 w 1137"/>
                <a:gd name="T11" fmla="*/ 198 h 273"/>
                <a:gd name="T12" fmla="*/ 1120 w 1137"/>
                <a:gd name="T13" fmla="*/ 255 h 273"/>
                <a:gd name="T14" fmla="*/ 1062 w 1137"/>
                <a:gd name="T15" fmla="*/ 255 h 273"/>
                <a:gd name="T16" fmla="*/ 568 w 1137"/>
                <a:gd name="T17" fmla="*/ 74 h 273"/>
                <a:gd name="T18" fmla="*/ 74 w 1137"/>
                <a:gd name="T19" fmla="*/ 255 h 273"/>
                <a:gd name="T20" fmla="*/ 49 w 1137"/>
                <a:gd name="T21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7" h="273">
                  <a:moveTo>
                    <a:pt x="49" y="272"/>
                  </a:moveTo>
                  <a:lnTo>
                    <a:pt x="49" y="272"/>
                  </a:lnTo>
                  <a:cubicBezTo>
                    <a:pt x="33" y="272"/>
                    <a:pt x="25" y="263"/>
                    <a:pt x="16" y="255"/>
                  </a:cubicBezTo>
                  <a:cubicBezTo>
                    <a:pt x="0" y="247"/>
                    <a:pt x="8" y="222"/>
                    <a:pt x="16" y="206"/>
                  </a:cubicBezTo>
                  <a:cubicBezTo>
                    <a:pt x="157" y="74"/>
                    <a:pt x="354" y="0"/>
                    <a:pt x="568" y="0"/>
                  </a:cubicBezTo>
                  <a:cubicBezTo>
                    <a:pt x="782" y="0"/>
                    <a:pt x="980" y="74"/>
                    <a:pt x="1120" y="198"/>
                  </a:cubicBezTo>
                  <a:cubicBezTo>
                    <a:pt x="1128" y="214"/>
                    <a:pt x="1136" y="239"/>
                    <a:pt x="1120" y="255"/>
                  </a:cubicBezTo>
                  <a:cubicBezTo>
                    <a:pt x="1103" y="263"/>
                    <a:pt x="1079" y="272"/>
                    <a:pt x="1062" y="255"/>
                  </a:cubicBezTo>
                  <a:cubicBezTo>
                    <a:pt x="939" y="140"/>
                    <a:pt x="766" y="74"/>
                    <a:pt x="568" y="74"/>
                  </a:cubicBezTo>
                  <a:cubicBezTo>
                    <a:pt x="379" y="74"/>
                    <a:pt x="198" y="140"/>
                    <a:pt x="74" y="255"/>
                  </a:cubicBezTo>
                  <a:cubicBezTo>
                    <a:pt x="66" y="263"/>
                    <a:pt x="58" y="272"/>
                    <a:pt x="49" y="2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0" name="Freeform 330">
              <a:extLst>
                <a:ext uri="{FF2B5EF4-FFF2-40B4-BE49-F238E27FC236}">
                  <a16:creationId xmlns:a16="http://schemas.microsoft.com/office/drawing/2014/main" id="{5C0A5996-637F-704E-90B8-CB00780A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4973" y="7236602"/>
              <a:ext cx="308859" cy="308859"/>
            </a:xfrm>
            <a:custGeom>
              <a:avLst/>
              <a:gdLst>
                <a:gd name="T0" fmla="*/ 140 w 273"/>
                <a:gd name="T1" fmla="*/ 74 h 273"/>
                <a:gd name="T2" fmla="*/ 140 w 273"/>
                <a:gd name="T3" fmla="*/ 74 h 273"/>
                <a:gd name="T4" fmla="*/ 198 w 273"/>
                <a:gd name="T5" fmla="*/ 140 h 273"/>
                <a:gd name="T6" fmla="*/ 140 w 273"/>
                <a:gd name="T7" fmla="*/ 198 h 273"/>
                <a:gd name="T8" fmla="*/ 74 w 273"/>
                <a:gd name="T9" fmla="*/ 140 h 273"/>
                <a:gd name="T10" fmla="*/ 140 w 273"/>
                <a:gd name="T11" fmla="*/ 74 h 273"/>
                <a:gd name="T12" fmla="*/ 140 w 273"/>
                <a:gd name="T13" fmla="*/ 0 h 273"/>
                <a:gd name="T14" fmla="*/ 140 w 273"/>
                <a:gd name="T15" fmla="*/ 0 h 273"/>
                <a:gd name="T16" fmla="*/ 0 w 273"/>
                <a:gd name="T17" fmla="*/ 140 h 273"/>
                <a:gd name="T18" fmla="*/ 140 w 273"/>
                <a:gd name="T19" fmla="*/ 272 h 273"/>
                <a:gd name="T20" fmla="*/ 272 w 273"/>
                <a:gd name="T21" fmla="*/ 140 h 273"/>
                <a:gd name="T22" fmla="*/ 140 w 273"/>
                <a:gd name="T23" fmla="*/ 0 h 273"/>
                <a:gd name="T24" fmla="*/ 140 w 273"/>
                <a:gd name="T25" fmla="*/ 7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273">
                  <a:moveTo>
                    <a:pt x="140" y="74"/>
                  </a:moveTo>
                  <a:lnTo>
                    <a:pt x="140" y="74"/>
                  </a:lnTo>
                  <a:cubicBezTo>
                    <a:pt x="165" y="74"/>
                    <a:pt x="198" y="107"/>
                    <a:pt x="198" y="140"/>
                  </a:cubicBezTo>
                  <a:cubicBezTo>
                    <a:pt x="198" y="165"/>
                    <a:pt x="165" y="198"/>
                    <a:pt x="140" y="198"/>
                  </a:cubicBezTo>
                  <a:cubicBezTo>
                    <a:pt x="107" y="198"/>
                    <a:pt x="74" y="165"/>
                    <a:pt x="74" y="140"/>
                  </a:cubicBezTo>
                  <a:cubicBezTo>
                    <a:pt x="74" y="107"/>
                    <a:pt x="107" y="74"/>
                    <a:pt x="140" y="74"/>
                  </a:cubicBezTo>
                  <a:lnTo>
                    <a:pt x="140" y="0"/>
                  </a:lnTo>
                  <a:lnTo>
                    <a:pt x="140" y="0"/>
                  </a:lnTo>
                  <a:cubicBezTo>
                    <a:pt x="66" y="0"/>
                    <a:pt x="0" y="66"/>
                    <a:pt x="0" y="140"/>
                  </a:cubicBezTo>
                  <a:cubicBezTo>
                    <a:pt x="0" y="206"/>
                    <a:pt x="66" y="272"/>
                    <a:pt x="140" y="272"/>
                  </a:cubicBezTo>
                  <a:cubicBezTo>
                    <a:pt x="206" y="272"/>
                    <a:pt x="272" y="206"/>
                    <a:pt x="272" y="140"/>
                  </a:cubicBezTo>
                  <a:cubicBezTo>
                    <a:pt x="272" y="66"/>
                    <a:pt x="206" y="0"/>
                    <a:pt x="140" y="0"/>
                  </a:cubicBezTo>
                  <a:lnTo>
                    <a:pt x="140" y="7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1" name="Freeform 331">
              <a:extLst>
                <a:ext uri="{FF2B5EF4-FFF2-40B4-BE49-F238E27FC236}">
                  <a16:creationId xmlns:a16="http://schemas.microsoft.com/office/drawing/2014/main" id="{573E26C2-3379-5D45-ABBB-54B6FA2C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261" y="6678662"/>
              <a:ext cx="1006284" cy="259043"/>
            </a:xfrm>
            <a:custGeom>
              <a:avLst/>
              <a:gdLst>
                <a:gd name="T0" fmla="*/ 41 w 890"/>
                <a:gd name="T1" fmla="*/ 230 h 231"/>
                <a:gd name="T2" fmla="*/ 41 w 890"/>
                <a:gd name="T3" fmla="*/ 230 h 231"/>
                <a:gd name="T4" fmla="*/ 8 w 890"/>
                <a:gd name="T5" fmla="*/ 213 h 231"/>
                <a:gd name="T6" fmla="*/ 8 w 890"/>
                <a:gd name="T7" fmla="*/ 164 h 231"/>
                <a:gd name="T8" fmla="*/ 444 w 890"/>
                <a:gd name="T9" fmla="*/ 0 h 231"/>
                <a:gd name="T10" fmla="*/ 872 w 890"/>
                <a:gd name="T11" fmla="*/ 155 h 231"/>
                <a:gd name="T12" fmla="*/ 872 w 890"/>
                <a:gd name="T13" fmla="*/ 213 h 231"/>
                <a:gd name="T14" fmla="*/ 823 w 890"/>
                <a:gd name="T15" fmla="*/ 213 h 231"/>
                <a:gd name="T16" fmla="*/ 444 w 890"/>
                <a:gd name="T17" fmla="*/ 74 h 231"/>
                <a:gd name="T18" fmla="*/ 65 w 890"/>
                <a:gd name="T19" fmla="*/ 213 h 231"/>
                <a:gd name="T20" fmla="*/ 41 w 890"/>
                <a:gd name="T2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0" h="231">
                  <a:moveTo>
                    <a:pt x="41" y="230"/>
                  </a:moveTo>
                  <a:lnTo>
                    <a:pt x="41" y="230"/>
                  </a:lnTo>
                  <a:cubicBezTo>
                    <a:pt x="24" y="230"/>
                    <a:pt x="16" y="221"/>
                    <a:pt x="8" y="213"/>
                  </a:cubicBezTo>
                  <a:cubicBezTo>
                    <a:pt x="0" y="197"/>
                    <a:pt x="0" y="172"/>
                    <a:pt x="8" y="164"/>
                  </a:cubicBezTo>
                  <a:cubicBezTo>
                    <a:pt x="123" y="58"/>
                    <a:pt x="279" y="0"/>
                    <a:pt x="444" y="0"/>
                  </a:cubicBezTo>
                  <a:cubicBezTo>
                    <a:pt x="609" y="0"/>
                    <a:pt x="765" y="58"/>
                    <a:pt x="872" y="155"/>
                  </a:cubicBezTo>
                  <a:cubicBezTo>
                    <a:pt x="889" y="172"/>
                    <a:pt x="889" y="197"/>
                    <a:pt x="872" y="213"/>
                  </a:cubicBezTo>
                  <a:cubicBezTo>
                    <a:pt x="856" y="221"/>
                    <a:pt x="839" y="230"/>
                    <a:pt x="823" y="213"/>
                  </a:cubicBezTo>
                  <a:cubicBezTo>
                    <a:pt x="724" y="122"/>
                    <a:pt x="592" y="74"/>
                    <a:pt x="444" y="74"/>
                  </a:cubicBezTo>
                  <a:cubicBezTo>
                    <a:pt x="296" y="74"/>
                    <a:pt x="156" y="122"/>
                    <a:pt x="65" y="213"/>
                  </a:cubicBezTo>
                  <a:cubicBezTo>
                    <a:pt x="57" y="221"/>
                    <a:pt x="49" y="230"/>
                    <a:pt x="41" y="23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2" name="Freeform 332">
              <a:extLst>
                <a:ext uri="{FF2B5EF4-FFF2-40B4-BE49-F238E27FC236}">
                  <a16:creationId xmlns:a16="http://schemas.microsoft.com/office/drawing/2014/main" id="{2C76FD64-19EF-EB43-88E5-D8449028B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729" y="6927742"/>
              <a:ext cx="707388" cy="194284"/>
            </a:xfrm>
            <a:custGeom>
              <a:avLst/>
              <a:gdLst>
                <a:gd name="T0" fmla="*/ 41 w 627"/>
                <a:gd name="T1" fmla="*/ 173 h 174"/>
                <a:gd name="T2" fmla="*/ 41 w 627"/>
                <a:gd name="T3" fmla="*/ 173 h 174"/>
                <a:gd name="T4" fmla="*/ 17 w 627"/>
                <a:gd name="T5" fmla="*/ 165 h 174"/>
                <a:gd name="T6" fmla="*/ 17 w 627"/>
                <a:gd name="T7" fmla="*/ 107 h 174"/>
                <a:gd name="T8" fmla="*/ 313 w 627"/>
                <a:gd name="T9" fmla="*/ 0 h 174"/>
                <a:gd name="T10" fmla="*/ 610 w 627"/>
                <a:gd name="T11" fmla="*/ 107 h 174"/>
                <a:gd name="T12" fmla="*/ 610 w 627"/>
                <a:gd name="T13" fmla="*/ 157 h 174"/>
                <a:gd name="T14" fmla="*/ 560 w 627"/>
                <a:gd name="T15" fmla="*/ 165 h 174"/>
                <a:gd name="T16" fmla="*/ 313 w 627"/>
                <a:gd name="T17" fmla="*/ 75 h 174"/>
                <a:gd name="T18" fmla="*/ 66 w 627"/>
                <a:gd name="T19" fmla="*/ 165 h 174"/>
                <a:gd name="T20" fmla="*/ 41 w 627"/>
                <a:gd name="T21" fmla="*/ 17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7" h="174">
                  <a:moveTo>
                    <a:pt x="41" y="173"/>
                  </a:moveTo>
                  <a:lnTo>
                    <a:pt x="41" y="173"/>
                  </a:lnTo>
                  <a:cubicBezTo>
                    <a:pt x="33" y="173"/>
                    <a:pt x="25" y="173"/>
                    <a:pt x="17" y="165"/>
                  </a:cubicBezTo>
                  <a:cubicBezTo>
                    <a:pt x="0" y="149"/>
                    <a:pt x="0" y="124"/>
                    <a:pt x="17" y="107"/>
                  </a:cubicBezTo>
                  <a:cubicBezTo>
                    <a:pt x="91" y="42"/>
                    <a:pt x="198" y="0"/>
                    <a:pt x="313" y="0"/>
                  </a:cubicBezTo>
                  <a:cubicBezTo>
                    <a:pt x="428" y="0"/>
                    <a:pt x="536" y="42"/>
                    <a:pt x="610" y="107"/>
                  </a:cubicBezTo>
                  <a:cubicBezTo>
                    <a:pt x="626" y="124"/>
                    <a:pt x="626" y="149"/>
                    <a:pt x="610" y="157"/>
                  </a:cubicBezTo>
                  <a:cubicBezTo>
                    <a:pt x="593" y="173"/>
                    <a:pt x="568" y="173"/>
                    <a:pt x="560" y="165"/>
                  </a:cubicBezTo>
                  <a:cubicBezTo>
                    <a:pt x="494" y="107"/>
                    <a:pt x="412" y="75"/>
                    <a:pt x="313" y="75"/>
                  </a:cubicBezTo>
                  <a:cubicBezTo>
                    <a:pt x="214" y="75"/>
                    <a:pt x="132" y="107"/>
                    <a:pt x="66" y="165"/>
                  </a:cubicBezTo>
                  <a:cubicBezTo>
                    <a:pt x="58" y="173"/>
                    <a:pt x="50" y="173"/>
                    <a:pt x="41" y="1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4EEF5-0D1D-6042-AF85-F554988FF64B}"/>
              </a:ext>
            </a:extLst>
          </p:cNvPr>
          <p:cNvGrpSpPr/>
          <p:nvPr/>
        </p:nvGrpSpPr>
        <p:grpSpPr>
          <a:xfrm>
            <a:off x="16376226" y="5982789"/>
            <a:ext cx="2484738" cy="2009470"/>
            <a:chOff x="16789337" y="5786957"/>
            <a:chExt cx="2969036" cy="2401133"/>
          </a:xfrm>
        </p:grpSpPr>
        <p:sp>
          <p:nvSpPr>
            <p:cNvPr id="48" name="Freeform 1">
              <a:extLst>
                <a:ext uri="{FF2B5EF4-FFF2-40B4-BE49-F238E27FC236}">
                  <a16:creationId xmlns:a16="http://schemas.microsoft.com/office/drawing/2014/main" id="{94A2245F-6FAD-124A-A4FD-71FF07B58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9337" y="5786957"/>
              <a:ext cx="2969036" cy="2401133"/>
            </a:xfrm>
            <a:custGeom>
              <a:avLst/>
              <a:gdLst>
                <a:gd name="T0" fmla="*/ 2618 w 2628"/>
                <a:gd name="T1" fmla="*/ 1036 h 2124"/>
                <a:gd name="T2" fmla="*/ 2618 w 2628"/>
                <a:gd name="T3" fmla="*/ 1036 h 2124"/>
                <a:gd name="T4" fmla="*/ 1745 w 2628"/>
                <a:gd name="T5" fmla="*/ 33 h 2124"/>
                <a:gd name="T6" fmla="*/ 1671 w 2628"/>
                <a:gd name="T7" fmla="*/ 57 h 2124"/>
                <a:gd name="T8" fmla="*/ 1671 w 2628"/>
                <a:gd name="T9" fmla="*/ 115 h 2124"/>
                <a:gd name="T10" fmla="*/ 41 w 2628"/>
                <a:gd name="T11" fmla="*/ 115 h 2124"/>
                <a:gd name="T12" fmla="*/ 0 w 2628"/>
                <a:gd name="T13" fmla="*/ 156 h 2124"/>
                <a:gd name="T14" fmla="*/ 0 w 2628"/>
                <a:gd name="T15" fmla="*/ 1966 h 2124"/>
                <a:gd name="T16" fmla="*/ 41 w 2628"/>
                <a:gd name="T17" fmla="*/ 2008 h 2124"/>
                <a:gd name="T18" fmla="*/ 1671 w 2628"/>
                <a:gd name="T19" fmla="*/ 2008 h 2124"/>
                <a:gd name="T20" fmla="*/ 1671 w 2628"/>
                <a:gd name="T21" fmla="*/ 2065 h 2124"/>
                <a:gd name="T22" fmla="*/ 1745 w 2628"/>
                <a:gd name="T23" fmla="*/ 2098 h 2124"/>
                <a:gd name="T24" fmla="*/ 2618 w 2628"/>
                <a:gd name="T25" fmla="*/ 1094 h 2124"/>
                <a:gd name="T26" fmla="*/ 2618 w 2628"/>
                <a:gd name="T27" fmla="*/ 1036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8" h="2124">
                  <a:moveTo>
                    <a:pt x="2618" y="1036"/>
                  </a:moveTo>
                  <a:lnTo>
                    <a:pt x="2618" y="1036"/>
                  </a:lnTo>
                  <a:cubicBezTo>
                    <a:pt x="1745" y="33"/>
                    <a:pt x="1745" y="33"/>
                    <a:pt x="1745" y="33"/>
                  </a:cubicBezTo>
                  <a:cubicBezTo>
                    <a:pt x="1721" y="0"/>
                    <a:pt x="1671" y="16"/>
                    <a:pt x="1671" y="57"/>
                  </a:cubicBezTo>
                  <a:cubicBezTo>
                    <a:pt x="1671" y="115"/>
                    <a:pt x="1671" y="115"/>
                    <a:pt x="1671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16" y="115"/>
                    <a:pt x="0" y="131"/>
                    <a:pt x="0" y="15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1991"/>
                    <a:pt x="16" y="2008"/>
                    <a:pt x="41" y="2008"/>
                  </a:cubicBezTo>
                  <a:cubicBezTo>
                    <a:pt x="1671" y="2008"/>
                    <a:pt x="1671" y="2008"/>
                    <a:pt x="1671" y="2008"/>
                  </a:cubicBezTo>
                  <a:cubicBezTo>
                    <a:pt x="1671" y="2065"/>
                    <a:pt x="1671" y="2065"/>
                    <a:pt x="1671" y="2065"/>
                  </a:cubicBezTo>
                  <a:cubicBezTo>
                    <a:pt x="1671" y="2107"/>
                    <a:pt x="1721" y="2123"/>
                    <a:pt x="1745" y="2098"/>
                  </a:cubicBezTo>
                  <a:cubicBezTo>
                    <a:pt x="2618" y="1094"/>
                    <a:pt x="2618" y="1094"/>
                    <a:pt x="2618" y="1094"/>
                  </a:cubicBezTo>
                  <a:cubicBezTo>
                    <a:pt x="2627" y="1077"/>
                    <a:pt x="2627" y="1053"/>
                    <a:pt x="2618" y="10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3" name="Freeform 333">
              <a:extLst>
                <a:ext uri="{FF2B5EF4-FFF2-40B4-BE49-F238E27FC236}">
                  <a16:creationId xmlns:a16="http://schemas.microsoft.com/office/drawing/2014/main" id="{13377975-ECC1-7A41-ABDD-FBE27AC1A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615" y="6424602"/>
              <a:ext cx="1006284" cy="1115879"/>
            </a:xfrm>
            <a:custGeom>
              <a:avLst/>
              <a:gdLst>
                <a:gd name="T0" fmla="*/ 832 w 891"/>
                <a:gd name="T1" fmla="*/ 230 h 988"/>
                <a:gd name="T2" fmla="*/ 832 w 891"/>
                <a:gd name="T3" fmla="*/ 230 h 988"/>
                <a:gd name="T4" fmla="*/ 758 w 891"/>
                <a:gd name="T5" fmla="*/ 230 h 988"/>
                <a:gd name="T6" fmla="*/ 758 w 891"/>
                <a:gd name="T7" fmla="*/ 49 h 988"/>
                <a:gd name="T8" fmla="*/ 708 w 891"/>
                <a:gd name="T9" fmla="*/ 0 h 988"/>
                <a:gd name="T10" fmla="*/ 181 w 891"/>
                <a:gd name="T11" fmla="*/ 0 h 988"/>
                <a:gd name="T12" fmla="*/ 140 w 891"/>
                <a:gd name="T13" fmla="*/ 49 h 988"/>
                <a:gd name="T14" fmla="*/ 140 w 891"/>
                <a:gd name="T15" fmla="*/ 230 h 988"/>
                <a:gd name="T16" fmla="*/ 58 w 891"/>
                <a:gd name="T17" fmla="*/ 230 h 988"/>
                <a:gd name="T18" fmla="*/ 0 w 891"/>
                <a:gd name="T19" fmla="*/ 288 h 988"/>
                <a:gd name="T20" fmla="*/ 0 w 891"/>
                <a:gd name="T21" fmla="*/ 797 h 988"/>
                <a:gd name="T22" fmla="*/ 58 w 891"/>
                <a:gd name="T23" fmla="*/ 847 h 988"/>
                <a:gd name="T24" fmla="*/ 140 w 891"/>
                <a:gd name="T25" fmla="*/ 847 h 988"/>
                <a:gd name="T26" fmla="*/ 140 w 891"/>
                <a:gd name="T27" fmla="*/ 937 h 988"/>
                <a:gd name="T28" fmla="*/ 181 w 891"/>
                <a:gd name="T29" fmla="*/ 987 h 988"/>
                <a:gd name="T30" fmla="*/ 708 w 891"/>
                <a:gd name="T31" fmla="*/ 987 h 988"/>
                <a:gd name="T32" fmla="*/ 758 w 891"/>
                <a:gd name="T33" fmla="*/ 937 h 988"/>
                <a:gd name="T34" fmla="*/ 758 w 891"/>
                <a:gd name="T35" fmla="*/ 847 h 988"/>
                <a:gd name="T36" fmla="*/ 832 w 891"/>
                <a:gd name="T37" fmla="*/ 847 h 988"/>
                <a:gd name="T38" fmla="*/ 890 w 891"/>
                <a:gd name="T39" fmla="*/ 797 h 988"/>
                <a:gd name="T40" fmla="*/ 890 w 891"/>
                <a:gd name="T41" fmla="*/ 288 h 988"/>
                <a:gd name="T42" fmla="*/ 832 w 891"/>
                <a:gd name="T43" fmla="*/ 230 h 988"/>
                <a:gd name="T44" fmla="*/ 214 w 891"/>
                <a:gd name="T45" fmla="*/ 74 h 988"/>
                <a:gd name="T46" fmla="*/ 214 w 891"/>
                <a:gd name="T47" fmla="*/ 74 h 988"/>
                <a:gd name="T48" fmla="*/ 684 w 891"/>
                <a:gd name="T49" fmla="*/ 74 h 988"/>
                <a:gd name="T50" fmla="*/ 684 w 891"/>
                <a:gd name="T51" fmla="*/ 230 h 988"/>
                <a:gd name="T52" fmla="*/ 214 w 891"/>
                <a:gd name="T53" fmla="*/ 230 h 988"/>
                <a:gd name="T54" fmla="*/ 214 w 891"/>
                <a:gd name="T55" fmla="*/ 74 h 988"/>
                <a:gd name="T56" fmla="*/ 684 w 891"/>
                <a:gd name="T57" fmla="*/ 913 h 988"/>
                <a:gd name="T58" fmla="*/ 684 w 891"/>
                <a:gd name="T59" fmla="*/ 913 h 988"/>
                <a:gd name="T60" fmla="*/ 214 w 891"/>
                <a:gd name="T61" fmla="*/ 913 h 988"/>
                <a:gd name="T62" fmla="*/ 214 w 891"/>
                <a:gd name="T63" fmla="*/ 649 h 988"/>
                <a:gd name="T64" fmla="*/ 684 w 891"/>
                <a:gd name="T65" fmla="*/ 649 h 988"/>
                <a:gd name="T66" fmla="*/ 684 w 891"/>
                <a:gd name="T67" fmla="*/ 913 h 988"/>
                <a:gd name="T68" fmla="*/ 807 w 891"/>
                <a:gd name="T69" fmla="*/ 773 h 988"/>
                <a:gd name="T70" fmla="*/ 807 w 891"/>
                <a:gd name="T71" fmla="*/ 773 h 988"/>
                <a:gd name="T72" fmla="*/ 758 w 891"/>
                <a:gd name="T73" fmla="*/ 773 h 988"/>
                <a:gd name="T74" fmla="*/ 758 w 891"/>
                <a:gd name="T75" fmla="*/ 616 h 988"/>
                <a:gd name="T76" fmla="*/ 708 w 891"/>
                <a:gd name="T77" fmla="*/ 567 h 988"/>
                <a:gd name="T78" fmla="*/ 181 w 891"/>
                <a:gd name="T79" fmla="*/ 567 h 988"/>
                <a:gd name="T80" fmla="*/ 140 w 891"/>
                <a:gd name="T81" fmla="*/ 616 h 988"/>
                <a:gd name="T82" fmla="*/ 140 w 891"/>
                <a:gd name="T83" fmla="*/ 773 h 988"/>
                <a:gd name="T84" fmla="*/ 74 w 891"/>
                <a:gd name="T85" fmla="*/ 773 h 988"/>
                <a:gd name="T86" fmla="*/ 74 w 891"/>
                <a:gd name="T87" fmla="*/ 304 h 988"/>
                <a:gd name="T88" fmla="*/ 181 w 891"/>
                <a:gd name="T89" fmla="*/ 304 h 988"/>
                <a:gd name="T90" fmla="*/ 708 w 891"/>
                <a:gd name="T91" fmla="*/ 304 h 988"/>
                <a:gd name="T92" fmla="*/ 807 w 891"/>
                <a:gd name="T93" fmla="*/ 304 h 988"/>
                <a:gd name="T94" fmla="*/ 807 w 891"/>
                <a:gd name="T95" fmla="*/ 773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1" h="988">
                  <a:moveTo>
                    <a:pt x="832" y="230"/>
                  </a:moveTo>
                  <a:lnTo>
                    <a:pt x="832" y="230"/>
                  </a:lnTo>
                  <a:cubicBezTo>
                    <a:pt x="758" y="230"/>
                    <a:pt x="758" y="230"/>
                    <a:pt x="758" y="230"/>
                  </a:cubicBezTo>
                  <a:cubicBezTo>
                    <a:pt x="758" y="49"/>
                    <a:pt x="758" y="49"/>
                    <a:pt x="758" y="49"/>
                  </a:cubicBezTo>
                  <a:cubicBezTo>
                    <a:pt x="758" y="25"/>
                    <a:pt x="741" y="0"/>
                    <a:pt x="70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57" y="0"/>
                    <a:pt x="140" y="25"/>
                    <a:pt x="140" y="49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58" y="230"/>
                    <a:pt x="58" y="230"/>
                    <a:pt x="58" y="230"/>
                  </a:cubicBezTo>
                  <a:cubicBezTo>
                    <a:pt x="25" y="230"/>
                    <a:pt x="0" y="255"/>
                    <a:pt x="0" y="288"/>
                  </a:cubicBezTo>
                  <a:cubicBezTo>
                    <a:pt x="0" y="797"/>
                    <a:pt x="0" y="797"/>
                    <a:pt x="0" y="797"/>
                  </a:cubicBezTo>
                  <a:cubicBezTo>
                    <a:pt x="0" y="822"/>
                    <a:pt x="25" y="847"/>
                    <a:pt x="58" y="847"/>
                  </a:cubicBezTo>
                  <a:cubicBezTo>
                    <a:pt x="140" y="847"/>
                    <a:pt x="140" y="847"/>
                    <a:pt x="140" y="847"/>
                  </a:cubicBezTo>
                  <a:cubicBezTo>
                    <a:pt x="140" y="937"/>
                    <a:pt x="140" y="937"/>
                    <a:pt x="140" y="937"/>
                  </a:cubicBezTo>
                  <a:cubicBezTo>
                    <a:pt x="140" y="962"/>
                    <a:pt x="157" y="987"/>
                    <a:pt x="181" y="987"/>
                  </a:cubicBezTo>
                  <a:cubicBezTo>
                    <a:pt x="708" y="987"/>
                    <a:pt x="708" y="987"/>
                    <a:pt x="708" y="987"/>
                  </a:cubicBezTo>
                  <a:cubicBezTo>
                    <a:pt x="741" y="987"/>
                    <a:pt x="758" y="962"/>
                    <a:pt x="758" y="937"/>
                  </a:cubicBezTo>
                  <a:cubicBezTo>
                    <a:pt x="758" y="847"/>
                    <a:pt x="758" y="847"/>
                    <a:pt x="758" y="847"/>
                  </a:cubicBezTo>
                  <a:cubicBezTo>
                    <a:pt x="832" y="847"/>
                    <a:pt x="832" y="847"/>
                    <a:pt x="832" y="847"/>
                  </a:cubicBezTo>
                  <a:cubicBezTo>
                    <a:pt x="865" y="847"/>
                    <a:pt x="890" y="822"/>
                    <a:pt x="890" y="797"/>
                  </a:cubicBezTo>
                  <a:cubicBezTo>
                    <a:pt x="890" y="288"/>
                    <a:pt x="890" y="288"/>
                    <a:pt x="890" y="288"/>
                  </a:cubicBezTo>
                  <a:cubicBezTo>
                    <a:pt x="890" y="255"/>
                    <a:pt x="865" y="230"/>
                    <a:pt x="832" y="230"/>
                  </a:cubicBezTo>
                  <a:close/>
                  <a:moveTo>
                    <a:pt x="214" y="74"/>
                  </a:moveTo>
                  <a:lnTo>
                    <a:pt x="214" y="74"/>
                  </a:lnTo>
                  <a:cubicBezTo>
                    <a:pt x="684" y="74"/>
                    <a:pt x="684" y="74"/>
                    <a:pt x="684" y="74"/>
                  </a:cubicBezTo>
                  <a:cubicBezTo>
                    <a:pt x="684" y="230"/>
                    <a:pt x="684" y="230"/>
                    <a:pt x="684" y="230"/>
                  </a:cubicBezTo>
                  <a:cubicBezTo>
                    <a:pt x="214" y="230"/>
                    <a:pt x="214" y="230"/>
                    <a:pt x="214" y="230"/>
                  </a:cubicBezTo>
                  <a:lnTo>
                    <a:pt x="214" y="74"/>
                  </a:lnTo>
                  <a:close/>
                  <a:moveTo>
                    <a:pt x="684" y="913"/>
                  </a:moveTo>
                  <a:lnTo>
                    <a:pt x="684" y="913"/>
                  </a:lnTo>
                  <a:cubicBezTo>
                    <a:pt x="214" y="913"/>
                    <a:pt x="214" y="913"/>
                    <a:pt x="214" y="913"/>
                  </a:cubicBezTo>
                  <a:cubicBezTo>
                    <a:pt x="214" y="649"/>
                    <a:pt x="214" y="649"/>
                    <a:pt x="214" y="649"/>
                  </a:cubicBezTo>
                  <a:cubicBezTo>
                    <a:pt x="684" y="649"/>
                    <a:pt x="684" y="649"/>
                    <a:pt x="684" y="649"/>
                  </a:cubicBezTo>
                  <a:lnTo>
                    <a:pt x="684" y="913"/>
                  </a:lnTo>
                  <a:close/>
                  <a:moveTo>
                    <a:pt x="807" y="773"/>
                  </a:moveTo>
                  <a:lnTo>
                    <a:pt x="807" y="773"/>
                  </a:lnTo>
                  <a:cubicBezTo>
                    <a:pt x="758" y="773"/>
                    <a:pt x="758" y="773"/>
                    <a:pt x="758" y="773"/>
                  </a:cubicBezTo>
                  <a:cubicBezTo>
                    <a:pt x="758" y="616"/>
                    <a:pt x="758" y="616"/>
                    <a:pt x="758" y="616"/>
                  </a:cubicBezTo>
                  <a:cubicBezTo>
                    <a:pt x="758" y="592"/>
                    <a:pt x="741" y="567"/>
                    <a:pt x="708" y="567"/>
                  </a:cubicBezTo>
                  <a:cubicBezTo>
                    <a:pt x="181" y="567"/>
                    <a:pt x="181" y="567"/>
                    <a:pt x="181" y="567"/>
                  </a:cubicBezTo>
                  <a:cubicBezTo>
                    <a:pt x="157" y="567"/>
                    <a:pt x="140" y="592"/>
                    <a:pt x="140" y="616"/>
                  </a:cubicBezTo>
                  <a:cubicBezTo>
                    <a:pt x="140" y="773"/>
                    <a:pt x="140" y="773"/>
                    <a:pt x="140" y="773"/>
                  </a:cubicBezTo>
                  <a:cubicBezTo>
                    <a:pt x="74" y="773"/>
                    <a:pt x="74" y="773"/>
                    <a:pt x="74" y="773"/>
                  </a:cubicBezTo>
                  <a:cubicBezTo>
                    <a:pt x="74" y="304"/>
                    <a:pt x="74" y="304"/>
                    <a:pt x="74" y="304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708" y="304"/>
                    <a:pt x="708" y="304"/>
                    <a:pt x="708" y="304"/>
                  </a:cubicBezTo>
                  <a:cubicBezTo>
                    <a:pt x="807" y="304"/>
                    <a:pt x="807" y="304"/>
                    <a:pt x="807" y="304"/>
                  </a:cubicBezTo>
                  <a:lnTo>
                    <a:pt x="807" y="7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4" name="Freeform 334">
              <a:extLst>
                <a:ext uri="{FF2B5EF4-FFF2-40B4-BE49-F238E27FC236}">
                  <a16:creationId xmlns:a16="http://schemas.microsoft.com/office/drawing/2014/main" id="{7D9B45C2-BE33-164C-809D-BDBA24BC7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5180" y="6843057"/>
              <a:ext cx="234134" cy="94649"/>
            </a:xfrm>
            <a:custGeom>
              <a:avLst/>
              <a:gdLst>
                <a:gd name="T0" fmla="*/ 173 w 207"/>
                <a:gd name="T1" fmla="*/ 0 h 84"/>
                <a:gd name="T2" fmla="*/ 173 w 207"/>
                <a:gd name="T3" fmla="*/ 0 h 84"/>
                <a:gd name="T4" fmla="*/ 33 w 207"/>
                <a:gd name="T5" fmla="*/ 0 h 84"/>
                <a:gd name="T6" fmla="*/ 0 w 207"/>
                <a:gd name="T7" fmla="*/ 41 h 84"/>
                <a:gd name="T8" fmla="*/ 33 w 207"/>
                <a:gd name="T9" fmla="*/ 83 h 84"/>
                <a:gd name="T10" fmla="*/ 173 w 207"/>
                <a:gd name="T11" fmla="*/ 83 h 84"/>
                <a:gd name="T12" fmla="*/ 206 w 207"/>
                <a:gd name="T13" fmla="*/ 41 h 84"/>
                <a:gd name="T14" fmla="*/ 173 w 207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84">
                  <a:moveTo>
                    <a:pt x="173" y="0"/>
                  </a:moveTo>
                  <a:lnTo>
                    <a:pt x="173" y="0"/>
                  </a:lnTo>
                  <a:cubicBezTo>
                    <a:pt x="33" y="0"/>
                    <a:pt x="33" y="0"/>
                    <a:pt x="33" y="0"/>
                  </a:cubicBezTo>
                  <a:cubicBezTo>
                    <a:pt x="17" y="0"/>
                    <a:pt x="0" y="17"/>
                    <a:pt x="0" y="41"/>
                  </a:cubicBezTo>
                  <a:cubicBezTo>
                    <a:pt x="0" y="66"/>
                    <a:pt x="17" y="83"/>
                    <a:pt x="33" y="83"/>
                  </a:cubicBezTo>
                  <a:cubicBezTo>
                    <a:pt x="173" y="83"/>
                    <a:pt x="173" y="83"/>
                    <a:pt x="173" y="83"/>
                  </a:cubicBezTo>
                  <a:cubicBezTo>
                    <a:pt x="190" y="83"/>
                    <a:pt x="206" y="66"/>
                    <a:pt x="206" y="41"/>
                  </a:cubicBezTo>
                  <a:cubicBezTo>
                    <a:pt x="206" y="17"/>
                    <a:pt x="190" y="0"/>
                    <a:pt x="173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B3F9D3-68A8-B447-899B-07615C7115DE}"/>
              </a:ext>
            </a:extLst>
          </p:cNvPr>
          <p:cNvGrpSpPr/>
          <p:nvPr/>
        </p:nvGrpSpPr>
        <p:grpSpPr>
          <a:xfrm>
            <a:off x="16376226" y="9494818"/>
            <a:ext cx="2484738" cy="2009470"/>
            <a:chOff x="16789337" y="9298986"/>
            <a:chExt cx="2969036" cy="2401133"/>
          </a:xfrm>
        </p:grpSpPr>
        <p:sp>
          <p:nvSpPr>
            <p:cNvPr id="49" name="Freeform 2">
              <a:extLst>
                <a:ext uri="{FF2B5EF4-FFF2-40B4-BE49-F238E27FC236}">
                  <a16:creationId xmlns:a16="http://schemas.microsoft.com/office/drawing/2014/main" id="{B34DBA36-427A-9949-8660-943BB12BF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9337" y="9298986"/>
              <a:ext cx="2969036" cy="2401133"/>
            </a:xfrm>
            <a:custGeom>
              <a:avLst/>
              <a:gdLst>
                <a:gd name="T0" fmla="*/ 2618 w 2628"/>
                <a:gd name="T1" fmla="*/ 1029 h 2125"/>
                <a:gd name="T2" fmla="*/ 2618 w 2628"/>
                <a:gd name="T3" fmla="*/ 1029 h 2125"/>
                <a:gd name="T4" fmla="*/ 1745 w 2628"/>
                <a:gd name="T5" fmla="*/ 25 h 2125"/>
                <a:gd name="T6" fmla="*/ 1671 w 2628"/>
                <a:gd name="T7" fmla="*/ 49 h 2125"/>
                <a:gd name="T8" fmla="*/ 1671 w 2628"/>
                <a:gd name="T9" fmla="*/ 115 h 2125"/>
                <a:gd name="T10" fmla="*/ 41 w 2628"/>
                <a:gd name="T11" fmla="*/ 115 h 2125"/>
                <a:gd name="T12" fmla="*/ 0 w 2628"/>
                <a:gd name="T13" fmla="*/ 156 h 2125"/>
                <a:gd name="T14" fmla="*/ 0 w 2628"/>
                <a:gd name="T15" fmla="*/ 1968 h 2125"/>
                <a:gd name="T16" fmla="*/ 41 w 2628"/>
                <a:gd name="T17" fmla="*/ 2009 h 2125"/>
                <a:gd name="T18" fmla="*/ 1671 w 2628"/>
                <a:gd name="T19" fmla="*/ 2009 h 2125"/>
                <a:gd name="T20" fmla="*/ 1671 w 2628"/>
                <a:gd name="T21" fmla="*/ 2067 h 2125"/>
                <a:gd name="T22" fmla="*/ 1745 w 2628"/>
                <a:gd name="T23" fmla="*/ 2091 h 2125"/>
                <a:gd name="T24" fmla="*/ 2618 w 2628"/>
                <a:gd name="T25" fmla="*/ 1087 h 2125"/>
                <a:gd name="T26" fmla="*/ 2618 w 2628"/>
                <a:gd name="T27" fmla="*/ 1029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8" h="2125">
                  <a:moveTo>
                    <a:pt x="2618" y="1029"/>
                  </a:moveTo>
                  <a:lnTo>
                    <a:pt x="2618" y="1029"/>
                  </a:lnTo>
                  <a:cubicBezTo>
                    <a:pt x="1745" y="25"/>
                    <a:pt x="1745" y="25"/>
                    <a:pt x="1745" y="25"/>
                  </a:cubicBezTo>
                  <a:cubicBezTo>
                    <a:pt x="1721" y="0"/>
                    <a:pt x="1671" y="16"/>
                    <a:pt x="1671" y="49"/>
                  </a:cubicBezTo>
                  <a:cubicBezTo>
                    <a:pt x="1671" y="115"/>
                    <a:pt x="1671" y="115"/>
                    <a:pt x="1671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16" y="115"/>
                    <a:pt x="0" y="132"/>
                    <a:pt x="0" y="156"/>
                  </a:cubicBezTo>
                  <a:cubicBezTo>
                    <a:pt x="0" y="1968"/>
                    <a:pt x="0" y="1968"/>
                    <a:pt x="0" y="1968"/>
                  </a:cubicBezTo>
                  <a:cubicBezTo>
                    <a:pt x="0" y="1993"/>
                    <a:pt x="16" y="2009"/>
                    <a:pt x="41" y="2009"/>
                  </a:cubicBezTo>
                  <a:cubicBezTo>
                    <a:pt x="1671" y="2009"/>
                    <a:pt x="1671" y="2009"/>
                    <a:pt x="1671" y="2009"/>
                  </a:cubicBezTo>
                  <a:cubicBezTo>
                    <a:pt x="1671" y="2067"/>
                    <a:pt x="1671" y="2067"/>
                    <a:pt x="1671" y="2067"/>
                  </a:cubicBezTo>
                  <a:cubicBezTo>
                    <a:pt x="1671" y="2108"/>
                    <a:pt x="1721" y="2124"/>
                    <a:pt x="1745" y="2091"/>
                  </a:cubicBezTo>
                  <a:cubicBezTo>
                    <a:pt x="2618" y="1087"/>
                    <a:pt x="2618" y="1087"/>
                    <a:pt x="2618" y="1087"/>
                  </a:cubicBezTo>
                  <a:cubicBezTo>
                    <a:pt x="2627" y="1070"/>
                    <a:pt x="2627" y="1046"/>
                    <a:pt x="2618" y="102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5" name="Freeform 335">
              <a:extLst>
                <a:ext uri="{FF2B5EF4-FFF2-40B4-BE49-F238E27FC236}">
                  <a16:creationId xmlns:a16="http://schemas.microsoft.com/office/drawing/2014/main" id="{D721130B-A9AE-6C44-91D0-1D76A1EAC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7204" y="10081099"/>
              <a:ext cx="1315143" cy="836909"/>
            </a:xfrm>
            <a:custGeom>
              <a:avLst/>
              <a:gdLst>
                <a:gd name="T0" fmla="*/ 1161 w 1162"/>
                <a:gd name="T1" fmla="*/ 49 h 742"/>
                <a:gd name="T2" fmla="*/ 1161 w 1162"/>
                <a:gd name="T3" fmla="*/ 49 h 742"/>
                <a:gd name="T4" fmla="*/ 1161 w 1162"/>
                <a:gd name="T5" fmla="*/ 32 h 742"/>
                <a:gd name="T6" fmla="*/ 1153 w 1162"/>
                <a:gd name="T7" fmla="*/ 24 h 742"/>
                <a:gd name="T8" fmla="*/ 1104 w 1162"/>
                <a:gd name="T9" fmla="*/ 0 h 742"/>
                <a:gd name="T10" fmla="*/ 58 w 1162"/>
                <a:gd name="T11" fmla="*/ 0 h 742"/>
                <a:gd name="T12" fmla="*/ 17 w 1162"/>
                <a:gd name="T13" fmla="*/ 24 h 742"/>
                <a:gd name="T14" fmla="*/ 9 w 1162"/>
                <a:gd name="T15" fmla="*/ 32 h 742"/>
                <a:gd name="T16" fmla="*/ 9 w 1162"/>
                <a:gd name="T17" fmla="*/ 49 h 742"/>
                <a:gd name="T18" fmla="*/ 0 w 1162"/>
                <a:gd name="T19" fmla="*/ 49 h 742"/>
                <a:gd name="T20" fmla="*/ 0 w 1162"/>
                <a:gd name="T21" fmla="*/ 683 h 742"/>
                <a:gd name="T22" fmla="*/ 58 w 1162"/>
                <a:gd name="T23" fmla="*/ 741 h 742"/>
                <a:gd name="T24" fmla="*/ 1104 w 1162"/>
                <a:gd name="T25" fmla="*/ 741 h 742"/>
                <a:gd name="T26" fmla="*/ 1161 w 1162"/>
                <a:gd name="T27" fmla="*/ 683 h 742"/>
                <a:gd name="T28" fmla="*/ 1161 w 1162"/>
                <a:gd name="T29" fmla="*/ 49 h 742"/>
                <a:gd name="T30" fmla="*/ 585 w 1162"/>
                <a:gd name="T31" fmla="*/ 280 h 742"/>
                <a:gd name="T32" fmla="*/ 585 w 1162"/>
                <a:gd name="T33" fmla="*/ 280 h 742"/>
                <a:gd name="T34" fmla="*/ 173 w 1162"/>
                <a:gd name="T35" fmla="*/ 74 h 742"/>
                <a:gd name="T36" fmla="*/ 997 w 1162"/>
                <a:gd name="T37" fmla="*/ 74 h 742"/>
                <a:gd name="T38" fmla="*/ 585 w 1162"/>
                <a:gd name="T39" fmla="*/ 280 h 742"/>
                <a:gd name="T40" fmla="*/ 83 w 1162"/>
                <a:gd name="T41" fmla="*/ 666 h 742"/>
                <a:gd name="T42" fmla="*/ 83 w 1162"/>
                <a:gd name="T43" fmla="*/ 666 h 742"/>
                <a:gd name="T44" fmla="*/ 83 w 1162"/>
                <a:gd name="T45" fmla="*/ 107 h 742"/>
                <a:gd name="T46" fmla="*/ 569 w 1162"/>
                <a:gd name="T47" fmla="*/ 354 h 742"/>
                <a:gd name="T48" fmla="*/ 569 w 1162"/>
                <a:gd name="T49" fmla="*/ 354 h 742"/>
                <a:gd name="T50" fmla="*/ 569 w 1162"/>
                <a:gd name="T51" fmla="*/ 354 h 742"/>
                <a:gd name="T52" fmla="*/ 569 w 1162"/>
                <a:gd name="T53" fmla="*/ 354 h 742"/>
                <a:gd name="T54" fmla="*/ 569 w 1162"/>
                <a:gd name="T55" fmla="*/ 354 h 742"/>
                <a:gd name="T56" fmla="*/ 569 w 1162"/>
                <a:gd name="T57" fmla="*/ 354 h 742"/>
                <a:gd name="T58" fmla="*/ 569 w 1162"/>
                <a:gd name="T59" fmla="*/ 354 h 742"/>
                <a:gd name="T60" fmla="*/ 569 w 1162"/>
                <a:gd name="T61" fmla="*/ 362 h 742"/>
                <a:gd name="T62" fmla="*/ 577 w 1162"/>
                <a:gd name="T63" fmla="*/ 362 h 742"/>
                <a:gd name="T64" fmla="*/ 577 w 1162"/>
                <a:gd name="T65" fmla="*/ 362 h 742"/>
                <a:gd name="T66" fmla="*/ 577 w 1162"/>
                <a:gd name="T67" fmla="*/ 362 h 742"/>
                <a:gd name="T68" fmla="*/ 577 w 1162"/>
                <a:gd name="T69" fmla="*/ 362 h 742"/>
                <a:gd name="T70" fmla="*/ 577 w 1162"/>
                <a:gd name="T71" fmla="*/ 362 h 742"/>
                <a:gd name="T72" fmla="*/ 577 w 1162"/>
                <a:gd name="T73" fmla="*/ 362 h 742"/>
                <a:gd name="T74" fmla="*/ 577 w 1162"/>
                <a:gd name="T75" fmla="*/ 362 h 742"/>
                <a:gd name="T76" fmla="*/ 585 w 1162"/>
                <a:gd name="T77" fmla="*/ 362 h 742"/>
                <a:gd name="T78" fmla="*/ 585 w 1162"/>
                <a:gd name="T79" fmla="*/ 362 h 742"/>
                <a:gd name="T80" fmla="*/ 585 w 1162"/>
                <a:gd name="T81" fmla="*/ 362 h 742"/>
                <a:gd name="T82" fmla="*/ 585 w 1162"/>
                <a:gd name="T83" fmla="*/ 362 h 742"/>
                <a:gd name="T84" fmla="*/ 585 w 1162"/>
                <a:gd name="T85" fmla="*/ 362 h 742"/>
                <a:gd name="T86" fmla="*/ 585 w 1162"/>
                <a:gd name="T87" fmla="*/ 362 h 742"/>
                <a:gd name="T88" fmla="*/ 585 w 1162"/>
                <a:gd name="T89" fmla="*/ 362 h 742"/>
                <a:gd name="T90" fmla="*/ 593 w 1162"/>
                <a:gd name="T91" fmla="*/ 362 h 742"/>
                <a:gd name="T92" fmla="*/ 593 w 1162"/>
                <a:gd name="T93" fmla="*/ 362 h 742"/>
                <a:gd name="T94" fmla="*/ 593 w 1162"/>
                <a:gd name="T95" fmla="*/ 362 h 742"/>
                <a:gd name="T96" fmla="*/ 593 w 1162"/>
                <a:gd name="T97" fmla="*/ 362 h 742"/>
                <a:gd name="T98" fmla="*/ 593 w 1162"/>
                <a:gd name="T99" fmla="*/ 354 h 742"/>
                <a:gd name="T100" fmla="*/ 593 w 1162"/>
                <a:gd name="T101" fmla="*/ 354 h 742"/>
                <a:gd name="T102" fmla="*/ 593 w 1162"/>
                <a:gd name="T103" fmla="*/ 354 h 742"/>
                <a:gd name="T104" fmla="*/ 601 w 1162"/>
                <a:gd name="T105" fmla="*/ 354 h 742"/>
                <a:gd name="T106" fmla="*/ 601 w 1162"/>
                <a:gd name="T107" fmla="*/ 354 h 742"/>
                <a:gd name="T108" fmla="*/ 601 w 1162"/>
                <a:gd name="T109" fmla="*/ 354 h 742"/>
                <a:gd name="T110" fmla="*/ 601 w 1162"/>
                <a:gd name="T111" fmla="*/ 354 h 742"/>
                <a:gd name="T112" fmla="*/ 1087 w 1162"/>
                <a:gd name="T113" fmla="*/ 107 h 742"/>
                <a:gd name="T114" fmla="*/ 1087 w 1162"/>
                <a:gd name="T115" fmla="*/ 666 h 742"/>
                <a:gd name="T116" fmla="*/ 83 w 1162"/>
                <a:gd name="T117" fmla="*/ 666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2" h="742">
                  <a:moveTo>
                    <a:pt x="1161" y="49"/>
                  </a:moveTo>
                  <a:lnTo>
                    <a:pt x="1161" y="49"/>
                  </a:lnTo>
                  <a:cubicBezTo>
                    <a:pt x="1161" y="41"/>
                    <a:pt x="1161" y="32"/>
                    <a:pt x="1161" y="32"/>
                  </a:cubicBezTo>
                  <a:cubicBezTo>
                    <a:pt x="1161" y="24"/>
                    <a:pt x="1153" y="24"/>
                    <a:pt x="1153" y="24"/>
                  </a:cubicBezTo>
                  <a:cubicBezTo>
                    <a:pt x="1145" y="8"/>
                    <a:pt x="1128" y="0"/>
                    <a:pt x="110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0"/>
                    <a:pt x="25" y="8"/>
                    <a:pt x="17" y="24"/>
                  </a:cubicBezTo>
                  <a:cubicBezTo>
                    <a:pt x="9" y="24"/>
                    <a:pt x="9" y="24"/>
                    <a:pt x="9" y="32"/>
                  </a:cubicBezTo>
                  <a:cubicBezTo>
                    <a:pt x="9" y="32"/>
                    <a:pt x="0" y="41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16"/>
                    <a:pt x="33" y="741"/>
                    <a:pt x="58" y="741"/>
                  </a:cubicBezTo>
                  <a:cubicBezTo>
                    <a:pt x="1104" y="741"/>
                    <a:pt x="1104" y="741"/>
                    <a:pt x="1104" y="741"/>
                  </a:cubicBezTo>
                  <a:cubicBezTo>
                    <a:pt x="1137" y="741"/>
                    <a:pt x="1161" y="716"/>
                    <a:pt x="1161" y="683"/>
                  </a:cubicBezTo>
                  <a:cubicBezTo>
                    <a:pt x="1161" y="49"/>
                    <a:pt x="1161" y="49"/>
                    <a:pt x="1161" y="49"/>
                  </a:cubicBezTo>
                  <a:close/>
                  <a:moveTo>
                    <a:pt x="585" y="280"/>
                  </a:moveTo>
                  <a:lnTo>
                    <a:pt x="585" y="280"/>
                  </a:lnTo>
                  <a:cubicBezTo>
                    <a:pt x="173" y="74"/>
                    <a:pt x="173" y="74"/>
                    <a:pt x="173" y="74"/>
                  </a:cubicBezTo>
                  <a:cubicBezTo>
                    <a:pt x="997" y="74"/>
                    <a:pt x="997" y="74"/>
                    <a:pt x="997" y="74"/>
                  </a:cubicBezTo>
                  <a:lnTo>
                    <a:pt x="585" y="280"/>
                  </a:lnTo>
                  <a:close/>
                  <a:moveTo>
                    <a:pt x="83" y="666"/>
                  </a:moveTo>
                  <a:lnTo>
                    <a:pt x="83" y="666"/>
                  </a:lnTo>
                  <a:cubicBezTo>
                    <a:pt x="83" y="107"/>
                    <a:pt x="83" y="107"/>
                    <a:pt x="83" y="107"/>
                  </a:cubicBezTo>
                  <a:cubicBezTo>
                    <a:pt x="569" y="354"/>
                    <a:pt x="569" y="354"/>
                    <a:pt x="569" y="354"/>
                  </a:cubicBezTo>
                  <a:lnTo>
                    <a:pt x="569" y="354"/>
                  </a:lnTo>
                  <a:lnTo>
                    <a:pt x="569" y="354"/>
                  </a:lnTo>
                  <a:lnTo>
                    <a:pt x="569" y="354"/>
                  </a:lnTo>
                  <a:lnTo>
                    <a:pt x="569" y="354"/>
                  </a:lnTo>
                  <a:lnTo>
                    <a:pt x="569" y="354"/>
                  </a:lnTo>
                  <a:lnTo>
                    <a:pt x="569" y="354"/>
                  </a:lnTo>
                  <a:cubicBezTo>
                    <a:pt x="569" y="362"/>
                    <a:pt x="569" y="362"/>
                    <a:pt x="569" y="362"/>
                  </a:cubicBezTo>
                  <a:cubicBezTo>
                    <a:pt x="569" y="362"/>
                    <a:pt x="569" y="362"/>
                    <a:pt x="577" y="362"/>
                  </a:cubicBezTo>
                  <a:lnTo>
                    <a:pt x="577" y="362"/>
                  </a:lnTo>
                  <a:lnTo>
                    <a:pt x="577" y="362"/>
                  </a:lnTo>
                  <a:lnTo>
                    <a:pt x="577" y="362"/>
                  </a:lnTo>
                  <a:lnTo>
                    <a:pt x="577" y="362"/>
                  </a:lnTo>
                  <a:lnTo>
                    <a:pt x="577" y="362"/>
                  </a:lnTo>
                  <a:lnTo>
                    <a:pt x="577" y="362"/>
                  </a:lnTo>
                  <a:cubicBezTo>
                    <a:pt x="585" y="362"/>
                    <a:pt x="585" y="362"/>
                    <a:pt x="585" y="362"/>
                  </a:cubicBezTo>
                  <a:lnTo>
                    <a:pt x="585" y="362"/>
                  </a:lnTo>
                  <a:lnTo>
                    <a:pt x="585" y="362"/>
                  </a:lnTo>
                  <a:lnTo>
                    <a:pt x="585" y="362"/>
                  </a:lnTo>
                  <a:lnTo>
                    <a:pt x="585" y="362"/>
                  </a:lnTo>
                  <a:lnTo>
                    <a:pt x="585" y="362"/>
                  </a:lnTo>
                  <a:lnTo>
                    <a:pt x="585" y="362"/>
                  </a:lnTo>
                  <a:lnTo>
                    <a:pt x="593" y="362"/>
                  </a:lnTo>
                  <a:lnTo>
                    <a:pt x="593" y="362"/>
                  </a:lnTo>
                  <a:lnTo>
                    <a:pt x="593" y="362"/>
                  </a:lnTo>
                  <a:lnTo>
                    <a:pt x="593" y="362"/>
                  </a:lnTo>
                  <a:cubicBezTo>
                    <a:pt x="593" y="362"/>
                    <a:pt x="593" y="362"/>
                    <a:pt x="593" y="354"/>
                  </a:cubicBezTo>
                  <a:lnTo>
                    <a:pt x="593" y="354"/>
                  </a:lnTo>
                  <a:lnTo>
                    <a:pt x="593" y="354"/>
                  </a:lnTo>
                  <a:cubicBezTo>
                    <a:pt x="593" y="354"/>
                    <a:pt x="593" y="354"/>
                    <a:pt x="601" y="354"/>
                  </a:cubicBezTo>
                  <a:lnTo>
                    <a:pt x="601" y="354"/>
                  </a:lnTo>
                  <a:lnTo>
                    <a:pt x="601" y="354"/>
                  </a:lnTo>
                  <a:lnTo>
                    <a:pt x="601" y="354"/>
                  </a:lnTo>
                  <a:cubicBezTo>
                    <a:pt x="1087" y="107"/>
                    <a:pt x="1087" y="107"/>
                    <a:pt x="1087" y="107"/>
                  </a:cubicBezTo>
                  <a:cubicBezTo>
                    <a:pt x="1087" y="666"/>
                    <a:pt x="1087" y="666"/>
                    <a:pt x="1087" y="666"/>
                  </a:cubicBezTo>
                  <a:lnTo>
                    <a:pt x="83" y="6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CF3BD6-A8D7-E84D-A860-69680B90C276}"/>
              </a:ext>
            </a:extLst>
          </p:cNvPr>
          <p:cNvGrpSpPr/>
          <p:nvPr/>
        </p:nvGrpSpPr>
        <p:grpSpPr>
          <a:xfrm>
            <a:off x="5569826" y="9494818"/>
            <a:ext cx="2484738" cy="2009470"/>
            <a:chOff x="4698983" y="9298986"/>
            <a:chExt cx="2969036" cy="2401133"/>
          </a:xfrm>
        </p:grpSpPr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1EB69E8B-F49A-8D4C-9BF1-B33F7D6A6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983" y="9298986"/>
              <a:ext cx="2969036" cy="2401133"/>
            </a:xfrm>
            <a:custGeom>
              <a:avLst/>
              <a:gdLst>
                <a:gd name="T0" fmla="*/ 2618 w 2628"/>
                <a:gd name="T1" fmla="*/ 1029 h 2125"/>
                <a:gd name="T2" fmla="*/ 2618 w 2628"/>
                <a:gd name="T3" fmla="*/ 1029 h 2125"/>
                <a:gd name="T4" fmla="*/ 1746 w 2628"/>
                <a:gd name="T5" fmla="*/ 25 h 2125"/>
                <a:gd name="T6" fmla="*/ 1672 w 2628"/>
                <a:gd name="T7" fmla="*/ 49 h 2125"/>
                <a:gd name="T8" fmla="*/ 1672 w 2628"/>
                <a:gd name="T9" fmla="*/ 115 h 2125"/>
                <a:gd name="T10" fmla="*/ 41 w 2628"/>
                <a:gd name="T11" fmla="*/ 115 h 2125"/>
                <a:gd name="T12" fmla="*/ 0 w 2628"/>
                <a:gd name="T13" fmla="*/ 156 h 2125"/>
                <a:gd name="T14" fmla="*/ 0 w 2628"/>
                <a:gd name="T15" fmla="*/ 1968 h 2125"/>
                <a:gd name="T16" fmla="*/ 41 w 2628"/>
                <a:gd name="T17" fmla="*/ 2009 h 2125"/>
                <a:gd name="T18" fmla="*/ 1672 w 2628"/>
                <a:gd name="T19" fmla="*/ 2009 h 2125"/>
                <a:gd name="T20" fmla="*/ 1672 w 2628"/>
                <a:gd name="T21" fmla="*/ 2067 h 2125"/>
                <a:gd name="T22" fmla="*/ 1746 w 2628"/>
                <a:gd name="T23" fmla="*/ 2091 h 2125"/>
                <a:gd name="T24" fmla="*/ 2618 w 2628"/>
                <a:gd name="T25" fmla="*/ 1087 h 2125"/>
                <a:gd name="T26" fmla="*/ 2618 w 2628"/>
                <a:gd name="T27" fmla="*/ 1029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8" h="2125">
                  <a:moveTo>
                    <a:pt x="2618" y="1029"/>
                  </a:moveTo>
                  <a:lnTo>
                    <a:pt x="2618" y="1029"/>
                  </a:lnTo>
                  <a:cubicBezTo>
                    <a:pt x="1746" y="25"/>
                    <a:pt x="1746" y="25"/>
                    <a:pt x="1746" y="25"/>
                  </a:cubicBezTo>
                  <a:cubicBezTo>
                    <a:pt x="1721" y="0"/>
                    <a:pt x="1672" y="16"/>
                    <a:pt x="1672" y="49"/>
                  </a:cubicBezTo>
                  <a:cubicBezTo>
                    <a:pt x="1672" y="115"/>
                    <a:pt x="1672" y="115"/>
                    <a:pt x="1672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25" y="115"/>
                    <a:pt x="0" y="132"/>
                    <a:pt x="0" y="156"/>
                  </a:cubicBezTo>
                  <a:cubicBezTo>
                    <a:pt x="0" y="1968"/>
                    <a:pt x="0" y="1968"/>
                    <a:pt x="0" y="1968"/>
                  </a:cubicBezTo>
                  <a:cubicBezTo>
                    <a:pt x="0" y="1993"/>
                    <a:pt x="25" y="2009"/>
                    <a:pt x="41" y="2009"/>
                  </a:cubicBezTo>
                  <a:cubicBezTo>
                    <a:pt x="1672" y="2009"/>
                    <a:pt x="1672" y="2009"/>
                    <a:pt x="1672" y="2009"/>
                  </a:cubicBezTo>
                  <a:cubicBezTo>
                    <a:pt x="1672" y="2067"/>
                    <a:pt x="1672" y="2067"/>
                    <a:pt x="1672" y="2067"/>
                  </a:cubicBezTo>
                  <a:cubicBezTo>
                    <a:pt x="1672" y="2108"/>
                    <a:pt x="1721" y="2124"/>
                    <a:pt x="1746" y="2091"/>
                  </a:cubicBezTo>
                  <a:cubicBezTo>
                    <a:pt x="2618" y="1087"/>
                    <a:pt x="2618" y="1087"/>
                    <a:pt x="2618" y="1087"/>
                  </a:cubicBezTo>
                  <a:cubicBezTo>
                    <a:pt x="2627" y="1070"/>
                    <a:pt x="2627" y="1046"/>
                    <a:pt x="2618" y="10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6" name="Freeform 336">
              <a:extLst>
                <a:ext uri="{FF2B5EF4-FFF2-40B4-BE49-F238E27FC236}">
                  <a16:creationId xmlns:a16="http://schemas.microsoft.com/office/drawing/2014/main" id="{042D9B7C-747A-B141-AB7B-9C8CF727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575" y="9836999"/>
              <a:ext cx="1175659" cy="1310163"/>
            </a:xfrm>
            <a:custGeom>
              <a:avLst/>
              <a:gdLst>
                <a:gd name="T0" fmla="*/ 1030 w 1039"/>
                <a:gd name="T1" fmla="*/ 321 h 1161"/>
                <a:gd name="T2" fmla="*/ 1030 w 1039"/>
                <a:gd name="T3" fmla="*/ 321 h 1161"/>
                <a:gd name="T4" fmla="*/ 1021 w 1039"/>
                <a:gd name="T5" fmla="*/ 279 h 1161"/>
                <a:gd name="T6" fmla="*/ 742 w 1039"/>
                <a:gd name="T7" fmla="*/ 16 h 1161"/>
                <a:gd name="T8" fmla="*/ 742 w 1039"/>
                <a:gd name="T9" fmla="*/ 16 h 1161"/>
                <a:gd name="T10" fmla="*/ 742 w 1039"/>
                <a:gd name="T11" fmla="*/ 8 h 1161"/>
                <a:gd name="T12" fmla="*/ 742 w 1039"/>
                <a:gd name="T13" fmla="*/ 8 h 1161"/>
                <a:gd name="T14" fmla="*/ 733 w 1039"/>
                <a:gd name="T15" fmla="*/ 8 h 1161"/>
                <a:gd name="T16" fmla="*/ 733 w 1039"/>
                <a:gd name="T17" fmla="*/ 8 h 1161"/>
                <a:gd name="T18" fmla="*/ 733 w 1039"/>
                <a:gd name="T19" fmla="*/ 8 h 1161"/>
                <a:gd name="T20" fmla="*/ 733 w 1039"/>
                <a:gd name="T21" fmla="*/ 8 h 1161"/>
                <a:gd name="T22" fmla="*/ 733 w 1039"/>
                <a:gd name="T23" fmla="*/ 8 h 1161"/>
                <a:gd name="T24" fmla="*/ 725 w 1039"/>
                <a:gd name="T25" fmla="*/ 8 h 1161"/>
                <a:gd name="T26" fmla="*/ 725 w 1039"/>
                <a:gd name="T27" fmla="*/ 8 h 1161"/>
                <a:gd name="T28" fmla="*/ 725 w 1039"/>
                <a:gd name="T29" fmla="*/ 8 h 1161"/>
                <a:gd name="T30" fmla="*/ 725 w 1039"/>
                <a:gd name="T31" fmla="*/ 0 h 1161"/>
                <a:gd name="T32" fmla="*/ 725 w 1039"/>
                <a:gd name="T33" fmla="*/ 0 h 1161"/>
                <a:gd name="T34" fmla="*/ 717 w 1039"/>
                <a:gd name="T35" fmla="*/ 0 h 1161"/>
                <a:gd name="T36" fmla="*/ 717 w 1039"/>
                <a:gd name="T37" fmla="*/ 0 h 1161"/>
                <a:gd name="T38" fmla="*/ 717 w 1039"/>
                <a:gd name="T39" fmla="*/ 0 h 1161"/>
                <a:gd name="T40" fmla="*/ 66 w 1039"/>
                <a:gd name="T41" fmla="*/ 0 h 1161"/>
                <a:gd name="T42" fmla="*/ 0 w 1039"/>
                <a:gd name="T43" fmla="*/ 74 h 1161"/>
                <a:gd name="T44" fmla="*/ 0 w 1039"/>
                <a:gd name="T45" fmla="*/ 1128 h 1161"/>
                <a:gd name="T46" fmla="*/ 42 w 1039"/>
                <a:gd name="T47" fmla="*/ 1160 h 1161"/>
                <a:gd name="T48" fmla="*/ 223 w 1039"/>
                <a:gd name="T49" fmla="*/ 1160 h 1161"/>
                <a:gd name="T50" fmla="*/ 799 w 1039"/>
                <a:gd name="T51" fmla="*/ 1160 h 1161"/>
                <a:gd name="T52" fmla="*/ 997 w 1039"/>
                <a:gd name="T53" fmla="*/ 1160 h 1161"/>
                <a:gd name="T54" fmla="*/ 1038 w 1039"/>
                <a:gd name="T55" fmla="*/ 1128 h 1161"/>
                <a:gd name="T56" fmla="*/ 1038 w 1039"/>
                <a:gd name="T57" fmla="*/ 329 h 1161"/>
                <a:gd name="T58" fmla="*/ 1030 w 1039"/>
                <a:gd name="T59" fmla="*/ 321 h 1161"/>
                <a:gd name="T60" fmla="*/ 634 w 1039"/>
                <a:gd name="T61" fmla="*/ 82 h 1161"/>
                <a:gd name="T62" fmla="*/ 634 w 1039"/>
                <a:gd name="T63" fmla="*/ 82 h 1161"/>
                <a:gd name="T64" fmla="*/ 634 w 1039"/>
                <a:gd name="T65" fmla="*/ 288 h 1161"/>
                <a:gd name="T66" fmla="*/ 354 w 1039"/>
                <a:gd name="T67" fmla="*/ 288 h 1161"/>
                <a:gd name="T68" fmla="*/ 354 w 1039"/>
                <a:gd name="T69" fmla="*/ 82 h 1161"/>
                <a:gd name="T70" fmla="*/ 634 w 1039"/>
                <a:gd name="T71" fmla="*/ 82 h 1161"/>
                <a:gd name="T72" fmla="*/ 247 w 1039"/>
                <a:gd name="T73" fmla="*/ 1086 h 1161"/>
                <a:gd name="T74" fmla="*/ 247 w 1039"/>
                <a:gd name="T75" fmla="*/ 1086 h 1161"/>
                <a:gd name="T76" fmla="*/ 247 w 1039"/>
                <a:gd name="T77" fmla="*/ 708 h 1161"/>
                <a:gd name="T78" fmla="*/ 783 w 1039"/>
                <a:gd name="T79" fmla="*/ 708 h 1161"/>
                <a:gd name="T80" fmla="*/ 783 w 1039"/>
                <a:gd name="T81" fmla="*/ 1086 h 1161"/>
                <a:gd name="T82" fmla="*/ 247 w 1039"/>
                <a:gd name="T83" fmla="*/ 1086 h 1161"/>
                <a:gd name="T84" fmla="*/ 955 w 1039"/>
                <a:gd name="T85" fmla="*/ 1086 h 1161"/>
                <a:gd name="T86" fmla="*/ 955 w 1039"/>
                <a:gd name="T87" fmla="*/ 1086 h 1161"/>
                <a:gd name="T88" fmla="*/ 857 w 1039"/>
                <a:gd name="T89" fmla="*/ 1086 h 1161"/>
                <a:gd name="T90" fmla="*/ 857 w 1039"/>
                <a:gd name="T91" fmla="*/ 675 h 1161"/>
                <a:gd name="T92" fmla="*/ 799 w 1039"/>
                <a:gd name="T93" fmla="*/ 634 h 1161"/>
                <a:gd name="T94" fmla="*/ 223 w 1039"/>
                <a:gd name="T95" fmla="*/ 634 h 1161"/>
                <a:gd name="T96" fmla="*/ 173 w 1039"/>
                <a:gd name="T97" fmla="*/ 675 h 1161"/>
                <a:gd name="T98" fmla="*/ 173 w 1039"/>
                <a:gd name="T99" fmla="*/ 1086 h 1161"/>
                <a:gd name="T100" fmla="*/ 83 w 1039"/>
                <a:gd name="T101" fmla="*/ 1086 h 1161"/>
                <a:gd name="T102" fmla="*/ 83 w 1039"/>
                <a:gd name="T103" fmla="*/ 82 h 1161"/>
                <a:gd name="T104" fmla="*/ 272 w 1039"/>
                <a:gd name="T105" fmla="*/ 82 h 1161"/>
                <a:gd name="T106" fmla="*/ 272 w 1039"/>
                <a:gd name="T107" fmla="*/ 321 h 1161"/>
                <a:gd name="T108" fmla="*/ 322 w 1039"/>
                <a:gd name="T109" fmla="*/ 362 h 1161"/>
                <a:gd name="T110" fmla="*/ 667 w 1039"/>
                <a:gd name="T111" fmla="*/ 362 h 1161"/>
                <a:gd name="T112" fmla="*/ 709 w 1039"/>
                <a:gd name="T113" fmla="*/ 321 h 1161"/>
                <a:gd name="T114" fmla="*/ 709 w 1039"/>
                <a:gd name="T115" fmla="*/ 90 h 1161"/>
                <a:gd name="T116" fmla="*/ 955 w 1039"/>
                <a:gd name="T117" fmla="*/ 329 h 1161"/>
                <a:gd name="T118" fmla="*/ 955 w 1039"/>
                <a:gd name="T119" fmla="*/ 329 h 1161"/>
                <a:gd name="T120" fmla="*/ 955 w 1039"/>
                <a:gd name="T121" fmla="*/ 1086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9" h="1161">
                  <a:moveTo>
                    <a:pt x="1030" y="321"/>
                  </a:moveTo>
                  <a:lnTo>
                    <a:pt x="1030" y="321"/>
                  </a:lnTo>
                  <a:cubicBezTo>
                    <a:pt x="1038" y="304"/>
                    <a:pt x="1030" y="296"/>
                    <a:pt x="1021" y="279"/>
                  </a:cubicBezTo>
                  <a:cubicBezTo>
                    <a:pt x="742" y="16"/>
                    <a:pt x="742" y="16"/>
                    <a:pt x="742" y="16"/>
                  </a:cubicBezTo>
                  <a:lnTo>
                    <a:pt x="742" y="16"/>
                  </a:lnTo>
                  <a:cubicBezTo>
                    <a:pt x="742" y="8"/>
                    <a:pt x="742" y="8"/>
                    <a:pt x="742" y="8"/>
                  </a:cubicBezTo>
                  <a:lnTo>
                    <a:pt x="742" y="8"/>
                  </a:lnTo>
                  <a:cubicBezTo>
                    <a:pt x="742" y="8"/>
                    <a:pt x="742" y="8"/>
                    <a:pt x="733" y="8"/>
                  </a:cubicBezTo>
                  <a:lnTo>
                    <a:pt x="733" y="8"/>
                  </a:lnTo>
                  <a:lnTo>
                    <a:pt x="733" y="8"/>
                  </a:lnTo>
                  <a:lnTo>
                    <a:pt x="733" y="8"/>
                  </a:lnTo>
                  <a:lnTo>
                    <a:pt x="733" y="8"/>
                  </a:lnTo>
                  <a:cubicBezTo>
                    <a:pt x="733" y="8"/>
                    <a:pt x="733" y="8"/>
                    <a:pt x="725" y="8"/>
                  </a:cubicBezTo>
                  <a:lnTo>
                    <a:pt x="725" y="8"/>
                  </a:lnTo>
                  <a:lnTo>
                    <a:pt x="725" y="8"/>
                  </a:lnTo>
                  <a:cubicBezTo>
                    <a:pt x="725" y="0"/>
                    <a:pt x="725" y="0"/>
                    <a:pt x="725" y="0"/>
                  </a:cubicBezTo>
                  <a:lnTo>
                    <a:pt x="725" y="0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717" y="0"/>
                  </a:lnTo>
                  <a:cubicBezTo>
                    <a:pt x="66" y="0"/>
                    <a:pt x="66" y="0"/>
                    <a:pt x="66" y="0"/>
                  </a:cubicBezTo>
                  <a:cubicBezTo>
                    <a:pt x="42" y="0"/>
                    <a:pt x="0" y="33"/>
                    <a:pt x="0" y="74"/>
                  </a:cubicBezTo>
                  <a:cubicBezTo>
                    <a:pt x="0" y="1128"/>
                    <a:pt x="0" y="1128"/>
                    <a:pt x="0" y="1128"/>
                  </a:cubicBezTo>
                  <a:cubicBezTo>
                    <a:pt x="0" y="1144"/>
                    <a:pt x="25" y="1160"/>
                    <a:pt x="42" y="1160"/>
                  </a:cubicBezTo>
                  <a:cubicBezTo>
                    <a:pt x="223" y="1160"/>
                    <a:pt x="223" y="1160"/>
                    <a:pt x="223" y="1160"/>
                  </a:cubicBezTo>
                  <a:cubicBezTo>
                    <a:pt x="799" y="1160"/>
                    <a:pt x="799" y="1160"/>
                    <a:pt x="799" y="1160"/>
                  </a:cubicBezTo>
                  <a:cubicBezTo>
                    <a:pt x="997" y="1160"/>
                    <a:pt x="997" y="1160"/>
                    <a:pt x="997" y="1160"/>
                  </a:cubicBezTo>
                  <a:cubicBezTo>
                    <a:pt x="1013" y="1160"/>
                    <a:pt x="1038" y="1144"/>
                    <a:pt x="1038" y="1128"/>
                  </a:cubicBezTo>
                  <a:cubicBezTo>
                    <a:pt x="1038" y="329"/>
                    <a:pt x="1038" y="329"/>
                    <a:pt x="1038" y="329"/>
                  </a:cubicBezTo>
                  <a:lnTo>
                    <a:pt x="1030" y="321"/>
                  </a:lnTo>
                  <a:close/>
                  <a:moveTo>
                    <a:pt x="634" y="82"/>
                  </a:moveTo>
                  <a:lnTo>
                    <a:pt x="634" y="82"/>
                  </a:lnTo>
                  <a:cubicBezTo>
                    <a:pt x="634" y="288"/>
                    <a:pt x="634" y="288"/>
                    <a:pt x="634" y="288"/>
                  </a:cubicBezTo>
                  <a:cubicBezTo>
                    <a:pt x="354" y="288"/>
                    <a:pt x="354" y="288"/>
                    <a:pt x="354" y="288"/>
                  </a:cubicBezTo>
                  <a:cubicBezTo>
                    <a:pt x="354" y="82"/>
                    <a:pt x="354" y="82"/>
                    <a:pt x="354" y="82"/>
                  </a:cubicBezTo>
                  <a:lnTo>
                    <a:pt x="634" y="82"/>
                  </a:lnTo>
                  <a:close/>
                  <a:moveTo>
                    <a:pt x="247" y="1086"/>
                  </a:moveTo>
                  <a:lnTo>
                    <a:pt x="247" y="1086"/>
                  </a:lnTo>
                  <a:cubicBezTo>
                    <a:pt x="247" y="708"/>
                    <a:pt x="247" y="708"/>
                    <a:pt x="247" y="708"/>
                  </a:cubicBezTo>
                  <a:cubicBezTo>
                    <a:pt x="783" y="708"/>
                    <a:pt x="783" y="708"/>
                    <a:pt x="783" y="708"/>
                  </a:cubicBezTo>
                  <a:cubicBezTo>
                    <a:pt x="783" y="1086"/>
                    <a:pt x="783" y="1086"/>
                    <a:pt x="783" y="1086"/>
                  </a:cubicBezTo>
                  <a:lnTo>
                    <a:pt x="247" y="1086"/>
                  </a:lnTo>
                  <a:close/>
                  <a:moveTo>
                    <a:pt x="955" y="1086"/>
                  </a:moveTo>
                  <a:lnTo>
                    <a:pt x="955" y="1086"/>
                  </a:lnTo>
                  <a:cubicBezTo>
                    <a:pt x="857" y="1086"/>
                    <a:pt x="857" y="1086"/>
                    <a:pt x="857" y="1086"/>
                  </a:cubicBezTo>
                  <a:cubicBezTo>
                    <a:pt x="857" y="675"/>
                    <a:pt x="857" y="675"/>
                    <a:pt x="857" y="675"/>
                  </a:cubicBezTo>
                  <a:cubicBezTo>
                    <a:pt x="857" y="650"/>
                    <a:pt x="832" y="634"/>
                    <a:pt x="799" y="634"/>
                  </a:cubicBezTo>
                  <a:cubicBezTo>
                    <a:pt x="223" y="634"/>
                    <a:pt x="223" y="634"/>
                    <a:pt x="223" y="634"/>
                  </a:cubicBezTo>
                  <a:cubicBezTo>
                    <a:pt x="190" y="634"/>
                    <a:pt x="173" y="650"/>
                    <a:pt x="173" y="675"/>
                  </a:cubicBezTo>
                  <a:cubicBezTo>
                    <a:pt x="173" y="1086"/>
                    <a:pt x="173" y="1086"/>
                    <a:pt x="173" y="1086"/>
                  </a:cubicBezTo>
                  <a:cubicBezTo>
                    <a:pt x="83" y="1086"/>
                    <a:pt x="83" y="1086"/>
                    <a:pt x="83" y="1086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321"/>
                    <a:pt x="272" y="321"/>
                    <a:pt x="272" y="321"/>
                  </a:cubicBezTo>
                  <a:cubicBezTo>
                    <a:pt x="272" y="345"/>
                    <a:pt x="297" y="362"/>
                    <a:pt x="322" y="362"/>
                  </a:cubicBezTo>
                  <a:cubicBezTo>
                    <a:pt x="667" y="362"/>
                    <a:pt x="667" y="362"/>
                    <a:pt x="667" y="362"/>
                  </a:cubicBezTo>
                  <a:cubicBezTo>
                    <a:pt x="692" y="362"/>
                    <a:pt x="709" y="345"/>
                    <a:pt x="709" y="321"/>
                  </a:cubicBezTo>
                  <a:cubicBezTo>
                    <a:pt x="709" y="90"/>
                    <a:pt x="709" y="90"/>
                    <a:pt x="709" y="90"/>
                  </a:cubicBezTo>
                  <a:cubicBezTo>
                    <a:pt x="955" y="329"/>
                    <a:pt x="955" y="329"/>
                    <a:pt x="955" y="329"/>
                  </a:cubicBezTo>
                  <a:lnTo>
                    <a:pt x="955" y="329"/>
                  </a:lnTo>
                  <a:lnTo>
                    <a:pt x="955" y="108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87" name="Freeform 337">
            <a:extLst>
              <a:ext uri="{FF2B5EF4-FFF2-40B4-BE49-F238E27FC236}">
                <a16:creationId xmlns:a16="http://schemas.microsoft.com/office/drawing/2014/main" id="{46518942-CCBE-BF41-8D7B-69B6EABE6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464" y="6613903"/>
            <a:ext cx="5758734" cy="3691367"/>
          </a:xfrm>
          <a:custGeom>
            <a:avLst/>
            <a:gdLst>
              <a:gd name="T0" fmla="*/ 4841 w 5097"/>
              <a:gd name="T1" fmla="*/ 3268 h 3269"/>
              <a:gd name="T2" fmla="*/ 4841 w 5097"/>
              <a:gd name="T3" fmla="*/ 3268 h 3269"/>
              <a:gd name="T4" fmla="*/ 255 w 5097"/>
              <a:gd name="T5" fmla="*/ 3268 h 3269"/>
              <a:gd name="T6" fmla="*/ 0 w 5097"/>
              <a:gd name="T7" fmla="*/ 3021 h 3269"/>
              <a:gd name="T8" fmla="*/ 0 w 5097"/>
              <a:gd name="T9" fmla="*/ 246 h 3269"/>
              <a:gd name="T10" fmla="*/ 255 w 5097"/>
              <a:gd name="T11" fmla="*/ 0 h 3269"/>
              <a:gd name="T12" fmla="*/ 4841 w 5097"/>
              <a:gd name="T13" fmla="*/ 0 h 3269"/>
              <a:gd name="T14" fmla="*/ 5096 w 5097"/>
              <a:gd name="T15" fmla="*/ 246 h 3269"/>
              <a:gd name="T16" fmla="*/ 5096 w 5097"/>
              <a:gd name="T17" fmla="*/ 3021 h 3269"/>
              <a:gd name="T18" fmla="*/ 4841 w 5097"/>
              <a:gd name="T19" fmla="*/ 3268 h 3269"/>
              <a:gd name="T20" fmla="*/ 329 w 5097"/>
              <a:gd name="T21" fmla="*/ 2939 h 3269"/>
              <a:gd name="T22" fmla="*/ 329 w 5097"/>
              <a:gd name="T23" fmla="*/ 2939 h 3269"/>
              <a:gd name="T24" fmla="*/ 4766 w 5097"/>
              <a:gd name="T25" fmla="*/ 2939 h 3269"/>
              <a:gd name="T26" fmla="*/ 4766 w 5097"/>
              <a:gd name="T27" fmla="*/ 329 h 3269"/>
              <a:gd name="T28" fmla="*/ 329 w 5097"/>
              <a:gd name="T29" fmla="*/ 329 h 3269"/>
              <a:gd name="T30" fmla="*/ 329 w 5097"/>
              <a:gd name="T31" fmla="*/ 2939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97" h="3269">
                <a:moveTo>
                  <a:pt x="4841" y="3268"/>
                </a:moveTo>
                <a:lnTo>
                  <a:pt x="4841" y="3268"/>
                </a:lnTo>
                <a:cubicBezTo>
                  <a:pt x="255" y="3268"/>
                  <a:pt x="255" y="3268"/>
                  <a:pt x="255" y="3268"/>
                </a:cubicBezTo>
                <a:cubicBezTo>
                  <a:pt x="115" y="3268"/>
                  <a:pt x="0" y="3161"/>
                  <a:pt x="0" y="3021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107"/>
                  <a:pt x="115" y="0"/>
                  <a:pt x="255" y="0"/>
                </a:cubicBezTo>
                <a:cubicBezTo>
                  <a:pt x="4841" y="0"/>
                  <a:pt x="4841" y="0"/>
                  <a:pt x="4841" y="0"/>
                </a:cubicBezTo>
                <a:cubicBezTo>
                  <a:pt x="4980" y="0"/>
                  <a:pt x="5096" y="107"/>
                  <a:pt x="5096" y="246"/>
                </a:cubicBezTo>
                <a:cubicBezTo>
                  <a:pt x="5096" y="3021"/>
                  <a:pt x="5096" y="3021"/>
                  <a:pt x="5096" y="3021"/>
                </a:cubicBezTo>
                <a:cubicBezTo>
                  <a:pt x="5096" y="3161"/>
                  <a:pt x="4980" y="3268"/>
                  <a:pt x="4841" y="3268"/>
                </a:cubicBezTo>
                <a:close/>
                <a:moveTo>
                  <a:pt x="329" y="2939"/>
                </a:moveTo>
                <a:lnTo>
                  <a:pt x="329" y="2939"/>
                </a:lnTo>
                <a:cubicBezTo>
                  <a:pt x="4766" y="2939"/>
                  <a:pt x="4766" y="2939"/>
                  <a:pt x="4766" y="2939"/>
                </a:cubicBezTo>
                <a:cubicBezTo>
                  <a:pt x="4766" y="329"/>
                  <a:pt x="4766" y="329"/>
                  <a:pt x="4766" y="329"/>
                </a:cubicBezTo>
                <a:cubicBezTo>
                  <a:pt x="329" y="329"/>
                  <a:pt x="329" y="329"/>
                  <a:pt x="329" y="329"/>
                </a:cubicBezTo>
                <a:lnTo>
                  <a:pt x="329" y="29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8">
            <a:extLst>
              <a:ext uri="{FF2B5EF4-FFF2-40B4-BE49-F238E27FC236}">
                <a16:creationId xmlns:a16="http://schemas.microsoft.com/office/drawing/2014/main" id="{A33151A9-486F-C64D-8615-B8ABE616C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892" y="10629076"/>
            <a:ext cx="7078861" cy="373619"/>
          </a:xfrm>
          <a:custGeom>
            <a:avLst/>
            <a:gdLst>
              <a:gd name="T0" fmla="*/ 6101 w 6267"/>
              <a:gd name="T1" fmla="*/ 330 h 331"/>
              <a:gd name="T2" fmla="*/ 6101 w 6267"/>
              <a:gd name="T3" fmla="*/ 330 h 331"/>
              <a:gd name="T4" fmla="*/ 165 w 6267"/>
              <a:gd name="T5" fmla="*/ 330 h 331"/>
              <a:gd name="T6" fmla="*/ 0 w 6267"/>
              <a:gd name="T7" fmla="*/ 165 h 331"/>
              <a:gd name="T8" fmla="*/ 165 w 6267"/>
              <a:gd name="T9" fmla="*/ 0 h 331"/>
              <a:gd name="T10" fmla="*/ 6101 w 6267"/>
              <a:gd name="T11" fmla="*/ 0 h 331"/>
              <a:gd name="T12" fmla="*/ 6266 w 6267"/>
              <a:gd name="T13" fmla="*/ 165 h 331"/>
              <a:gd name="T14" fmla="*/ 6101 w 6267"/>
              <a:gd name="T15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7" h="331">
                <a:moveTo>
                  <a:pt x="6101" y="330"/>
                </a:moveTo>
                <a:lnTo>
                  <a:pt x="6101" y="330"/>
                </a:lnTo>
                <a:cubicBezTo>
                  <a:pt x="165" y="330"/>
                  <a:pt x="165" y="330"/>
                  <a:pt x="165" y="330"/>
                </a:cubicBezTo>
                <a:cubicBezTo>
                  <a:pt x="74" y="330"/>
                  <a:pt x="0" y="256"/>
                  <a:pt x="0" y="165"/>
                </a:cubicBezTo>
                <a:cubicBezTo>
                  <a:pt x="0" y="74"/>
                  <a:pt x="74" y="0"/>
                  <a:pt x="165" y="0"/>
                </a:cubicBezTo>
                <a:cubicBezTo>
                  <a:pt x="6101" y="0"/>
                  <a:pt x="6101" y="0"/>
                  <a:pt x="6101" y="0"/>
                </a:cubicBezTo>
                <a:cubicBezTo>
                  <a:pt x="6191" y="0"/>
                  <a:pt x="6266" y="74"/>
                  <a:pt x="6266" y="165"/>
                </a:cubicBezTo>
                <a:cubicBezTo>
                  <a:pt x="6266" y="256"/>
                  <a:pt x="6191" y="330"/>
                  <a:pt x="6101" y="3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9">
            <a:extLst>
              <a:ext uri="{FF2B5EF4-FFF2-40B4-BE49-F238E27FC236}">
                <a16:creationId xmlns:a16="http://schemas.microsoft.com/office/drawing/2014/main" id="{8C9EBB11-89B8-BB42-993A-E7B52DF43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864" y="7849341"/>
            <a:ext cx="1619023" cy="2904274"/>
          </a:xfrm>
          <a:custGeom>
            <a:avLst/>
            <a:gdLst>
              <a:gd name="T0" fmla="*/ 0 w 1434"/>
              <a:gd name="T1" fmla="*/ 0 h 2570"/>
              <a:gd name="T2" fmla="*/ 1433 w 1434"/>
              <a:gd name="T3" fmla="*/ 0 h 2570"/>
              <a:gd name="T4" fmla="*/ 1433 w 1434"/>
              <a:gd name="T5" fmla="*/ 2569 h 2570"/>
              <a:gd name="T6" fmla="*/ 0 w 1434"/>
              <a:gd name="T7" fmla="*/ 2569 h 2570"/>
              <a:gd name="T8" fmla="*/ 0 w 1434"/>
              <a:gd name="T9" fmla="*/ 0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4" h="2570">
                <a:moveTo>
                  <a:pt x="0" y="0"/>
                </a:moveTo>
                <a:lnTo>
                  <a:pt x="1433" y="0"/>
                </a:lnTo>
                <a:lnTo>
                  <a:pt x="1433" y="2569"/>
                </a:lnTo>
                <a:lnTo>
                  <a:pt x="0" y="2569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0">
            <a:extLst>
              <a:ext uri="{FF2B5EF4-FFF2-40B4-BE49-F238E27FC236}">
                <a16:creationId xmlns:a16="http://schemas.microsoft.com/office/drawing/2014/main" id="{7F4CA0B2-900A-2B4E-8162-129CB290F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2252" y="7689929"/>
            <a:ext cx="1873083" cy="3272912"/>
          </a:xfrm>
          <a:custGeom>
            <a:avLst/>
            <a:gdLst>
              <a:gd name="T0" fmla="*/ 1358 w 1656"/>
              <a:gd name="T1" fmla="*/ 2898 h 2899"/>
              <a:gd name="T2" fmla="*/ 1358 w 1656"/>
              <a:gd name="T3" fmla="*/ 2898 h 2899"/>
              <a:gd name="T4" fmla="*/ 296 w 1656"/>
              <a:gd name="T5" fmla="*/ 2898 h 2899"/>
              <a:gd name="T6" fmla="*/ 0 w 1656"/>
              <a:gd name="T7" fmla="*/ 2601 h 2899"/>
              <a:gd name="T8" fmla="*/ 0 w 1656"/>
              <a:gd name="T9" fmla="*/ 296 h 2899"/>
              <a:gd name="T10" fmla="*/ 296 w 1656"/>
              <a:gd name="T11" fmla="*/ 0 h 2899"/>
              <a:gd name="T12" fmla="*/ 1358 w 1656"/>
              <a:gd name="T13" fmla="*/ 0 h 2899"/>
              <a:gd name="T14" fmla="*/ 1655 w 1656"/>
              <a:gd name="T15" fmla="*/ 296 h 2899"/>
              <a:gd name="T16" fmla="*/ 1655 w 1656"/>
              <a:gd name="T17" fmla="*/ 2601 h 2899"/>
              <a:gd name="T18" fmla="*/ 1358 w 1656"/>
              <a:gd name="T19" fmla="*/ 2898 h 2899"/>
              <a:gd name="T20" fmla="*/ 296 w 1656"/>
              <a:gd name="T21" fmla="*/ 197 h 2899"/>
              <a:gd name="T22" fmla="*/ 296 w 1656"/>
              <a:gd name="T23" fmla="*/ 197 h 2899"/>
              <a:gd name="T24" fmla="*/ 189 w 1656"/>
              <a:gd name="T25" fmla="*/ 296 h 2899"/>
              <a:gd name="T26" fmla="*/ 189 w 1656"/>
              <a:gd name="T27" fmla="*/ 2601 h 2899"/>
              <a:gd name="T28" fmla="*/ 296 w 1656"/>
              <a:gd name="T29" fmla="*/ 2708 h 2899"/>
              <a:gd name="T30" fmla="*/ 1358 w 1656"/>
              <a:gd name="T31" fmla="*/ 2708 h 2899"/>
              <a:gd name="T32" fmla="*/ 1465 w 1656"/>
              <a:gd name="T33" fmla="*/ 2601 h 2899"/>
              <a:gd name="T34" fmla="*/ 1465 w 1656"/>
              <a:gd name="T35" fmla="*/ 296 h 2899"/>
              <a:gd name="T36" fmla="*/ 1358 w 1656"/>
              <a:gd name="T37" fmla="*/ 197 h 2899"/>
              <a:gd name="T38" fmla="*/ 296 w 1656"/>
              <a:gd name="T39" fmla="*/ 197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56" h="2899">
                <a:moveTo>
                  <a:pt x="1358" y="2898"/>
                </a:moveTo>
                <a:lnTo>
                  <a:pt x="1358" y="2898"/>
                </a:lnTo>
                <a:cubicBezTo>
                  <a:pt x="296" y="2898"/>
                  <a:pt x="296" y="2898"/>
                  <a:pt x="296" y="2898"/>
                </a:cubicBezTo>
                <a:cubicBezTo>
                  <a:pt x="131" y="2898"/>
                  <a:pt x="0" y="2766"/>
                  <a:pt x="0" y="2601"/>
                </a:cubicBezTo>
                <a:cubicBezTo>
                  <a:pt x="0" y="296"/>
                  <a:pt x="0" y="296"/>
                  <a:pt x="0" y="296"/>
                </a:cubicBezTo>
                <a:cubicBezTo>
                  <a:pt x="0" y="131"/>
                  <a:pt x="131" y="0"/>
                  <a:pt x="296" y="0"/>
                </a:cubicBezTo>
                <a:cubicBezTo>
                  <a:pt x="1358" y="0"/>
                  <a:pt x="1358" y="0"/>
                  <a:pt x="1358" y="0"/>
                </a:cubicBezTo>
                <a:cubicBezTo>
                  <a:pt x="1523" y="0"/>
                  <a:pt x="1655" y="131"/>
                  <a:pt x="1655" y="296"/>
                </a:cubicBezTo>
                <a:cubicBezTo>
                  <a:pt x="1655" y="2601"/>
                  <a:pt x="1655" y="2601"/>
                  <a:pt x="1655" y="2601"/>
                </a:cubicBezTo>
                <a:cubicBezTo>
                  <a:pt x="1655" y="2766"/>
                  <a:pt x="1523" y="2898"/>
                  <a:pt x="1358" y="2898"/>
                </a:cubicBezTo>
                <a:close/>
                <a:moveTo>
                  <a:pt x="296" y="197"/>
                </a:moveTo>
                <a:lnTo>
                  <a:pt x="296" y="197"/>
                </a:lnTo>
                <a:cubicBezTo>
                  <a:pt x="238" y="197"/>
                  <a:pt x="189" y="238"/>
                  <a:pt x="189" y="296"/>
                </a:cubicBezTo>
                <a:cubicBezTo>
                  <a:pt x="189" y="2601"/>
                  <a:pt x="189" y="2601"/>
                  <a:pt x="189" y="2601"/>
                </a:cubicBezTo>
                <a:cubicBezTo>
                  <a:pt x="189" y="2659"/>
                  <a:pt x="238" y="2708"/>
                  <a:pt x="296" y="2708"/>
                </a:cubicBezTo>
                <a:cubicBezTo>
                  <a:pt x="1358" y="2708"/>
                  <a:pt x="1358" y="2708"/>
                  <a:pt x="1358" y="2708"/>
                </a:cubicBezTo>
                <a:cubicBezTo>
                  <a:pt x="1416" y="2708"/>
                  <a:pt x="1465" y="2659"/>
                  <a:pt x="1465" y="2601"/>
                </a:cubicBezTo>
                <a:cubicBezTo>
                  <a:pt x="1465" y="296"/>
                  <a:pt x="1465" y="296"/>
                  <a:pt x="1465" y="296"/>
                </a:cubicBezTo>
                <a:cubicBezTo>
                  <a:pt x="1465" y="238"/>
                  <a:pt x="1416" y="197"/>
                  <a:pt x="1358" y="197"/>
                </a:cubicBezTo>
                <a:lnTo>
                  <a:pt x="296" y="1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1">
            <a:extLst>
              <a:ext uri="{FF2B5EF4-FFF2-40B4-BE49-F238E27FC236}">
                <a16:creationId xmlns:a16="http://schemas.microsoft.com/office/drawing/2014/main" id="{5D04A4B7-931D-8248-9FBD-A348BFB9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4251" y="10285343"/>
            <a:ext cx="254063" cy="254063"/>
          </a:xfrm>
          <a:custGeom>
            <a:avLst/>
            <a:gdLst>
              <a:gd name="T0" fmla="*/ 107 w 223"/>
              <a:gd name="T1" fmla="*/ 222 h 223"/>
              <a:gd name="T2" fmla="*/ 107 w 223"/>
              <a:gd name="T3" fmla="*/ 222 h 223"/>
              <a:gd name="T4" fmla="*/ 0 w 223"/>
              <a:gd name="T5" fmla="*/ 115 h 223"/>
              <a:gd name="T6" fmla="*/ 107 w 223"/>
              <a:gd name="T7" fmla="*/ 0 h 223"/>
              <a:gd name="T8" fmla="*/ 222 w 223"/>
              <a:gd name="T9" fmla="*/ 115 h 223"/>
              <a:gd name="T10" fmla="*/ 107 w 223"/>
              <a:gd name="T11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" h="223">
                <a:moveTo>
                  <a:pt x="107" y="222"/>
                </a:moveTo>
                <a:lnTo>
                  <a:pt x="107" y="222"/>
                </a:lnTo>
                <a:cubicBezTo>
                  <a:pt x="49" y="222"/>
                  <a:pt x="0" y="173"/>
                  <a:pt x="0" y="115"/>
                </a:cubicBezTo>
                <a:cubicBezTo>
                  <a:pt x="0" y="49"/>
                  <a:pt x="49" y="0"/>
                  <a:pt x="107" y="0"/>
                </a:cubicBezTo>
                <a:cubicBezTo>
                  <a:pt x="173" y="0"/>
                  <a:pt x="222" y="49"/>
                  <a:pt x="222" y="115"/>
                </a:cubicBezTo>
                <a:cubicBezTo>
                  <a:pt x="222" y="173"/>
                  <a:pt x="173" y="222"/>
                  <a:pt x="107" y="2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2">
            <a:extLst>
              <a:ext uri="{FF2B5EF4-FFF2-40B4-BE49-F238E27FC236}">
                <a16:creationId xmlns:a16="http://schemas.microsoft.com/office/drawing/2014/main" id="{AEEF1B6F-83A8-D34C-AA70-102FF219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750" y="8098421"/>
            <a:ext cx="503140" cy="114575"/>
          </a:xfrm>
          <a:custGeom>
            <a:avLst/>
            <a:gdLst>
              <a:gd name="T0" fmla="*/ 395 w 445"/>
              <a:gd name="T1" fmla="*/ 99 h 100"/>
              <a:gd name="T2" fmla="*/ 395 w 445"/>
              <a:gd name="T3" fmla="*/ 99 h 100"/>
              <a:gd name="T4" fmla="*/ 49 w 445"/>
              <a:gd name="T5" fmla="*/ 99 h 100"/>
              <a:gd name="T6" fmla="*/ 0 w 445"/>
              <a:gd name="T7" fmla="*/ 49 h 100"/>
              <a:gd name="T8" fmla="*/ 49 w 445"/>
              <a:gd name="T9" fmla="*/ 0 h 100"/>
              <a:gd name="T10" fmla="*/ 395 w 445"/>
              <a:gd name="T11" fmla="*/ 0 h 100"/>
              <a:gd name="T12" fmla="*/ 444 w 445"/>
              <a:gd name="T13" fmla="*/ 49 h 100"/>
              <a:gd name="T14" fmla="*/ 395 w 445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5" h="100">
                <a:moveTo>
                  <a:pt x="395" y="99"/>
                </a:moveTo>
                <a:lnTo>
                  <a:pt x="395" y="99"/>
                </a:lnTo>
                <a:cubicBezTo>
                  <a:pt x="49" y="99"/>
                  <a:pt x="49" y="99"/>
                  <a:pt x="49" y="99"/>
                </a:cubicBezTo>
                <a:cubicBezTo>
                  <a:pt x="24" y="99"/>
                  <a:pt x="0" y="74"/>
                  <a:pt x="0" y="49"/>
                </a:cubicBezTo>
                <a:cubicBezTo>
                  <a:pt x="0" y="25"/>
                  <a:pt x="24" y="0"/>
                  <a:pt x="49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428" y="0"/>
                  <a:pt x="444" y="25"/>
                  <a:pt x="444" y="49"/>
                </a:cubicBezTo>
                <a:cubicBezTo>
                  <a:pt x="444" y="74"/>
                  <a:pt x="428" y="99"/>
                  <a:pt x="395" y="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99CC1906-31AE-AD45-9B88-7848125B1721}"/>
              </a:ext>
            </a:extLst>
          </p:cNvPr>
          <p:cNvSpPr txBox="1"/>
          <p:nvPr/>
        </p:nvSpPr>
        <p:spPr>
          <a:xfrm>
            <a:off x="6812195" y="2273687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A5F49715-3BA4-1D45-A722-209832091C6C}"/>
              </a:ext>
            </a:extLst>
          </p:cNvPr>
          <p:cNvSpPr txBox="1"/>
          <p:nvPr/>
        </p:nvSpPr>
        <p:spPr>
          <a:xfrm>
            <a:off x="2451398" y="378911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D6AC6AD3-4AF5-7A40-989E-4D51FA9F7843}"/>
              </a:ext>
            </a:extLst>
          </p:cNvPr>
          <p:cNvSpPr txBox="1"/>
          <p:nvPr/>
        </p:nvSpPr>
        <p:spPr>
          <a:xfrm>
            <a:off x="19158198" y="61105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837F0632-9C32-B944-A315-5D8612E7ACC1}"/>
              </a:ext>
            </a:extLst>
          </p:cNvPr>
          <p:cNvSpPr/>
          <p:nvPr/>
        </p:nvSpPr>
        <p:spPr>
          <a:xfrm>
            <a:off x="19129629" y="680323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2FDAE58B-F6DB-3B46-8D8A-654ED86940F6}"/>
              </a:ext>
            </a:extLst>
          </p:cNvPr>
          <p:cNvSpPr txBox="1"/>
          <p:nvPr/>
        </p:nvSpPr>
        <p:spPr>
          <a:xfrm>
            <a:off x="19186148" y="970899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E1370C93-E544-6846-B428-AAE54FF3CDE2}"/>
              </a:ext>
            </a:extLst>
          </p:cNvPr>
          <p:cNvSpPr/>
          <p:nvPr/>
        </p:nvSpPr>
        <p:spPr>
          <a:xfrm>
            <a:off x="19157579" y="1040164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F488DD76-1C3C-5F48-8BE7-47DA3EE19830}"/>
              </a:ext>
            </a:extLst>
          </p:cNvPr>
          <p:cNvSpPr txBox="1"/>
          <p:nvPr/>
        </p:nvSpPr>
        <p:spPr>
          <a:xfrm>
            <a:off x="2788561" y="614823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6AB61E06-CA2E-964E-B2D7-B71F541CDF4E}"/>
              </a:ext>
            </a:extLst>
          </p:cNvPr>
          <p:cNvSpPr/>
          <p:nvPr/>
        </p:nvSpPr>
        <p:spPr>
          <a:xfrm>
            <a:off x="620154" y="684088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1D69FB56-2BDB-174A-BBA4-E2CED954EFBC}"/>
              </a:ext>
            </a:extLst>
          </p:cNvPr>
          <p:cNvSpPr txBox="1"/>
          <p:nvPr/>
        </p:nvSpPr>
        <p:spPr>
          <a:xfrm>
            <a:off x="2788560" y="969884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5904BEFC-43EA-404A-99ED-7893FA0A0BF2}"/>
              </a:ext>
            </a:extLst>
          </p:cNvPr>
          <p:cNvSpPr/>
          <p:nvPr/>
        </p:nvSpPr>
        <p:spPr>
          <a:xfrm>
            <a:off x="620153" y="1039149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1">
            <a:extLst>
              <a:ext uri="{FF2B5EF4-FFF2-40B4-BE49-F238E27FC236}">
                <a16:creationId xmlns:a16="http://schemas.microsoft.com/office/drawing/2014/main" id="{044A20EC-B052-514A-BF1A-E9E22178C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-650132" y="8251149"/>
            <a:ext cx="25677914" cy="578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DCE3F6F4-E069-D845-B7D3-5DE754FE7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732" y="6846439"/>
            <a:ext cx="3179391" cy="2757397"/>
          </a:xfrm>
          <a:custGeom>
            <a:avLst/>
            <a:gdLst>
              <a:gd name="T0" fmla="*/ 1821 w 2427"/>
              <a:gd name="T1" fmla="*/ 0 h 2105"/>
              <a:gd name="T2" fmla="*/ 605 w 2427"/>
              <a:gd name="T3" fmla="*/ 0 h 2105"/>
              <a:gd name="T4" fmla="*/ 0 w 2427"/>
              <a:gd name="T5" fmla="*/ 1055 h 2105"/>
              <a:gd name="T6" fmla="*/ 605 w 2427"/>
              <a:gd name="T7" fmla="*/ 2104 h 2105"/>
              <a:gd name="T8" fmla="*/ 1821 w 2427"/>
              <a:gd name="T9" fmla="*/ 2104 h 2105"/>
              <a:gd name="T10" fmla="*/ 2426 w 2427"/>
              <a:gd name="T11" fmla="*/ 1055 h 2105"/>
              <a:gd name="T12" fmla="*/ 1821 w 2427"/>
              <a:gd name="T13" fmla="*/ 0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7" h="2105">
                <a:moveTo>
                  <a:pt x="1821" y="0"/>
                </a:moveTo>
                <a:lnTo>
                  <a:pt x="605" y="0"/>
                </a:lnTo>
                <a:lnTo>
                  <a:pt x="0" y="1055"/>
                </a:lnTo>
                <a:lnTo>
                  <a:pt x="605" y="2104"/>
                </a:lnTo>
                <a:lnTo>
                  <a:pt x="1821" y="2104"/>
                </a:lnTo>
                <a:lnTo>
                  <a:pt x="2426" y="1055"/>
                </a:lnTo>
                <a:lnTo>
                  <a:pt x="1821" y="0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E89E9B0A-4872-6245-B9CA-1F1B7565D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720" y="6846439"/>
            <a:ext cx="3190952" cy="2757397"/>
          </a:xfrm>
          <a:custGeom>
            <a:avLst/>
            <a:gdLst>
              <a:gd name="T0" fmla="*/ 1822 w 2435"/>
              <a:gd name="T1" fmla="*/ 0 h 2105"/>
              <a:gd name="T2" fmla="*/ 613 w 2435"/>
              <a:gd name="T3" fmla="*/ 0 h 2105"/>
              <a:gd name="T4" fmla="*/ 0 w 2435"/>
              <a:gd name="T5" fmla="*/ 1055 h 2105"/>
              <a:gd name="T6" fmla="*/ 613 w 2435"/>
              <a:gd name="T7" fmla="*/ 2104 h 2105"/>
              <a:gd name="T8" fmla="*/ 1822 w 2435"/>
              <a:gd name="T9" fmla="*/ 2104 h 2105"/>
              <a:gd name="T10" fmla="*/ 2434 w 2435"/>
              <a:gd name="T11" fmla="*/ 1055 h 2105"/>
              <a:gd name="T12" fmla="*/ 1822 w 2435"/>
              <a:gd name="T13" fmla="*/ 0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5" h="2105">
                <a:moveTo>
                  <a:pt x="1822" y="0"/>
                </a:moveTo>
                <a:lnTo>
                  <a:pt x="613" y="0"/>
                </a:lnTo>
                <a:lnTo>
                  <a:pt x="0" y="1055"/>
                </a:lnTo>
                <a:lnTo>
                  <a:pt x="613" y="2104"/>
                </a:lnTo>
                <a:lnTo>
                  <a:pt x="1822" y="2104"/>
                </a:lnTo>
                <a:lnTo>
                  <a:pt x="2434" y="1055"/>
                </a:lnTo>
                <a:lnTo>
                  <a:pt x="1822" y="0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248A413A-6685-B548-89FC-E967D65CC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052" y="6846439"/>
            <a:ext cx="3190952" cy="2757397"/>
          </a:xfrm>
          <a:custGeom>
            <a:avLst/>
            <a:gdLst>
              <a:gd name="T0" fmla="*/ 1820 w 2433"/>
              <a:gd name="T1" fmla="*/ 0 h 2105"/>
              <a:gd name="T2" fmla="*/ 612 w 2433"/>
              <a:gd name="T3" fmla="*/ 0 h 2105"/>
              <a:gd name="T4" fmla="*/ 0 w 2433"/>
              <a:gd name="T5" fmla="*/ 1055 h 2105"/>
              <a:gd name="T6" fmla="*/ 612 w 2433"/>
              <a:gd name="T7" fmla="*/ 2104 h 2105"/>
              <a:gd name="T8" fmla="*/ 1820 w 2433"/>
              <a:gd name="T9" fmla="*/ 2104 h 2105"/>
              <a:gd name="T10" fmla="*/ 2432 w 2433"/>
              <a:gd name="T11" fmla="*/ 1055 h 2105"/>
              <a:gd name="T12" fmla="*/ 1820 w 2433"/>
              <a:gd name="T13" fmla="*/ 0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3" h="2105">
                <a:moveTo>
                  <a:pt x="1820" y="0"/>
                </a:moveTo>
                <a:lnTo>
                  <a:pt x="612" y="0"/>
                </a:lnTo>
                <a:lnTo>
                  <a:pt x="0" y="1055"/>
                </a:lnTo>
                <a:lnTo>
                  <a:pt x="612" y="2104"/>
                </a:lnTo>
                <a:lnTo>
                  <a:pt x="1820" y="2104"/>
                </a:lnTo>
                <a:lnTo>
                  <a:pt x="2432" y="1055"/>
                </a:lnTo>
                <a:lnTo>
                  <a:pt x="1820" y="0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633524F9-9D7E-0046-B22A-AC5FAAB4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602" y="6846439"/>
            <a:ext cx="3190952" cy="2757397"/>
          </a:xfrm>
          <a:custGeom>
            <a:avLst/>
            <a:gdLst>
              <a:gd name="T0" fmla="*/ 1822 w 2435"/>
              <a:gd name="T1" fmla="*/ 0 h 2105"/>
              <a:gd name="T2" fmla="*/ 605 w 2435"/>
              <a:gd name="T3" fmla="*/ 0 h 2105"/>
              <a:gd name="T4" fmla="*/ 0 w 2435"/>
              <a:gd name="T5" fmla="*/ 1055 h 2105"/>
              <a:gd name="T6" fmla="*/ 605 w 2435"/>
              <a:gd name="T7" fmla="*/ 2104 h 2105"/>
              <a:gd name="T8" fmla="*/ 1822 w 2435"/>
              <a:gd name="T9" fmla="*/ 2104 h 2105"/>
              <a:gd name="T10" fmla="*/ 2434 w 2435"/>
              <a:gd name="T11" fmla="*/ 1055 h 2105"/>
              <a:gd name="T12" fmla="*/ 1822 w 2435"/>
              <a:gd name="T13" fmla="*/ 0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5" h="2105">
                <a:moveTo>
                  <a:pt x="1822" y="0"/>
                </a:moveTo>
                <a:lnTo>
                  <a:pt x="605" y="0"/>
                </a:lnTo>
                <a:lnTo>
                  <a:pt x="0" y="1055"/>
                </a:lnTo>
                <a:lnTo>
                  <a:pt x="605" y="2104"/>
                </a:lnTo>
                <a:lnTo>
                  <a:pt x="1822" y="2104"/>
                </a:lnTo>
                <a:lnTo>
                  <a:pt x="2434" y="1055"/>
                </a:lnTo>
                <a:lnTo>
                  <a:pt x="1822" y="0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2BA8487-A3F4-184A-BFD8-998F22A2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9931" y="6846439"/>
            <a:ext cx="3179391" cy="2757397"/>
          </a:xfrm>
          <a:custGeom>
            <a:avLst/>
            <a:gdLst>
              <a:gd name="T0" fmla="*/ 1821 w 2426"/>
              <a:gd name="T1" fmla="*/ 0 h 2105"/>
              <a:gd name="T2" fmla="*/ 604 w 2426"/>
              <a:gd name="T3" fmla="*/ 0 h 2105"/>
              <a:gd name="T4" fmla="*/ 0 w 2426"/>
              <a:gd name="T5" fmla="*/ 1055 h 2105"/>
              <a:gd name="T6" fmla="*/ 604 w 2426"/>
              <a:gd name="T7" fmla="*/ 2104 h 2105"/>
              <a:gd name="T8" fmla="*/ 1821 w 2426"/>
              <a:gd name="T9" fmla="*/ 2104 h 2105"/>
              <a:gd name="T10" fmla="*/ 2425 w 2426"/>
              <a:gd name="T11" fmla="*/ 1055 h 2105"/>
              <a:gd name="T12" fmla="*/ 1821 w 2426"/>
              <a:gd name="T13" fmla="*/ 0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6" h="2105">
                <a:moveTo>
                  <a:pt x="1821" y="0"/>
                </a:moveTo>
                <a:lnTo>
                  <a:pt x="604" y="0"/>
                </a:lnTo>
                <a:lnTo>
                  <a:pt x="0" y="1055"/>
                </a:lnTo>
                <a:lnTo>
                  <a:pt x="604" y="2104"/>
                </a:lnTo>
                <a:lnTo>
                  <a:pt x="1821" y="2104"/>
                </a:lnTo>
                <a:lnTo>
                  <a:pt x="2425" y="1055"/>
                </a:lnTo>
                <a:lnTo>
                  <a:pt x="1821" y="0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5"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4">
            <a:extLst>
              <a:ext uri="{FF2B5EF4-FFF2-40B4-BE49-F238E27FC236}">
                <a16:creationId xmlns:a16="http://schemas.microsoft.com/office/drawing/2014/main" id="{C63DEC93-E21F-D743-9374-641870A7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04" y="7066106"/>
            <a:ext cx="2670688" cy="2318063"/>
          </a:xfrm>
          <a:custGeom>
            <a:avLst/>
            <a:gdLst>
              <a:gd name="T0" fmla="*/ 1531 w 2037"/>
              <a:gd name="T1" fmla="*/ 0 h 1768"/>
              <a:gd name="T2" fmla="*/ 513 w 2037"/>
              <a:gd name="T3" fmla="*/ 0 h 1768"/>
              <a:gd name="T4" fmla="*/ 0 w 2037"/>
              <a:gd name="T5" fmla="*/ 887 h 1768"/>
              <a:gd name="T6" fmla="*/ 513 w 2037"/>
              <a:gd name="T7" fmla="*/ 1767 h 1768"/>
              <a:gd name="T8" fmla="*/ 1531 w 2037"/>
              <a:gd name="T9" fmla="*/ 1767 h 1768"/>
              <a:gd name="T10" fmla="*/ 2036 w 2037"/>
              <a:gd name="T11" fmla="*/ 887 h 1768"/>
              <a:gd name="T12" fmla="*/ 1531 w 2037"/>
              <a:gd name="T13" fmla="*/ 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7" h="1768">
                <a:moveTo>
                  <a:pt x="1531" y="0"/>
                </a:moveTo>
                <a:lnTo>
                  <a:pt x="513" y="0"/>
                </a:lnTo>
                <a:lnTo>
                  <a:pt x="0" y="887"/>
                </a:lnTo>
                <a:lnTo>
                  <a:pt x="513" y="1767"/>
                </a:lnTo>
                <a:lnTo>
                  <a:pt x="1531" y="1767"/>
                </a:lnTo>
                <a:lnTo>
                  <a:pt x="2036" y="887"/>
                </a:lnTo>
                <a:lnTo>
                  <a:pt x="1531" y="0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5">
            <a:extLst>
              <a:ext uri="{FF2B5EF4-FFF2-40B4-BE49-F238E27FC236}">
                <a16:creationId xmlns:a16="http://schemas.microsoft.com/office/drawing/2014/main" id="{A3545542-0C4A-B74A-AD42-6069E457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633" y="7066106"/>
            <a:ext cx="2670688" cy="2318063"/>
          </a:xfrm>
          <a:custGeom>
            <a:avLst/>
            <a:gdLst>
              <a:gd name="T0" fmla="*/ 1531 w 2037"/>
              <a:gd name="T1" fmla="*/ 0 h 1768"/>
              <a:gd name="T2" fmla="*/ 505 w 2037"/>
              <a:gd name="T3" fmla="*/ 0 h 1768"/>
              <a:gd name="T4" fmla="*/ 0 w 2037"/>
              <a:gd name="T5" fmla="*/ 887 h 1768"/>
              <a:gd name="T6" fmla="*/ 505 w 2037"/>
              <a:gd name="T7" fmla="*/ 1767 h 1768"/>
              <a:gd name="T8" fmla="*/ 1531 w 2037"/>
              <a:gd name="T9" fmla="*/ 1767 h 1768"/>
              <a:gd name="T10" fmla="*/ 2036 w 2037"/>
              <a:gd name="T11" fmla="*/ 887 h 1768"/>
              <a:gd name="T12" fmla="*/ 1531 w 2037"/>
              <a:gd name="T13" fmla="*/ 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7" h="1768">
                <a:moveTo>
                  <a:pt x="1531" y="0"/>
                </a:moveTo>
                <a:lnTo>
                  <a:pt x="505" y="0"/>
                </a:lnTo>
                <a:lnTo>
                  <a:pt x="0" y="887"/>
                </a:lnTo>
                <a:lnTo>
                  <a:pt x="505" y="1767"/>
                </a:lnTo>
                <a:lnTo>
                  <a:pt x="1531" y="1767"/>
                </a:lnTo>
                <a:lnTo>
                  <a:pt x="2036" y="887"/>
                </a:lnTo>
                <a:lnTo>
                  <a:pt x="1531" y="0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76">
            <a:extLst>
              <a:ext uri="{FF2B5EF4-FFF2-40B4-BE49-F238E27FC236}">
                <a16:creationId xmlns:a16="http://schemas.microsoft.com/office/drawing/2014/main" id="{CBCE1A8D-D601-1546-B4AC-57A07627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183" y="7066106"/>
            <a:ext cx="2670688" cy="2318063"/>
          </a:xfrm>
          <a:custGeom>
            <a:avLst/>
            <a:gdLst>
              <a:gd name="T0" fmla="*/ 1530 w 2036"/>
              <a:gd name="T1" fmla="*/ 0 h 1768"/>
              <a:gd name="T2" fmla="*/ 506 w 2036"/>
              <a:gd name="T3" fmla="*/ 0 h 1768"/>
              <a:gd name="T4" fmla="*/ 0 w 2036"/>
              <a:gd name="T5" fmla="*/ 887 h 1768"/>
              <a:gd name="T6" fmla="*/ 506 w 2036"/>
              <a:gd name="T7" fmla="*/ 1767 h 1768"/>
              <a:gd name="T8" fmla="*/ 1530 w 2036"/>
              <a:gd name="T9" fmla="*/ 1767 h 1768"/>
              <a:gd name="T10" fmla="*/ 2035 w 2036"/>
              <a:gd name="T11" fmla="*/ 887 h 1768"/>
              <a:gd name="T12" fmla="*/ 1530 w 2036"/>
              <a:gd name="T13" fmla="*/ 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6" h="1768">
                <a:moveTo>
                  <a:pt x="1530" y="0"/>
                </a:moveTo>
                <a:lnTo>
                  <a:pt x="506" y="0"/>
                </a:lnTo>
                <a:lnTo>
                  <a:pt x="0" y="887"/>
                </a:lnTo>
                <a:lnTo>
                  <a:pt x="506" y="1767"/>
                </a:lnTo>
                <a:lnTo>
                  <a:pt x="1530" y="1767"/>
                </a:lnTo>
                <a:lnTo>
                  <a:pt x="2035" y="887"/>
                </a:lnTo>
                <a:lnTo>
                  <a:pt x="1530" y="0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77">
            <a:extLst>
              <a:ext uri="{FF2B5EF4-FFF2-40B4-BE49-F238E27FC236}">
                <a16:creationId xmlns:a16="http://schemas.microsoft.com/office/drawing/2014/main" id="{6131F578-F4BA-084F-9962-20A00818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3732" y="7066106"/>
            <a:ext cx="2670688" cy="2318063"/>
          </a:xfrm>
          <a:custGeom>
            <a:avLst/>
            <a:gdLst>
              <a:gd name="T0" fmla="*/ 1523 w 2037"/>
              <a:gd name="T1" fmla="*/ 0 h 1768"/>
              <a:gd name="T2" fmla="*/ 505 w 2037"/>
              <a:gd name="T3" fmla="*/ 0 h 1768"/>
              <a:gd name="T4" fmla="*/ 0 w 2037"/>
              <a:gd name="T5" fmla="*/ 887 h 1768"/>
              <a:gd name="T6" fmla="*/ 505 w 2037"/>
              <a:gd name="T7" fmla="*/ 1767 h 1768"/>
              <a:gd name="T8" fmla="*/ 1523 w 2037"/>
              <a:gd name="T9" fmla="*/ 1767 h 1768"/>
              <a:gd name="T10" fmla="*/ 2036 w 2037"/>
              <a:gd name="T11" fmla="*/ 887 h 1768"/>
              <a:gd name="T12" fmla="*/ 1523 w 2037"/>
              <a:gd name="T13" fmla="*/ 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7" h="1768">
                <a:moveTo>
                  <a:pt x="1523" y="0"/>
                </a:moveTo>
                <a:lnTo>
                  <a:pt x="505" y="0"/>
                </a:lnTo>
                <a:lnTo>
                  <a:pt x="0" y="887"/>
                </a:lnTo>
                <a:lnTo>
                  <a:pt x="505" y="1767"/>
                </a:lnTo>
                <a:lnTo>
                  <a:pt x="1523" y="1767"/>
                </a:lnTo>
                <a:lnTo>
                  <a:pt x="2036" y="887"/>
                </a:lnTo>
                <a:lnTo>
                  <a:pt x="1523" y="0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78">
            <a:extLst>
              <a:ext uri="{FF2B5EF4-FFF2-40B4-BE49-F238E27FC236}">
                <a16:creationId xmlns:a16="http://schemas.microsoft.com/office/drawing/2014/main" id="{6D343703-D1D7-D947-AED1-568E43B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8503" y="7066106"/>
            <a:ext cx="2682249" cy="2318063"/>
          </a:xfrm>
          <a:custGeom>
            <a:avLst/>
            <a:gdLst>
              <a:gd name="T0" fmla="*/ 1530 w 2044"/>
              <a:gd name="T1" fmla="*/ 0 h 1768"/>
              <a:gd name="T2" fmla="*/ 513 w 2044"/>
              <a:gd name="T3" fmla="*/ 0 h 1768"/>
              <a:gd name="T4" fmla="*/ 0 w 2044"/>
              <a:gd name="T5" fmla="*/ 887 h 1768"/>
              <a:gd name="T6" fmla="*/ 513 w 2044"/>
              <a:gd name="T7" fmla="*/ 1767 h 1768"/>
              <a:gd name="T8" fmla="*/ 1530 w 2044"/>
              <a:gd name="T9" fmla="*/ 1767 h 1768"/>
              <a:gd name="T10" fmla="*/ 2043 w 2044"/>
              <a:gd name="T11" fmla="*/ 887 h 1768"/>
              <a:gd name="T12" fmla="*/ 1530 w 2044"/>
              <a:gd name="T13" fmla="*/ 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4" h="1768">
                <a:moveTo>
                  <a:pt x="1530" y="0"/>
                </a:moveTo>
                <a:lnTo>
                  <a:pt x="513" y="0"/>
                </a:lnTo>
                <a:lnTo>
                  <a:pt x="0" y="887"/>
                </a:lnTo>
                <a:lnTo>
                  <a:pt x="513" y="1767"/>
                </a:lnTo>
                <a:lnTo>
                  <a:pt x="1530" y="1767"/>
                </a:lnTo>
                <a:lnTo>
                  <a:pt x="2043" y="887"/>
                </a:lnTo>
                <a:lnTo>
                  <a:pt x="1530" y="0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79">
            <a:extLst>
              <a:ext uri="{FF2B5EF4-FFF2-40B4-BE49-F238E27FC236}">
                <a16:creationId xmlns:a16="http://schemas.microsoft.com/office/drawing/2014/main" id="{8AFAB73E-04AC-9445-8CBC-EBC72B5BE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5142" y="7759791"/>
            <a:ext cx="1080991" cy="260130"/>
          </a:xfrm>
          <a:custGeom>
            <a:avLst/>
            <a:gdLst>
              <a:gd name="T0" fmla="*/ 31 w 826"/>
              <a:gd name="T1" fmla="*/ 199 h 200"/>
              <a:gd name="T2" fmla="*/ 31 w 826"/>
              <a:gd name="T3" fmla="*/ 199 h 200"/>
              <a:gd name="T4" fmla="*/ 8 w 826"/>
              <a:gd name="T5" fmla="*/ 191 h 200"/>
              <a:gd name="T6" fmla="*/ 8 w 826"/>
              <a:gd name="T7" fmla="*/ 153 h 200"/>
              <a:gd name="T8" fmla="*/ 413 w 826"/>
              <a:gd name="T9" fmla="*/ 0 h 200"/>
              <a:gd name="T10" fmla="*/ 818 w 826"/>
              <a:gd name="T11" fmla="*/ 145 h 200"/>
              <a:gd name="T12" fmla="*/ 818 w 826"/>
              <a:gd name="T13" fmla="*/ 184 h 200"/>
              <a:gd name="T14" fmla="*/ 779 w 826"/>
              <a:gd name="T15" fmla="*/ 184 h 200"/>
              <a:gd name="T16" fmla="*/ 413 w 826"/>
              <a:gd name="T17" fmla="*/ 53 h 200"/>
              <a:gd name="T18" fmla="*/ 46 w 826"/>
              <a:gd name="T19" fmla="*/ 191 h 200"/>
              <a:gd name="T20" fmla="*/ 31 w 826"/>
              <a:gd name="T2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6" h="200">
                <a:moveTo>
                  <a:pt x="31" y="199"/>
                </a:moveTo>
                <a:lnTo>
                  <a:pt x="31" y="199"/>
                </a:lnTo>
                <a:cubicBezTo>
                  <a:pt x="23" y="199"/>
                  <a:pt x="15" y="191"/>
                  <a:pt x="8" y="191"/>
                </a:cubicBezTo>
                <a:cubicBezTo>
                  <a:pt x="0" y="176"/>
                  <a:pt x="0" y="161"/>
                  <a:pt x="8" y="153"/>
                </a:cubicBezTo>
                <a:cubicBezTo>
                  <a:pt x="107" y="53"/>
                  <a:pt x="260" y="0"/>
                  <a:pt x="413" y="0"/>
                </a:cubicBezTo>
                <a:cubicBezTo>
                  <a:pt x="565" y="0"/>
                  <a:pt x="711" y="53"/>
                  <a:pt x="818" y="145"/>
                </a:cubicBezTo>
                <a:cubicBezTo>
                  <a:pt x="825" y="153"/>
                  <a:pt x="825" y="176"/>
                  <a:pt x="818" y="184"/>
                </a:cubicBezTo>
                <a:cubicBezTo>
                  <a:pt x="802" y="191"/>
                  <a:pt x="787" y="199"/>
                  <a:pt x="779" y="184"/>
                </a:cubicBezTo>
                <a:cubicBezTo>
                  <a:pt x="688" y="99"/>
                  <a:pt x="557" y="53"/>
                  <a:pt x="413" y="53"/>
                </a:cubicBezTo>
                <a:cubicBezTo>
                  <a:pt x="275" y="53"/>
                  <a:pt x="138" y="99"/>
                  <a:pt x="46" y="191"/>
                </a:cubicBezTo>
                <a:cubicBezTo>
                  <a:pt x="46" y="191"/>
                  <a:pt x="38" y="199"/>
                  <a:pt x="31" y="1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80">
            <a:extLst>
              <a:ext uri="{FF2B5EF4-FFF2-40B4-BE49-F238E27FC236}">
                <a16:creationId xmlns:a16="http://schemas.microsoft.com/office/drawing/2014/main" id="{E73D44A7-FDAA-8B4B-A19A-43ACF979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2" y="8441915"/>
            <a:ext cx="254351" cy="260130"/>
          </a:xfrm>
          <a:custGeom>
            <a:avLst/>
            <a:gdLst>
              <a:gd name="T0" fmla="*/ 92 w 193"/>
              <a:gd name="T1" fmla="*/ 54 h 200"/>
              <a:gd name="T2" fmla="*/ 92 w 193"/>
              <a:gd name="T3" fmla="*/ 54 h 200"/>
              <a:gd name="T4" fmla="*/ 138 w 193"/>
              <a:gd name="T5" fmla="*/ 100 h 200"/>
              <a:gd name="T6" fmla="*/ 92 w 193"/>
              <a:gd name="T7" fmla="*/ 138 h 200"/>
              <a:gd name="T8" fmla="*/ 54 w 193"/>
              <a:gd name="T9" fmla="*/ 100 h 200"/>
              <a:gd name="T10" fmla="*/ 92 w 193"/>
              <a:gd name="T11" fmla="*/ 54 h 200"/>
              <a:gd name="T12" fmla="*/ 92 w 193"/>
              <a:gd name="T13" fmla="*/ 0 h 200"/>
              <a:gd name="T14" fmla="*/ 92 w 193"/>
              <a:gd name="T15" fmla="*/ 0 h 200"/>
              <a:gd name="T16" fmla="*/ 0 w 193"/>
              <a:gd name="T17" fmla="*/ 100 h 200"/>
              <a:gd name="T18" fmla="*/ 92 w 193"/>
              <a:gd name="T19" fmla="*/ 199 h 200"/>
              <a:gd name="T20" fmla="*/ 192 w 193"/>
              <a:gd name="T21" fmla="*/ 100 h 200"/>
              <a:gd name="T22" fmla="*/ 92 w 193"/>
              <a:gd name="T23" fmla="*/ 0 h 200"/>
              <a:gd name="T24" fmla="*/ 92 w 193"/>
              <a:gd name="T25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3" h="200">
                <a:moveTo>
                  <a:pt x="92" y="54"/>
                </a:moveTo>
                <a:lnTo>
                  <a:pt x="92" y="54"/>
                </a:lnTo>
                <a:cubicBezTo>
                  <a:pt x="115" y="54"/>
                  <a:pt x="138" y="77"/>
                  <a:pt x="138" y="100"/>
                </a:cubicBezTo>
                <a:cubicBezTo>
                  <a:pt x="138" y="123"/>
                  <a:pt x="115" y="138"/>
                  <a:pt x="92" y="138"/>
                </a:cubicBezTo>
                <a:cubicBezTo>
                  <a:pt x="69" y="138"/>
                  <a:pt x="54" y="123"/>
                  <a:pt x="54" y="100"/>
                </a:cubicBezTo>
                <a:cubicBezTo>
                  <a:pt x="54" y="77"/>
                  <a:pt x="69" y="54"/>
                  <a:pt x="92" y="54"/>
                </a:cubicBezTo>
                <a:lnTo>
                  <a:pt x="92" y="0"/>
                </a:lnTo>
                <a:lnTo>
                  <a:pt x="92" y="0"/>
                </a:lnTo>
                <a:cubicBezTo>
                  <a:pt x="39" y="0"/>
                  <a:pt x="0" y="46"/>
                  <a:pt x="0" y="100"/>
                </a:cubicBezTo>
                <a:cubicBezTo>
                  <a:pt x="0" y="153"/>
                  <a:pt x="39" y="199"/>
                  <a:pt x="92" y="199"/>
                </a:cubicBezTo>
                <a:cubicBezTo>
                  <a:pt x="146" y="199"/>
                  <a:pt x="192" y="153"/>
                  <a:pt x="192" y="100"/>
                </a:cubicBezTo>
                <a:cubicBezTo>
                  <a:pt x="192" y="46"/>
                  <a:pt x="146" y="0"/>
                  <a:pt x="92" y="0"/>
                </a:cubicBezTo>
                <a:lnTo>
                  <a:pt x="92" y="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81">
            <a:extLst>
              <a:ext uri="{FF2B5EF4-FFF2-40B4-BE49-F238E27FC236}">
                <a16:creationId xmlns:a16="http://schemas.microsoft.com/office/drawing/2014/main" id="{4AAD1FED-62B6-2247-8F5A-7E9154C9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973" y="7962114"/>
            <a:ext cx="861328" cy="219667"/>
          </a:xfrm>
          <a:custGeom>
            <a:avLst/>
            <a:gdLst>
              <a:gd name="T0" fmla="*/ 31 w 658"/>
              <a:gd name="T1" fmla="*/ 168 h 169"/>
              <a:gd name="T2" fmla="*/ 31 w 658"/>
              <a:gd name="T3" fmla="*/ 168 h 169"/>
              <a:gd name="T4" fmla="*/ 8 w 658"/>
              <a:gd name="T5" fmla="*/ 161 h 169"/>
              <a:gd name="T6" fmla="*/ 8 w 658"/>
              <a:gd name="T7" fmla="*/ 122 h 169"/>
              <a:gd name="T8" fmla="*/ 329 w 658"/>
              <a:gd name="T9" fmla="*/ 0 h 169"/>
              <a:gd name="T10" fmla="*/ 642 w 658"/>
              <a:gd name="T11" fmla="*/ 122 h 169"/>
              <a:gd name="T12" fmla="*/ 642 w 658"/>
              <a:gd name="T13" fmla="*/ 161 h 169"/>
              <a:gd name="T14" fmla="*/ 604 w 658"/>
              <a:gd name="T15" fmla="*/ 161 h 169"/>
              <a:gd name="T16" fmla="*/ 329 w 658"/>
              <a:gd name="T17" fmla="*/ 61 h 169"/>
              <a:gd name="T18" fmla="*/ 46 w 658"/>
              <a:gd name="T19" fmla="*/ 161 h 169"/>
              <a:gd name="T20" fmla="*/ 31 w 658"/>
              <a:gd name="T21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8" h="169">
                <a:moveTo>
                  <a:pt x="31" y="168"/>
                </a:moveTo>
                <a:lnTo>
                  <a:pt x="31" y="168"/>
                </a:lnTo>
                <a:cubicBezTo>
                  <a:pt x="23" y="168"/>
                  <a:pt x="15" y="168"/>
                  <a:pt x="8" y="161"/>
                </a:cubicBezTo>
                <a:cubicBezTo>
                  <a:pt x="0" y="153"/>
                  <a:pt x="0" y="130"/>
                  <a:pt x="8" y="122"/>
                </a:cubicBezTo>
                <a:cubicBezTo>
                  <a:pt x="92" y="46"/>
                  <a:pt x="207" y="0"/>
                  <a:pt x="329" y="0"/>
                </a:cubicBezTo>
                <a:cubicBezTo>
                  <a:pt x="450" y="0"/>
                  <a:pt x="565" y="46"/>
                  <a:pt x="642" y="122"/>
                </a:cubicBezTo>
                <a:cubicBezTo>
                  <a:pt x="650" y="130"/>
                  <a:pt x="657" y="145"/>
                  <a:pt x="642" y="161"/>
                </a:cubicBezTo>
                <a:cubicBezTo>
                  <a:pt x="634" y="168"/>
                  <a:pt x="619" y="168"/>
                  <a:pt x="604" y="161"/>
                </a:cubicBezTo>
                <a:cubicBezTo>
                  <a:pt x="535" y="92"/>
                  <a:pt x="436" y="61"/>
                  <a:pt x="329" y="61"/>
                </a:cubicBezTo>
                <a:cubicBezTo>
                  <a:pt x="222" y="61"/>
                  <a:pt x="115" y="92"/>
                  <a:pt x="46" y="161"/>
                </a:cubicBezTo>
                <a:cubicBezTo>
                  <a:pt x="46" y="168"/>
                  <a:pt x="38" y="168"/>
                  <a:pt x="31" y="1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82">
            <a:extLst>
              <a:ext uri="{FF2B5EF4-FFF2-40B4-BE49-F238E27FC236}">
                <a16:creationId xmlns:a16="http://schemas.microsoft.com/office/drawing/2014/main" id="{67CED70D-C303-FA46-87EE-256F997D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931" y="8170219"/>
            <a:ext cx="601194" cy="179204"/>
          </a:xfrm>
          <a:custGeom>
            <a:avLst/>
            <a:gdLst>
              <a:gd name="T0" fmla="*/ 30 w 459"/>
              <a:gd name="T1" fmla="*/ 130 h 138"/>
              <a:gd name="T2" fmla="*/ 30 w 459"/>
              <a:gd name="T3" fmla="*/ 130 h 138"/>
              <a:gd name="T4" fmla="*/ 7 w 459"/>
              <a:gd name="T5" fmla="*/ 122 h 138"/>
              <a:gd name="T6" fmla="*/ 7 w 459"/>
              <a:gd name="T7" fmla="*/ 84 h 138"/>
              <a:gd name="T8" fmla="*/ 229 w 459"/>
              <a:gd name="T9" fmla="*/ 0 h 138"/>
              <a:gd name="T10" fmla="*/ 442 w 459"/>
              <a:gd name="T11" fmla="*/ 84 h 138"/>
              <a:gd name="T12" fmla="*/ 442 w 459"/>
              <a:gd name="T13" fmla="*/ 122 h 138"/>
              <a:gd name="T14" fmla="*/ 404 w 459"/>
              <a:gd name="T15" fmla="*/ 122 h 138"/>
              <a:gd name="T16" fmla="*/ 229 w 459"/>
              <a:gd name="T17" fmla="*/ 61 h 138"/>
              <a:gd name="T18" fmla="*/ 45 w 459"/>
              <a:gd name="T19" fmla="*/ 122 h 138"/>
              <a:gd name="T20" fmla="*/ 30 w 459"/>
              <a:gd name="T21" fmla="*/ 13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9" h="138">
                <a:moveTo>
                  <a:pt x="30" y="130"/>
                </a:moveTo>
                <a:lnTo>
                  <a:pt x="30" y="130"/>
                </a:lnTo>
                <a:cubicBezTo>
                  <a:pt x="23" y="130"/>
                  <a:pt x="15" y="130"/>
                  <a:pt x="7" y="122"/>
                </a:cubicBezTo>
                <a:cubicBezTo>
                  <a:pt x="0" y="115"/>
                  <a:pt x="0" y="99"/>
                  <a:pt x="7" y="84"/>
                </a:cubicBezTo>
                <a:cubicBezTo>
                  <a:pt x="68" y="30"/>
                  <a:pt x="145" y="0"/>
                  <a:pt x="229" y="0"/>
                </a:cubicBezTo>
                <a:cubicBezTo>
                  <a:pt x="313" y="0"/>
                  <a:pt x="389" y="30"/>
                  <a:pt x="442" y="84"/>
                </a:cubicBezTo>
                <a:cubicBezTo>
                  <a:pt x="458" y="92"/>
                  <a:pt x="458" y="115"/>
                  <a:pt x="442" y="122"/>
                </a:cubicBezTo>
                <a:cubicBezTo>
                  <a:pt x="435" y="137"/>
                  <a:pt x="420" y="137"/>
                  <a:pt x="404" y="122"/>
                </a:cubicBezTo>
                <a:cubicBezTo>
                  <a:pt x="366" y="84"/>
                  <a:pt x="298" y="61"/>
                  <a:pt x="229" y="61"/>
                </a:cubicBezTo>
                <a:cubicBezTo>
                  <a:pt x="160" y="61"/>
                  <a:pt x="91" y="84"/>
                  <a:pt x="45" y="122"/>
                </a:cubicBezTo>
                <a:cubicBezTo>
                  <a:pt x="45" y="130"/>
                  <a:pt x="38" y="130"/>
                  <a:pt x="30" y="1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83">
            <a:extLst>
              <a:ext uri="{FF2B5EF4-FFF2-40B4-BE49-F238E27FC236}">
                <a16:creationId xmlns:a16="http://schemas.microsoft.com/office/drawing/2014/main" id="{A3099523-3859-FD46-B127-9211C11F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8733" y="7730885"/>
            <a:ext cx="896008" cy="994282"/>
          </a:xfrm>
          <a:custGeom>
            <a:avLst/>
            <a:gdLst>
              <a:gd name="T0" fmla="*/ 643 w 682"/>
              <a:gd name="T1" fmla="*/ 176 h 759"/>
              <a:gd name="T2" fmla="*/ 643 w 682"/>
              <a:gd name="T3" fmla="*/ 176 h 759"/>
              <a:gd name="T4" fmla="*/ 581 w 682"/>
              <a:gd name="T5" fmla="*/ 176 h 759"/>
              <a:gd name="T6" fmla="*/ 581 w 682"/>
              <a:gd name="T7" fmla="*/ 31 h 759"/>
              <a:gd name="T8" fmla="*/ 551 w 682"/>
              <a:gd name="T9" fmla="*/ 0 h 759"/>
              <a:gd name="T10" fmla="*/ 138 w 682"/>
              <a:gd name="T11" fmla="*/ 0 h 759"/>
              <a:gd name="T12" fmla="*/ 107 w 682"/>
              <a:gd name="T13" fmla="*/ 31 h 759"/>
              <a:gd name="T14" fmla="*/ 107 w 682"/>
              <a:gd name="T15" fmla="*/ 176 h 759"/>
              <a:gd name="T16" fmla="*/ 38 w 682"/>
              <a:gd name="T17" fmla="*/ 176 h 759"/>
              <a:gd name="T18" fmla="*/ 0 w 682"/>
              <a:gd name="T19" fmla="*/ 214 h 759"/>
              <a:gd name="T20" fmla="*/ 0 w 682"/>
              <a:gd name="T21" fmla="*/ 612 h 759"/>
              <a:gd name="T22" fmla="*/ 38 w 682"/>
              <a:gd name="T23" fmla="*/ 650 h 759"/>
              <a:gd name="T24" fmla="*/ 107 w 682"/>
              <a:gd name="T25" fmla="*/ 650 h 759"/>
              <a:gd name="T26" fmla="*/ 107 w 682"/>
              <a:gd name="T27" fmla="*/ 719 h 759"/>
              <a:gd name="T28" fmla="*/ 138 w 682"/>
              <a:gd name="T29" fmla="*/ 758 h 759"/>
              <a:gd name="T30" fmla="*/ 551 w 682"/>
              <a:gd name="T31" fmla="*/ 758 h 759"/>
              <a:gd name="T32" fmla="*/ 581 w 682"/>
              <a:gd name="T33" fmla="*/ 719 h 759"/>
              <a:gd name="T34" fmla="*/ 581 w 682"/>
              <a:gd name="T35" fmla="*/ 650 h 759"/>
              <a:gd name="T36" fmla="*/ 643 w 682"/>
              <a:gd name="T37" fmla="*/ 650 h 759"/>
              <a:gd name="T38" fmla="*/ 681 w 682"/>
              <a:gd name="T39" fmla="*/ 612 h 759"/>
              <a:gd name="T40" fmla="*/ 681 w 682"/>
              <a:gd name="T41" fmla="*/ 214 h 759"/>
              <a:gd name="T42" fmla="*/ 643 w 682"/>
              <a:gd name="T43" fmla="*/ 176 h 759"/>
              <a:gd name="T44" fmla="*/ 160 w 682"/>
              <a:gd name="T45" fmla="*/ 61 h 759"/>
              <a:gd name="T46" fmla="*/ 160 w 682"/>
              <a:gd name="T47" fmla="*/ 61 h 759"/>
              <a:gd name="T48" fmla="*/ 528 w 682"/>
              <a:gd name="T49" fmla="*/ 61 h 759"/>
              <a:gd name="T50" fmla="*/ 528 w 682"/>
              <a:gd name="T51" fmla="*/ 176 h 759"/>
              <a:gd name="T52" fmla="*/ 160 w 682"/>
              <a:gd name="T53" fmla="*/ 176 h 759"/>
              <a:gd name="T54" fmla="*/ 160 w 682"/>
              <a:gd name="T55" fmla="*/ 61 h 759"/>
              <a:gd name="T56" fmla="*/ 528 w 682"/>
              <a:gd name="T57" fmla="*/ 704 h 759"/>
              <a:gd name="T58" fmla="*/ 528 w 682"/>
              <a:gd name="T59" fmla="*/ 704 h 759"/>
              <a:gd name="T60" fmla="*/ 160 w 682"/>
              <a:gd name="T61" fmla="*/ 704 h 759"/>
              <a:gd name="T62" fmla="*/ 160 w 682"/>
              <a:gd name="T63" fmla="*/ 497 h 759"/>
              <a:gd name="T64" fmla="*/ 528 w 682"/>
              <a:gd name="T65" fmla="*/ 497 h 759"/>
              <a:gd name="T66" fmla="*/ 528 w 682"/>
              <a:gd name="T67" fmla="*/ 704 h 759"/>
              <a:gd name="T68" fmla="*/ 627 w 682"/>
              <a:gd name="T69" fmla="*/ 597 h 759"/>
              <a:gd name="T70" fmla="*/ 627 w 682"/>
              <a:gd name="T71" fmla="*/ 597 h 759"/>
              <a:gd name="T72" fmla="*/ 581 w 682"/>
              <a:gd name="T73" fmla="*/ 597 h 759"/>
              <a:gd name="T74" fmla="*/ 581 w 682"/>
              <a:gd name="T75" fmla="*/ 474 h 759"/>
              <a:gd name="T76" fmla="*/ 551 w 682"/>
              <a:gd name="T77" fmla="*/ 436 h 759"/>
              <a:gd name="T78" fmla="*/ 138 w 682"/>
              <a:gd name="T79" fmla="*/ 436 h 759"/>
              <a:gd name="T80" fmla="*/ 107 w 682"/>
              <a:gd name="T81" fmla="*/ 474 h 759"/>
              <a:gd name="T82" fmla="*/ 107 w 682"/>
              <a:gd name="T83" fmla="*/ 597 h 759"/>
              <a:gd name="T84" fmla="*/ 61 w 682"/>
              <a:gd name="T85" fmla="*/ 597 h 759"/>
              <a:gd name="T86" fmla="*/ 61 w 682"/>
              <a:gd name="T87" fmla="*/ 237 h 759"/>
              <a:gd name="T88" fmla="*/ 138 w 682"/>
              <a:gd name="T89" fmla="*/ 237 h 759"/>
              <a:gd name="T90" fmla="*/ 551 w 682"/>
              <a:gd name="T91" fmla="*/ 237 h 759"/>
              <a:gd name="T92" fmla="*/ 627 w 682"/>
              <a:gd name="T93" fmla="*/ 237 h 759"/>
              <a:gd name="T94" fmla="*/ 627 w 682"/>
              <a:gd name="T95" fmla="*/ 597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82" h="759">
                <a:moveTo>
                  <a:pt x="643" y="176"/>
                </a:moveTo>
                <a:lnTo>
                  <a:pt x="643" y="176"/>
                </a:lnTo>
                <a:cubicBezTo>
                  <a:pt x="581" y="176"/>
                  <a:pt x="581" y="176"/>
                  <a:pt x="581" y="176"/>
                </a:cubicBezTo>
                <a:cubicBezTo>
                  <a:pt x="581" y="31"/>
                  <a:pt x="581" y="31"/>
                  <a:pt x="581" y="31"/>
                </a:cubicBezTo>
                <a:cubicBezTo>
                  <a:pt x="581" y="15"/>
                  <a:pt x="566" y="0"/>
                  <a:pt x="551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22" y="0"/>
                  <a:pt x="107" y="15"/>
                  <a:pt x="107" y="31"/>
                </a:cubicBezTo>
                <a:cubicBezTo>
                  <a:pt x="107" y="176"/>
                  <a:pt x="107" y="176"/>
                  <a:pt x="107" y="176"/>
                </a:cubicBezTo>
                <a:cubicBezTo>
                  <a:pt x="38" y="176"/>
                  <a:pt x="38" y="176"/>
                  <a:pt x="38" y="176"/>
                </a:cubicBezTo>
                <a:cubicBezTo>
                  <a:pt x="15" y="176"/>
                  <a:pt x="0" y="199"/>
                  <a:pt x="0" y="21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35"/>
                  <a:pt x="15" y="650"/>
                  <a:pt x="38" y="650"/>
                </a:cubicBezTo>
                <a:cubicBezTo>
                  <a:pt x="107" y="650"/>
                  <a:pt x="107" y="650"/>
                  <a:pt x="107" y="650"/>
                </a:cubicBezTo>
                <a:cubicBezTo>
                  <a:pt x="107" y="719"/>
                  <a:pt x="107" y="719"/>
                  <a:pt x="107" y="719"/>
                </a:cubicBezTo>
                <a:cubicBezTo>
                  <a:pt x="107" y="742"/>
                  <a:pt x="122" y="758"/>
                  <a:pt x="138" y="758"/>
                </a:cubicBezTo>
                <a:cubicBezTo>
                  <a:pt x="551" y="758"/>
                  <a:pt x="551" y="758"/>
                  <a:pt x="551" y="758"/>
                </a:cubicBezTo>
                <a:cubicBezTo>
                  <a:pt x="566" y="758"/>
                  <a:pt x="581" y="742"/>
                  <a:pt x="581" y="719"/>
                </a:cubicBezTo>
                <a:cubicBezTo>
                  <a:pt x="581" y="650"/>
                  <a:pt x="581" y="650"/>
                  <a:pt x="581" y="650"/>
                </a:cubicBezTo>
                <a:cubicBezTo>
                  <a:pt x="643" y="650"/>
                  <a:pt x="643" y="650"/>
                  <a:pt x="643" y="650"/>
                </a:cubicBezTo>
                <a:cubicBezTo>
                  <a:pt x="666" y="650"/>
                  <a:pt x="681" y="635"/>
                  <a:pt x="681" y="612"/>
                </a:cubicBezTo>
                <a:cubicBezTo>
                  <a:pt x="681" y="214"/>
                  <a:pt x="681" y="214"/>
                  <a:pt x="681" y="214"/>
                </a:cubicBezTo>
                <a:cubicBezTo>
                  <a:pt x="681" y="199"/>
                  <a:pt x="666" y="176"/>
                  <a:pt x="643" y="176"/>
                </a:cubicBezTo>
                <a:close/>
                <a:moveTo>
                  <a:pt x="160" y="61"/>
                </a:moveTo>
                <a:lnTo>
                  <a:pt x="160" y="61"/>
                </a:lnTo>
                <a:cubicBezTo>
                  <a:pt x="528" y="61"/>
                  <a:pt x="528" y="61"/>
                  <a:pt x="528" y="61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160" y="176"/>
                  <a:pt x="160" y="176"/>
                  <a:pt x="160" y="176"/>
                </a:cubicBezTo>
                <a:lnTo>
                  <a:pt x="160" y="61"/>
                </a:lnTo>
                <a:close/>
                <a:moveTo>
                  <a:pt x="528" y="704"/>
                </a:moveTo>
                <a:lnTo>
                  <a:pt x="528" y="704"/>
                </a:lnTo>
                <a:cubicBezTo>
                  <a:pt x="160" y="704"/>
                  <a:pt x="160" y="704"/>
                  <a:pt x="160" y="704"/>
                </a:cubicBezTo>
                <a:cubicBezTo>
                  <a:pt x="160" y="497"/>
                  <a:pt x="160" y="497"/>
                  <a:pt x="160" y="497"/>
                </a:cubicBezTo>
                <a:cubicBezTo>
                  <a:pt x="528" y="497"/>
                  <a:pt x="528" y="497"/>
                  <a:pt x="528" y="497"/>
                </a:cubicBezTo>
                <a:lnTo>
                  <a:pt x="528" y="704"/>
                </a:lnTo>
                <a:close/>
                <a:moveTo>
                  <a:pt x="627" y="597"/>
                </a:moveTo>
                <a:lnTo>
                  <a:pt x="627" y="597"/>
                </a:lnTo>
                <a:cubicBezTo>
                  <a:pt x="581" y="597"/>
                  <a:pt x="581" y="597"/>
                  <a:pt x="581" y="597"/>
                </a:cubicBezTo>
                <a:cubicBezTo>
                  <a:pt x="581" y="474"/>
                  <a:pt x="581" y="474"/>
                  <a:pt x="581" y="474"/>
                </a:cubicBezTo>
                <a:cubicBezTo>
                  <a:pt x="581" y="452"/>
                  <a:pt x="566" y="436"/>
                  <a:pt x="551" y="436"/>
                </a:cubicBezTo>
                <a:cubicBezTo>
                  <a:pt x="138" y="436"/>
                  <a:pt x="138" y="436"/>
                  <a:pt x="138" y="436"/>
                </a:cubicBezTo>
                <a:cubicBezTo>
                  <a:pt x="122" y="436"/>
                  <a:pt x="107" y="452"/>
                  <a:pt x="107" y="474"/>
                </a:cubicBezTo>
                <a:cubicBezTo>
                  <a:pt x="107" y="597"/>
                  <a:pt x="107" y="597"/>
                  <a:pt x="107" y="597"/>
                </a:cubicBezTo>
                <a:cubicBezTo>
                  <a:pt x="61" y="597"/>
                  <a:pt x="61" y="597"/>
                  <a:pt x="61" y="597"/>
                </a:cubicBezTo>
                <a:cubicBezTo>
                  <a:pt x="61" y="237"/>
                  <a:pt x="61" y="237"/>
                  <a:pt x="61" y="237"/>
                </a:cubicBezTo>
                <a:cubicBezTo>
                  <a:pt x="138" y="237"/>
                  <a:pt x="138" y="237"/>
                  <a:pt x="138" y="237"/>
                </a:cubicBezTo>
                <a:cubicBezTo>
                  <a:pt x="551" y="237"/>
                  <a:pt x="551" y="237"/>
                  <a:pt x="551" y="237"/>
                </a:cubicBezTo>
                <a:cubicBezTo>
                  <a:pt x="627" y="237"/>
                  <a:pt x="627" y="237"/>
                  <a:pt x="627" y="237"/>
                </a:cubicBezTo>
                <a:lnTo>
                  <a:pt x="627" y="5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84">
            <a:extLst>
              <a:ext uri="{FF2B5EF4-FFF2-40B4-BE49-F238E27FC236}">
                <a16:creationId xmlns:a16="http://schemas.microsoft.com/office/drawing/2014/main" id="{BCF50E35-C8A7-8347-97DF-BDF8CA70A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1354" y="8100851"/>
            <a:ext cx="213888" cy="80930"/>
          </a:xfrm>
          <a:custGeom>
            <a:avLst/>
            <a:gdLst>
              <a:gd name="T0" fmla="*/ 130 w 161"/>
              <a:gd name="T1" fmla="*/ 0 h 62"/>
              <a:gd name="T2" fmla="*/ 130 w 161"/>
              <a:gd name="T3" fmla="*/ 0 h 62"/>
              <a:gd name="T4" fmla="*/ 23 w 161"/>
              <a:gd name="T5" fmla="*/ 0 h 62"/>
              <a:gd name="T6" fmla="*/ 0 w 161"/>
              <a:gd name="T7" fmla="*/ 31 h 62"/>
              <a:gd name="T8" fmla="*/ 23 w 161"/>
              <a:gd name="T9" fmla="*/ 61 h 62"/>
              <a:gd name="T10" fmla="*/ 130 w 161"/>
              <a:gd name="T11" fmla="*/ 61 h 62"/>
              <a:gd name="T12" fmla="*/ 160 w 161"/>
              <a:gd name="T13" fmla="*/ 31 h 62"/>
              <a:gd name="T14" fmla="*/ 130 w 161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62">
                <a:moveTo>
                  <a:pt x="130" y="0"/>
                </a:moveTo>
                <a:lnTo>
                  <a:pt x="130" y="0"/>
                </a:ln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15"/>
                  <a:pt x="0" y="31"/>
                </a:cubicBezTo>
                <a:cubicBezTo>
                  <a:pt x="0" y="46"/>
                  <a:pt x="7" y="61"/>
                  <a:pt x="23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45" y="61"/>
                  <a:pt x="160" y="46"/>
                  <a:pt x="160" y="31"/>
                </a:cubicBezTo>
                <a:cubicBezTo>
                  <a:pt x="160" y="15"/>
                  <a:pt x="145" y="0"/>
                  <a:pt x="13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85">
            <a:extLst>
              <a:ext uri="{FF2B5EF4-FFF2-40B4-BE49-F238E27FC236}">
                <a16:creationId xmlns:a16="http://schemas.microsoft.com/office/drawing/2014/main" id="{C742428D-EE2A-4241-83AE-4F01F954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779" y="7771352"/>
            <a:ext cx="815078" cy="913352"/>
          </a:xfrm>
          <a:custGeom>
            <a:avLst/>
            <a:gdLst>
              <a:gd name="T0" fmla="*/ 620 w 621"/>
              <a:gd name="T1" fmla="*/ 191 h 697"/>
              <a:gd name="T2" fmla="*/ 620 w 621"/>
              <a:gd name="T3" fmla="*/ 191 h 697"/>
              <a:gd name="T4" fmla="*/ 612 w 621"/>
              <a:gd name="T5" fmla="*/ 168 h 697"/>
              <a:gd name="T6" fmla="*/ 444 w 621"/>
              <a:gd name="T7" fmla="*/ 7 h 697"/>
              <a:gd name="T8" fmla="*/ 444 w 621"/>
              <a:gd name="T9" fmla="*/ 7 h 697"/>
              <a:gd name="T10" fmla="*/ 444 w 621"/>
              <a:gd name="T11" fmla="*/ 0 h 697"/>
              <a:gd name="T12" fmla="*/ 444 w 621"/>
              <a:gd name="T13" fmla="*/ 0 h 697"/>
              <a:gd name="T14" fmla="*/ 436 w 621"/>
              <a:gd name="T15" fmla="*/ 0 h 697"/>
              <a:gd name="T16" fmla="*/ 436 w 621"/>
              <a:gd name="T17" fmla="*/ 0 h 697"/>
              <a:gd name="T18" fmla="*/ 436 w 621"/>
              <a:gd name="T19" fmla="*/ 0 h 697"/>
              <a:gd name="T20" fmla="*/ 436 w 621"/>
              <a:gd name="T21" fmla="*/ 0 h 697"/>
              <a:gd name="T22" fmla="*/ 436 w 621"/>
              <a:gd name="T23" fmla="*/ 0 h 697"/>
              <a:gd name="T24" fmla="*/ 436 w 621"/>
              <a:gd name="T25" fmla="*/ 0 h 697"/>
              <a:gd name="T26" fmla="*/ 436 w 621"/>
              <a:gd name="T27" fmla="*/ 0 h 697"/>
              <a:gd name="T28" fmla="*/ 436 w 621"/>
              <a:gd name="T29" fmla="*/ 0 h 697"/>
              <a:gd name="T30" fmla="*/ 428 w 621"/>
              <a:gd name="T31" fmla="*/ 0 h 697"/>
              <a:gd name="T32" fmla="*/ 428 w 621"/>
              <a:gd name="T33" fmla="*/ 0 h 697"/>
              <a:gd name="T34" fmla="*/ 428 w 621"/>
              <a:gd name="T35" fmla="*/ 0 h 697"/>
              <a:gd name="T36" fmla="*/ 428 w 621"/>
              <a:gd name="T37" fmla="*/ 0 h 697"/>
              <a:gd name="T38" fmla="*/ 428 w 621"/>
              <a:gd name="T39" fmla="*/ 0 h 697"/>
              <a:gd name="T40" fmla="*/ 38 w 621"/>
              <a:gd name="T41" fmla="*/ 0 h 697"/>
              <a:gd name="T42" fmla="*/ 0 w 621"/>
              <a:gd name="T43" fmla="*/ 38 h 697"/>
              <a:gd name="T44" fmla="*/ 0 w 621"/>
              <a:gd name="T45" fmla="*/ 673 h 697"/>
              <a:gd name="T46" fmla="*/ 23 w 621"/>
              <a:gd name="T47" fmla="*/ 696 h 697"/>
              <a:gd name="T48" fmla="*/ 130 w 621"/>
              <a:gd name="T49" fmla="*/ 696 h 697"/>
              <a:gd name="T50" fmla="*/ 474 w 621"/>
              <a:gd name="T51" fmla="*/ 696 h 697"/>
              <a:gd name="T52" fmla="*/ 597 w 621"/>
              <a:gd name="T53" fmla="*/ 696 h 697"/>
              <a:gd name="T54" fmla="*/ 620 w 621"/>
              <a:gd name="T55" fmla="*/ 673 h 697"/>
              <a:gd name="T56" fmla="*/ 620 w 621"/>
              <a:gd name="T57" fmla="*/ 198 h 697"/>
              <a:gd name="T58" fmla="*/ 620 w 621"/>
              <a:gd name="T59" fmla="*/ 191 h 697"/>
              <a:gd name="T60" fmla="*/ 383 w 621"/>
              <a:gd name="T61" fmla="*/ 45 h 697"/>
              <a:gd name="T62" fmla="*/ 383 w 621"/>
              <a:gd name="T63" fmla="*/ 45 h 697"/>
              <a:gd name="T64" fmla="*/ 383 w 621"/>
              <a:gd name="T65" fmla="*/ 168 h 697"/>
              <a:gd name="T66" fmla="*/ 207 w 621"/>
              <a:gd name="T67" fmla="*/ 168 h 697"/>
              <a:gd name="T68" fmla="*/ 207 w 621"/>
              <a:gd name="T69" fmla="*/ 45 h 697"/>
              <a:gd name="T70" fmla="*/ 383 w 621"/>
              <a:gd name="T71" fmla="*/ 45 h 697"/>
              <a:gd name="T72" fmla="*/ 145 w 621"/>
              <a:gd name="T73" fmla="*/ 650 h 697"/>
              <a:gd name="T74" fmla="*/ 145 w 621"/>
              <a:gd name="T75" fmla="*/ 650 h 697"/>
              <a:gd name="T76" fmla="*/ 145 w 621"/>
              <a:gd name="T77" fmla="*/ 421 h 697"/>
              <a:gd name="T78" fmla="*/ 467 w 621"/>
              <a:gd name="T79" fmla="*/ 421 h 697"/>
              <a:gd name="T80" fmla="*/ 467 w 621"/>
              <a:gd name="T81" fmla="*/ 650 h 697"/>
              <a:gd name="T82" fmla="*/ 145 w 621"/>
              <a:gd name="T83" fmla="*/ 650 h 697"/>
              <a:gd name="T84" fmla="*/ 574 w 621"/>
              <a:gd name="T85" fmla="*/ 650 h 697"/>
              <a:gd name="T86" fmla="*/ 574 w 621"/>
              <a:gd name="T87" fmla="*/ 650 h 697"/>
              <a:gd name="T88" fmla="*/ 513 w 621"/>
              <a:gd name="T89" fmla="*/ 650 h 697"/>
              <a:gd name="T90" fmla="*/ 513 w 621"/>
              <a:gd name="T91" fmla="*/ 405 h 697"/>
              <a:gd name="T92" fmla="*/ 474 w 621"/>
              <a:gd name="T93" fmla="*/ 382 h 697"/>
              <a:gd name="T94" fmla="*/ 130 w 621"/>
              <a:gd name="T95" fmla="*/ 382 h 697"/>
              <a:gd name="T96" fmla="*/ 100 w 621"/>
              <a:gd name="T97" fmla="*/ 405 h 697"/>
              <a:gd name="T98" fmla="*/ 100 w 621"/>
              <a:gd name="T99" fmla="*/ 650 h 697"/>
              <a:gd name="T100" fmla="*/ 38 w 621"/>
              <a:gd name="T101" fmla="*/ 650 h 697"/>
              <a:gd name="T102" fmla="*/ 38 w 621"/>
              <a:gd name="T103" fmla="*/ 45 h 697"/>
              <a:gd name="T104" fmla="*/ 161 w 621"/>
              <a:gd name="T105" fmla="*/ 45 h 697"/>
              <a:gd name="T106" fmla="*/ 161 w 621"/>
              <a:gd name="T107" fmla="*/ 191 h 697"/>
              <a:gd name="T108" fmla="*/ 191 w 621"/>
              <a:gd name="T109" fmla="*/ 214 h 697"/>
              <a:gd name="T110" fmla="*/ 398 w 621"/>
              <a:gd name="T111" fmla="*/ 214 h 697"/>
              <a:gd name="T112" fmla="*/ 421 w 621"/>
              <a:gd name="T113" fmla="*/ 191 h 697"/>
              <a:gd name="T114" fmla="*/ 421 w 621"/>
              <a:gd name="T115" fmla="*/ 53 h 697"/>
              <a:gd name="T116" fmla="*/ 574 w 621"/>
              <a:gd name="T117" fmla="*/ 191 h 697"/>
              <a:gd name="T118" fmla="*/ 574 w 621"/>
              <a:gd name="T119" fmla="*/ 198 h 697"/>
              <a:gd name="T120" fmla="*/ 574 w 621"/>
              <a:gd name="T121" fmla="*/ 65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1" h="697">
                <a:moveTo>
                  <a:pt x="620" y="191"/>
                </a:moveTo>
                <a:lnTo>
                  <a:pt x="620" y="191"/>
                </a:lnTo>
                <a:cubicBezTo>
                  <a:pt x="620" y="183"/>
                  <a:pt x="620" y="176"/>
                  <a:pt x="612" y="168"/>
                </a:cubicBezTo>
                <a:cubicBezTo>
                  <a:pt x="444" y="7"/>
                  <a:pt x="444" y="7"/>
                  <a:pt x="444" y="7"/>
                </a:cubicBezTo>
                <a:lnTo>
                  <a:pt x="444" y="7"/>
                </a:lnTo>
                <a:cubicBezTo>
                  <a:pt x="444" y="7"/>
                  <a:pt x="444" y="7"/>
                  <a:pt x="444" y="0"/>
                </a:cubicBezTo>
                <a:lnTo>
                  <a:pt x="444" y="0"/>
                </a:lnTo>
                <a:lnTo>
                  <a:pt x="436" y="0"/>
                </a:lnTo>
                <a:lnTo>
                  <a:pt x="436" y="0"/>
                </a:lnTo>
                <a:lnTo>
                  <a:pt x="436" y="0"/>
                </a:lnTo>
                <a:lnTo>
                  <a:pt x="436" y="0"/>
                </a:lnTo>
                <a:lnTo>
                  <a:pt x="436" y="0"/>
                </a:lnTo>
                <a:lnTo>
                  <a:pt x="436" y="0"/>
                </a:lnTo>
                <a:lnTo>
                  <a:pt x="436" y="0"/>
                </a:lnTo>
                <a:lnTo>
                  <a:pt x="436" y="0"/>
                </a:lnTo>
                <a:cubicBezTo>
                  <a:pt x="428" y="0"/>
                  <a:pt x="428" y="0"/>
                  <a:pt x="428" y="0"/>
                </a:cubicBezTo>
                <a:lnTo>
                  <a:pt x="428" y="0"/>
                </a:lnTo>
                <a:lnTo>
                  <a:pt x="428" y="0"/>
                </a:lnTo>
                <a:lnTo>
                  <a:pt x="428" y="0"/>
                </a:lnTo>
                <a:lnTo>
                  <a:pt x="428" y="0"/>
                </a:lnTo>
                <a:cubicBezTo>
                  <a:pt x="38" y="0"/>
                  <a:pt x="38" y="0"/>
                  <a:pt x="38" y="0"/>
                </a:cubicBezTo>
                <a:cubicBezTo>
                  <a:pt x="15" y="0"/>
                  <a:pt x="0" y="15"/>
                  <a:pt x="0" y="38"/>
                </a:cubicBezTo>
                <a:cubicBezTo>
                  <a:pt x="0" y="673"/>
                  <a:pt x="0" y="673"/>
                  <a:pt x="0" y="673"/>
                </a:cubicBezTo>
                <a:cubicBezTo>
                  <a:pt x="0" y="688"/>
                  <a:pt x="8" y="696"/>
                  <a:pt x="23" y="696"/>
                </a:cubicBezTo>
                <a:cubicBezTo>
                  <a:pt x="130" y="696"/>
                  <a:pt x="130" y="696"/>
                  <a:pt x="130" y="696"/>
                </a:cubicBezTo>
                <a:cubicBezTo>
                  <a:pt x="474" y="696"/>
                  <a:pt x="474" y="696"/>
                  <a:pt x="474" y="696"/>
                </a:cubicBezTo>
                <a:cubicBezTo>
                  <a:pt x="597" y="696"/>
                  <a:pt x="597" y="696"/>
                  <a:pt x="597" y="696"/>
                </a:cubicBezTo>
                <a:cubicBezTo>
                  <a:pt x="612" y="696"/>
                  <a:pt x="620" y="688"/>
                  <a:pt x="620" y="673"/>
                </a:cubicBezTo>
                <a:cubicBezTo>
                  <a:pt x="620" y="198"/>
                  <a:pt x="620" y="198"/>
                  <a:pt x="620" y="198"/>
                </a:cubicBezTo>
                <a:cubicBezTo>
                  <a:pt x="620" y="191"/>
                  <a:pt x="620" y="191"/>
                  <a:pt x="620" y="191"/>
                </a:cubicBezTo>
                <a:close/>
                <a:moveTo>
                  <a:pt x="383" y="45"/>
                </a:moveTo>
                <a:lnTo>
                  <a:pt x="383" y="45"/>
                </a:lnTo>
                <a:cubicBezTo>
                  <a:pt x="383" y="168"/>
                  <a:pt x="383" y="168"/>
                  <a:pt x="383" y="168"/>
                </a:cubicBezTo>
                <a:cubicBezTo>
                  <a:pt x="207" y="168"/>
                  <a:pt x="207" y="168"/>
                  <a:pt x="207" y="168"/>
                </a:cubicBezTo>
                <a:cubicBezTo>
                  <a:pt x="207" y="45"/>
                  <a:pt x="207" y="45"/>
                  <a:pt x="207" y="45"/>
                </a:cubicBezTo>
                <a:lnTo>
                  <a:pt x="383" y="45"/>
                </a:lnTo>
                <a:close/>
                <a:moveTo>
                  <a:pt x="145" y="650"/>
                </a:moveTo>
                <a:lnTo>
                  <a:pt x="145" y="650"/>
                </a:lnTo>
                <a:cubicBezTo>
                  <a:pt x="145" y="421"/>
                  <a:pt x="145" y="421"/>
                  <a:pt x="145" y="421"/>
                </a:cubicBezTo>
                <a:cubicBezTo>
                  <a:pt x="467" y="421"/>
                  <a:pt x="467" y="421"/>
                  <a:pt x="467" y="421"/>
                </a:cubicBezTo>
                <a:cubicBezTo>
                  <a:pt x="467" y="650"/>
                  <a:pt x="467" y="650"/>
                  <a:pt x="467" y="650"/>
                </a:cubicBezTo>
                <a:lnTo>
                  <a:pt x="145" y="650"/>
                </a:lnTo>
                <a:close/>
                <a:moveTo>
                  <a:pt x="574" y="650"/>
                </a:moveTo>
                <a:lnTo>
                  <a:pt x="574" y="650"/>
                </a:lnTo>
                <a:cubicBezTo>
                  <a:pt x="513" y="650"/>
                  <a:pt x="513" y="650"/>
                  <a:pt x="513" y="650"/>
                </a:cubicBezTo>
                <a:cubicBezTo>
                  <a:pt x="513" y="405"/>
                  <a:pt x="513" y="405"/>
                  <a:pt x="513" y="405"/>
                </a:cubicBezTo>
                <a:cubicBezTo>
                  <a:pt x="513" y="390"/>
                  <a:pt x="497" y="382"/>
                  <a:pt x="474" y="382"/>
                </a:cubicBezTo>
                <a:cubicBezTo>
                  <a:pt x="130" y="382"/>
                  <a:pt x="130" y="382"/>
                  <a:pt x="130" y="382"/>
                </a:cubicBezTo>
                <a:cubicBezTo>
                  <a:pt x="107" y="382"/>
                  <a:pt x="100" y="390"/>
                  <a:pt x="100" y="405"/>
                </a:cubicBezTo>
                <a:cubicBezTo>
                  <a:pt x="100" y="650"/>
                  <a:pt x="100" y="650"/>
                  <a:pt x="100" y="650"/>
                </a:cubicBezTo>
                <a:cubicBezTo>
                  <a:pt x="38" y="650"/>
                  <a:pt x="38" y="650"/>
                  <a:pt x="38" y="650"/>
                </a:cubicBezTo>
                <a:cubicBezTo>
                  <a:pt x="38" y="45"/>
                  <a:pt x="38" y="45"/>
                  <a:pt x="38" y="45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61" y="206"/>
                  <a:pt x="176" y="214"/>
                  <a:pt x="191" y="214"/>
                </a:cubicBezTo>
                <a:cubicBezTo>
                  <a:pt x="398" y="214"/>
                  <a:pt x="398" y="214"/>
                  <a:pt x="398" y="214"/>
                </a:cubicBezTo>
                <a:cubicBezTo>
                  <a:pt x="413" y="214"/>
                  <a:pt x="421" y="206"/>
                  <a:pt x="421" y="191"/>
                </a:cubicBezTo>
                <a:cubicBezTo>
                  <a:pt x="421" y="53"/>
                  <a:pt x="421" y="53"/>
                  <a:pt x="421" y="53"/>
                </a:cubicBezTo>
                <a:cubicBezTo>
                  <a:pt x="574" y="191"/>
                  <a:pt x="574" y="191"/>
                  <a:pt x="574" y="191"/>
                </a:cubicBezTo>
                <a:lnTo>
                  <a:pt x="574" y="198"/>
                </a:lnTo>
                <a:lnTo>
                  <a:pt x="574" y="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86">
            <a:extLst>
              <a:ext uri="{FF2B5EF4-FFF2-40B4-BE49-F238E27FC236}">
                <a16:creationId xmlns:a16="http://schemas.microsoft.com/office/drawing/2014/main" id="{70C2F53D-CC7E-6E40-BBC7-2822E4AC9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686" y="7788693"/>
            <a:ext cx="1144581" cy="734152"/>
          </a:xfrm>
          <a:custGeom>
            <a:avLst/>
            <a:gdLst>
              <a:gd name="T0" fmla="*/ 826 w 873"/>
              <a:gd name="T1" fmla="*/ 559 h 560"/>
              <a:gd name="T2" fmla="*/ 826 w 873"/>
              <a:gd name="T3" fmla="*/ 559 h 560"/>
              <a:gd name="T4" fmla="*/ 46 w 873"/>
              <a:gd name="T5" fmla="*/ 559 h 560"/>
              <a:gd name="T6" fmla="*/ 0 w 873"/>
              <a:gd name="T7" fmla="*/ 520 h 560"/>
              <a:gd name="T8" fmla="*/ 0 w 873"/>
              <a:gd name="T9" fmla="*/ 46 h 560"/>
              <a:gd name="T10" fmla="*/ 46 w 873"/>
              <a:gd name="T11" fmla="*/ 0 h 560"/>
              <a:gd name="T12" fmla="*/ 826 w 873"/>
              <a:gd name="T13" fmla="*/ 0 h 560"/>
              <a:gd name="T14" fmla="*/ 872 w 873"/>
              <a:gd name="T15" fmla="*/ 46 h 560"/>
              <a:gd name="T16" fmla="*/ 872 w 873"/>
              <a:gd name="T17" fmla="*/ 520 h 560"/>
              <a:gd name="T18" fmla="*/ 826 w 873"/>
              <a:gd name="T19" fmla="*/ 559 h 560"/>
              <a:gd name="T20" fmla="*/ 53 w 873"/>
              <a:gd name="T21" fmla="*/ 505 h 560"/>
              <a:gd name="T22" fmla="*/ 53 w 873"/>
              <a:gd name="T23" fmla="*/ 505 h 560"/>
              <a:gd name="T24" fmla="*/ 819 w 873"/>
              <a:gd name="T25" fmla="*/ 505 h 560"/>
              <a:gd name="T26" fmla="*/ 819 w 873"/>
              <a:gd name="T27" fmla="*/ 61 h 560"/>
              <a:gd name="T28" fmla="*/ 53 w 873"/>
              <a:gd name="T29" fmla="*/ 61 h 560"/>
              <a:gd name="T30" fmla="*/ 53 w 873"/>
              <a:gd name="T31" fmla="*/ 50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3" h="560">
                <a:moveTo>
                  <a:pt x="826" y="559"/>
                </a:moveTo>
                <a:lnTo>
                  <a:pt x="826" y="559"/>
                </a:lnTo>
                <a:cubicBezTo>
                  <a:pt x="46" y="559"/>
                  <a:pt x="46" y="559"/>
                  <a:pt x="46" y="559"/>
                </a:cubicBezTo>
                <a:cubicBezTo>
                  <a:pt x="23" y="559"/>
                  <a:pt x="0" y="543"/>
                  <a:pt x="0" y="52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826" y="0"/>
                  <a:pt x="826" y="0"/>
                  <a:pt x="826" y="0"/>
                </a:cubicBezTo>
                <a:cubicBezTo>
                  <a:pt x="857" y="0"/>
                  <a:pt x="872" y="23"/>
                  <a:pt x="872" y="46"/>
                </a:cubicBezTo>
                <a:cubicBezTo>
                  <a:pt x="872" y="520"/>
                  <a:pt x="872" y="520"/>
                  <a:pt x="872" y="520"/>
                </a:cubicBezTo>
                <a:cubicBezTo>
                  <a:pt x="872" y="543"/>
                  <a:pt x="857" y="559"/>
                  <a:pt x="826" y="559"/>
                </a:cubicBezTo>
                <a:close/>
                <a:moveTo>
                  <a:pt x="53" y="505"/>
                </a:moveTo>
                <a:lnTo>
                  <a:pt x="53" y="505"/>
                </a:lnTo>
                <a:cubicBezTo>
                  <a:pt x="819" y="505"/>
                  <a:pt x="819" y="505"/>
                  <a:pt x="819" y="505"/>
                </a:cubicBezTo>
                <a:cubicBezTo>
                  <a:pt x="819" y="61"/>
                  <a:pt x="819" y="61"/>
                  <a:pt x="819" y="61"/>
                </a:cubicBezTo>
                <a:cubicBezTo>
                  <a:pt x="53" y="61"/>
                  <a:pt x="53" y="61"/>
                  <a:pt x="53" y="61"/>
                </a:cubicBezTo>
                <a:lnTo>
                  <a:pt x="53" y="50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87">
            <a:extLst>
              <a:ext uri="{FF2B5EF4-FFF2-40B4-BE49-F238E27FC236}">
                <a16:creationId xmlns:a16="http://schemas.microsoft.com/office/drawing/2014/main" id="{70FF8E74-9725-264D-BC3B-7E8C0E923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732" y="8592213"/>
            <a:ext cx="1404711" cy="69369"/>
          </a:xfrm>
          <a:custGeom>
            <a:avLst/>
            <a:gdLst>
              <a:gd name="T0" fmla="*/ 1041 w 1073"/>
              <a:gd name="T1" fmla="*/ 54 h 55"/>
              <a:gd name="T2" fmla="*/ 1041 w 1073"/>
              <a:gd name="T3" fmla="*/ 54 h 55"/>
              <a:gd name="T4" fmla="*/ 31 w 1073"/>
              <a:gd name="T5" fmla="*/ 54 h 55"/>
              <a:gd name="T6" fmla="*/ 0 w 1073"/>
              <a:gd name="T7" fmla="*/ 23 h 55"/>
              <a:gd name="T8" fmla="*/ 31 w 1073"/>
              <a:gd name="T9" fmla="*/ 0 h 55"/>
              <a:gd name="T10" fmla="*/ 1041 w 1073"/>
              <a:gd name="T11" fmla="*/ 0 h 55"/>
              <a:gd name="T12" fmla="*/ 1072 w 1073"/>
              <a:gd name="T13" fmla="*/ 23 h 55"/>
              <a:gd name="T14" fmla="*/ 1041 w 107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3" h="55">
                <a:moveTo>
                  <a:pt x="1041" y="54"/>
                </a:moveTo>
                <a:lnTo>
                  <a:pt x="1041" y="54"/>
                </a:lnTo>
                <a:cubicBezTo>
                  <a:pt x="31" y="54"/>
                  <a:pt x="31" y="54"/>
                  <a:pt x="31" y="54"/>
                </a:cubicBezTo>
                <a:cubicBezTo>
                  <a:pt x="16" y="54"/>
                  <a:pt x="0" y="38"/>
                  <a:pt x="0" y="23"/>
                </a:cubicBezTo>
                <a:cubicBezTo>
                  <a:pt x="0" y="8"/>
                  <a:pt x="16" y="0"/>
                  <a:pt x="31" y="0"/>
                </a:cubicBezTo>
                <a:cubicBezTo>
                  <a:pt x="1041" y="0"/>
                  <a:pt x="1041" y="0"/>
                  <a:pt x="1041" y="0"/>
                </a:cubicBezTo>
                <a:cubicBezTo>
                  <a:pt x="1064" y="0"/>
                  <a:pt x="1072" y="8"/>
                  <a:pt x="1072" y="23"/>
                </a:cubicBezTo>
                <a:cubicBezTo>
                  <a:pt x="1072" y="38"/>
                  <a:pt x="1064" y="54"/>
                  <a:pt x="1041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88">
            <a:extLst>
              <a:ext uri="{FF2B5EF4-FFF2-40B4-BE49-F238E27FC236}">
                <a16:creationId xmlns:a16="http://schemas.microsoft.com/office/drawing/2014/main" id="{2F650566-1432-8848-B1A8-511845D2A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9610" y="7771352"/>
            <a:ext cx="1398932" cy="780394"/>
          </a:xfrm>
          <a:custGeom>
            <a:avLst/>
            <a:gdLst>
              <a:gd name="T0" fmla="*/ 988 w 1065"/>
              <a:gd name="T1" fmla="*/ 168 h 597"/>
              <a:gd name="T2" fmla="*/ 988 w 1065"/>
              <a:gd name="T3" fmla="*/ 168 h 597"/>
              <a:gd name="T4" fmla="*/ 903 w 1065"/>
              <a:gd name="T5" fmla="*/ 107 h 597"/>
              <a:gd name="T6" fmla="*/ 789 w 1065"/>
              <a:gd name="T7" fmla="*/ 84 h 597"/>
              <a:gd name="T8" fmla="*/ 758 w 1065"/>
              <a:gd name="T9" fmla="*/ 84 h 597"/>
              <a:gd name="T10" fmla="*/ 574 w 1065"/>
              <a:gd name="T11" fmla="*/ 0 h 597"/>
              <a:gd name="T12" fmla="*/ 345 w 1065"/>
              <a:gd name="T13" fmla="*/ 176 h 597"/>
              <a:gd name="T14" fmla="*/ 284 w 1065"/>
              <a:gd name="T15" fmla="*/ 168 h 597"/>
              <a:gd name="T16" fmla="*/ 39 w 1065"/>
              <a:gd name="T17" fmla="*/ 283 h 597"/>
              <a:gd name="T18" fmla="*/ 31 w 1065"/>
              <a:gd name="T19" fmla="*/ 489 h 597"/>
              <a:gd name="T20" fmla="*/ 245 w 1065"/>
              <a:gd name="T21" fmla="*/ 596 h 597"/>
              <a:gd name="T22" fmla="*/ 245 w 1065"/>
              <a:gd name="T23" fmla="*/ 596 h 597"/>
              <a:gd name="T24" fmla="*/ 322 w 1065"/>
              <a:gd name="T25" fmla="*/ 596 h 597"/>
              <a:gd name="T26" fmla="*/ 353 w 1065"/>
              <a:gd name="T27" fmla="*/ 566 h 597"/>
              <a:gd name="T28" fmla="*/ 322 w 1065"/>
              <a:gd name="T29" fmla="*/ 535 h 597"/>
              <a:gd name="T30" fmla="*/ 322 w 1065"/>
              <a:gd name="T31" fmla="*/ 535 h 597"/>
              <a:gd name="T32" fmla="*/ 245 w 1065"/>
              <a:gd name="T33" fmla="*/ 535 h 597"/>
              <a:gd name="T34" fmla="*/ 85 w 1065"/>
              <a:gd name="T35" fmla="*/ 459 h 597"/>
              <a:gd name="T36" fmla="*/ 92 w 1065"/>
              <a:gd name="T37" fmla="*/ 313 h 597"/>
              <a:gd name="T38" fmla="*/ 161 w 1065"/>
              <a:gd name="T39" fmla="*/ 252 h 597"/>
              <a:gd name="T40" fmla="*/ 284 w 1065"/>
              <a:gd name="T41" fmla="*/ 221 h 597"/>
              <a:gd name="T42" fmla="*/ 360 w 1065"/>
              <a:gd name="T43" fmla="*/ 237 h 597"/>
              <a:gd name="T44" fmla="*/ 383 w 1065"/>
              <a:gd name="T45" fmla="*/ 237 h 597"/>
              <a:gd name="T46" fmla="*/ 398 w 1065"/>
              <a:gd name="T47" fmla="*/ 214 h 597"/>
              <a:gd name="T48" fmla="*/ 574 w 1065"/>
              <a:gd name="T49" fmla="*/ 61 h 597"/>
              <a:gd name="T50" fmla="*/ 720 w 1065"/>
              <a:gd name="T51" fmla="*/ 130 h 597"/>
              <a:gd name="T52" fmla="*/ 750 w 1065"/>
              <a:gd name="T53" fmla="*/ 145 h 597"/>
              <a:gd name="T54" fmla="*/ 781 w 1065"/>
              <a:gd name="T55" fmla="*/ 145 h 597"/>
              <a:gd name="T56" fmla="*/ 1003 w 1065"/>
              <a:gd name="T57" fmla="*/ 351 h 597"/>
              <a:gd name="T58" fmla="*/ 949 w 1065"/>
              <a:gd name="T59" fmla="*/ 474 h 597"/>
              <a:gd name="T60" fmla="*/ 766 w 1065"/>
              <a:gd name="T61" fmla="*/ 535 h 597"/>
              <a:gd name="T62" fmla="*/ 735 w 1065"/>
              <a:gd name="T63" fmla="*/ 566 h 597"/>
              <a:gd name="T64" fmla="*/ 766 w 1065"/>
              <a:gd name="T65" fmla="*/ 596 h 597"/>
              <a:gd name="T66" fmla="*/ 1057 w 1065"/>
              <a:gd name="T67" fmla="*/ 351 h 597"/>
              <a:gd name="T68" fmla="*/ 988 w 1065"/>
              <a:gd name="T69" fmla="*/ 168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65" h="597">
                <a:moveTo>
                  <a:pt x="988" y="168"/>
                </a:moveTo>
                <a:lnTo>
                  <a:pt x="988" y="168"/>
                </a:lnTo>
                <a:cubicBezTo>
                  <a:pt x="965" y="145"/>
                  <a:pt x="934" y="122"/>
                  <a:pt x="903" y="107"/>
                </a:cubicBezTo>
                <a:cubicBezTo>
                  <a:pt x="865" y="91"/>
                  <a:pt x="827" y="84"/>
                  <a:pt x="789" y="84"/>
                </a:cubicBezTo>
                <a:cubicBezTo>
                  <a:pt x="773" y="84"/>
                  <a:pt x="766" y="84"/>
                  <a:pt x="758" y="84"/>
                </a:cubicBezTo>
                <a:cubicBezTo>
                  <a:pt x="712" y="30"/>
                  <a:pt x="651" y="0"/>
                  <a:pt x="574" y="0"/>
                </a:cubicBezTo>
                <a:cubicBezTo>
                  <a:pt x="467" y="0"/>
                  <a:pt x="376" y="68"/>
                  <a:pt x="345" y="176"/>
                </a:cubicBezTo>
                <a:cubicBezTo>
                  <a:pt x="330" y="168"/>
                  <a:pt x="306" y="168"/>
                  <a:pt x="284" y="168"/>
                </a:cubicBezTo>
                <a:cubicBezTo>
                  <a:pt x="176" y="168"/>
                  <a:pt x="85" y="206"/>
                  <a:pt x="39" y="283"/>
                </a:cubicBezTo>
                <a:cubicBezTo>
                  <a:pt x="0" y="351"/>
                  <a:pt x="0" y="428"/>
                  <a:pt x="31" y="489"/>
                </a:cubicBezTo>
                <a:cubicBezTo>
                  <a:pt x="77" y="558"/>
                  <a:pt x="146" y="596"/>
                  <a:pt x="245" y="596"/>
                </a:cubicBezTo>
                <a:lnTo>
                  <a:pt x="245" y="596"/>
                </a:lnTo>
                <a:cubicBezTo>
                  <a:pt x="322" y="596"/>
                  <a:pt x="322" y="596"/>
                  <a:pt x="322" y="596"/>
                </a:cubicBezTo>
                <a:cubicBezTo>
                  <a:pt x="337" y="596"/>
                  <a:pt x="353" y="581"/>
                  <a:pt x="353" y="566"/>
                </a:cubicBezTo>
                <a:cubicBezTo>
                  <a:pt x="353" y="543"/>
                  <a:pt x="337" y="535"/>
                  <a:pt x="322" y="535"/>
                </a:cubicBezTo>
                <a:lnTo>
                  <a:pt x="322" y="535"/>
                </a:lnTo>
                <a:cubicBezTo>
                  <a:pt x="245" y="535"/>
                  <a:pt x="245" y="535"/>
                  <a:pt x="245" y="535"/>
                </a:cubicBezTo>
                <a:cubicBezTo>
                  <a:pt x="169" y="535"/>
                  <a:pt x="115" y="505"/>
                  <a:pt x="85" y="459"/>
                </a:cubicBezTo>
                <a:cubicBezTo>
                  <a:pt x="62" y="413"/>
                  <a:pt x="62" y="359"/>
                  <a:pt x="92" y="313"/>
                </a:cubicBezTo>
                <a:cubicBezTo>
                  <a:pt x="108" y="290"/>
                  <a:pt x="131" y="267"/>
                  <a:pt x="161" y="252"/>
                </a:cubicBezTo>
                <a:cubicBezTo>
                  <a:pt x="192" y="237"/>
                  <a:pt x="238" y="221"/>
                  <a:pt x="284" y="221"/>
                </a:cubicBezTo>
                <a:cubicBezTo>
                  <a:pt x="314" y="221"/>
                  <a:pt x="337" y="229"/>
                  <a:pt x="360" y="237"/>
                </a:cubicBezTo>
                <a:cubicBezTo>
                  <a:pt x="368" y="244"/>
                  <a:pt x="376" y="244"/>
                  <a:pt x="383" y="237"/>
                </a:cubicBezTo>
                <a:cubicBezTo>
                  <a:pt x="391" y="237"/>
                  <a:pt x="398" y="229"/>
                  <a:pt x="398" y="214"/>
                </a:cubicBezTo>
                <a:cubicBezTo>
                  <a:pt x="406" y="122"/>
                  <a:pt x="483" y="61"/>
                  <a:pt x="574" y="61"/>
                </a:cubicBezTo>
                <a:cubicBezTo>
                  <a:pt x="636" y="61"/>
                  <a:pt x="689" y="84"/>
                  <a:pt x="720" y="130"/>
                </a:cubicBezTo>
                <a:cubicBezTo>
                  <a:pt x="727" y="145"/>
                  <a:pt x="743" y="145"/>
                  <a:pt x="750" y="145"/>
                </a:cubicBezTo>
                <a:cubicBezTo>
                  <a:pt x="766" y="145"/>
                  <a:pt x="773" y="145"/>
                  <a:pt x="781" y="145"/>
                </a:cubicBezTo>
                <a:cubicBezTo>
                  <a:pt x="927" y="145"/>
                  <a:pt x="1003" y="252"/>
                  <a:pt x="1003" y="351"/>
                </a:cubicBezTo>
                <a:cubicBezTo>
                  <a:pt x="1003" y="398"/>
                  <a:pt x="980" y="443"/>
                  <a:pt x="949" y="474"/>
                </a:cubicBezTo>
                <a:cubicBezTo>
                  <a:pt x="903" y="512"/>
                  <a:pt x="842" y="535"/>
                  <a:pt x="766" y="535"/>
                </a:cubicBezTo>
                <a:cubicBezTo>
                  <a:pt x="750" y="535"/>
                  <a:pt x="735" y="551"/>
                  <a:pt x="735" y="566"/>
                </a:cubicBezTo>
                <a:cubicBezTo>
                  <a:pt x="735" y="581"/>
                  <a:pt x="750" y="596"/>
                  <a:pt x="766" y="596"/>
                </a:cubicBezTo>
                <a:cubicBezTo>
                  <a:pt x="965" y="596"/>
                  <a:pt x="1057" y="474"/>
                  <a:pt x="1057" y="351"/>
                </a:cubicBezTo>
                <a:cubicBezTo>
                  <a:pt x="1064" y="283"/>
                  <a:pt x="1034" y="214"/>
                  <a:pt x="988" y="1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89">
            <a:extLst>
              <a:ext uri="{FF2B5EF4-FFF2-40B4-BE49-F238E27FC236}">
                <a16:creationId xmlns:a16="http://schemas.microsoft.com/office/drawing/2014/main" id="{28939FB9-0A73-B345-8271-5E016EDD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411" y="8181781"/>
            <a:ext cx="462457" cy="502924"/>
          </a:xfrm>
          <a:custGeom>
            <a:avLst/>
            <a:gdLst>
              <a:gd name="T0" fmla="*/ 199 w 353"/>
              <a:gd name="T1" fmla="*/ 16 h 384"/>
              <a:gd name="T2" fmla="*/ 199 w 353"/>
              <a:gd name="T3" fmla="*/ 16 h 384"/>
              <a:gd name="T4" fmla="*/ 199 w 353"/>
              <a:gd name="T5" fmla="*/ 16 h 384"/>
              <a:gd name="T6" fmla="*/ 199 w 353"/>
              <a:gd name="T7" fmla="*/ 16 h 384"/>
              <a:gd name="T8" fmla="*/ 191 w 353"/>
              <a:gd name="T9" fmla="*/ 8 h 384"/>
              <a:gd name="T10" fmla="*/ 191 w 353"/>
              <a:gd name="T11" fmla="*/ 8 h 384"/>
              <a:gd name="T12" fmla="*/ 191 w 353"/>
              <a:gd name="T13" fmla="*/ 8 h 384"/>
              <a:gd name="T14" fmla="*/ 191 w 353"/>
              <a:gd name="T15" fmla="*/ 8 h 384"/>
              <a:gd name="T16" fmla="*/ 191 w 353"/>
              <a:gd name="T17" fmla="*/ 8 h 384"/>
              <a:gd name="T18" fmla="*/ 191 w 353"/>
              <a:gd name="T19" fmla="*/ 8 h 384"/>
              <a:gd name="T20" fmla="*/ 183 w 353"/>
              <a:gd name="T21" fmla="*/ 8 h 384"/>
              <a:gd name="T22" fmla="*/ 183 w 353"/>
              <a:gd name="T23" fmla="*/ 8 h 384"/>
              <a:gd name="T24" fmla="*/ 153 w 353"/>
              <a:gd name="T25" fmla="*/ 16 h 384"/>
              <a:gd name="T26" fmla="*/ 15 w 353"/>
              <a:gd name="T27" fmla="*/ 153 h 384"/>
              <a:gd name="T28" fmla="*/ 15 w 353"/>
              <a:gd name="T29" fmla="*/ 199 h 384"/>
              <a:gd name="T30" fmla="*/ 38 w 353"/>
              <a:gd name="T31" fmla="*/ 207 h 384"/>
              <a:gd name="T32" fmla="*/ 53 w 353"/>
              <a:gd name="T33" fmla="*/ 199 h 384"/>
              <a:gd name="T34" fmla="*/ 145 w 353"/>
              <a:gd name="T35" fmla="*/ 108 h 384"/>
              <a:gd name="T36" fmla="*/ 145 w 353"/>
              <a:gd name="T37" fmla="*/ 360 h 384"/>
              <a:gd name="T38" fmla="*/ 176 w 353"/>
              <a:gd name="T39" fmla="*/ 383 h 384"/>
              <a:gd name="T40" fmla="*/ 176 w 353"/>
              <a:gd name="T41" fmla="*/ 383 h 384"/>
              <a:gd name="T42" fmla="*/ 206 w 353"/>
              <a:gd name="T43" fmla="*/ 360 h 384"/>
              <a:gd name="T44" fmla="*/ 206 w 353"/>
              <a:gd name="T45" fmla="*/ 108 h 384"/>
              <a:gd name="T46" fmla="*/ 298 w 353"/>
              <a:gd name="T47" fmla="*/ 199 h 384"/>
              <a:gd name="T48" fmla="*/ 321 w 353"/>
              <a:gd name="T49" fmla="*/ 207 h 384"/>
              <a:gd name="T50" fmla="*/ 336 w 353"/>
              <a:gd name="T51" fmla="*/ 199 h 384"/>
              <a:gd name="T52" fmla="*/ 336 w 353"/>
              <a:gd name="T53" fmla="*/ 153 h 384"/>
              <a:gd name="T54" fmla="*/ 199 w 353"/>
              <a:gd name="T55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3" h="384">
                <a:moveTo>
                  <a:pt x="199" y="16"/>
                </a:moveTo>
                <a:lnTo>
                  <a:pt x="199" y="16"/>
                </a:lnTo>
                <a:lnTo>
                  <a:pt x="199" y="16"/>
                </a:lnTo>
                <a:lnTo>
                  <a:pt x="199" y="16"/>
                </a:lnTo>
                <a:lnTo>
                  <a:pt x="191" y="8"/>
                </a:lnTo>
                <a:lnTo>
                  <a:pt x="191" y="8"/>
                </a:lnTo>
                <a:lnTo>
                  <a:pt x="191" y="8"/>
                </a:lnTo>
                <a:lnTo>
                  <a:pt x="191" y="8"/>
                </a:lnTo>
                <a:lnTo>
                  <a:pt x="191" y="8"/>
                </a:lnTo>
                <a:lnTo>
                  <a:pt x="191" y="8"/>
                </a:lnTo>
                <a:lnTo>
                  <a:pt x="183" y="8"/>
                </a:lnTo>
                <a:lnTo>
                  <a:pt x="183" y="8"/>
                </a:lnTo>
                <a:cubicBezTo>
                  <a:pt x="176" y="0"/>
                  <a:pt x="161" y="8"/>
                  <a:pt x="153" y="16"/>
                </a:cubicBezTo>
                <a:cubicBezTo>
                  <a:pt x="15" y="153"/>
                  <a:pt x="15" y="153"/>
                  <a:pt x="15" y="153"/>
                </a:cubicBezTo>
                <a:cubicBezTo>
                  <a:pt x="0" y="169"/>
                  <a:pt x="0" y="184"/>
                  <a:pt x="15" y="199"/>
                </a:cubicBezTo>
                <a:cubicBezTo>
                  <a:pt x="23" y="207"/>
                  <a:pt x="30" y="207"/>
                  <a:pt x="38" y="207"/>
                </a:cubicBezTo>
                <a:cubicBezTo>
                  <a:pt x="46" y="207"/>
                  <a:pt x="53" y="207"/>
                  <a:pt x="53" y="199"/>
                </a:cubicBezTo>
                <a:cubicBezTo>
                  <a:pt x="145" y="108"/>
                  <a:pt x="145" y="108"/>
                  <a:pt x="145" y="108"/>
                </a:cubicBezTo>
                <a:cubicBezTo>
                  <a:pt x="145" y="360"/>
                  <a:pt x="145" y="360"/>
                  <a:pt x="145" y="360"/>
                </a:cubicBezTo>
                <a:cubicBezTo>
                  <a:pt x="145" y="375"/>
                  <a:pt x="161" y="383"/>
                  <a:pt x="176" y="383"/>
                </a:cubicBezTo>
                <a:lnTo>
                  <a:pt x="176" y="383"/>
                </a:lnTo>
                <a:cubicBezTo>
                  <a:pt x="191" y="383"/>
                  <a:pt x="206" y="375"/>
                  <a:pt x="206" y="360"/>
                </a:cubicBezTo>
                <a:cubicBezTo>
                  <a:pt x="206" y="108"/>
                  <a:pt x="206" y="108"/>
                  <a:pt x="206" y="108"/>
                </a:cubicBezTo>
                <a:cubicBezTo>
                  <a:pt x="298" y="199"/>
                  <a:pt x="298" y="199"/>
                  <a:pt x="298" y="199"/>
                </a:cubicBezTo>
                <a:cubicBezTo>
                  <a:pt x="306" y="207"/>
                  <a:pt x="314" y="207"/>
                  <a:pt x="321" y="207"/>
                </a:cubicBezTo>
                <a:cubicBezTo>
                  <a:pt x="329" y="207"/>
                  <a:pt x="336" y="207"/>
                  <a:pt x="336" y="199"/>
                </a:cubicBezTo>
                <a:cubicBezTo>
                  <a:pt x="352" y="184"/>
                  <a:pt x="352" y="169"/>
                  <a:pt x="336" y="153"/>
                </a:cubicBezTo>
                <a:lnTo>
                  <a:pt x="199" y="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CuadroTexto 443">
            <a:extLst>
              <a:ext uri="{FF2B5EF4-FFF2-40B4-BE49-F238E27FC236}">
                <a16:creationId xmlns:a16="http://schemas.microsoft.com/office/drawing/2014/main" id="{D644555D-D83A-5246-915C-4722DEBFA68F}"/>
              </a:ext>
            </a:extLst>
          </p:cNvPr>
          <p:cNvSpPr txBox="1"/>
          <p:nvPr/>
        </p:nvSpPr>
        <p:spPr>
          <a:xfrm>
            <a:off x="6812195" y="2822327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45" name="CuadroTexto 444">
            <a:extLst>
              <a:ext uri="{FF2B5EF4-FFF2-40B4-BE49-F238E27FC236}">
                <a16:creationId xmlns:a16="http://schemas.microsoft.com/office/drawing/2014/main" id="{7B40A262-15C0-A24E-A71F-5A0704001F82}"/>
              </a:ext>
            </a:extLst>
          </p:cNvPr>
          <p:cNvSpPr txBox="1"/>
          <p:nvPr/>
        </p:nvSpPr>
        <p:spPr>
          <a:xfrm>
            <a:off x="2451398" y="433775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47" name="CuadroTexto 395">
            <a:extLst>
              <a:ext uri="{FF2B5EF4-FFF2-40B4-BE49-F238E27FC236}">
                <a16:creationId xmlns:a16="http://schemas.microsoft.com/office/drawing/2014/main" id="{0A0801F2-8869-294C-B66C-DB9B9D88BB9E}"/>
              </a:ext>
            </a:extLst>
          </p:cNvPr>
          <p:cNvSpPr txBox="1"/>
          <p:nvPr/>
        </p:nvSpPr>
        <p:spPr>
          <a:xfrm>
            <a:off x="2594203" y="10104968"/>
            <a:ext cx="22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48" name="Rectangle 56">
            <a:extLst>
              <a:ext uri="{FF2B5EF4-FFF2-40B4-BE49-F238E27FC236}">
                <a16:creationId xmlns:a16="http://schemas.microsoft.com/office/drawing/2014/main" id="{C5B6B52A-124E-C54F-BDA6-F67430134DC3}"/>
              </a:ext>
            </a:extLst>
          </p:cNvPr>
          <p:cNvSpPr/>
          <p:nvPr/>
        </p:nvSpPr>
        <p:spPr>
          <a:xfrm>
            <a:off x="1971638" y="10615927"/>
            <a:ext cx="353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50" name="CuadroTexto 395">
            <a:extLst>
              <a:ext uri="{FF2B5EF4-FFF2-40B4-BE49-F238E27FC236}">
                <a16:creationId xmlns:a16="http://schemas.microsoft.com/office/drawing/2014/main" id="{9E380339-7C09-2A46-94FC-DC567BF1ED48}"/>
              </a:ext>
            </a:extLst>
          </p:cNvPr>
          <p:cNvSpPr txBox="1"/>
          <p:nvPr/>
        </p:nvSpPr>
        <p:spPr>
          <a:xfrm>
            <a:off x="6736081" y="10105752"/>
            <a:ext cx="22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51" name="Rectangle 56">
            <a:extLst>
              <a:ext uri="{FF2B5EF4-FFF2-40B4-BE49-F238E27FC236}">
                <a16:creationId xmlns:a16="http://schemas.microsoft.com/office/drawing/2014/main" id="{F23ABD6C-18A4-2F49-9748-4A5F23C3A414}"/>
              </a:ext>
            </a:extLst>
          </p:cNvPr>
          <p:cNvSpPr/>
          <p:nvPr/>
        </p:nvSpPr>
        <p:spPr>
          <a:xfrm>
            <a:off x="6113516" y="10616711"/>
            <a:ext cx="353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53" name="CuadroTexto 395">
            <a:extLst>
              <a:ext uri="{FF2B5EF4-FFF2-40B4-BE49-F238E27FC236}">
                <a16:creationId xmlns:a16="http://schemas.microsoft.com/office/drawing/2014/main" id="{CCD42955-130B-D043-BFE6-FB69A66FC916}"/>
              </a:ext>
            </a:extLst>
          </p:cNvPr>
          <p:cNvSpPr txBox="1"/>
          <p:nvPr/>
        </p:nvSpPr>
        <p:spPr>
          <a:xfrm>
            <a:off x="10898192" y="10109898"/>
            <a:ext cx="22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54" name="Rectangle 56">
            <a:extLst>
              <a:ext uri="{FF2B5EF4-FFF2-40B4-BE49-F238E27FC236}">
                <a16:creationId xmlns:a16="http://schemas.microsoft.com/office/drawing/2014/main" id="{4889361F-FB92-5840-B8B7-D8F79916E1D6}"/>
              </a:ext>
            </a:extLst>
          </p:cNvPr>
          <p:cNvSpPr/>
          <p:nvPr/>
        </p:nvSpPr>
        <p:spPr>
          <a:xfrm>
            <a:off x="10275627" y="10620857"/>
            <a:ext cx="353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56" name="CuadroTexto 395">
            <a:extLst>
              <a:ext uri="{FF2B5EF4-FFF2-40B4-BE49-F238E27FC236}">
                <a16:creationId xmlns:a16="http://schemas.microsoft.com/office/drawing/2014/main" id="{80628B34-D853-554D-990C-FD07F0D12F34}"/>
              </a:ext>
            </a:extLst>
          </p:cNvPr>
          <p:cNvSpPr txBox="1"/>
          <p:nvPr/>
        </p:nvSpPr>
        <p:spPr>
          <a:xfrm>
            <a:off x="15058116" y="10109781"/>
            <a:ext cx="22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57" name="Rectangle 56">
            <a:extLst>
              <a:ext uri="{FF2B5EF4-FFF2-40B4-BE49-F238E27FC236}">
                <a16:creationId xmlns:a16="http://schemas.microsoft.com/office/drawing/2014/main" id="{BDD4D932-8751-2E47-861A-0E1DA3975187}"/>
              </a:ext>
            </a:extLst>
          </p:cNvPr>
          <p:cNvSpPr/>
          <p:nvPr/>
        </p:nvSpPr>
        <p:spPr>
          <a:xfrm>
            <a:off x="14435551" y="10620740"/>
            <a:ext cx="353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59" name="CuadroTexto 395">
            <a:extLst>
              <a:ext uri="{FF2B5EF4-FFF2-40B4-BE49-F238E27FC236}">
                <a16:creationId xmlns:a16="http://schemas.microsoft.com/office/drawing/2014/main" id="{3F5A7C1E-DAC8-6749-AAC2-A8203D8CECF7}"/>
              </a:ext>
            </a:extLst>
          </p:cNvPr>
          <p:cNvSpPr txBox="1"/>
          <p:nvPr/>
        </p:nvSpPr>
        <p:spPr>
          <a:xfrm>
            <a:off x="19190622" y="10099283"/>
            <a:ext cx="22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60" name="Rectangle 56">
            <a:extLst>
              <a:ext uri="{FF2B5EF4-FFF2-40B4-BE49-F238E27FC236}">
                <a16:creationId xmlns:a16="http://schemas.microsoft.com/office/drawing/2014/main" id="{2679B475-F950-EC4B-9CD5-2FBDBC327DB9}"/>
              </a:ext>
            </a:extLst>
          </p:cNvPr>
          <p:cNvSpPr/>
          <p:nvPr/>
        </p:nvSpPr>
        <p:spPr>
          <a:xfrm>
            <a:off x="18568057" y="10610242"/>
            <a:ext cx="353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1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75B9D6"/>
      </a:accent1>
      <a:accent2>
        <a:srgbClr val="8CF2BE"/>
      </a:accent2>
      <a:accent3>
        <a:srgbClr val="E3B535"/>
      </a:accent3>
      <a:accent4>
        <a:srgbClr val="69A8D7"/>
      </a:accent4>
      <a:accent5>
        <a:srgbClr val="4777BF"/>
      </a:accent5>
      <a:accent6>
        <a:srgbClr val="5F605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93710</TotalTime>
  <Words>582</Words>
  <Application>Microsoft Macintosh PowerPoint</Application>
  <PresentationFormat>Custom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16127</cp:revision>
  <dcterms:created xsi:type="dcterms:W3CDTF">2014-11-12T21:47:38Z</dcterms:created>
  <dcterms:modified xsi:type="dcterms:W3CDTF">2019-09-30T14:38:10Z</dcterms:modified>
  <cp:category/>
</cp:coreProperties>
</file>