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77" r:id="rId2"/>
    <p:sldId id="4378" r:id="rId3"/>
    <p:sldId id="4379" r:id="rId4"/>
    <p:sldId id="4380" r:id="rId5"/>
    <p:sldId id="4381" r:id="rId6"/>
    <p:sldId id="4382" r:id="rId7"/>
    <p:sldId id="4383" r:id="rId8"/>
    <p:sldId id="4384" r:id="rId9"/>
    <p:sldId id="4385" r:id="rId10"/>
    <p:sldId id="4386" r:id="rId11"/>
    <p:sldId id="4387" r:id="rId12"/>
    <p:sldId id="4391" r:id="rId13"/>
    <p:sldId id="4388" r:id="rId14"/>
    <p:sldId id="4389" r:id="rId15"/>
    <p:sldId id="4390" r:id="rId16"/>
    <p:sldId id="4392" r:id="rId17"/>
    <p:sldId id="4393" r:id="rId18"/>
    <p:sldId id="4394" r:id="rId19"/>
    <p:sldId id="4395" r:id="rId20"/>
    <p:sldId id="4396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E0202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89" autoAdjust="0"/>
    <p:restoredTop sz="38338" autoAdjust="0"/>
  </p:normalViewPr>
  <p:slideViewPr>
    <p:cSldViewPr snapToGrid="0" snapToObjects="1">
      <p:cViewPr varScale="1">
        <p:scale>
          <a:sx n="62" d="100"/>
          <a:sy n="62" d="100"/>
        </p:scale>
        <p:origin x="672" y="200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4D7-A24B-BBD8-C3B58A7302C5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4D7-A24B-BBD8-C3B58A7302C5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4D7-A24B-BBD8-C3B58A7302C5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5.3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4D7-A24B-BBD8-C3B58A7302C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F8-0D42-BBBA-694A050F9AA1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CF8-0D42-BBBA-694A050F9AA1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CF8-0D42-BBBA-694A050F9AA1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5.8</c:v>
                </c:pt>
                <c:pt idx="1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CF8-0D42-BBBA-694A050F9AA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086-2246-B442-317AF7D26A9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086-2246-B442-317AF7D26A93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086-2246-B442-317AF7D26A93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1.2</c:v>
                </c:pt>
                <c:pt idx="1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086-2246-B442-317AF7D26A9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58-2B45-841B-DDC22E922491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58-2B45-841B-DDC22E922491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58-2B45-841B-DDC22E922491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5.3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058-2B45-841B-DDC22E92249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43A-D649-99C2-9C07011C5E1D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43A-D649-99C2-9C07011C5E1D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43A-D649-99C2-9C07011C5E1D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5.8</c:v>
                </c:pt>
                <c:pt idx="1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43A-D649-99C2-9C07011C5E1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90-1E44-860C-E746092003E6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90-1E44-860C-E746092003E6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B90-1E44-860C-E746092003E6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1.2</c:v>
                </c:pt>
                <c:pt idx="1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B90-1E44-860C-E746092003E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Desire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BA-E846-B9C4-76DDE31EE8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Aweakness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BA-E846-B9C4-76DDE31EE8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Knowledge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BA-E846-B9C4-76DDE31EE8D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Action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8BA-E846-B9C4-76DDE31EE8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62430831"/>
        <c:axId val="1962056959"/>
      </c:barChart>
      <c:catAx>
        <c:axId val="19624308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62056959"/>
        <c:crosses val="autoZero"/>
        <c:auto val="1"/>
        <c:lblAlgn val="ctr"/>
        <c:lblOffset val="100"/>
        <c:noMultiLvlLbl val="0"/>
      </c:catAx>
      <c:valAx>
        <c:axId val="19620569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62430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34819369432837"/>
          <c:y val="0.95435790617914751"/>
          <c:w val="0.65303612611343265"/>
          <c:h val="4.56420938208524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1922" name="Chart 1921">
            <a:extLst>
              <a:ext uri="{FF2B5EF4-FFF2-40B4-BE49-F238E27FC236}">
                <a16:creationId xmlns:a16="http://schemas.microsoft.com/office/drawing/2014/main" id="{CF3CE104-7714-7C4F-B22E-770CC47F81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9207238"/>
              </p:ext>
            </p:extLst>
          </p:nvPr>
        </p:nvGraphicFramePr>
        <p:xfrm>
          <a:off x="2595099" y="5531518"/>
          <a:ext cx="4378170" cy="410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25" name="Chart 1924">
            <a:extLst>
              <a:ext uri="{FF2B5EF4-FFF2-40B4-BE49-F238E27FC236}">
                <a16:creationId xmlns:a16="http://schemas.microsoft.com/office/drawing/2014/main" id="{41E0C9E9-F539-2946-A224-DAFD7696C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6585993"/>
              </p:ext>
            </p:extLst>
          </p:nvPr>
        </p:nvGraphicFramePr>
        <p:xfrm>
          <a:off x="9817441" y="5531518"/>
          <a:ext cx="4378170" cy="410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28" name="Chart 1927">
            <a:extLst>
              <a:ext uri="{FF2B5EF4-FFF2-40B4-BE49-F238E27FC236}">
                <a16:creationId xmlns:a16="http://schemas.microsoft.com/office/drawing/2014/main" id="{C188E686-3891-EE4D-98F6-C80FEEF01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4779307"/>
              </p:ext>
            </p:extLst>
          </p:nvPr>
        </p:nvGraphicFramePr>
        <p:xfrm>
          <a:off x="17312582" y="5531518"/>
          <a:ext cx="4378170" cy="410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33" name="CuadroTexto 395">
            <a:extLst>
              <a:ext uri="{FF2B5EF4-FFF2-40B4-BE49-F238E27FC236}">
                <a16:creationId xmlns:a16="http://schemas.microsoft.com/office/drawing/2014/main" id="{29371D16-C211-2C45-9DB1-B33A5E6E0E25}"/>
              </a:ext>
            </a:extLst>
          </p:cNvPr>
          <p:cNvSpPr txBox="1"/>
          <p:nvPr/>
        </p:nvSpPr>
        <p:spPr>
          <a:xfrm flipH="1">
            <a:off x="2465653" y="10282419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Desire</a:t>
            </a:r>
          </a:p>
        </p:txBody>
      </p:sp>
      <p:sp>
        <p:nvSpPr>
          <p:cNvPr id="1934" name="Rectangle 56">
            <a:extLst>
              <a:ext uri="{FF2B5EF4-FFF2-40B4-BE49-F238E27FC236}">
                <a16:creationId xmlns:a16="http://schemas.microsoft.com/office/drawing/2014/main" id="{152105A3-3243-D343-B842-E9FA3C102201}"/>
              </a:ext>
            </a:extLst>
          </p:cNvPr>
          <p:cNvSpPr/>
          <p:nvPr/>
        </p:nvSpPr>
        <p:spPr>
          <a:xfrm flipH="1">
            <a:off x="1893579" y="10867194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936" name="CuadroTexto 395">
            <a:extLst>
              <a:ext uri="{FF2B5EF4-FFF2-40B4-BE49-F238E27FC236}">
                <a16:creationId xmlns:a16="http://schemas.microsoft.com/office/drawing/2014/main" id="{E4F9A7A1-1322-3343-93C3-B16CE22983BF}"/>
              </a:ext>
            </a:extLst>
          </p:cNvPr>
          <p:cNvSpPr txBox="1"/>
          <p:nvPr/>
        </p:nvSpPr>
        <p:spPr>
          <a:xfrm flipH="1">
            <a:off x="9834226" y="10282419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Awareness</a:t>
            </a:r>
          </a:p>
        </p:txBody>
      </p:sp>
      <p:sp>
        <p:nvSpPr>
          <p:cNvPr id="1937" name="Rectangle 56">
            <a:extLst>
              <a:ext uri="{FF2B5EF4-FFF2-40B4-BE49-F238E27FC236}">
                <a16:creationId xmlns:a16="http://schemas.microsoft.com/office/drawing/2014/main" id="{5AF3AAFE-6EF8-C347-875C-2DB40F056976}"/>
              </a:ext>
            </a:extLst>
          </p:cNvPr>
          <p:cNvSpPr/>
          <p:nvPr/>
        </p:nvSpPr>
        <p:spPr>
          <a:xfrm flipH="1">
            <a:off x="9262152" y="10867194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939" name="CuadroTexto 395">
            <a:extLst>
              <a:ext uri="{FF2B5EF4-FFF2-40B4-BE49-F238E27FC236}">
                <a16:creationId xmlns:a16="http://schemas.microsoft.com/office/drawing/2014/main" id="{617A2938-9316-B849-B072-546F6613C89E}"/>
              </a:ext>
            </a:extLst>
          </p:cNvPr>
          <p:cNvSpPr txBox="1"/>
          <p:nvPr/>
        </p:nvSpPr>
        <p:spPr>
          <a:xfrm flipH="1">
            <a:off x="17346849" y="10282419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Knowledge</a:t>
            </a:r>
          </a:p>
        </p:txBody>
      </p:sp>
      <p:sp>
        <p:nvSpPr>
          <p:cNvPr id="1940" name="Rectangle 56">
            <a:extLst>
              <a:ext uri="{FF2B5EF4-FFF2-40B4-BE49-F238E27FC236}">
                <a16:creationId xmlns:a16="http://schemas.microsoft.com/office/drawing/2014/main" id="{AB775CB3-1163-4948-9EF9-0F71477ECB9E}"/>
              </a:ext>
            </a:extLst>
          </p:cNvPr>
          <p:cNvSpPr/>
          <p:nvPr/>
        </p:nvSpPr>
        <p:spPr>
          <a:xfrm flipH="1">
            <a:off x="16774775" y="10867194"/>
            <a:ext cx="5709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1943" name="Group 1942">
            <a:extLst>
              <a:ext uri="{FF2B5EF4-FFF2-40B4-BE49-F238E27FC236}">
                <a16:creationId xmlns:a16="http://schemas.microsoft.com/office/drawing/2014/main" id="{DA5C5BD8-4565-8D47-B535-411A30BF1C6F}"/>
              </a:ext>
            </a:extLst>
          </p:cNvPr>
          <p:cNvGrpSpPr/>
          <p:nvPr/>
        </p:nvGrpSpPr>
        <p:grpSpPr>
          <a:xfrm>
            <a:off x="3708205" y="7000485"/>
            <a:ext cx="2247806" cy="1172135"/>
            <a:chOff x="6335026" y="940163"/>
            <a:chExt cx="845254" cy="440764"/>
          </a:xfrm>
          <a:solidFill>
            <a:schemeClr val="accent1"/>
          </a:solidFill>
        </p:grpSpPr>
        <p:sp>
          <p:nvSpPr>
            <p:cNvPr id="1944" name="Freeform 1943">
              <a:extLst>
                <a:ext uri="{FF2B5EF4-FFF2-40B4-BE49-F238E27FC236}">
                  <a16:creationId xmlns:a16="http://schemas.microsoft.com/office/drawing/2014/main" id="{FF928A9E-08DC-2F4B-96F4-A4D20E1A5EC2}"/>
                </a:ext>
              </a:extLst>
            </p:cNvPr>
            <p:cNvSpPr/>
            <p:nvPr/>
          </p:nvSpPr>
          <p:spPr>
            <a:xfrm>
              <a:off x="6353274" y="1182388"/>
              <a:ext cx="184764" cy="184755"/>
            </a:xfrm>
            <a:custGeom>
              <a:avLst/>
              <a:gdLst>
                <a:gd name="connsiteX0" fmla="*/ 53542 w 107154"/>
                <a:gd name="connsiteY0" fmla="*/ 22799 h 107149"/>
                <a:gd name="connsiteX1" fmla="*/ 84375 w 107154"/>
                <a:gd name="connsiteY1" fmla="*/ 53630 h 107149"/>
                <a:gd name="connsiteX2" fmla="*/ 53542 w 107154"/>
                <a:gd name="connsiteY2" fmla="*/ 84462 h 107149"/>
                <a:gd name="connsiteX3" fmla="*/ 22709 w 107154"/>
                <a:gd name="connsiteY3" fmla="*/ 53630 h 107149"/>
                <a:gd name="connsiteX4" fmla="*/ 22709 w 107154"/>
                <a:gd name="connsiteY4" fmla="*/ 53535 h 107149"/>
                <a:gd name="connsiteX5" fmla="*/ 53447 w 107154"/>
                <a:gd name="connsiteY5" fmla="*/ 22799 h 107149"/>
                <a:gd name="connsiteX6" fmla="*/ 53542 w 107154"/>
                <a:gd name="connsiteY6" fmla="*/ 22799 h 107149"/>
                <a:gd name="connsiteX7" fmla="*/ 53542 w 107154"/>
                <a:gd name="connsiteY7" fmla="*/ -40 h 107149"/>
                <a:gd name="connsiteX8" fmla="*/ -35 w 107154"/>
                <a:gd name="connsiteY8" fmla="*/ 53535 h 107149"/>
                <a:gd name="connsiteX9" fmla="*/ 53542 w 107154"/>
                <a:gd name="connsiteY9" fmla="*/ 107110 h 107149"/>
                <a:gd name="connsiteX10" fmla="*/ 107119 w 107154"/>
                <a:gd name="connsiteY10" fmla="*/ 53535 h 107149"/>
                <a:gd name="connsiteX11" fmla="*/ 53542 w 107154"/>
                <a:gd name="connsiteY11" fmla="*/ -40 h 10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154" h="107149">
                  <a:moveTo>
                    <a:pt x="53542" y="22799"/>
                  </a:moveTo>
                  <a:cubicBezTo>
                    <a:pt x="70567" y="22799"/>
                    <a:pt x="84375" y="36602"/>
                    <a:pt x="84375" y="53630"/>
                  </a:cubicBezTo>
                  <a:cubicBezTo>
                    <a:pt x="84375" y="70658"/>
                    <a:pt x="70567" y="84462"/>
                    <a:pt x="53542" y="84462"/>
                  </a:cubicBezTo>
                  <a:cubicBezTo>
                    <a:pt x="36517" y="84462"/>
                    <a:pt x="22709" y="70658"/>
                    <a:pt x="22709" y="53630"/>
                  </a:cubicBezTo>
                  <a:cubicBezTo>
                    <a:pt x="22709" y="53599"/>
                    <a:pt x="22709" y="53567"/>
                    <a:pt x="22709" y="53535"/>
                  </a:cubicBezTo>
                  <a:cubicBezTo>
                    <a:pt x="22709" y="36560"/>
                    <a:pt x="36470" y="22799"/>
                    <a:pt x="53447" y="22799"/>
                  </a:cubicBezTo>
                  <a:cubicBezTo>
                    <a:pt x="53475" y="22799"/>
                    <a:pt x="53513" y="22799"/>
                    <a:pt x="53542" y="22799"/>
                  </a:cubicBezTo>
                  <a:close/>
                  <a:moveTo>
                    <a:pt x="53542" y="-40"/>
                  </a:moveTo>
                  <a:cubicBezTo>
                    <a:pt x="23956" y="-40"/>
                    <a:pt x="-35" y="23946"/>
                    <a:pt x="-35" y="53535"/>
                  </a:cubicBezTo>
                  <a:cubicBezTo>
                    <a:pt x="-35" y="83124"/>
                    <a:pt x="23956" y="107110"/>
                    <a:pt x="53542" y="107110"/>
                  </a:cubicBezTo>
                  <a:cubicBezTo>
                    <a:pt x="83128" y="107110"/>
                    <a:pt x="107119" y="83124"/>
                    <a:pt x="107119" y="53535"/>
                  </a:cubicBezTo>
                  <a:cubicBezTo>
                    <a:pt x="107071" y="23968"/>
                    <a:pt x="83109" y="13"/>
                    <a:pt x="53542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5" name="Freeform 1944">
              <a:extLst>
                <a:ext uri="{FF2B5EF4-FFF2-40B4-BE49-F238E27FC236}">
                  <a16:creationId xmlns:a16="http://schemas.microsoft.com/office/drawing/2014/main" id="{ABE68009-D5D8-8B40-BDE0-C7F5E3F90DA6}"/>
                </a:ext>
              </a:extLst>
            </p:cNvPr>
            <p:cNvSpPr/>
            <p:nvPr/>
          </p:nvSpPr>
          <p:spPr>
            <a:xfrm>
              <a:off x="6335026" y="1014367"/>
              <a:ext cx="845254" cy="366560"/>
            </a:xfrm>
            <a:custGeom>
              <a:avLst/>
              <a:gdLst>
                <a:gd name="connsiteX0" fmla="*/ 478752 w 490206"/>
                <a:gd name="connsiteY0" fmla="*/ -39 h 212587"/>
                <a:gd name="connsiteX1" fmla="*/ 419465 w 490206"/>
                <a:gd name="connsiteY1" fmla="*/ -39 h 212587"/>
                <a:gd name="connsiteX2" fmla="*/ 412709 w 490206"/>
                <a:gd name="connsiteY2" fmla="*/ 2245 h 212587"/>
                <a:gd name="connsiteX3" fmla="*/ 276435 w 490206"/>
                <a:gd name="connsiteY3" fmla="*/ 102448 h 212587"/>
                <a:gd name="connsiteX4" fmla="*/ 111707 w 490206"/>
                <a:gd name="connsiteY4" fmla="*/ 102448 h 212587"/>
                <a:gd name="connsiteX5" fmla="*/ 104760 w 490206"/>
                <a:gd name="connsiteY5" fmla="*/ 104922 h 212587"/>
                <a:gd name="connsiteX6" fmla="*/ 64125 w 490206"/>
                <a:gd name="connsiteY6" fmla="*/ 135944 h 212587"/>
                <a:gd name="connsiteX7" fmla="*/ 64125 w 490206"/>
                <a:gd name="connsiteY7" fmla="*/ 135944 h 212587"/>
                <a:gd name="connsiteX8" fmla="*/ 52324 w 490206"/>
                <a:gd name="connsiteY8" fmla="*/ 141749 h 212587"/>
                <a:gd name="connsiteX9" fmla="*/ 9311 w 490206"/>
                <a:gd name="connsiteY9" fmla="*/ 150028 h 212587"/>
                <a:gd name="connsiteX10" fmla="*/ 156 w 490206"/>
                <a:gd name="connsiteY10" fmla="*/ 163333 h 212587"/>
                <a:gd name="connsiteX11" fmla="*/ 11404 w 490206"/>
                <a:gd name="connsiteY11" fmla="*/ 172676 h 212587"/>
                <a:gd name="connsiteX12" fmla="*/ 13593 w 490206"/>
                <a:gd name="connsiteY12" fmla="*/ 172676 h 212587"/>
                <a:gd name="connsiteX13" fmla="*/ 56607 w 490206"/>
                <a:gd name="connsiteY13" fmla="*/ 164397 h 212587"/>
                <a:gd name="connsiteX14" fmla="*/ 64125 w 490206"/>
                <a:gd name="connsiteY14" fmla="*/ 166490 h 212587"/>
                <a:gd name="connsiteX15" fmla="*/ 78970 w 490206"/>
                <a:gd name="connsiteY15" fmla="*/ 154215 h 212587"/>
                <a:gd name="connsiteX16" fmla="*/ 115608 w 490206"/>
                <a:gd name="connsiteY16" fmla="*/ 125667 h 212587"/>
                <a:gd name="connsiteX17" fmla="*/ 178321 w 490206"/>
                <a:gd name="connsiteY17" fmla="*/ 125667 h 212587"/>
                <a:gd name="connsiteX18" fmla="*/ 206870 w 490206"/>
                <a:gd name="connsiteY18" fmla="*/ 207504 h 212587"/>
                <a:gd name="connsiteX19" fmla="*/ 213436 w 490206"/>
                <a:gd name="connsiteY19" fmla="*/ 212548 h 212587"/>
                <a:gd name="connsiteX20" fmla="*/ 214103 w 490206"/>
                <a:gd name="connsiteY20" fmla="*/ 212548 h 212587"/>
                <a:gd name="connsiteX21" fmla="*/ 220764 w 490206"/>
                <a:gd name="connsiteY21" fmla="*/ 208741 h 212587"/>
                <a:gd name="connsiteX22" fmla="*/ 267489 w 490206"/>
                <a:gd name="connsiteY22" fmla="*/ 125667 h 212587"/>
                <a:gd name="connsiteX23" fmla="*/ 280241 w 490206"/>
                <a:gd name="connsiteY23" fmla="*/ 125667 h 212587"/>
                <a:gd name="connsiteX24" fmla="*/ 286998 w 490206"/>
                <a:gd name="connsiteY24" fmla="*/ 123478 h 212587"/>
                <a:gd name="connsiteX25" fmla="*/ 423272 w 490206"/>
                <a:gd name="connsiteY25" fmla="*/ 23180 h 212587"/>
                <a:gd name="connsiteX26" fmla="*/ 478752 w 490206"/>
                <a:gd name="connsiteY26" fmla="*/ 23180 h 212587"/>
                <a:gd name="connsiteX27" fmla="*/ 490172 w 490206"/>
                <a:gd name="connsiteY27" fmla="*/ 11761 h 212587"/>
                <a:gd name="connsiteX28" fmla="*/ 478752 w 490206"/>
                <a:gd name="connsiteY28" fmla="*/ 342 h 212587"/>
                <a:gd name="connsiteX29" fmla="*/ 215720 w 490206"/>
                <a:gd name="connsiteY29" fmla="*/ 186283 h 212587"/>
                <a:gd name="connsiteX30" fmla="*/ 194213 w 490206"/>
                <a:gd name="connsiteY30" fmla="*/ 125286 h 212587"/>
                <a:gd name="connsiteX31" fmla="*/ 250074 w 490206"/>
                <a:gd name="connsiteY31" fmla="*/ 125286 h 21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90206" h="212587">
                  <a:moveTo>
                    <a:pt x="478752" y="-39"/>
                  </a:moveTo>
                  <a:lnTo>
                    <a:pt x="419465" y="-39"/>
                  </a:lnTo>
                  <a:cubicBezTo>
                    <a:pt x="417020" y="-68"/>
                    <a:pt x="414631" y="738"/>
                    <a:pt x="412709" y="2245"/>
                  </a:cubicBezTo>
                  <a:lnTo>
                    <a:pt x="276435" y="102448"/>
                  </a:lnTo>
                  <a:lnTo>
                    <a:pt x="111707" y="102448"/>
                  </a:lnTo>
                  <a:cubicBezTo>
                    <a:pt x="109175" y="102452"/>
                    <a:pt x="106720" y="103325"/>
                    <a:pt x="104760" y="104922"/>
                  </a:cubicBezTo>
                  <a:lnTo>
                    <a:pt x="64125" y="135944"/>
                  </a:lnTo>
                  <a:lnTo>
                    <a:pt x="64125" y="135944"/>
                  </a:lnTo>
                  <a:cubicBezTo>
                    <a:pt x="59500" y="135937"/>
                    <a:pt x="55141" y="138082"/>
                    <a:pt x="52324" y="141749"/>
                  </a:cubicBezTo>
                  <a:lnTo>
                    <a:pt x="9311" y="150028"/>
                  </a:lnTo>
                  <a:cubicBezTo>
                    <a:pt x="3106" y="151174"/>
                    <a:pt x="-986" y="157131"/>
                    <a:pt x="156" y="163333"/>
                  </a:cubicBezTo>
                  <a:cubicBezTo>
                    <a:pt x="1155" y="168753"/>
                    <a:pt x="5894" y="172684"/>
                    <a:pt x="11404" y="172676"/>
                  </a:cubicBezTo>
                  <a:cubicBezTo>
                    <a:pt x="12127" y="172775"/>
                    <a:pt x="12870" y="172775"/>
                    <a:pt x="13593" y="172676"/>
                  </a:cubicBezTo>
                  <a:lnTo>
                    <a:pt x="56607" y="164397"/>
                  </a:lnTo>
                  <a:cubicBezTo>
                    <a:pt x="58872" y="165775"/>
                    <a:pt x="61470" y="166499"/>
                    <a:pt x="64125" y="166490"/>
                  </a:cubicBezTo>
                  <a:cubicBezTo>
                    <a:pt x="71376" y="166484"/>
                    <a:pt x="77600" y="161335"/>
                    <a:pt x="78970" y="154215"/>
                  </a:cubicBezTo>
                  <a:lnTo>
                    <a:pt x="115608" y="125667"/>
                  </a:lnTo>
                  <a:lnTo>
                    <a:pt x="178321" y="125667"/>
                  </a:lnTo>
                  <a:lnTo>
                    <a:pt x="206870" y="207504"/>
                  </a:lnTo>
                  <a:cubicBezTo>
                    <a:pt x="207869" y="210332"/>
                    <a:pt x="210448" y="212308"/>
                    <a:pt x="213436" y="212548"/>
                  </a:cubicBezTo>
                  <a:lnTo>
                    <a:pt x="214103" y="212548"/>
                  </a:lnTo>
                  <a:cubicBezTo>
                    <a:pt x="216843" y="212552"/>
                    <a:pt x="219374" y="211103"/>
                    <a:pt x="220764" y="208741"/>
                  </a:cubicBezTo>
                  <a:lnTo>
                    <a:pt x="267489" y="125667"/>
                  </a:lnTo>
                  <a:lnTo>
                    <a:pt x="280241" y="125667"/>
                  </a:lnTo>
                  <a:cubicBezTo>
                    <a:pt x="282668" y="125654"/>
                    <a:pt x="285028" y="124890"/>
                    <a:pt x="286998" y="123478"/>
                  </a:cubicBezTo>
                  <a:lnTo>
                    <a:pt x="423272" y="23180"/>
                  </a:lnTo>
                  <a:lnTo>
                    <a:pt x="478752" y="23180"/>
                  </a:lnTo>
                  <a:cubicBezTo>
                    <a:pt x="485062" y="23180"/>
                    <a:pt x="490172" y="18067"/>
                    <a:pt x="490172" y="11761"/>
                  </a:cubicBezTo>
                  <a:cubicBezTo>
                    <a:pt x="490172" y="5455"/>
                    <a:pt x="485062" y="342"/>
                    <a:pt x="478752" y="342"/>
                  </a:cubicBezTo>
                  <a:close/>
                  <a:moveTo>
                    <a:pt x="215720" y="186283"/>
                  </a:moveTo>
                  <a:lnTo>
                    <a:pt x="194213" y="125286"/>
                  </a:lnTo>
                  <a:lnTo>
                    <a:pt x="250074" y="125286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6" name="Freeform 1945">
              <a:extLst>
                <a:ext uri="{FF2B5EF4-FFF2-40B4-BE49-F238E27FC236}">
                  <a16:creationId xmlns:a16="http://schemas.microsoft.com/office/drawing/2014/main" id="{D244A997-360F-304C-9F9F-44507D007B3B}"/>
                </a:ext>
              </a:extLst>
            </p:cNvPr>
            <p:cNvSpPr/>
            <p:nvPr/>
          </p:nvSpPr>
          <p:spPr>
            <a:xfrm>
              <a:off x="6387365" y="940163"/>
              <a:ext cx="565524" cy="224340"/>
            </a:xfrm>
            <a:custGeom>
              <a:avLst/>
              <a:gdLst>
                <a:gd name="connsiteX0" fmla="*/ 318595 w 327976"/>
                <a:gd name="connsiteY0" fmla="*/ 59934 h 130106"/>
                <a:gd name="connsiteX1" fmla="*/ 13596 w 327976"/>
                <a:gd name="connsiteY1" fmla="*/ 174 h 130106"/>
                <a:gd name="connsiteX2" fmla="*/ 178 w 327976"/>
                <a:gd name="connsiteY2" fmla="*/ 9214 h 130106"/>
                <a:gd name="connsiteX3" fmla="*/ 9219 w 327976"/>
                <a:gd name="connsiteY3" fmla="*/ 22631 h 130106"/>
                <a:gd name="connsiteX4" fmla="*/ 31297 w 327976"/>
                <a:gd name="connsiteY4" fmla="*/ 26914 h 130106"/>
                <a:gd name="connsiteX5" fmla="*/ 79830 w 327976"/>
                <a:gd name="connsiteY5" fmla="*/ 119313 h 130106"/>
                <a:gd name="connsiteX6" fmla="*/ 97816 w 327976"/>
                <a:gd name="connsiteY6" fmla="*/ 130067 h 130106"/>
                <a:gd name="connsiteX7" fmla="*/ 229998 w 327976"/>
                <a:gd name="connsiteY7" fmla="*/ 130067 h 130106"/>
                <a:gd name="connsiteX8" fmla="*/ 250934 w 327976"/>
                <a:gd name="connsiteY8" fmla="*/ 121407 h 130106"/>
                <a:gd name="connsiteX9" fmla="*/ 293853 w 327976"/>
                <a:gd name="connsiteY9" fmla="*/ 78300 h 130106"/>
                <a:gd name="connsiteX10" fmla="*/ 314218 w 327976"/>
                <a:gd name="connsiteY10" fmla="*/ 82296 h 130106"/>
                <a:gd name="connsiteX11" fmla="*/ 316407 w 327976"/>
                <a:gd name="connsiteY11" fmla="*/ 82296 h 130106"/>
                <a:gd name="connsiteX12" fmla="*/ 327940 w 327976"/>
                <a:gd name="connsiteY12" fmla="*/ 70993 h 130106"/>
                <a:gd name="connsiteX13" fmla="*/ 318595 w 327976"/>
                <a:gd name="connsiteY13" fmla="*/ 59648 h 13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7976" h="130106">
                  <a:moveTo>
                    <a:pt x="318595" y="59934"/>
                  </a:moveTo>
                  <a:lnTo>
                    <a:pt x="13596" y="174"/>
                  </a:lnTo>
                  <a:cubicBezTo>
                    <a:pt x="7392" y="-1035"/>
                    <a:pt x="1387" y="3012"/>
                    <a:pt x="178" y="9214"/>
                  </a:cubicBezTo>
                  <a:cubicBezTo>
                    <a:pt x="-1030" y="15415"/>
                    <a:pt x="3014" y="21423"/>
                    <a:pt x="9219" y="22631"/>
                  </a:cubicBezTo>
                  <a:lnTo>
                    <a:pt x="31297" y="26914"/>
                  </a:lnTo>
                  <a:lnTo>
                    <a:pt x="79830" y="119313"/>
                  </a:lnTo>
                  <a:cubicBezTo>
                    <a:pt x="83684" y="125646"/>
                    <a:pt x="90412" y="129670"/>
                    <a:pt x="97816" y="130067"/>
                  </a:cubicBezTo>
                  <a:lnTo>
                    <a:pt x="229998" y="130067"/>
                  </a:lnTo>
                  <a:cubicBezTo>
                    <a:pt x="237764" y="129675"/>
                    <a:pt x="245158" y="126617"/>
                    <a:pt x="250934" y="121407"/>
                  </a:cubicBezTo>
                  <a:lnTo>
                    <a:pt x="293853" y="78300"/>
                  </a:lnTo>
                  <a:lnTo>
                    <a:pt x="314218" y="82296"/>
                  </a:lnTo>
                  <a:cubicBezTo>
                    <a:pt x="314941" y="82395"/>
                    <a:pt x="315683" y="82395"/>
                    <a:pt x="316407" y="82296"/>
                  </a:cubicBezTo>
                  <a:cubicBezTo>
                    <a:pt x="322716" y="82360"/>
                    <a:pt x="327874" y="77300"/>
                    <a:pt x="327940" y="70993"/>
                  </a:cubicBezTo>
                  <a:cubicBezTo>
                    <a:pt x="327997" y="65443"/>
                    <a:pt x="324058" y="60656"/>
                    <a:pt x="318595" y="59648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47" name="Forma libre 46">
            <a:extLst>
              <a:ext uri="{FF2B5EF4-FFF2-40B4-BE49-F238E27FC236}">
                <a16:creationId xmlns:a16="http://schemas.microsoft.com/office/drawing/2014/main" id="{1C8F1FE5-7D27-5A40-A903-C406D05451D4}"/>
              </a:ext>
            </a:extLst>
          </p:cNvPr>
          <p:cNvSpPr/>
          <p:nvPr/>
        </p:nvSpPr>
        <p:spPr>
          <a:xfrm>
            <a:off x="18658376" y="6740995"/>
            <a:ext cx="1686582" cy="1685500"/>
          </a:xfrm>
          <a:custGeom>
            <a:avLst/>
            <a:gdLst>
              <a:gd name="connsiteX0" fmla="*/ 794956 w 812734"/>
              <a:gd name="connsiteY0" fmla="*/ 204322 h 812212"/>
              <a:gd name="connsiteX1" fmla="*/ 811465 w 812734"/>
              <a:gd name="connsiteY1" fmla="*/ 187824 h 812212"/>
              <a:gd name="connsiteX2" fmla="*/ 811465 w 812734"/>
              <a:gd name="connsiteY2" fmla="*/ 133254 h 812212"/>
              <a:gd name="connsiteX3" fmla="*/ 794956 w 812734"/>
              <a:gd name="connsiteY3" fmla="*/ 116756 h 812212"/>
              <a:gd name="connsiteX4" fmla="*/ 262869 w 812734"/>
              <a:gd name="connsiteY4" fmla="*/ 116756 h 812212"/>
              <a:gd name="connsiteX5" fmla="*/ 262869 w 812734"/>
              <a:gd name="connsiteY5" fmla="*/ 16498 h 812212"/>
              <a:gd name="connsiteX6" fmla="*/ 246360 w 812734"/>
              <a:gd name="connsiteY6" fmla="*/ 0 h 812212"/>
              <a:gd name="connsiteX7" fmla="*/ 126990 w 812734"/>
              <a:gd name="connsiteY7" fmla="*/ 0 h 812212"/>
              <a:gd name="connsiteX8" fmla="*/ 110481 w 812734"/>
              <a:gd name="connsiteY8" fmla="*/ 16498 h 812212"/>
              <a:gd name="connsiteX9" fmla="*/ 110481 w 812734"/>
              <a:gd name="connsiteY9" fmla="*/ 116756 h 812212"/>
              <a:gd name="connsiteX10" fmla="*/ 16509 w 812734"/>
              <a:gd name="connsiteY10" fmla="*/ 116756 h 812212"/>
              <a:gd name="connsiteX11" fmla="*/ 0 w 812734"/>
              <a:gd name="connsiteY11" fmla="*/ 133254 h 812212"/>
              <a:gd name="connsiteX12" fmla="*/ 0 w 812734"/>
              <a:gd name="connsiteY12" fmla="*/ 187824 h 812212"/>
              <a:gd name="connsiteX13" fmla="*/ 16509 w 812734"/>
              <a:gd name="connsiteY13" fmla="*/ 204322 h 812212"/>
              <a:gd name="connsiteX14" fmla="*/ 110481 w 812734"/>
              <a:gd name="connsiteY14" fmla="*/ 204322 h 812212"/>
              <a:gd name="connsiteX15" fmla="*/ 110481 w 812734"/>
              <a:gd name="connsiteY15" fmla="*/ 779216 h 812212"/>
              <a:gd name="connsiteX16" fmla="*/ 16509 w 812734"/>
              <a:gd name="connsiteY16" fmla="*/ 779216 h 812212"/>
              <a:gd name="connsiteX17" fmla="*/ 0 w 812734"/>
              <a:gd name="connsiteY17" fmla="*/ 795715 h 812212"/>
              <a:gd name="connsiteX18" fmla="*/ 16509 w 812734"/>
              <a:gd name="connsiteY18" fmla="*/ 812213 h 812212"/>
              <a:gd name="connsiteX19" fmla="*/ 796226 w 812734"/>
              <a:gd name="connsiteY19" fmla="*/ 812213 h 812212"/>
              <a:gd name="connsiteX20" fmla="*/ 812735 w 812734"/>
              <a:gd name="connsiteY20" fmla="*/ 795715 h 812212"/>
              <a:gd name="connsiteX21" fmla="*/ 796226 w 812734"/>
              <a:gd name="connsiteY21" fmla="*/ 779216 h 812212"/>
              <a:gd name="connsiteX22" fmla="*/ 264139 w 812734"/>
              <a:gd name="connsiteY22" fmla="*/ 779216 h 812212"/>
              <a:gd name="connsiteX23" fmla="*/ 264139 w 812734"/>
              <a:gd name="connsiteY23" fmla="*/ 204322 h 812212"/>
              <a:gd name="connsiteX24" fmla="*/ 666696 w 812734"/>
              <a:gd name="connsiteY24" fmla="*/ 204322 h 812212"/>
              <a:gd name="connsiteX25" fmla="*/ 666696 w 812734"/>
              <a:gd name="connsiteY25" fmla="*/ 272853 h 812212"/>
              <a:gd name="connsiteX26" fmla="*/ 598122 w 812734"/>
              <a:gd name="connsiteY26" fmla="*/ 323616 h 812212"/>
              <a:gd name="connsiteX27" fmla="*/ 576534 w 812734"/>
              <a:gd name="connsiteY27" fmla="*/ 323616 h 812212"/>
              <a:gd name="connsiteX28" fmla="*/ 560025 w 812734"/>
              <a:gd name="connsiteY28" fmla="*/ 340114 h 812212"/>
              <a:gd name="connsiteX29" fmla="*/ 560025 w 812734"/>
              <a:gd name="connsiteY29" fmla="*/ 449255 h 812212"/>
              <a:gd name="connsiteX30" fmla="*/ 576534 w 812734"/>
              <a:gd name="connsiteY30" fmla="*/ 465753 h 812212"/>
              <a:gd name="connsiteX31" fmla="*/ 789877 w 812734"/>
              <a:gd name="connsiteY31" fmla="*/ 465753 h 812212"/>
              <a:gd name="connsiteX32" fmla="*/ 806385 w 812734"/>
              <a:gd name="connsiteY32" fmla="*/ 449255 h 812212"/>
              <a:gd name="connsiteX33" fmla="*/ 806385 w 812734"/>
              <a:gd name="connsiteY33" fmla="*/ 340114 h 812212"/>
              <a:gd name="connsiteX34" fmla="*/ 789877 w 812734"/>
              <a:gd name="connsiteY34" fmla="*/ 323616 h 812212"/>
              <a:gd name="connsiteX35" fmla="*/ 768288 w 812734"/>
              <a:gd name="connsiteY35" fmla="*/ 323616 h 812212"/>
              <a:gd name="connsiteX36" fmla="*/ 699714 w 812734"/>
              <a:gd name="connsiteY36" fmla="*/ 272853 h 812212"/>
              <a:gd name="connsiteX37" fmla="*/ 699714 w 812734"/>
              <a:gd name="connsiteY37" fmla="*/ 204322 h 812212"/>
              <a:gd name="connsiteX38" fmla="*/ 794956 w 812734"/>
              <a:gd name="connsiteY38" fmla="*/ 204322 h 812212"/>
              <a:gd name="connsiteX39" fmla="*/ 142229 w 812734"/>
              <a:gd name="connsiteY39" fmla="*/ 34265 h 812212"/>
              <a:gd name="connsiteX40" fmla="*/ 212073 w 812734"/>
              <a:gd name="connsiteY40" fmla="*/ 34265 h 812212"/>
              <a:gd name="connsiteX41" fmla="*/ 142229 w 812734"/>
              <a:gd name="connsiteY41" fmla="*/ 96450 h 812212"/>
              <a:gd name="connsiteX42" fmla="*/ 142229 w 812734"/>
              <a:gd name="connsiteY42" fmla="*/ 34265 h 812212"/>
              <a:gd name="connsiteX43" fmla="*/ 142229 w 812734"/>
              <a:gd name="connsiteY43" fmla="*/ 157366 h 812212"/>
              <a:gd name="connsiteX44" fmla="*/ 212073 w 812734"/>
              <a:gd name="connsiteY44" fmla="*/ 213206 h 812212"/>
              <a:gd name="connsiteX45" fmla="*/ 142229 w 812734"/>
              <a:gd name="connsiteY45" fmla="*/ 275391 h 812212"/>
              <a:gd name="connsiteX46" fmla="*/ 142229 w 812734"/>
              <a:gd name="connsiteY46" fmla="*/ 157366 h 812212"/>
              <a:gd name="connsiteX47" fmla="*/ 142229 w 812734"/>
              <a:gd name="connsiteY47" fmla="*/ 336307 h 812212"/>
              <a:gd name="connsiteX48" fmla="*/ 212073 w 812734"/>
              <a:gd name="connsiteY48" fmla="*/ 392146 h 812212"/>
              <a:gd name="connsiteX49" fmla="*/ 142229 w 812734"/>
              <a:gd name="connsiteY49" fmla="*/ 454331 h 812212"/>
              <a:gd name="connsiteX50" fmla="*/ 142229 w 812734"/>
              <a:gd name="connsiteY50" fmla="*/ 336307 h 812212"/>
              <a:gd name="connsiteX51" fmla="*/ 142229 w 812734"/>
              <a:gd name="connsiteY51" fmla="*/ 515247 h 812212"/>
              <a:gd name="connsiteX52" fmla="*/ 215883 w 812734"/>
              <a:gd name="connsiteY52" fmla="*/ 573625 h 812212"/>
              <a:gd name="connsiteX53" fmla="*/ 142229 w 812734"/>
              <a:gd name="connsiteY53" fmla="*/ 638348 h 812212"/>
              <a:gd name="connsiteX54" fmla="*/ 142229 w 812734"/>
              <a:gd name="connsiteY54" fmla="*/ 515247 h 812212"/>
              <a:gd name="connsiteX55" fmla="*/ 228582 w 812734"/>
              <a:gd name="connsiteY55" fmla="*/ 779216 h 812212"/>
              <a:gd name="connsiteX56" fmla="*/ 143498 w 812734"/>
              <a:gd name="connsiteY56" fmla="*/ 779216 h 812212"/>
              <a:gd name="connsiteX57" fmla="*/ 143498 w 812734"/>
              <a:gd name="connsiteY57" fmla="*/ 700534 h 812212"/>
              <a:gd name="connsiteX58" fmla="*/ 228582 w 812734"/>
              <a:gd name="connsiteY58" fmla="*/ 769064 h 812212"/>
              <a:gd name="connsiteX59" fmla="*/ 228582 w 812734"/>
              <a:gd name="connsiteY59" fmla="*/ 779216 h 812212"/>
              <a:gd name="connsiteX60" fmla="*/ 228582 w 812734"/>
              <a:gd name="connsiteY60" fmla="*/ 723377 h 812212"/>
              <a:gd name="connsiteX61" fmla="*/ 160007 w 812734"/>
              <a:gd name="connsiteY61" fmla="*/ 668807 h 812212"/>
              <a:gd name="connsiteX62" fmla="*/ 228582 w 812734"/>
              <a:gd name="connsiteY62" fmla="*/ 607890 h 812212"/>
              <a:gd name="connsiteX63" fmla="*/ 228582 w 812734"/>
              <a:gd name="connsiteY63" fmla="*/ 723377 h 812212"/>
              <a:gd name="connsiteX64" fmla="*/ 228582 w 812734"/>
              <a:gd name="connsiteY64" fmla="*/ 539360 h 812212"/>
              <a:gd name="connsiteX65" fmla="*/ 160007 w 812734"/>
              <a:gd name="connsiteY65" fmla="*/ 484790 h 812212"/>
              <a:gd name="connsiteX66" fmla="*/ 228582 w 812734"/>
              <a:gd name="connsiteY66" fmla="*/ 423873 h 812212"/>
              <a:gd name="connsiteX67" fmla="*/ 228582 w 812734"/>
              <a:gd name="connsiteY67" fmla="*/ 539360 h 812212"/>
              <a:gd name="connsiteX68" fmla="*/ 228582 w 812734"/>
              <a:gd name="connsiteY68" fmla="*/ 360419 h 812212"/>
              <a:gd name="connsiteX69" fmla="*/ 160007 w 812734"/>
              <a:gd name="connsiteY69" fmla="*/ 305849 h 812212"/>
              <a:gd name="connsiteX70" fmla="*/ 228582 w 812734"/>
              <a:gd name="connsiteY70" fmla="*/ 244933 h 812212"/>
              <a:gd name="connsiteX71" fmla="*/ 228582 w 812734"/>
              <a:gd name="connsiteY71" fmla="*/ 360419 h 812212"/>
              <a:gd name="connsiteX72" fmla="*/ 228582 w 812734"/>
              <a:gd name="connsiteY72" fmla="*/ 181479 h 812212"/>
              <a:gd name="connsiteX73" fmla="*/ 160007 w 812734"/>
              <a:gd name="connsiteY73" fmla="*/ 126908 h 812212"/>
              <a:gd name="connsiteX74" fmla="*/ 228582 w 812734"/>
              <a:gd name="connsiteY74" fmla="*/ 65992 h 812212"/>
              <a:gd name="connsiteX75" fmla="*/ 228582 w 812734"/>
              <a:gd name="connsiteY75" fmla="*/ 181479 h 812212"/>
              <a:gd name="connsiteX76" fmla="*/ 711143 w 812734"/>
              <a:gd name="connsiteY76" fmla="*/ 323616 h 812212"/>
              <a:gd name="connsiteX77" fmla="*/ 653998 w 812734"/>
              <a:gd name="connsiteY77" fmla="*/ 323616 h 812212"/>
              <a:gd name="connsiteX78" fmla="*/ 681935 w 812734"/>
              <a:gd name="connsiteY78" fmla="*/ 302041 h 812212"/>
              <a:gd name="connsiteX79" fmla="*/ 711143 w 812734"/>
              <a:gd name="connsiteY79" fmla="*/ 323616 h 8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12734" h="812212">
                <a:moveTo>
                  <a:pt x="794956" y="204322"/>
                </a:moveTo>
                <a:cubicBezTo>
                  <a:pt x="803845" y="204322"/>
                  <a:pt x="811465" y="196708"/>
                  <a:pt x="811465" y="187824"/>
                </a:cubicBezTo>
                <a:lnTo>
                  <a:pt x="811465" y="133254"/>
                </a:lnTo>
                <a:cubicBezTo>
                  <a:pt x="811465" y="123101"/>
                  <a:pt x="803845" y="116756"/>
                  <a:pt x="794956" y="116756"/>
                </a:cubicBezTo>
                <a:lnTo>
                  <a:pt x="262869" y="116756"/>
                </a:lnTo>
                <a:lnTo>
                  <a:pt x="262869" y="16498"/>
                </a:lnTo>
                <a:cubicBezTo>
                  <a:pt x="262869" y="7614"/>
                  <a:pt x="255250" y="0"/>
                  <a:pt x="246360" y="0"/>
                </a:cubicBezTo>
                <a:lnTo>
                  <a:pt x="126990" y="0"/>
                </a:lnTo>
                <a:cubicBezTo>
                  <a:pt x="118100" y="0"/>
                  <a:pt x="110481" y="7614"/>
                  <a:pt x="110481" y="16498"/>
                </a:cubicBezTo>
                <a:lnTo>
                  <a:pt x="110481" y="116756"/>
                </a:lnTo>
                <a:lnTo>
                  <a:pt x="16509" y="116756"/>
                </a:lnTo>
                <a:cubicBezTo>
                  <a:pt x="7619" y="116756"/>
                  <a:pt x="0" y="124370"/>
                  <a:pt x="0" y="133254"/>
                </a:cubicBezTo>
                <a:lnTo>
                  <a:pt x="0" y="187824"/>
                </a:lnTo>
                <a:cubicBezTo>
                  <a:pt x="0" y="196708"/>
                  <a:pt x="7619" y="204322"/>
                  <a:pt x="16509" y="204322"/>
                </a:cubicBezTo>
                <a:lnTo>
                  <a:pt x="110481" y="204322"/>
                </a:lnTo>
                <a:lnTo>
                  <a:pt x="110481" y="779216"/>
                </a:lnTo>
                <a:lnTo>
                  <a:pt x="16509" y="779216"/>
                </a:lnTo>
                <a:cubicBezTo>
                  <a:pt x="7619" y="779216"/>
                  <a:pt x="0" y="786831"/>
                  <a:pt x="0" y="795715"/>
                </a:cubicBezTo>
                <a:cubicBezTo>
                  <a:pt x="0" y="805867"/>
                  <a:pt x="7619" y="812213"/>
                  <a:pt x="16509" y="812213"/>
                </a:cubicBezTo>
                <a:lnTo>
                  <a:pt x="796226" y="812213"/>
                </a:lnTo>
                <a:cubicBezTo>
                  <a:pt x="805115" y="812213"/>
                  <a:pt x="812735" y="804598"/>
                  <a:pt x="812735" y="795715"/>
                </a:cubicBezTo>
                <a:cubicBezTo>
                  <a:pt x="812735" y="786831"/>
                  <a:pt x="805115" y="779216"/>
                  <a:pt x="796226" y="779216"/>
                </a:cubicBezTo>
                <a:lnTo>
                  <a:pt x="264139" y="779216"/>
                </a:lnTo>
                <a:lnTo>
                  <a:pt x="264139" y="204322"/>
                </a:lnTo>
                <a:lnTo>
                  <a:pt x="666696" y="204322"/>
                </a:lnTo>
                <a:lnTo>
                  <a:pt x="666696" y="272853"/>
                </a:lnTo>
                <a:lnTo>
                  <a:pt x="598122" y="323616"/>
                </a:lnTo>
                <a:lnTo>
                  <a:pt x="576534" y="323616"/>
                </a:lnTo>
                <a:cubicBezTo>
                  <a:pt x="566375" y="323616"/>
                  <a:pt x="560025" y="331230"/>
                  <a:pt x="560025" y="340114"/>
                </a:cubicBezTo>
                <a:lnTo>
                  <a:pt x="560025" y="449255"/>
                </a:lnTo>
                <a:cubicBezTo>
                  <a:pt x="560025" y="458138"/>
                  <a:pt x="567645" y="465753"/>
                  <a:pt x="576534" y="465753"/>
                </a:cubicBezTo>
                <a:lnTo>
                  <a:pt x="789877" y="465753"/>
                </a:lnTo>
                <a:cubicBezTo>
                  <a:pt x="800036" y="465753"/>
                  <a:pt x="806385" y="458138"/>
                  <a:pt x="806385" y="449255"/>
                </a:cubicBezTo>
                <a:lnTo>
                  <a:pt x="806385" y="340114"/>
                </a:lnTo>
                <a:cubicBezTo>
                  <a:pt x="806385" y="331230"/>
                  <a:pt x="798766" y="323616"/>
                  <a:pt x="789877" y="323616"/>
                </a:cubicBezTo>
                <a:lnTo>
                  <a:pt x="768288" y="323616"/>
                </a:lnTo>
                <a:lnTo>
                  <a:pt x="699714" y="272853"/>
                </a:lnTo>
                <a:lnTo>
                  <a:pt x="699714" y="204322"/>
                </a:lnTo>
                <a:lnTo>
                  <a:pt x="794956" y="204322"/>
                </a:lnTo>
                <a:close/>
                <a:moveTo>
                  <a:pt x="142229" y="34265"/>
                </a:moveTo>
                <a:lnTo>
                  <a:pt x="212073" y="34265"/>
                </a:lnTo>
                <a:lnTo>
                  <a:pt x="142229" y="96450"/>
                </a:lnTo>
                <a:lnTo>
                  <a:pt x="142229" y="34265"/>
                </a:lnTo>
                <a:close/>
                <a:moveTo>
                  <a:pt x="142229" y="157366"/>
                </a:moveTo>
                <a:lnTo>
                  <a:pt x="212073" y="213206"/>
                </a:lnTo>
                <a:lnTo>
                  <a:pt x="142229" y="275391"/>
                </a:lnTo>
                <a:lnTo>
                  <a:pt x="142229" y="157366"/>
                </a:lnTo>
                <a:close/>
                <a:moveTo>
                  <a:pt x="142229" y="336307"/>
                </a:moveTo>
                <a:lnTo>
                  <a:pt x="212073" y="392146"/>
                </a:lnTo>
                <a:lnTo>
                  <a:pt x="142229" y="454331"/>
                </a:lnTo>
                <a:lnTo>
                  <a:pt x="142229" y="336307"/>
                </a:lnTo>
                <a:close/>
                <a:moveTo>
                  <a:pt x="142229" y="515247"/>
                </a:moveTo>
                <a:lnTo>
                  <a:pt x="215883" y="573625"/>
                </a:lnTo>
                <a:lnTo>
                  <a:pt x="142229" y="638348"/>
                </a:lnTo>
                <a:lnTo>
                  <a:pt x="142229" y="515247"/>
                </a:lnTo>
                <a:close/>
                <a:moveTo>
                  <a:pt x="228582" y="779216"/>
                </a:moveTo>
                <a:lnTo>
                  <a:pt x="143498" y="779216"/>
                </a:lnTo>
                <a:lnTo>
                  <a:pt x="143498" y="700534"/>
                </a:lnTo>
                <a:lnTo>
                  <a:pt x="228582" y="769064"/>
                </a:lnTo>
                <a:lnTo>
                  <a:pt x="228582" y="779216"/>
                </a:lnTo>
                <a:close/>
                <a:moveTo>
                  <a:pt x="228582" y="723377"/>
                </a:moveTo>
                <a:lnTo>
                  <a:pt x="160007" y="668807"/>
                </a:lnTo>
                <a:lnTo>
                  <a:pt x="228582" y="607890"/>
                </a:lnTo>
                <a:lnTo>
                  <a:pt x="228582" y="723377"/>
                </a:lnTo>
                <a:close/>
                <a:moveTo>
                  <a:pt x="228582" y="539360"/>
                </a:moveTo>
                <a:lnTo>
                  <a:pt x="160007" y="484790"/>
                </a:lnTo>
                <a:lnTo>
                  <a:pt x="228582" y="423873"/>
                </a:lnTo>
                <a:lnTo>
                  <a:pt x="228582" y="539360"/>
                </a:lnTo>
                <a:close/>
                <a:moveTo>
                  <a:pt x="228582" y="360419"/>
                </a:moveTo>
                <a:lnTo>
                  <a:pt x="160007" y="305849"/>
                </a:lnTo>
                <a:lnTo>
                  <a:pt x="228582" y="244933"/>
                </a:lnTo>
                <a:lnTo>
                  <a:pt x="228582" y="360419"/>
                </a:lnTo>
                <a:close/>
                <a:moveTo>
                  <a:pt x="228582" y="181479"/>
                </a:moveTo>
                <a:lnTo>
                  <a:pt x="160007" y="126908"/>
                </a:lnTo>
                <a:lnTo>
                  <a:pt x="228582" y="65992"/>
                </a:lnTo>
                <a:lnTo>
                  <a:pt x="228582" y="181479"/>
                </a:lnTo>
                <a:close/>
                <a:moveTo>
                  <a:pt x="711143" y="323616"/>
                </a:moveTo>
                <a:lnTo>
                  <a:pt x="653998" y="323616"/>
                </a:lnTo>
                <a:lnTo>
                  <a:pt x="681935" y="302041"/>
                </a:lnTo>
                <a:lnTo>
                  <a:pt x="711143" y="323616"/>
                </a:lnTo>
                <a:close/>
              </a:path>
            </a:pathLst>
          </a:custGeom>
          <a:solidFill>
            <a:schemeClr val="accent3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948" name="Forma libre 54">
            <a:extLst>
              <a:ext uri="{FF2B5EF4-FFF2-40B4-BE49-F238E27FC236}">
                <a16:creationId xmlns:a16="http://schemas.microsoft.com/office/drawing/2014/main" id="{0B94F8F9-2DF0-CA46-AA28-5991765D19FB}"/>
              </a:ext>
            </a:extLst>
          </p:cNvPr>
          <p:cNvSpPr/>
          <p:nvPr/>
        </p:nvSpPr>
        <p:spPr>
          <a:xfrm>
            <a:off x="11163233" y="6831247"/>
            <a:ext cx="1686586" cy="1211455"/>
          </a:xfrm>
          <a:custGeom>
            <a:avLst/>
            <a:gdLst>
              <a:gd name="connsiteX0" fmla="*/ 815274 w 812734"/>
              <a:gd name="connsiteY0" fmla="*/ 567280 h 583777"/>
              <a:gd name="connsiteX1" fmla="*/ 798765 w 812734"/>
              <a:gd name="connsiteY1" fmla="*/ 583778 h 583777"/>
              <a:gd name="connsiteX2" fmla="*/ 17778 w 812734"/>
              <a:gd name="connsiteY2" fmla="*/ 583778 h 583777"/>
              <a:gd name="connsiteX3" fmla="*/ 1270 w 812734"/>
              <a:gd name="connsiteY3" fmla="*/ 567280 h 583777"/>
              <a:gd name="connsiteX4" fmla="*/ 17778 w 812734"/>
              <a:gd name="connsiteY4" fmla="*/ 550781 h 583777"/>
              <a:gd name="connsiteX5" fmla="*/ 798765 w 812734"/>
              <a:gd name="connsiteY5" fmla="*/ 550781 h 583777"/>
              <a:gd name="connsiteX6" fmla="*/ 815274 w 812734"/>
              <a:gd name="connsiteY6" fmla="*/ 567280 h 583777"/>
              <a:gd name="connsiteX7" fmla="*/ 388588 w 812734"/>
              <a:gd name="connsiteY7" fmla="*/ 346459 h 583777"/>
              <a:gd name="connsiteX8" fmla="*/ 388588 w 812734"/>
              <a:gd name="connsiteY8" fmla="*/ 192901 h 583777"/>
              <a:gd name="connsiteX9" fmla="*/ 265408 w 812734"/>
              <a:gd name="connsiteY9" fmla="*/ 192901 h 583777"/>
              <a:gd name="connsiteX10" fmla="*/ 142228 w 812734"/>
              <a:gd name="connsiteY10" fmla="*/ 192901 h 583777"/>
              <a:gd name="connsiteX11" fmla="*/ 142228 w 812734"/>
              <a:gd name="connsiteY11" fmla="*/ 346459 h 583777"/>
              <a:gd name="connsiteX12" fmla="*/ 265408 w 812734"/>
              <a:gd name="connsiteY12" fmla="*/ 346459 h 583777"/>
              <a:gd name="connsiteX13" fmla="*/ 388588 w 812734"/>
              <a:gd name="connsiteY13" fmla="*/ 346459 h 583777"/>
              <a:gd name="connsiteX14" fmla="*/ 246360 w 812734"/>
              <a:gd name="connsiteY14" fmla="*/ 385801 h 583777"/>
              <a:gd name="connsiteX15" fmla="*/ 123179 w 812734"/>
              <a:gd name="connsiteY15" fmla="*/ 385801 h 583777"/>
              <a:gd name="connsiteX16" fmla="*/ 0 w 812734"/>
              <a:gd name="connsiteY16" fmla="*/ 385801 h 583777"/>
              <a:gd name="connsiteX17" fmla="*/ 0 w 812734"/>
              <a:gd name="connsiteY17" fmla="*/ 539360 h 583777"/>
              <a:gd name="connsiteX18" fmla="*/ 247630 w 812734"/>
              <a:gd name="connsiteY18" fmla="*/ 539360 h 583777"/>
              <a:gd name="connsiteX19" fmla="*/ 247630 w 812734"/>
              <a:gd name="connsiteY19" fmla="*/ 385801 h 583777"/>
              <a:gd name="connsiteX20" fmla="*/ 530817 w 812734"/>
              <a:gd name="connsiteY20" fmla="*/ 153559 h 583777"/>
              <a:gd name="connsiteX21" fmla="*/ 530817 w 812734"/>
              <a:gd name="connsiteY21" fmla="*/ 0 h 583777"/>
              <a:gd name="connsiteX22" fmla="*/ 283187 w 812734"/>
              <a:gd name="connsiteY22" fmla="*/ 0 h 583777"/>
              <a:gd name="connsiteX23" fmla="*/ 283187 w 812734"/>
              <a:gd name="connsiteY23" fmla="*/ 153559 h 583777"/>
              <a:gd name="connsiteX24" fmla="*/ 406367 w 812734"/>
              <a:gd name="connsiteY24" fmla="*/ 153559 h 583777"/>
              <a:gd name="connsiteX25" fmla="*/ 530817 w 812734"/>
              <a:gd name="connsiteY25" fmla="*/ 153559 h 583777"/>
              <a:gd name="connsiteX26" fmla="*/ 283187 w 812734"/>
              <a:gd name="connsiteY26" fmla="*/ 385801 h 583777"/>
              <a:gd name="connsiteX27" fmla="*/ 283187 w 812734"/>
              <a:gd name="connsiteY27" fmla="*/ 539360 h 583777"/>
              <a:gd name="connsiteX28" fmla="*/ 530817 w 812734"/>
              <a:gd name="connsiteY28" fmla="*/ 539360 h 583777"/>
              <a:gd name="connsiteX29" fmla="*/ 530817 w 812734"/>
              <a:gd name="connsiteY29" fmla="*/ 385801 h 583777"/>
              <a:gd name="connsiteX30" fmla="*/ 407637 w 812734"/>
              <a:gd name="connsiteY30" fmla="*/ 385801 h 583777"/>
              <a:gd name="connsiteX31" fmla="*/ 283187 w 812734"/>
              <a:gd name="connsiteY31" fmla="*/ 385801 h 583777"/>
              <a:gd name="connsiteX32" fmla="*/ 690824 w 812734"/>
              <a:gd name="connsiteY32" fmla="*/ 385801 h 583777"/>
              <a:gd name="connsiteX33" fmla="*/ 567644 w 812734"/>
              <a:gd name="connsiteY33" fmla="*/ 385801 h 583777"/>
              <a:gd name="connsiteX34" fmla="*/ 567644 w 812734"/>
              <a:gd name="connsiteY34" fmla="*/ 539360 h 583777"/>
              <a:gd name="connsiteX35" fmla="*/ 815274 w 812734"/>
              <a:gd name="connsiteY35" fmla="*/ 539360 h 583777"/>
              <a:gd name="connsiteX36" fmla="*/ 815274 w 812734"/>
              <a:gd name="connsiteY36" fmla="*/ 385801 h 583777"/>
              <a:gd name="connsiteX37" fmla="*/ 690824 w 812734"/>
              <a:gd name="connsiteY37" fmla="*/ 385801 h 583777"/>
              <a:gd name="connsiteX38" fmla="*/ 425416 w 812734"/>
              <a:gd name="connsiteY38" fmla="*/ 346459 h 583777"/>
              <a:gd name="connsiteX39" fmla="*/ 548595 w 812734"/>
              <a:gd name="connsiteY39" fmla="*/ 346459 h 583777"/>
              <a:gd name="connsiteX40" fmla="*/ 671776 w 812734"/>
              <a:gd name="connsiteY40" fmla="*/ 346459 h 583777"/>
              <a:gd name="connsiteX41" fmla="*/ 671776 w 812734"/>
              <a:gd name="connsiteY41" fmla="*/ 192901 h 583777"/>
              <a:gd name="connsiteX42" fmla="*/ 548595 w 812734"/>
              <a:gd name="connsiteY42" fmla="*/ 192901 h 583777"/>
              <a:gd name="connsiteX43" fmla="*/ 425416 w 812734"/>
              <a:gd name="connsiteY43" fmla="*/ 192901 h 583777"/>
              <a:gd name="connsiteX44" fmla="*/ 425416 w 812734"/>
              <a:gd name="connsiteY44" fmla="*/ 346459 h 58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12734" h="583777">
                <a:moveTo>
                  <a:pt x="815274" y="567280"/>
                </a:moveTo>
                <a:cubicBezTo>
                  <a:pt x="815274" y="576163"/>
                  <a:pt x="807655" y="583778"/>
                  <a:pt x="798765" y="583778"/>
                </a:cubicBezTo>
                <a:lnTo>
                  <a:pt x="17778" y="583778"/>
                </a:lnTo>
                <a:cubicBezTo>
                  <a:pt x="8889" y="583778"/>
                  <a:pt x="1270" y="576163"/>
                  <a:pt x="1270" y="567280"/>
                </a:cubicBezTo>
                <a:cubicBezTo>
                  <a:pt x="1270" y="558396"/>
                  <a:pt x="8889" y="550781"/>
                  <a:pt x="17778" y="550781"/>
                </a:cubicBezTo>
                <a:lnTo>
                  <a:pt x="798765" y="550781"/>
                </a:lnTo>
                <a:cubicBezTo>
                  <a:pt x="807655" y="550781"/>
                  <a:pt x="815274" y="558396"/>
                  <a:pt x="815274" y="567280"/>
                </a:cubicBezTo>
                <a:close/>
                <a:moveTo>
                  <a:pt x="388588" y="346459"/>
                </a:moveTo>
                <a:lnTo>
                  <a:pt x="388588" y="192901"/>
                </a:lnTo>
                <a:lnTo>
                  <a:pt x="265408" y="192901"/>
                </a:lnTo>
                <a:lnTo>
                  <a:pt x="142228" y="192901"/>
                </a:lnTo>
                <a:lnTo>
                  <a:pt x="142228" y="346459"/>
                </a:lnTo>
                <a:lnTo>
                  <a:pt x="265408" y="346459"/>
                </a:lnTo>
                <a:lnTo>
                  <a:pt x="388588" y="346459"/>
                </a:lnTo>
                <a:close/>
                <a:moveTo>
                  <a:pt x="246360" y="385801"/>
                </a:moveTo>
                <a:lnTo>
                  <a:pt x="123179" y="385801"/>
                </a:lnTo>
                <a:lnTo>
                  <a:pt x="0" y="385801"/>
                </a:lnTo>
                <a:lnTo>
                  <a:pt x="0" y="539360"/>
                </a:lnTo>
                <a:lnTo>
                  <a:pt x="247630" y="539360"/>
                </a:lnTo>
                <a:lnTo>
                  <a:pt x="247630" y="385801"/>
                </a:lnTo>
                <a:close/>
                <a:moveTo>
                  <a:pt x="530817" y="153559"/>
                </a:moveTo>
                <a:lnTo>
                  <a:pt x="530817" y="0"/>
                </a:lnTo>
                <a:lnTo>
                  <a:pt x="283187" y="0"/>
                </a:lnTo>
                <a:lnTo>
                  <a:pt x="283187" y="153559"/>
                </a:lnTo>
                <a:lnTo>
                  <a:pt x="406367" y="153559"/>
                </a:lnTo>
                <a:lnTo>
                  <a:pt x="530817" y="153559"/>
                </a:lnTo>
                <a:close/>
                <a:moveTo>
                  <a:pt x="283187" y="385801"/>
                </a:moveTo>
                <a:lnTo>
                  <a:pt x="283187" y="539360"/>
                </a:lnTo>
                <a:lnTo>
                  <a:pt x="530817" y="539360"/>
                </a:lnTo>
                <a:lnTo>
                  <a:pt x="530817" y="385801"/>
                </a:lnTo>
                <a:lnTo>
                  <a:pt x="407637" y="385801"/>
                </a:lnTo>
                <a:lnTo>
                  <a:pt x="283187" y="385801"/>
                </a:lnTo>
                <a:close/>
                <a:moveTo>
                  <a:pt x="690824" y="385801"/>
                </a:moveTo>
                <a:lnTo>
                  <a:pt x="567644" y="385801"/>
                </a:lnTo>
                <a:lnTo>
                  <a:pt x="567644" y="539360"/>
                </a:lnTo>
                <a:lnTo>
                  <a:pt x="815274" y="539360"/>
                </a:lnTo>
                <a:lnTo>
                  <a:pt x="815274" y="385801"/>
                </a:lnTo>
                <a:lnTo>
                  <a:pt x="690824" y="385801"/>
                </a:lnTo>
                <a:close/>
                <a:moveTo>
                  <a:pt x="425416" y="346459"/>
                </a:moveTo>
                <a:lnTo>
                  <a:pt x="548595" y="346459"/>
                </a:lnTo>
                <a:lnTo>
                  <a:pt x="671776" y="346459"/>
                </a:lnTo>
                <a:lnTo>
                  <a:pt x="671776" y="192901"/>
                </a:lnTo>
                <a:lnTo>
                  <a:pt x="548595" y="192901"/>
                </a:lnTo>
                <a:lnTo>
                  <a:pt x="425416" y="192901"/>
                </a:lnTo>
                <a:lnTo>
                  <a:pt x="425416" y="346459"/>
                </a:lnTo>
                <a:close/>
              </a:path>
            </a:pathLst>
          </a:custGeom>
          <a:solidFill>
            <a:schemeClr val="accent2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0840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6682E778-70F8-FE46-B47E-69AF4740C6E9}"/>
              </a:ext>
            </a:extLst>
          </p:cNvPr>
          <p:cNvSpPr/>
          <p:nvPr/>
        </p:nvSpPr>
        <p:spPr>
          <a:xfrm>
            <a:off x="3237284" y="8526961"/>
            <a:ext cx="5317676" cy="3448770"/>
          </a:xfrm>
          <a:custGeom>
            <a:avLst/>
            <a:gdLst>
              <a:gd name="connsiteX0" fmla="*/ 0 w 2426208"/>
              <a:gd name="connsiteY0" fmla="*/ 1573515 h 1573514"/>
              <a:gd name="connsiteX1" fmla="*/ 1524667 w 2426208"/>
              <a:gd name="connsiteY1" fmla="*/ 0 h 1573514"/>
              <a:gd name="connsiteX2" fmla="*/ 2426208 w 2426208"/>
              <a:gd name="connsiteY2" fmla="*/ 1573515 h 157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6208" h="1573514">
                <a:moveTo>
                  <a:pt x="0" y="1573515"/>
                </a:moveTo>
                <a:lnTo>
                  <a:pt x="1524667" y="0"/>
                </a:lnTo>
                <a:lnTo>
                  <a:pt x="2426208" y="1573515"/>
                </a:lnTo>
              </a:path>
            </a:pathLst>
          </a:custGeom>
          <a:noFill/>
          <a:ln w="88900" cap="flat">
            <a:solidFill>
              <a:srgbClr val="302E29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585BD7A-3F42-E84C-AD98-C48797C3A1FD}"/>
              </a:ext>
            </a:extLst>
          </p:cNvPr>
          <p:cNvSpPr/>
          <p:nvPr/>
        </p:nvSpPr>
        <p:spPr>
          <a:xfrm>
            <a:off x="6578995" y="5975838"/>
            <a:ext cx="20877" cy="1796130"/>
          </a:xfrm>
          <a:custGeom>
            <a:avLst/>
            <a:gdLst>
              <a:gd name="connsiteX0" fmla="*/ 0 w 9525"/>
              <a:gd name="connsiteY0" fmla="*/ 0 h 819491"/>
              <a:gd name="connsiteX1" fmla="*/ 0 w 9525"/>
              <a:gd name="connsiteY1" fmla="*/ 819491 h 819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819491">
                <a:moveTo>
                  <a:pt x="0" y="0"/>
                </a:moveTo>
                <a:lnTo>
                  <a:pt x="0" y="819491"/>
                </a:lnTo>
              </a:path>
            </a:pathLst>
          </a:custGeom>
          <a:ln w="88900" cap="flat">
            <a:solidFill>
              <a:srgbClr val="302E29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5F3997F4-2EB9-6746-9FFD-08ADEC1C616F}"/>
              </a:ext>
            </a:extLst>
          </p:cNvPr>
          <p:cNvSpPr/>
          <p:nvPr/>
        </p:nvSpPr>
        <p:spPr>
          <a:xfrm>
            <a:off x="6429519" y="7617009"/>
            <a:ext cx="298950" cy="368944"/>
          </a:xfrm>
          <a:custGeom>
            <a:avLst/>
            <a:gdLst>
              <a:gd name="connsiteX0" fmla="*/ 126206 w 136397"/>
              <a:gd name="connsiteY0" fmla="*/ 0 h 168332"/>
              <a:gd name="connsiteX1" fmla="*/ 136398 w 136397"/>
              <a:gd name="connsiteY1" fmla="*/ 0 h 168332"/>
              <a:gd name="connsiteX2" fmla="*/ 136398 w 136397"/>
              <a:gd name="connsiteY2" fmla="*/ 168333 h 168332"/>
              <a:gd name="connsiteX3" fmla="*/ 126206 w 136397"/>
              <a:gd name="connsiteY3" fmla="*/ 168333 h 168332"/>
              <a:gd name="connsiteX4" fmla="*/ 10192 w 136397"/>
              <a:gd name="connsiteY4" fmla="*/ 168333 h 168332"/>
              <a:gd name="connsiteX5" fmla="*/ 10192 w 136397"/>
              <a:gd name="connsiteY5" fmla="*/ 0 h 168332"/>
              <a:gd name="connsiteX6" fmla="*/ 0 w 136397"/>
              <a:gd name="connsiteY6" fmla="*/ 0 h 168332"/>
              <a:gd name="connsiteX7" fmla="*/ 10192 w 136397"/>
              <a:gd name="connsiteY7" fmla="*/ 0 h 16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397" h="168332">
                <a:moveTo>
                  <a:pt x="126206" y="0"/>
                </a:moveTo>
                <a:cubicBezTo>
                  <a:pt x="131835" y="0"/>
                  <a:pt x="136398" y="0"/>
                  <a:pt x="136398" y="0"/>
                </a:cubicBezTo>
                <a:lnTo>
                  <a:pt x="136398" y="168333"/>
                </a:lnTo>
                <a:cubicBezTo>
                  <a:pt x="136398" y="168333"/>
                  <a:pt x="131835" y="168333"/>
                  <a:pt x="126206" y="168333"/>
                </a:cubicBezTo>
                <a:lnTo>
                  <a:pt x="10192" y="168333"/>
                </a:lnTo>
                <a:lnTo>
                  <a:pt x="10192" y="0"/>
                </a:lnTo>
                <a:cubicBezTo>
                  <a:pt x="4563" y="0"/>
                  <a:pt x="0" y="0"/>
                  <a:pt x="0" y="0"/>
                </a:cubicBezTo>
                <a:cubicBezTo>
                  <a:pt x="0" y="0"/>
                  <a:pt x="4563" y="0"/>
                  <a:pt x="10192" y="0"/>
                </a:cubicBezTo>
                <a:close/>
              </a:path>
            </a:pathLst>
          </a:custGeom>
          <a:solidFill>
            <a:srgbClr val="FFB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0A9B7241-9972-AB4E-BEE5-68365F808ACA}"/>
              </a:ext>
            </a:extLst>
          </p:cNvPr>
          <p:cNvSpPr/>
          <p:nvPr/>
        </p:nvSpPr>
        <p:spPr>
          <a:xfrm>
            <a:off x="6406345" y="7594692"/>
            <a:ext cx="343835" cy="413785"/>
          </a:xfrm>
          <a:custGeom>
            <a:avLst/>
            <a:gdLst>
              <a:gd name="connsiteX0" fmla="*/ 136779 w 156876"/>
              <a:gd name="connsiteY0" fmla="*/ 20413 h 188791"/>
              <a:gd name="connsiteX1" fmla="*/ 136779 w 156876"/>
              <a:gd name="connsiteY1" fmla="*/ 168287 h 188791"/>
              <a:gd name="connsiteX2" fmla="*/ 20479 w 156876"/>
              <a:gd name="connsiteY2" fmla="*/ 168287 h 188791"/>
              <a:gd name="connsiteX3" fmla="*/ 20479 w 156876"/>
              <a:gd name="connsiteY3" fmla="*/ 20413 h 188791"/>
              <a:gd name="connsiteX4" fmla="*/ 136398 w 156876"/>
              <a:gd name="connsiteY4" fmla="*/ 20413 h 188791"/>
              <a:gd name="connsiteX5" fmla="*/ 136398 w 156876"/>
              <a:gd name="connsiteY5" fmla="*/ -46 h 188791"/>
              <a:gd name="connsiteX6" fmla="*/ 20479 w 156876"/>
              <a:gd name="connsiteY6" fmla="*/ -46 h 188791"/>
              <a:gd name="connsiteX7" fmla="*/ 0 w 156876"/>
              <a:gd name="connsiteY7" fmla="*/ 20413 h 188791"/>
              <a:gd name="connsiteX8" fmla="*/ 0 w 156876"/>
              <a:gd name="connsiteY8" fmla="*/ 168287 h 188791"/>
              <a:gd name="connsiteX9" fmla="*/ 20479 w 156876"/>
              <a:gd name="connsiteY9" fmla="*/ 188746 h 188791"/>
              <a:gd name="connsiteX10" fmla="*/ 136398 w 156876"/>
              <a:gd name="connsiteY10" fmla="*/ 188746 h 188791"/>
              <a:gd name="connsiteX11" fmla="*/ 156877 w 156876"/>
              <a:gd name="connsiteY11" fmla="*/ 168287 h 188791"/>
              <a:gd name="connsiteX12" fmla="*/ 156877 w 156876"/>
              <a:gd name="connsiteY12" fmla="*/ 20413 h 188791"/>
              <a:gd name="connsiteX13" fmla="*/ 136398 w 156876"/>
              <a:gd name="connsiteY13" fmla="*/ -46 h 188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876" h="188791">
                <a:moveTo>
                  <a:pt x="136779" y="20413"/>
                </a:moveTo>
                <a:lnTo>
                  <a:pt x="136779" y="168287"/>
                </a:lnTo>
                <a:lnTo>
                  <a:pt x="20479" y="168287"/>
                </a:lnTo>
                <a:lnTo>
                  <a:pt x="20479" y="20413"/>
                </a:lnTo>
                <a:lnTo>
                  <a:pt x="136398" y="20413"/>
                </a:lnTo>
                <a:moveTo>
                  <a:pt x="136398" y="-46"/>
                </a:moveTo>
                <a:lnTo>
                  <a:pt x="20479" y="-46"/>
                </a:lnTo>
                <a:cubicBezTo>
                  <a:pt x="9172" y="-46"/>
                  <a:pt x="0" y="9118"/>
                  <a:pt x="0" y="20413"/>
                </a:cubicBezTo>
                <a:lnTo>
                  <a:pt x="0" y="168287"/>
                </a:lnTo>
                <a:cubicBezTo>
                  <a:pt x="0" y="179582"/>
                  <a:pt x="9172" y="188746"/>
                  <a:pt x="20479" y="188746"/>
                </a:cubicBezTo>
                <a:lnTo>
                  <a:pt x="136398" y="188746"/>
                </a:lnTo>
                <a:cubicBezTo>
                  <a:pt x="147704" y="188746"/>
                  <a:pt x="156877" y="179582"/>
                  <a:pt x="156877" y="168287"/>
                </a:cubicBezTo>
                <a:lnTo>
                  <a:pt x="156877" y="20413"/>
                </a:lnTo>
                <a:cubicBezTo>
                  <a:pt x="156877" y="9118"/>
                  <a:pt x="147704" y="-46"/>
                  <a:pt x="136398" y="-46"/>
                </a:cubicBezTo>
                <a:close/>
              </a:path>
            </a:pathLst>
          </a:custGeom>
          <a:solidFill>
            <a:srgbClr val="FFB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48DBCD1A-3F09-4F41-A675-FF57D986E269}"/>
              </a:ext>
            </a:extLst>
          </p:cNvPr>
          <p:cNvSpPr/>
          <p:nvPr/>
        </p:nvSpPr>
        <p:spPr>
          <a:xfrm>
            <a:off x="6349142" y="7861232"/>
            <a:ext cx="459284" cy="834244"/>
          </a:xfrm>
          <a:custGeom>
            <a:avLst/>
            <a:gdLst>
              <a:gd name="connsiteX0" fmla="*/ 0 w 209550"/>
              <a:gd name="connsiteY0" fmla="*/ 275909 h 380627"/>
              <a:gd name="connsiteX1" fmla="*/ 104775 w 209550"/>
              <a:gd name="connsiteY1" fmla="*/ 380582 h 380627"/>
              <a:gd name="connsiteX2" fmla="*/ 209550 w 209550"/>
              <a:gd name="connsiteY2" fmla="*/ 275909 h 380627"/>
              <a:gd name="connsiteX3" fmla="*/ 104775 w 209550"/>
              <a:gd name="connsiteY3" fmla="*/ 171237 h 380627"/>
              <a:gd name="connsiteX4" fmla="*/ 104775 w 209550"/>
              <a:gd name="connsiteY4" fmla="*/ -46 h 38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" h="380627">
                <a:moveTo>
                  <a:pt x="0" y="275909"/>
                </a:moveTo>
                <a:cubicBezTo>
                  <a:pt x="0" y="333717"/>
                  <a:pt x="46911" y="380582"/>
                  <a:pt x="104775" y="380582"/>
                </a:cubicBezTo>
                <a:cubicBezTo>
                  <a:pt x="162639" y="380582"/>
                  <a:pt x="209550" y="333717"/>
                  <a:pt x="209550" y="275909"/>
                </a:cubicBezTo>
                <a:cubicBezTo>
                  <a:pt x="209550" y="218101"/>
                  <a:pt x="162639" y="171237"/>
                  <a:pt x="104775" y="171237"/>
                </a:cubicBezTo>
                <a:lnTo>
                  <a:pt x="104775" y="-46"/>
                </a:lnTo>
              </a:path>
            </a:pathLst>
          </a:custGeom>
          <a:noFill/>
          <a:ln w="88900" cap="rnd">
            <a:solidFill>
              <a:srgbClr val="FFB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A7FD7CCB-0F77-D141-B03F-74F378B28D71}"/>
              </a:ext>
            </a:extLst>
          </p:cNvPr>
          <p:cNvSpPr/>
          <p:nvPr/>
        </p:nvSpPr>
        <p:spPr>
          <a:xfrm>
            <a:off x="3164132" y="8962015"/>
            <a:ext cx="5528138" cy="2938007"/>
          </a:xfrm>
          <a:custGeom>
            <a:avLst/>
            <a:gdLst>
              <a:gd name="connsiteX0" fmla="*/ 0 w 2183130"/>
              <a:gd name="connsiteY0" fmla="*/ -46 h 294510"/>
              <a:gd name="connsiteX1" fmla="*/ 2183130 w 2183130"/>
              <a:gd name="connsiteY1" fmla="*/ -46 h 294510"/>
              <a:gd name="connsiteX2" fmla="*/ 2183130 w 2183130"/>
              <a:gd name="connsiteY2" fmla="*/ 294465 h 294510"/>
              <a:gd name="connsiteX3" fmla="*/ 0 w 2183130"/>
              <a:gd name="connsiteY3" fmla="*/ 294465 h 29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3130" h="294510">
                <a:moveTo>
                  <a:pt x="0" y="-46"/>
                </a:moveTo>
                <a:lnTo>
                  <a:pt x="2183130" y="-46"/>
                </a:lnTo>
                <a:lnTo>
                  <a:pt x="2183130" y="294465"/>
                </a:lnTo>
                <a:lnTo>
                  <a:pt x="0" y="29446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80E48107-DC8D-7840-B382-BD492A86CA3C}"/>
              </a:ext>
            </a:extLst>
          </p:cNvPr>
          <p:cNvSpPr/>
          <p:nvPr/>
        </p:nvSpPr>
        <p:spPr>
          <a:xfrm>
            <a:off x="2971735" y="11892308"/>
            <a:ext cx="5914953" cy="216695"/>
          </a:xfrm>
          <a:custGeom>
            <a:avLst/>
            <a:gdLst>
              <a:gd name="connsiteX0" fmla="*/ 0 w 2698718"/>
              <a:gd name="connsiteY0" fmla="*/ 0 h 98868"/>
              <a:gd name="connsiteX1" fmla="*/ 2698718 w 2698718"/>
              <a:gd name="connsiteY1" fmla="*/ 0 h 98868"/>
              <a:gd name="connsiteX2" fmla="*/ 2698718 w 2698718"/>
              <a:gd name="connsiteY2" fmla="*/ 98868 h 98868"/>
              <a:gd name="connsiteX3" fmla="*/ 0 w 2698718"/>
              <a:gd name="connsiteY3" fmla="*/ 98868 h 9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8718" h="98868">
                <a:moveTo>
                  <a:pt x="0" y="0"/>
                </a:moveTo>
                <a:lnTo>
                  <a:pt x="2698718" y="0"/>
                </a:lnTo>
                <a:lnTo>
                  <a:pt x="2698718" y="98868"/>
                </a:lnTo>
                <a:lnTo>
                  <a:pt x="0" y="98868"/>
                </a:lnTo>
                <a:close/>
              </a:path>
            </a:pathLst>
          </a:custGeom>
          <a:solidFill>
            <a:srgbClr val="302E2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82A219E7-B56A-8747-895B-CB77A5036340}"/>
              </a:ext>
            </a:extLst>
          </p:cNvPr>
          <p:cNvSpPr/>
          <p:nvPr/>
        </p:nvSpPr>
        <p:spPr>
          <a:xfrm>
            <a:off x="6578995" y="8526961"/>
            <a:ext cx="1975965" cy="3448770"/>
          </a:xfrm>
          <a:custGeom>
            <a:avLst/>
            <a:gdLst>
              <a:gd name="connsiteX0" fmla="*/ 0 w 901541"/>
              <a:gd name="connsiteY0" fmla="*/ 0 h 1573514"/>
              <a:gd name="connsiteX1" fmla="*/ 901541 w 901541"/>
              <a:gd name="connsiteY1" fmla="*/ 1573514 h 157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1541" h="1573514">
                <a:moveTo>
                  <a:pt x="0" y="0"/>
                </a:moveTo>
                <a:lnTo>
                  <a:pt x="901541" y="1573514"/>
                </a:lnTo>
              </a:path>
            </a:pathLst>
          </a:custGeom>
          <a:ln w="57150" cap="flat">
            <a:solidFill>
              <a:srgbClr val="302E29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DB78C1C5-A6A3-F641-A72B-8812CD63E87C}"/>
              </a:ext>
            </a:extLst>
          </p:cNvPr>
          <p:cNvSpPr/>
          <p:nvPr/>
        </p:nvSpPr>
        <p:spPr>
          <a:xfrm>
            <a:off x="2719754" y="5038564"/>
            <a:ext cx="906251" cy="905573"/>
          </a:xfrm>
          <a:custGeom>
            <a:avLst/>
            <a:gdLst>
              <a:gd name="connsiteX0" fmla="*/ 413480 w 413480"/>
              <a:gd name="connsiteY0" fmla="*/ 413171 h 413171"/>
              <a:gd name="connsiteX1" fmla="*/ 0 w 413480"/>
              <a:gd name="connsiteY1" fmla="*/ 0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413171"/>
                </a:moveTo>
                <a:lnTo>
                  <a:pt x="0" y="0"/>
                </a:lnTo>
              </a:path>
            </a:pathLst>
          </a:custGeom>
          <a:ln w="88900" cap="flat">
            <a:solidFill>
              <a:srgbClr val="E0970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F3C278BD-A0A5-4C47-A0DC-E1F5BC7B4FDD}"/>
              </a:ext>
            </a:extLst>
          </p:cNvPr>
          <p:cNvSpPr/>
          <p:nvPr/>
        </p:nvSpPr>
        <p:spPr>
          <a:xfrm rot="5400000">
            <a:off x="2719754" y="5038772"/>
            <a:ext cx="906250" cy="905365"/>
          </a:xfrm>
          <a:custGeom>
            <a:avLst/>
            <a:gdLst>
              <a:gd name="connsiteX0" fmla="*/ 0 w 413480"/>
              <a:gd name="connsiteY0" fmla="*/ -46 h 413076"/>
              <a:gd name="connsiteX1" fmla="*/ 413480 w 413480"/>
              <a:gd name="connsiteY1" fmla="*/ -46 h 413076"/>
              <a:gd name="connsiteX2" fmla="*/ 413480 w 413480"/>
              <a:gd name="connsiteY2" fmla="*/ 413030 h 413076"/>
              <a:gd name="connsiteX3" fmla="*/ 0 w 413480"/>
              <a:gd name="connsiteY3" fmla="*/ 413030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480" h="413076">
                <a:moveTo>
                  <a:pt x="0" y="-46"/>
                </a:moveTo>
                <a:lnTo>
                  <a:pt x="413480" y="-46"/>
                </a:lnTo>
                <a:lnTo>
                  <a:pt x="413480" y="413030"/>
                </a:lnTo>
                <a:lnTo>
                  <a:pt x="0" y="413030"/>
                </a:lnTo>
                <a:close/>
              </a:path>
            </a:pathLst>
          </a:custGeom>
          <a:noFill/>
          <a:ln w="88900" cap="flat">
            <a:solidFill>
              <a:srgbClr val="FFB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F5A91316-1EC1-C546-B1A4-31B932048087}"/>
              </a:ext>
            </a:extLst>
          </p:cNvPr>
          <p:cNvSpPr/>
          <p:nvPr/>
        </p:nvSpPr>
        <p:spPr>
          <a:xfrm>
            <a:off x="2719754" y="5038564"/>
            <a:ext cx="906251" cy="905573"/>
          </a:xfrm>
          <a:custGeom>
            <a:avLst/>
            <a:gdLst>
              <a:gd name="connsiteX0" fmla="*/ 413480 w 413480"/>
              <a:gd name="connsiteY0" fmla="*/ 0 h 413171"/>
              <a:gd name="connsiteX1" fmla="*/ 0 w 413480"/>
              <a:gd name="connsiteY1" fmla="*/ 413171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0"/>
                </a:moveTo>
                <a:lnTo>
                  <a:pt x="0" y="413171"/>
                </a:lnTo>
              </a:path>
            </a:pathLst>
          </a:custGeom>
          <a:ln w="88900" cap="flat">
            <a:solidFill>
              <a:srgbClr val="FFB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64C3FAB5-89BB-BF44-9E1E-6BA7C2C309F7}"/>
              </a:ext>
            </a:extLst>
          </p:cNvPr>
          <p:cNvSpPr/>
          <p:nvPr/>
        </p:nvSpPr>
        <p:spPr>
          <a:xfrm>
            <a:off x="3626005" y="5038564"/>
            <a:ext cx="906251" cy="905573"/>
          </a:xfrm>
          <a:custGeom>
            <a:avLst/>
            <a:gdLst>
              <a:gd name="connsiteX0" fmla="*/ 413480 w 413480"/>
              <a:gd name="connsiteY0" fmla="*/ 413171 h 413171"/>
              <a:gd name="connsiteX1" fmla="*/ 0 w 413480"/>
              <a:gd name="connsiteY1" fmla="*/ 0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413171"/>
                </a:moveTo>
                <a:lnTo>
                  <a:pt x="0" y="0"/>
                </a:lnTo>
              </a:path>
            </a:pathLst>
          </a:custGeom>
          <a:ln w="88900" cap="flat">
            <a:solidFill>
              <a:srgbClr val="E0970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2B474515-671A-4947-AF4C-056866FEE1E0}"/>
              </a:ext>
            </a:extLst>
          </p:cNvPr>
          <p:cNvSpPr/>
          <p:nvPr/>
        </p:nvSpPr>
        <p:spPr>
          <a:xfrm rot="5400000">
            <a:off x="3626005" y="5038564"/>
            <a:ext cx="906250" cy="905365"/>
          </a:xfrm>
          <a:custGeom>
            <a:avLst/>
            <a:gdLst>
              <a:gd name="connsiteX0" fmla="*/ 0 w 413480"/>
              <a:gd name="connsiteY0" fmla="*/ -46 h 413076"/>
              <a:gd name="connsiteX1" fmla="*/ 413480 w 413480"/>
              <a:gd name="connsiteY1" fmla="*/ -46 h 413076"/>
              <a:gd name="connsiteX2" fmla="*/ 413480 w 413480"/>
              <a:gd name="connsiteY2" fmla="*/ 413030 h 413076"/>
              <a:gd name="connsiteX3" fmla="*/ 0 w 413480"/>
              <a:gd name="connsiteY3" fmla="*/ 413030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480" h="413076">
                <a:moveTo>
                  <a:pt x="0" y="-46"/>
                </a:moveTo>
                <a:lnTo>
                  <a:pt x="413480" y="-46"/>
                </a:lnTo>
                <a:lnTo>
                  <a:pt x="413480" y="413030"/>
                </a:lnTo>
                <a:lnTo>
                  <a:pt x="0" y="413030"/>
                </a:lnTo>
                <a:close/>
              </a:path>
            </a:pathLst>
          </a:custGeom>
          <a:noFill/>
          <a:ln w="88900" cap="flat">
            <a:solidFill>
              <a:srgbClr val="FFB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509EE5A6-9FFC-D94D-8682-9737A18B03DB}"/>
              </a:ext>
            </a:extLst>
          </p:cNvPr>
          <p:cNvSpPr/>
          <p:nvPr/>
        </p:nvSpPr>
        <p:spPr>
          <a:xfrm>
            <a:off x="3626005" y="5038564"/>
            <a:ext cx="906251" cy="905573"/>
          </a:xfrm>
          <a:custGeom>
            <a:avLst/>
            <a:gdLst>
              <a:gd name="connsiteX0" fmla="*/ 413480 w 413480"/>
              <a:gd name="connsiteY0" fmla="*/ 0 h 413171"/>
              <a:gd name="connsiteX1" fmla="*/ 0 w 413480"/>
              <a:gd name="connsiteY1" fmla="*/ 413171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0"/>
                </a:moveTo>
                <a:lnTo>
                  <a:pt x="0" y="413171"/>
                </a:lnTo>
              </a:path>
            </a:pathLst>
          </a:custGeom>
          <a:ln w="88900" cap="flat">
            <a:solidFill>
              <a:srgbClr val="FFB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B91F8D37-2D91-A546-9EA4-A58B1A082509}"/>
              </a:ext>
            </a:extLst>
          </p:cNvPr>
          <p:cNvSpPr/>
          <p:nvPr/>
        </p:nvSpPr>
        <p:spPr>
          <a:xfrm>
            <a:off x="4536641" y="5038564"/>
            <a:ext cx="906251" cy="905573"/>
          </a:xfrm>
          <a:custGeom>
            <a:avLst/>
            <a:gdLst>
              <a:gd name="connsiteX0" fmla="*/ 413480 w 413480"/>
              <a:gd name="connsiteY0" fmla="*/ 413171 h 413171"/>
              <a:gd name="connsiteX1" fmla="*/ 0 w 413480"/>
              <a:gd name="connsiteY1" fmla="*/ 0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413171"/>
                </a:moveTo>
                <a:lnTo>
                  <a:pt x="0" y="0"/>
                </a:lnTo>
              </a:path>
            </a:pathLst>
          </a:custGeom>
          <a:ln w="88900" cap="flat">
            <a:solidFill>
              <a:srgbClr val="E0970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081530BE-2EBC-BD4D-893D-B4B225E4D5D9}"/>
              </a:ext>
            </a:extLst>
          </p:cNvPr>
          <p:cNvSpPr/>
          <p:nvPr/>
        </p:nvSpPr>
        <p:spPr>
          <a:xfrm rot="5400000">
            <a:off x="4536641" y="5038564"/>
            <a:ext cx="906250" cy="905365"/>
          </a:xfrm>
          <a:custGeom>
            <a:avLst/>
            <a:gdLst>
              <a:gd name="connsiteX0" fmla="*/ 0 w 413480"/>
              <a:gd name="connsiteY0" fmla="*/ -46 h 413076"/>
              <a:gd name="connsiteX1" fmla="*/ 413480 w 413480"/>
              <a:gd name="connsiteY1" fmla="*/ -46 h 413076"/>
              <a:gd name="connsiteX2" fmla="*/ 413480 w 413480"/>
              <a:gd name="connsiteY2" fmla="*/ 413030 h 413076"/>
              <a:gd name="connsiteX3" fmla="*/ 0 w 413480"/>
              <a:gd name="connsiteY3" fmla="*/ 413030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480" h="413076">
                <a:moveTo>
                  <a:pt x="0" y="-46"/>
                </a:moveTo>
                <a:lnTo>
                  <a:pt x="413480" y="-46"/>
                </a:lnTo>
                <a:lnTo>
                  <a:pt x="413480" y="413030"/>
                </a:lnTo>
                <a:lnTo>
                  <a:pt x="0" y="413030"/>
                </a:lnTo>
                <a:close/>
              </a:path>
            </a:pathLst>
          </a:custGeom>
          <a:noFill/>
          <a:ln w="88900" cap="flat">
            <a:solidFill>
              <a:srgbClr val="FFB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F2E80C97-4D13-DC4D-B12E-D749B8F79413}"/>
              </a:ext>
            </a:extLst>
          </p:cNvPr>
          <p:cNvSpPr/>
          <p:nvPr/>
        </p:nvSpPr>
        <p:spPr>
          <a:xfrm>
            <a:off x="4536641" y="5038564"/>
            <a:ext cx="906251" cy="905573"/>
          </a:xfrm>
          <a:custGeom>
            <a:avLst/>
            <a:gdLst>
              <a:gd name="connsiteX0" fmla="*/ 413480 w 413480"/>
              <a:gd name="connsiteY0" fmla="*/ 0 h 413171"/>
              <a:gd name="connsiteX1" fmla="*/ 0 w 413480"/>
              <a:gd name="connsiteY1" fmla="*/ 413171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0"/>
                </a:moveTo>
                <a:lnTo>
                  <a:pt x="0" y="413171"/>
                </a:lnTo>
              </a:path>
            </a:pathLst>
          </a:custGeom>
          <a:ln w="88900" cap="flat">
            <a:solidFill>
              <a:srgbClr val="FFB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F9F85BE1-8FB6-FF41-910D-45E2DBA43CDE}"/>
              </a:ext>
            </a:extLst>
          </p:cNvPr>
          <p:cNvSpPr/>
          <p:nvPr/>
        </p:nvSpPr>
        <p:spPr>
          <a:xfrm>
            <a:off x="5442892" y="5038564"/>
            <a:ext cx="906251" cy="905573"/>
          </a:xfrm>
          <a:custGeom>
            <a:avLst/>
            <a:gdLst>
              <a:gd name="connsiteX0" fmla="*/ 413480 w 413480"/>
              <a:gd name="connsiteY0" fmla="*/ 413171 h 413171"/>
              <a:gd name="connsiteX1" fmla="*/ 0 w 413480"/>
              <a:gd name="connsiteY1" fmla="*/ 0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413171"/>
                </a:moveTo>
                <a:lnTo>
                  <a:pt x="0" y="0"/>
                </a:lnTo>
              </a:path>
            </a:pathLst>
          </a:custGeom>
          <a:ln w="88900" cap="flat">
            <a:solidFill>
              <a:srgbClr val="E0970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8C18CE9E-2C88-0945-9993-398CB287B639}"/>
              </a:ext>
            </a:extLst>
          </p:cNvPr>
          <p:cNvSpPr/>
          <p:nvPr/>
        </p:nvSpPr>
        <p:spPr>
          <a:xfrm>
            <a:off x="5442892" y="5038564"/>
            <a:ext cx="2200595" cy="905573"/>
          </a:xfrm>
          <a:custGeom>
            <a:avLst/>
            <a:gdLst>
              <a:gd name="connsiteX0" fmla="*/ 0 w 1004029"/>
              <a:gd name="connsiteY0" fmla="*/ 413171 h 413171"/>
              <a:gd name="connsiteX1" fmla="*/ 0 w 1004029"/>
              <a:gd name="connsiteY1" fmla="*/ 0 h 413171"/>
              <a:gd name="connsiteX2" fmla="*/ 413480 w 1004029"/>
              <a:gd name="connsiteY2" fmla="*/ 0 h 413171"/>
              <a:gd name="connsiteX3" fmla="*/ 1004030 w 1004029"/>
              <a:gd name="connsiteY3" fmla="*/ 413171 h 413171"/>
              <a:gd name="connsiteX4" fmla="*/ 0 w 1004029"/>
              <a:gd name="connsiteY4" fmla="*/ 413171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029" h="413171">
                <a:moveTo>
                  <a:pt x="0" y="413171"/>
                </a:moveTo>
                <a:lnTo>
                  <a:pt x="0" y="0"/>
                </a:lnTo>
                <a:lnTo>
                  <a:pt x="413480" y="0"/>
                </a:lnTo>
                <a:lnTo>
                  <a:pt x="1004030" y="413171"/>
                </a:lnTo>
                <a:lnTo>
                  <a:pt x="0" y="413171"/>
                </a:lnTo>
                <a:close/>
              </a:path>
            </a:pathLst>
          </a:custGeom>
          <a:noFill/>
          <a:ln w="88900" cap="flat">
            <a:solidFill>
              <a:srgbClr val="FFB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5090BC91-68B1-D544-9BD1-03D49A2850C3}"/>
              </a:ext>
            </a:extLst>
          </p:cNvPr>
          <p:cNvSpPr/>
          <p:nvPr/>
        </p:nvSpPr>
        <p:spPr>
          <a:xfrm>
            <a:off x="5442892" y="5038564"/>
            <a:ext cx="906251" cy="905573"/>
          </a:xfrm>
          <a:custGeom>
            <a:avLst/>
            <a:gdLst>
              <a:gd name="connsiteX0" fmla="*/ 413480 w 413480"/>
              <a:gd name="connsiteY0" fmla="*/ 0 h 413171"/>
              <a:gd name="connsiteX1" fmla="*/ 0 w 413480"/>
              <a:gd name="connsiteY1" fmla="*/ 413171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0"/>
                </a:moveTo>
                <a:lnTo>
                  <a:pt x="0" y="413171"/>
                </a:lnTo>
              </a:path>
            </a:pathLst>
          </a:custGeom>
          <a:ln w="88900" cap="flat">
            <a:solidFill>
              <a:srgbClr val="FFB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B67BAAE0-990C-A347-8CF7-DF3539A86124}"/>
              </a:ext>
            </a:extLst>
          </p:cNvPr>
          <p:cNvSpPr/>
          <p:nvPr/>
        </p:nvSpPr>
        <p:spPr>
          <a:xfrm>
            <a:off x="6346848" y="5038564"/>
            <a:ext cx="20877" cy="937275"/>
          </a:xfrm>
          <a:custGeom>
            <a:avLst/>
            <a:gdLst>
              <a:gd name="connsiteX0" fmla="*/ 0 w 9525"/>
              <a:gd name="connsiteY0" fmla="*/ 0 h 427635"/>
              <a:gd name="connsiteX1" fmla="*/ 0 w 9525"/>
              <a:gd name="connsiteY1" fmla="*/ 427635 h 42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27635">
                <a:moveTo>
                  <a:pt x="0" y="0"/>
                </a:moveTo>
                <a:lnTo>
                  <a:pt x="0" y="427635"/>
                </a:lnTo>
              </a:path>
            </a:pathLst>
          </a:custGeom>
          <a:ln w="88900" cap="flat">
            <a:solidFill>
              <a:srgbClr val="FFB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35D1348C-B8C9-7B4A-9F68-9D5F41C027A5}"/>
              </a:ext>
            </a:extLst>
          </p:cNvPr>
          <p:cNvSpPr/>
          <p:nvPr/>
        </p:nvSpPr>
        <p:spPr>
          <a:xfrm>
            <a:off x="0" y="5038564"/>
            <a:ext cx="906251" cy="905573"/>
          </a:xfrm>
          <a:custGeom>
            <a:avLst/>
            <a:gdLst>
              <a:gd name="connsiteX0" fmla="*/ 413480 w 413480"/>
              <a:gd name="connsiteY0" fmla="*/ 413171 h 413171"/>
              <a:gd name="connsiteX1" fmla="*/ 0 w 413480"/>
              <a:gd name="connsiteY1" fmla="*/ 0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413171"/>
                </a:moveTo>
                <a:lnTo>
                  <a:pt x="0" y="0"/>
                </a:lnTo>
              </a:path>
            </a:pathLst>
          </a:custGeom>
          <a:ln w="88900" cap="flat">
            <a:solidFill>
              <a:srgbClr val="E0970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7470C07A-75BC-1B48-98DC-2C1B89A0DBB7}"/>
              </a:ext>
            </a:extLst>
          </p:cNvPr>
          <p:cNvSpPr/>
          <p:nvPr/>
        </p:nvSpPr>
        <p:spPr>
          <a:xfrm rot="5400000">
            <a:off x="0" y="5038772"/>
            <a:ext cx="906250" cy="905365"/>
          </a:xfrm>
          <a:custGeom>
            <a:avLst/>
            <a:gdLst>
              <a:gd name="connsiteX0" fmla="*/ 0 w 413480"/>
              <a:gd name="connsiteY0" fmla="*/ -46 h 413076"/>
              <a:gd name="connsiteX1" fmla="*/ 413480 w 413480"/>
              <a:gd name="connsiteY1" fmla="*/ -46 h 413076"/>
              <a:gd name="connsiteX2" fmla="*/ 413480 w 413480"/>
              <a:gd name="connsiteY2" fmla="*/ 413030 h 413076"/>
              <a:gd name="connsiteX3" fmla="*/ 0 w 413480"/>
              <a:gd name="connsiteY3" fmla="*/ 413030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480" h="413076">
                <a:moveTo>
                  <a:pt x="0" y="-46"/>
                </a:moveTo>
                <a:lnTo>
                  <a:pt x="413480" y="-46"/>
                </a:lnTo>
                <a:lnTo>
                  <a:pt x="413480" y="413030"/>
                </a:lnTo>
                <a:lnTo>
                  <a:pt x="0" y="413030"/>
                </a:lnTo>
                <a:close/>
              </a:path>
            </a:pathLst>
          </a:custGeom>
          <a:noFill/>
          <a:ln w="88900" cap="flat">
            <a:solidFill>
              <a:srgbClr val="FFB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56E7D54E-277A-5847-AF47-33605F521CBD}"/>
              </a:ext>
            </a:extLst>
          </p:cNvPr>
          <p:cNvSpPr/>
          <p:nvPr/>
        </p:nvSpPr>
        <p:spPr>
          <a:xfrm>
            <a:off x="0" y="5038564"/>
            <a:ext cx="906251" cy="905573"/>
          </a:xfrm>
          <a:custGeom>
            <a:avLst/>
            <a:gdLst>
              <a:gd name="connsiteX0" fmla="*/ 413480 w 413480"/>
              <a:gd name="connsiteY0" fmla="*/ 0 h 413171"/>
              <a:gd name="connsiteX1" fmla="*/ 0 w 413480"/>
              <a:gd name="connsiteY1" fmla="*/ 413171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0"/>
                </a:moveTo>
                <a:lnTo>
                  <a:pt x="0" y="413171"/>
                </a:lnTo>
              </a:path>
            </a:pathLst>
          </a:custGeom>
          <a:ln w="88900" cap="flat">
            <a:solidFill>
              <a:srgbClr val="FFB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9C170CE2-D6A7-C241-8719-A47030F7B71D}"/>
              </a:ext>
            </a:extLst>
          </p:cNvPr>
          <p:cNvSpPr/>
          <p:nvPr/>
        </p:nvSpPr>
        <p:spPr>
          <a:xfrm>
            <a:off x="906251" y="5038564"/>
            <a:ext cx="906251" cy="905573"/>
          </a:xfrm>
          <a:custGeom>
            <a:avLst/>
            <a:gdLst>
              <a:gd name="connsiteX0" fmla="*/ 413480 w 413480"/>
              <a:gd name="connsiteY0" fmla="*/ 413171 h 413171"/>
              <a:gd name="connsiteX1" fmla="*/ 0 w 413480"/>
              <a:gd name="connsiteY1" fmla="*/ 0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413171"/>
                </a:moveTo>
                <a:lnTo>
                  <a:pt x="0" y="0"/>
                </a:lnTo>
              </a:path>
            </a:pathLst>
          </a:custGeom>
          <a:ln w="88900" cap="flat">
            <a:solidFill>
              <a:srgbClr val="E0970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742BA1AD-2A8D-9B49-BBED-AF9661C37FBC}"/>
              </a:ext>
            </a:extLst>
          </p:cNvPr>
          <p:cNvSpPr/>
          <p:nvPr/>
        </p:nvSpPr>
        <p:spPr>
          <a:xfrm rot="5400000">
            <a:off x="906251" y="5038564"/>
            <a:ext cx="906250" cy="905365"/>
          </a:xfrm>
          <a:custGeom>
            <a:avLst/>
            <a:gdLst>
              <a:gd name="connsiteX0" fmla="*/ 0 w 413480"/>
              <a:gd name="connsiteY0" fmla="*/ -46 h 413076"/>
              <a:gd name="connsiteX1" fmla="*/ 413480 w 413480"/>
              <a:gd name="connsiteY1" fmla="*/ -46 h 413076"/>
              <a:gd name="connsiteX2" fmla="*/ 413480 w 413480"/>
              <a:gd name="connsiteY2" fmla="*/ 413030 h 413076"/>
              <a:gd name="connsiteX3" fmla="*/ 0 w 413480"/>
              <a:gd name="connsiteY3" fmla="*/ 413030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480" h="413076">
                <a:moveTo>
                  <a:pt x="0" y="-46"/>
                </a:moveTo>
                <a:lnTo>
                  <a:pt x="413480" y="-46"/>
                </a:lnTo>
                <a:lnTo>
                  <a:pt x="413480" y="413030"/>
                </a:lnTo>
                <a:lnTo>
                  <a:pt x="0" y="413030"/>
                </a:lnTo>
                <a:close/>
              </a:path>
            </a:pathLst>
          </a:custGeom>
          <a:noFill/>
          <a:ln w="88900" cap="flat">
            <a:solidFill>
              <a:srgbClr val="FFB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F88D3705-E5D8-3E45-8BEF-3DEF20E7B40E}"/>
              </a:ext>
            </a:extLst>
          </p:cNvPr>
          <p:cNvSpPr/>
          <p:nvPr/>
        </p:nvSpPr>
        <p:spPr>
          <a:xfrm>
            <a:off x="906251" y="5038564"/>
            <a:ext cx="906251" cy="905573"/>
          </a:xfrm>
          <a:custGeom>
            <a:avLst/>
            <a:gdLst>
              <a:gd name="connsiteX0" fmla="*/ 413480 w 413480"/>
              <a:gd name="connsiteY0" fmla="*/ 0 h 413171"/>
              <a:gd name="connsiteX1" fmla="*/ 0 w 413480"/>
              <a:gd name="connsiteY1" fmla="*/ 413171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0"/>
                </a:moveTo>
                <a:lnTo>
                  <a:pt x="0" y="413171"/>
                </a:lnTo>
              </a:path>
            </a:pathLst>
          </a:custGeom>
          <a:ln w="88900" cap="flat">
            <a:solidFill>
              <a:srgbClr val="FFB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9CB1F96B-6534-4D48-8340-0EB2198E6B8A}"/>
              </a:ext>
            </a:extLst>
          </p:cNvPr>
          <p:cNvSpPr/>
          <p:nvPr/>
        </p:nvSpPr>
        <p:spPr>
          <a:xfrm>
            <a:off x="1816887" y="5038564"/>
            <a:ext cx="906251" cy="905573"/>
          </a:xfrm>
          <a:custGeom>
            <a:avLst/>
            <a:gdLst>
              <a:gd name="connsiteX0" fmla="*/ 413480 w 413480"/>
              <a:gd name="connsiteY0" fmla="*/ 413171 h 413171"/>
              <a:gd name="connsiteX1" fmla="*/ 0 w 413480"/>
              <a:gd name="connsiteY1" fmla="*/ 0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413171"/>
                </a:moveTo>
                <a:lnTo>
                  <a:pt x="0" y="0"/>
                </a:lnTo>
              </a:path>
            </a:pathLst>
          </a:custGeom>
          <a:ln w="88900" cap="flat">
            <a:solidFill>
              <a:srgbClr val="E0970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EB2A83DB-60CF-2444-AE8B-1FA1820C0818}"/>
              </a:ext>
            </a:extLst>
          </p:cNvPr>
          <p:cNvSpPr/>
          <p:nvPr/>
        </p:nvSpPr>
        <p:spPr>
          <a:xfrm rot="5400000">
            <a:off x="1816887" y="5038564"/>
            <a:ext cx="906250" cy="905365"/>
          </a:xfrm>
          <a:custGeom>
            <a:avLst/>
            <a:gdLst>
              <a:gd name="connsiteX0" fmla="*/ 0 w 413480"/>
              <a:gd name="connsiteY0" fmla="*/ -46 h 413076"/>
              <a:gd name="connsiteX1" fmla="*/ 413480 w 413480"/>
              <a:gd name="connsiteY1" fmla="*/ -46 h 413076"/>
              <a:gd name="connsiteX2" fmla="*/ 413480 w 413480"/>
              <a:gd name="connsiteY2" fmla="*/ 413030 h 413076"/>
              <a:gd name="connsiteX3" fmla="*/ 0 w 413480"/>
              <a:gd name="connsiteY3" fmla="*/ 413030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480" h="413076">
                <a:moveTo>
                  <a:pt x="0" y="-46"/>
                </a:moveTo>
                <a:lnTo>
                  <a:pt x="413480" y="-46"/>
                </a:lnTo>
                <a:lnTo>
                  <a:pt x="413480" y="413030"/>
                </a:lnTo>
                <a:lnTo>
                  <a:pt x="0" y="413030"/>
                </a:lnTo>
                <a:close/>
              </a:path>
            </a:pathLst>
          </a:custGeom>
          <a:noFill/>
          <a:ln w="88900" cap="flat">
            <a:solidFill>
              <a:srgbClr val="FFB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721E07BF-AB20-9D4A-A47C-4E7F484F4861}"/>
              </a:ext>
            </a:extLst>
          </p:cNvPr>
          <p:cNvSpPr/>
          <p:nvPr/>
        </p:nvSpPr>
        <p:spPr>
          <a:xfrm>
            <a:off x="1816887" y="5038564"/>
            <a:ext cx="906251" cy="905573"/>
          </a:xfrm>
          <a:custGeom>
            <a:avLst/>
            <a:gdLst>
              <a:gd name="connsiteX0" fmla="*/ 413480 w 413480"/>
              <a:gd name="connsiteY0" fmla="*/ 0 h 413171"/>
              <a:gd name="connsiteX1" fmla="*/ 0 w 413480"/>
              <a:gd name="connsiteY1" fmla="*/ 413171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0"/>
                </a:moveTo>
                <a:lnTo>
                  <a:pt x="0" y="413171"/>
                </a:lnTo>
              </a:path>
            </a:pathLst>
          </a:custGeom>
          <a:ln w="88900" cap="flat">
            <a:solidFill>
              <a:srgbClr val="FFB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DB4811-7513-F842-A615-B423141BCBE0}"/>
              </a:ext>
            </a:extLst>
          </p:cNvPr>
          <p:cNvGrpSpPr/>
          <p:nvPr/>
        </p:nvGrpSpPr>
        <p:grpSpPr>
          <a:xfrm>
            <a:off x="10755345" y="5881917"/>
            <a:ext cx="11197273" cy="6010391"/>
            <a:chOff x="10706058" y="5881917"/>
            <a:chExt cx="9691853" cy="6010391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260EF9F3-598D-FB49-AF33-109B447E6DD0}"/>
                </a:ext>
              </a:extLst>
            </p:cNvPr>
            <p:cNvSpPr/>
            <p:nvPr/>
          </p:nvSpPr>
          <p:spPr>
            <a:xfrm>
              <a:off x="10706058" y="5881917"/>
              <a:ext cx="4784906" cy="2938007"/>
            </a:xfrm>
            <a:custGeom>
              <a:avLst/>
              <a:gdLst>
                <a:gd name="connsiteX0" fmla="*/ 0 w 2183130"/>
                <a:gd name="connsiteY0" fmla="*/ -46 h 294510"/>
                <a:gd name="connsiteX1" fmla="*/ 2183130 w 2183130"/>
                <a:gd name="connsiteY1" fmla="*/ -46 h 294510"/>
                <a:gd name="connsiteX2" fmla="*/ 2183130 w 2183130"/>
                <a:gd name="connsiteY2" fmla="*/ 294465 h 294510"/>
                <a:gd name="connsiteX3" fmla="*/ 0 w 2183130"/>
                <a:gd name="connsiteY3" fmla="*/ 294465 h 29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3130" h="294510">
                  <a:moveTo>
                    <a:pt x="0" y="-46"/>
                  </a:moveTo>
                  <a:lnTo>
                    <a:pt x="2183130" y="-46"/>
                  </a:lnTo>
                  <a:lnTo>
                    <a:pt x="2183130" y="294465"/>
                  </a:lnTo>
                  <a:lnTo>
                    <a:pt x="0" y="29446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410073BE-F72F-6948-A2E4-C8B14CDFE213}"/>
                </a:ext>
              </a:extLst>
            </p:cNvPr>
            <p:cNvSpPr/>
            <p:nvPr/>
          </p:nvSpPr>
          <p:spPr>
            <a:xfrm>
              <a:off x="10706058" y="8954301"/>
              <a:ext cx="4784906" cy="2938007"/>
            </a:xfrm>
            <a:custGeom>
              <a:avLst/>
              <a:gdLst>
                <a:gd name="connsiteX0" fmla="*/ 0 w 2183130"/>
                <a:gd name="connsiteY0" fmla="*/ -46 h 294510"/>
                <a:gd name="connsiteX1" fmla="*/ 2183130 w 2183130"/>
                <a:gd name="connsiteY1" fmla="*/ -46 h 294510"/>
                <a:gd name="connsiteX2" fmla="*/ 2183130 w 2183130"/>
                <a:gd name="connsiteY2" fmla="*/ 294465 h 294510"/>
                <a:gd name="connsiteX3" fmla="*/ 0 w 2183130"/>
                <a:gd name="connsiteY3" fmla="*/ 294465 h 29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3130" h="294510">
                  <a:moveTo>
                    <a:pt x="0" y="-46"/>
                  </a:moveTo>
                  <a:lnTo>
                    <a:pt x="2183130" y="-46"/>
                  </a:lnTo>
                  <a:lnTo>
                    <a:pt x="2183130" y="294465"/>
                  </a:lnTo>
                  <a:lnTo>
                    <a:pt x="0" y="29446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2A651012-BE7F-014F-AF8B-2A2B1E0537C2}"/>
                </a:ext>
              </a:extLst>
            </p:cNvPr>
            <p:cNvSpPr/>
            <p:nvPr/>
          </p:nvSpPr>
          <p:spPr>
            <a:xfrm>
              <a:off x="15613005" y="5881917"/>
              <a:ext cx="4784906" cy="2938007"/>
            </a:xfrm>
            <a:custGeom>
              <a:avLst/>
              <a:gdLst>
                <a:gd name="connsiteX0" fmla="*/ 0 w 2183130"/>
                <a:gd name="connsiteY0" fmla="*/ -46 h 294510"/>
                <a:gd name="connsiteX1" fmla="*/ 2183130 w 2183130"/>
                <a:gd name="connsiteY1" fmla="*/ -46 h 294510"/>
                <a:gd name="connsiteX2" fmla="*/ 2183130 w 2183130"/>
                <a:gd name="connsiteY2" fmla="*/ 294465 h 294510"/>
                <a:gd name="connsiteX3" fmla="*/ 0 w 2183130"/>
                <a:gd name="connsiteY3" fmla="*/ 294465 h 29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3130" h="294510">
                  <a:moveTo>
                    <a:pt x="0" y="-46"/>
                  </a:moveTo>
                  <a:lnTo>
                    <a:pt x="2183130" y="-46"/>
                  </a:lnTo>
                  <a:lnTo>
                    <a:pt x="2183130" y="294465"/>
                  </a:lnTo>
                  <a:lnTo>
                    <a:pt x="0" y="29446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7B3FC986-97B0-0B4C-8641-6B85B61D175D}"/>
                </a:ext>
              </a:extLst>
            </p:cNvPr>
            <p:cNvSpPr/>
            <p:nvPr/>
          </p:nvSpPr>
          <p:spPr>
            <a:xfrm>
              <a:off x="15613005" y="8954301"/>
              <a:ext cx="4784906" cy="2938007"/>
            </a:xfrm>
            <a:custGeom>
              <a:avLst/>
              <a:gdLst>
                <a:gd name="connsiteX0" fmla="*/ 0 w 2183130"/>
                <a:gd name="connsiteY0" fmla="*/ -46 h 294510"/>
                <a:gd name="connsiteX1" fmla="*/ 2183130 w 2183130"/>
                <a:gd name="connsiteY1" fmla="*/ -46 h 294510"/>
                <a:gd name="connsiteX2" fmla="*/ 2183130 w 2183130"/>
                <a:gd name="connsiteY2" fmla="*/ 294465 h 294510"/>
                <a:gd name="connsiteX3" fmla="*/ 0 w 2183130"/>
                <a:gd name="connsiteY3" fmla="*/ 294465 h 29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3130" h="294510">
                  <a:moveTo>
                    <a:pt x="0" y="-46"/>
                  </a:moveTo>
                  <a:lnTo>
                    <a:pt x="2183130" y="-46"/>
                  </a:lnTo>
                  <a:lnTo>
                    <a:pt x="2183130" y="294465"/>
                  </a:lnTo>
                  <a:lnTo>
                    <a:pt x="0" y="294465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2733781-8C0C-294B-8DC1-0C79E655F7A9}"/>
              </a:ext>
            </a:extLst>
          </p:cNvPr>
          <p:cNvGrpSpPr/>
          <p:nvPr/>
        </p:nvGrpSpPr>
        <p:grpSpPr>
          <a:xfrm>
            <a:off x="11721843" y="6450537"/>
            <a:ext cx="3617636" cy="1849397"/>
            <a:chOff x="7754261" y="6185836"/>
            <a:chExt cx="3617636" cy="184939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7426480-80C2-234F-B198-FD0FDC99AF67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8DF84BD-7FAF-A74F-9223-59591B42359B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C4CC169-AE19-CA44-A3A7-3FC746D1920B}"/>
              </a:ext>
            </a:extLst>
          </p:cNvPr>
          <p:cNvGrpSpPr/>
          <p:nvPr/>
        </p:nvGrpSpPr>
        <p:grpSpPr>
          <a:xfrm>
            <a:off x="17361067" y="6450537"/>
            <a:ext cx="3617636" cy="1849397"/>
            <a:chOff x="7754261" y="6185836"/>
            <a:chExt cx="3617636" cy="184939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70A9E38-E1B8-1047-A3B7-5B72E740F63A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ACD366D-54B7-D446-9FE3-EAB2B6EF4B97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Awareness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462C2F6-3225-E745-94AA-55580C891E8E}"/>
              </a:ext>
            </a:extLst>
          </p:cNvPr>
          <p:cNvGrpSpPr/>
          <p:nvPr/>
        </p:nvGrpSpPr>
        <p:grpSpPr>
          <a:xfrm>
            <a:off x="11772216" y="9506319"/>
            <a:ext cx="3617636" cy="1849397"/>
            <a:chOff x="7754261" y="6185836"/>
            <a:chExt cx="3617636" cy="184939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2E3CAA6-3C2C-B445-A3EE-B72C25900DF4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2C479BA-7371-5B41-B821-AB32A9D85951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100DEFE-D506-D74A-9EDE-7A18112EBEF6}"/>
              </a:ext>
            </a:extLst>
          </p:cNvPr>
          <p:cNvGrpSpPr/>
          <p:nvPr/>
        </p:nvGrpSpPr>
        <p:grpSpPr>
          <a:xfrm>
            <a:off x="17379731" y="9483292"/>
            <a:ext cx="3617636" cy="1849397"/>
            <a:chOff x="7754261" y="6185836"/>
            <a:chExt cx="3617636" cy="1849397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2816163-CEBA-1146-B3BF-449925D82004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F61A818-B942-1B4A-AB79-D2170496018D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Action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4818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0E7DBB-4CE0-A24D-81B7-2F5C2C6C4F16}"/>
              </a:ext>
            </a:extLst>
          </p:cNvPr>
          <p:cNvGrpSpPr/>
          <p:nvPr/>
        </p:nvGrpSpPr>
        <p:grpSpPr>
          <a:xfrm>
            <a:off x="1828800" y="7513983"/>
            <a:ext cx="9377734" cy="4572000"/>
            <a:chOff x="1828800" y="6484048"/>
            <a:chExt cx="11082528" cy="540315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043A79-1828-1645-B909-E5264A6AD2B6}"/>
                </a:ext>
              </a:extLst>
            </p:cNvPr>
            <p:cNvSpPr/>
            <p:nvPr/>
          </p:nvSpPr>
          <p:spPr>
            <a:xfrm>
              <a:off x="1828800" y="10686871"/>
              <a:ext cx="2633472" cy="1200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9B0B0A5-50CC-D045-9B08-8CBE7E39AC06}"/>
                </a:ext>
              </a:extLst>
            </p:cNvPr>
            <p:cNvSpPr/>
            <p:nvPr/>
          </p:nvSpPr>
          <p:spPr>
            <a:xfrm>
              <a:off x="4645152" y="10686871"/>
              <a:ext cx="2633472" cy="1200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197F7C6-0CDC-B84E-9C68-A131B734DF87}"/>
                </a:ext>
              </a:extLst>
            </p:cNvPr>
            <p:cNvSpPr/>
            <p:nvPr/>
          </p:nvSpPr>
          <p:spPr>
            <a:xfrm>
              <a:off x="7461504" y="10686871"/>
              <a:ext cx="2633472" cy="1200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07EB2AB-2C40-814D-8226-BB445C5EB98B}"/>
                </a:ext>
              </a:extLst>
            </p:cNvPr>
            <p:cNvSpPr/>
            <p:nvPr/>
          </p:nvSpPr>
          <p:spPr>
            <a:xfrm>
              <a:off x="10277856" y="10686871"/>
              <a:ext cx="2633472" cy="1200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6EEFFEF-0F68-954E-98AE-CB23C6188F51}"/>
                </a:ext>
              </a:extLst>
            </p:cNvPr>
            <p:cNvSpPr/>
            <p:nvPr/>
          </p:nvSpPr>
          <p:spPr>
            <a:xfrm>
              <a:off x="3254156" y="9285930"/>
              <a:ext cx="2633472" cy="1200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E73BAB2-C904-4E46-B9F3-25D57F158895}"/>
                </a:ext>
              </a:extLst>
            </p:cNvPr>
            <p:cNvSpPr/>
            <p:nvPr/>
          </p:nvSpPr>
          <p:spPr>
            <a:xfrm>
              <a:off x="6070508" y="9285930"/>
              <a:ext cx="2633472" cy="1200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8DFC825-46D8-F54A-B5AB-E527DB8A7CA4}"/>
                </a:ext>
              </a:extLst>
            </p:cNvPr>
            <p:cNvSpPr/>
            <p:nvPr/>
          </p:nvSpPr>
          <p:spPr>
            <a:xfrm>
              <a:off x="8886860" y="9285930"/>
              <a:ext cx="2633472" cy="1200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9D832E0-74BB-0A45-A369-9B195C0B8ABD}"/>
                </a:ext>
              </a:extLst>
            </p:cNvPr>
            <p:cNvSpPr/>
            <p:nvPr/>
          </p:nvSpPr>
          <p:spPr>
            <a:xfrm>
              <a:off x="1828800" y="7884989"/>
              <a:ext cx="2633472" cy="1200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FEC227C-4768-DB4A-A6F0-4B7581A3A76E}"/>
                </a:ext>
              </a:extLst>
            </p:cNvPr>
            <p:cNvSpPr/>
            <p:nvPr/>
          </p:nvSpPr>
          <p:spPr>
            <a:xfrm>
              <a:off x="4645152" y="7884989"/>
              <a:ext cx="2633472" cy="1200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86D27C5-BC0E-AC49-B78C-F4E1CC545BCC}"/>
                </a:ext>
              </a:extLst>
            </p:cNvPr>
            <p:cNvSpPr/>
            <p:nvPr/>
          </p:nvSpPr>
          <p:spPr>
            <a:xfrm>
              <a:off x="7461504" y="7884989"/>
              <a:ext cx="2633472" cy="1200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5B2CB29-C3C2-504B-92BB-79A9B54D9B54}"/>
                </a:ext>
              </a:extLst>
            </p:cNvPr>
            <p:cNvSpPr/>
            <p:nvPr/>
          </p:nvSpPr>
          <p:spPr>
            <a:xfrm>
              <a:off x="3254156" y="6484048"/>
              <a:ext cx="2633472" cy="1200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D185E12-09BE-8441-9D1D-A3258ECB5C38}"/>
                </a:ext>
              </a:extLst>
            </p:cNvPr>
            <p:cNvSpPr/>
            <p:nvPr/>
          </p:nvSpPr>
          <p:spPr>
            <a:xfrm>
              <a:off x="6070508" y="6484048"/>
              <a:ext cx="2633472" cy="1200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C176B32-038B-3547-AEB7-793AB4EE58B4}"/>
                </a:ext>
              </a:extLst>
            </p:cNvPr>
            <p:cNvSpPr/>
            <p:nvPr/>
          </p:nvSpPr>
          <p:spPr>
            <a:xfrm>
              <a:off x="1828800" y="9285930"/>
              <a:ext cx="1242476" cy="1200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2403F49-860A-0B45-8F52-06F4CDED1174}"/>
                </a:ext>
              </a:extLst>
            </p:cNvPr>
            <p:cNvSpPr/>
            <p:nvPr/>
          </p:nvSpPr>
          <p:spPr>
            <a:xfrm>
              <a:off x="1828800" y="6484048"/>
              <a:ext cx="1242476" cy="1200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ED8EE66-AC68-4642-AD5C-563E3D22056F}"/>
              </a:ext>
            </a:extLst>
          </p:cNvPr>
          <p:cNvGrpSpPr/>
          <p:nvPr/>
        </p:nvGrpSpPr>
        <p:grpSpPr>
          <a:xfrm>
            <a:off x="13171116" y="7513983"/>
            <a:ext cx="9377734" cy="4572000"/>
            <a:chOff x="1828800" y="6484048"/>
            <a:chExt cx="11082528" cy="5403152"/>
          </a:xfrm>
          <a:solidFill>
            <a:schemeClr val="accent2"/>
          </a:solidFill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0A5E2B3-06FD-9F41-84F9-6C19FC5A6A20}"/>
                </a:ext>
              </a:extLst>
            </p:cNvPr>
            <p:cNvSpPr/>
            <p:nvPr/>
          </p:nvSpPr>
          <p:spPr>
            <a:xfrm>
              <a:off x="1828800" y="10686871"/>
              <a:ext cx="2633472" cy="12003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3DCD6E1-196C-C047-9A37-0F8DED4D055B}"/>
                </a:ext>
              </a:extLst>
            </p:cNvPr>
            <p:cNvSpPr/>
            <p:nvPr/>
          </p:nvSpPr>
          <p:spPr>
            <a:xfrm>
              <a:off x="4645152" y="10686871"/>
              <a:ext cx="2633472" cy="12003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AFE5346-5C22-2F44-A92F-83E37F48A167}"/>
                </a:ext>
              </a:extLst>
            </p:cNvPr>
            <p:cNvSpPr/>
            <p:nvPr/>
          </p:nvSpPr>
          <p:spPr>
            <a:xfrm>
              <a:off x="7461504" y="10686871"/>
              <a:ext cx="2633472" cy="12003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8CF61A3-9E2C-B440-8E4A-4C2415A8CCF4}"/>
                </a:ext>
              </a:extLst>
            </p:cNvPr>
            <p:cNvSpPr/>
            <p:nvPr/>
          </p:nvSpPr>
          <p:spPr>
            <a:xfrm>
              <a:off x="10277856" y="10686871"/>
              <a:ext cx="2633472" cy="12003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F02091A-0692-174D-9AF2-45F2793EC563}"/>
                </a:ext>
              </a:extLst>
            </p:cNvPr>
            <p:cNvSpPr/>
            <p:nvPr/>
          </p:nvSpPr>
          <p:spPr>
            <a:xfrm>
              <a:off x="3254156" y="9285930"/>
              <a:ext cx="2633472" cy="12003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0E01B2F-3FD5-7947-89D5-1B15BE37AE59}"/>
                </a:ext>
              </a:extLst>
            </p:cNvPr>
            <p:cNvSpPr/>
            <p:nvPr/>
          </p:nvSpPr>
          <p:spPr>
            <a:xfrm>
              <a:off x="6070508" y="9285930"/>
              <a:ext cx="2633472" cy="12003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7F9F0D1-A035-D34C-912B-D45583AE81D4}"/>
                </a:ext>
              </a:extLst>
            </p:cNvPr>
            <p:cNvSpPr/>
            <p:nvPr/>
          </p:nvSpPr>
          <p:spPr>
            <a:xfrm>
              <a:off x="8886860" y="9285930"/>
              <a:ext cx="2633472" cy="12003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202D9E3-3532-E343-8C6B-7B6BE1F681AE}"/>
                </a:ext>
              </a:extLst>
            </p:cNvPr>
            <p:cNvSpPr/>
            <p:nvPr/>
          </p:nvSpPr>
          <p:spPr>
            <a:xfrm>
              <a:off x="1828800" y="7884989"/>
              <a:ext cx="2633472" cy="12003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ECFECE5-87CC-6C45-AFAC-B86C9E73EC55}"/>
                </a:ext>
              </a:extLst>
            </p:cNvPr>
            <p:cNvSpPr/>
            <p:nvPr/>
          </p:nvSpPr>
          <p:spPr>
            <a:xfrm>
              <a:off x="4645152" y="7884989"/>
              <a:ext cx="2633472" cy="12003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A8E9C13-B45C-F74F-8A62-97CE6669522A}"/>
                </a:ext>
              </a:extLst>
            </p:cNvPr>
            <p:cNvSpPr/>
            <p:nvPr/>
          </p:nvSpPr>
          <p:spPr>
            <a:xfrm>
              <a:off x="7461504" y="7884989"/>
              <a:ext cx="2633472" cy="12003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B183E77-F535-624E-8276-78D69D9B933A}"/>
                </a:ext>
              </a:extLst>
            </p:cNvPr>
            <p:cNvSpPr/>
            <p:nvPr/>
          </p:nvSpPr>
          <p:spPr>
            <a:xfrm>
              <a:off x="3254156" y="6484048"/>
              <a:ext cx="2633472" cy="12003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254BA4B-EFDE-5A49-93A0-712A399B4259}"/>
                </a:ext>
              </a:extLst>
            </p:cNvPr>
            <p:cNvSpPr/>
            <p:nvPr/>
          </p:nvSpPr>
          <p:spPr>
            <a:xfrm>
              <a:off x="6070508" y="6484048"/>
              <a:ext cx="2633472" cy="12003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0412BCB-D2BA-6140-BAAD-56D7531F7831}"/>
                </a:ext>
              </a:extLst>
            </p:cNvPr>
            <p:cNvSpPr/>
            <p:nvPr/>
          </p:nvSpPr>
          <p:spPr>
            <a:xfrm>
              <a:off x="1828800" y="9285930"/>
              <a:ext cx="1242476" cy="12003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0610F32-C57A-2E41-8747-47815AA1ACF1}"/>
                </a:ext>
              </a:extLst>
            </p:cNvPr>
            <p:cNvSpPr/>
            <p:nvPr/>
          </p:nvSpPr>
          <p:spPr>
            <a:xfrm>
              <a:off x="1828800" y="6484048"/>
              <a:ext cx="1242476" cy="12003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030BE738-2E25-B44D-8E62-9F592C47426D}"/>
              </a:ext>
            </a:extLst>
          </p:cNvPr>
          <p:cNvSpPr txBox="1"/>
          <p:nvPr/>
        </p:nvSpPr>
        <p:spPr>
          <a:xfrm flipH="1">
            <a:off x="4229231" y="5973037"/>
            <a:ext cx="3617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6C904CF-1B80-844C-8DCE-554268756E47}"/>
              </a:ext>
            </a:extLst>
          </p:cNvPr>
          <p:cNvSpPr/>
          <p:nvPr/>
        </p:nvSpPr>
        <p:spPr>
          <a:xfrm flipH="1">
            <a:off x="4244684" y="532396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Desire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D35C2C-BC2E-ED4A-96F3-7E47F84C5FA2}"/>
              </a:ext>
            </a:extLst>
          </p:cNvPr>
          <p:cNvSpPr txBox="1"/>
          <p:nvPr/>
        </p:nvSpPr>
        <p:spPr>
          <a:xfrm flipH="1">
            <a:off x="15523549" y="5973037"/>
            <a:ext cx="3617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E174A30-96F2-9244-A37E-14038BA130A0}"/>
              </a:ext>
            </a:extLst>
          </p:cNvPr>
          <p:cNvSpPr/>
          <p:nvPr/>
        </p:nvSpPr>
        <p:spPr>
          <a:xfrm flipH="1">
            <a:off x="15539002" y="532396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B83EDEDC-31FA-3D45-B761-8E25DAA3580A}"/>
              </a:ext>
            </a:extLst>
          </p:cNvPr>
          <p:cNvSpPr/>
          <p:nvPr/>
        </p:nvSpPr>
        <p:spPr>
          <a:xfrm>
            <a:off x="1838596" y="5426178"/>
            <a:ext cx="1769478" cy="17694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50%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0C8B085-24C6-BE4F-977D-58F3AEB93AFC}"/>
              </a:ext>
            </a:extLst>
          </p:cNvPr>
          <p:cNvSpPr/>
          <p:nvPr/>
        </p:nvSpPr>
        <p:spPr>
          <a:xfrm>
            <a:off x="13171116" y="5426178"/>
            <a:ext cx="1769478" cy="176947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45%</a:t>
            </a:r>
          </a:p>
        </p:txBody>
      </p:sp>
    </p:spTree>
    <p:extLst>
      <p:ext uri="{BB962C8B-B14F-4D97-AF65-F5344CB8AC3E}">
        <p14:creationId xmlns:p14="http://schemas.microsoft.com/office/powerpoint/2010/main" val="211341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0" name="Овал 2">
            <a:extLst>
              <a:ext uri="{FF2B5EF4-FFF2-40B4-BE49-F238E27FC236}">
                <a16:creationId xmlns:a16="http://schemas.microsoft.com/office/drawing/2014/main" id="{E41C4E6A-3D39-0F48-9A9E-976ED1EA6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321" y="4311142"/>
            <a:ext cx="8665854" cy="8665975"/>
          </a:xfrm>
          <a:prstGeom prst="ellipse">
            <a:avLst/>
          </a:prstGeom>
          <a:noFill/>
          <a:ln w="127000" algn="ctr">
            <a:solidFill>
              <a:schemeClr val="tx1">
                <a:lumMod val="20000"/>
                <a:lumOff val="80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94408C5-1D5B-2141-A10C-D462E4B7D546}"/>
              </a:ext>
            </a:extLst>
          </p:cNvPr>
          <p:cNvGrpSpPr/>
          <p:nvPr/>
        </p:nvGrpSpPr>
        <p:grpSpPr>
          <a:xfrm>
            <a:off x="17497491" y="7838310"/>
            <a:ext cx="4689341" cy="1480065"/>
            <a:chOff x="10285375" y="8565841"/>
            <a:chExt cx="4689341" cy="148006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D3ADB36-432E-F14B-87BC-4C098DCB6382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4001704-62C6-C448-8C06-79823F487AAD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A4C72A7-C640-C24C-BA5B-5D3D627476F5}"/>
              </a:ext>
            </a:extLst>
          </p:cNvPr>
          <p:cNvGrpSpPr/>
          <p:nvPr/>
        </p:nvGrpSpPr>
        <p:grpSpPr>
          <a:xfrm>
            <a:off x="16077317" y="11034465"/>
            <a:ext cx="4689341" cy="1480065"/>
            <a:chOff x="14063087" y="8565841"/>
            <a:chExt cx="4689341" cy="148006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110EAB0-63E7-B247-96B4-4679B69A38C3}"/>
                </a:ext>
              </a:extLst>
            </p:cNvPr>
            <p:cNvSpPr txBox="1"/>
            <p:nvPr/>
          </p:nvSpPr>
          <p:spPr>
            <a:xfrm>
              <a:off x="14063087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A886EE-74F9-D04A-BF10-B15E3AB4706F}"/>
                </a:ext>
              </a:extLst>
            </p:cNvPr>
            <p:cNvSpPr/>
            <p:nvPr/>
          </p:nvSpPr>
          <p:spPr>
            <a:xfrm>
              <a:off x="14063087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Action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06CEE9D-3629-174E-B132-0349DBB4F8FF}"/>
              </a:ext>
            </a:extLst>
          </p:cNvPr>
          <p:cNvGrpSpPr/>
          <p:nvPr/>
        </p:nvGrpSpPr>
        <p:grpSpPr>
          <a:xfrm>
            <a:off x="16077318" y="4633242"/>
            <a:ext cx="4689341" cy="1480065"/>
            <a:chOff x="18018259" y="8565841"/>
            <a:chExt cx="4689341" cy="148006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8A2A99-E254-9A40-9474-488354935DF8}"/>
                </a:ext>
              </a:extLst>
            </p:cNvPr>
            <p:cNvSpPr txBox="1"/>
            <p:nvPr/>
          </p:nvSpPr>
          <p:spPr>
            <a:xfrm>
              <a:off x="18018259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EEBE333-3D5C-EA49-B946-1D5FADE8B3DA}"/>
                </a:ext>
              </a:extLst>
            </p:cNvPr>
            <p:cNvSpPr/>
            <p:nvPr/>
          </p:nvSpPr>
          <p:spPr>
            <a:xfrm>
              <a:off x="18018259" y="8565841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Reinforcement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F6203D0-3949-2941-9B78-9EC05F46AF30}"/>
              </a:ext>
            </a:extLst>
          </p:cNvPr>
          <p:cNvGrpSpPr/>
          <p:nvPr/>
        </p:nvGrpSpPr>
        <p:grpSpPr>
          <a:xfrm flipH="1">
            <a:off x="3613991" y="4633242"/>
            <a:ext cx="4689341" cy="1480065"/>
            <a:chOff x="18018259" y="8565841"/>
            <a:chExt cx="4689341" cy="148006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32B5F14-0FB4-B641-BB6C-CB79F773911E}"/>
                </a:ext>
              </a:extLst>
            </p:cNvPr>
            <p:cNvSpPr txBox="1"/>
            <p:nvPr/>
          </p:nvSpPr>
          <p:spPr>
            <a:xfrm>
              <a:off x="18018259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9E6DFE0-1664-6144-8BDB-5985D64E9F7A}"/>
                </a:ext>
              </a:extLst>
            </p:cNvPr>
            <p:cNvSpPr/>
            <p:nvPr/>
          </p:nvSpPr>
          <p:spPr>
            <a:xfrm>
              <a:off x="18018259" y="8565841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DE4F49-15B3-C64F-BA92-BA98DE502251}"/>
              </a:ext>
            </a:extLst>
          </p:cNvPr>
          <p:cNvGrpSpPr/>
          <p:nvPr/>
        </p:nvGrpSpPr>
        <p:grpSpPr>
          <a:xfrm flipH="1">
            <a:off x="2216892" y="7838310"/>
            <a:ext cx="4689341" cy="1480065"/>
            <a:chOff x="10285375" y="8565841"/>
            <a:chExt cx="4689341" cy="148006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61B7F04-3581-2F49-A4F2-41877D5278A5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E4CA9FA-E8FF-0646-9044-FAA64C35B79F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156" name="Oval 155">
            <a:extLst>
              <a:ext uri="{FF2B5EF4-FFF2-40B4-BE49-F238E27FC236}">
                <a16:creationId xmlns:a16="http://schemas.microsoft.com/office/drawing/2014/main" id="{2694D107-8D18-E046-95CD-69C33A36A88D}"/>
              </a:ext>
            </a:extLst>
          </p:cNvPr>
          <p:cNvSpPr/>
          <p:nvPr/>
        </p:nvSpPr>
        <p:spPr>
          <a:xfrm>
            <a:off x="15729026" y="7885488"/>
            <a:ext cx="1500348" cy="15003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04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C8A8FD5-AF41-FC4F-A790-3E6E3F5BEE60}"/>
              </a:ext>
            </a:extLst>
          </p:cNvPr>
          <p:cNvSpPr/>
          <p:nvPr/>
        </p:nvSpPr>
        <p:spPr>
          <a:xfrm>
            <a:off x="14246531" y="11096240"/>
            <a:ext cx="1500348" cy="15003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05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40FBB943-CC1E-1943-AA66-52B5584121AA}"/>
              </a:ext>
            </a:extLst>
          </p:cNvPr>
          <p:cNvSpPr/>
          <p:nvPr/>
        </p:nvSpPr>
        <p:spPr>
          <a:xfrm flipH="1">
            <a:off x="7167121" y="7888901"/>
            <a:ext cx="1500348" cy="150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01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6DB1CCE-6EA5-0E41-B219-74026BE3D8BF}"/>
              </a:ext>
            </a:extLst>
          </p:cNvPr>
          <p:cNvSpPr/>
          <p:nvPr/>
        </p:nvSpPr>
        <p:spPr>
          <a:xfrm flipH="1">
            <a:off x="8564584" y="4710787"/>
            <a:ext cx="1500348" cy="15003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02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8CD3C740-F101-7B42-B01F-7BA94810E25A}"/>
              </a:ext>
            </a:extLst>
          </p:cNvPr>
          <p:cNvSpPr/>
          <p:nvPr/>
        </p:nvSpPr>
        <p:spPr>
          <a:xfrm flipH="1">
            <a:off x="14359165" y="4674736"/>
            <a:ext cx="1500348" cy="15003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03</a:t>
            </a:r>
          </a:p>
        </p:txBody>
      </p:sp>
      <p:sp>
        <p:nvSpPr>
          <p:cNvPr id="162" name="Forma libre 46">
            <a:extLst>
              <a:ext uri="{FF2B5EF4-FFF2-40B4-BE49-F238E27FC236}">
                <a16:creationId xmlns:a16="http://schemas.microsoft.com/office/drawing/2014/main" id="{68F64793-D766-B948-9D52-5A9B59ACAC50}"/>
              </a:ext>
            </a:extLst>
          </p:cNvPr>
          <p:cNvSpPr/>
          <p:nvPr/>
        </p:nvSpPr>
        <p:spPr>
          <a:xfrm>
            <a:off x="10134479" y="6431614"/>
            <a:ext cx="4108692" cy="4106054"/>
          </a:xfrm>
          <a:custGeom>
            <a:avLst/>
            <a:gdLst>
              <a:gd name="connsiteX0" fmla="*/ 794956 w 812734"/>
              <a:gd name="connsiteY0" fmla="*/ 204322 h 812212"/>
              <a:gd name="connsiteX1" fmla="*/ 811465 w 812734"/>
              <a:gd name="connsiteY1" fmla="*/ 187824 h 812212"/>
              <a:gd name="connsiteX2" fmla="*/ 811465 w 812734"/>
              <a:gd name="connsiteY2" fmla="*/ 133254 h 812212"/>
              <a:gd name="connsiteX3" fmla="*/ 794956 w 812734"/>
              <a:gd name="connsiteY3" fmla="*/ 116756 h 812212"/>
              <a:gd name="connsiteX4" fmla="*/ 262869 w 812734"/>
              <a:gd name="connsiteY4" fmla="*/ 116756 h 812212"/>
              <a:gd name="connsiteX5" fmla="*/ 262869 w 812734"/>
              <a:gd name="connsiteY5" fmla="*/ 16498 h 812212"/>
              <a:gd name="connsiteX6" fmla="*/ 246360 w 812734"/>
              <a:gd name="connsiteY6" fmla="*/ 0 h 812212"/>
              <a:gd name="connsiteX7" fmla="*/ 126990 w 812734"/>
              <a:gd name="connsiteY7" fmla="*/ 0 h 812212"/>
              <a:gd name="connsiteX8" fmla="*/ 110481 w 812734"/>
              <a:gd name="connsiteY8" fmla="*/ 16498 h 812212"/>
              <a:gd name="connsiteX9" fmla="*/ 110481 w 812734"/>
              <a:gd name="connsiteY9" fmla="*/ 116756 h 812212"/>
              <a:gd name="connsiteX10" fmla="*/ 16509 w 812734"/>
              <a:gd name="connsiteY10" fmla="*/ 116756 h 812212"/>
              <a:gd name="connsiteX11" fmla="*/ 0 w 812734"/>
              <a:gd name="connsiteY11" fmla="*/ 133254 h 812212"/>
              <a:gd name="connsiteX12" fmla="*/ 0 w 812734"/>
              <a:gd name="connsiteY12" fmla="*/ 187824 h 812212"/>
              <a:gd name="connsiteX13" fmla="*/ 16509 w 812734"/>
              <a:gd name="connsiteY13" fmla="*/ 204322 h 812212"/>
              <a:gd name="connsiteX14" fmla="*/ 110481 w 812734"/>
              <a:gd name="connsiteY14" fmla="*/ 204322 h 812212"/>
              <a:gd name="connsiteX15" fmla="*/ 110481 w 812734"/>
              <a:gd name="connsiteY15" fmla="*/ 779216 h 812212"/>
              <a:gd name="connsiteX16" fmla="*/ 16509 w 812734"/>
              <a:gd name="connsiteY16" fmla="*/ 779216 h 812212"/>
              <a:gd name="connsiteX17" fmla="*/ 0 w 812734"/>
              <a:gd name="connsiteY17" fmla="*/ 795715 h 812212"/>
              <a:gd name="connsiteX18" fmla="*/ 16509 w 812734"/>
              <a:gd name="connsiteY18" fmla="*/ 812213 h 812212"/>
              <a:gd name="connsiteX19" fmla="*/ 796226 w 812734"/>
              <a:gd name="connsiteY19" fmla="*/ 812213 h 812212"/>
              <a:gd name="connsiteX20" fmla="*/ 812735 w 812734"/>
              <a:gd name="connsiteY20" fmla="*/ 795715 h 812212"/>
              <a:gd name="connsiteX21" fmla="*/ 796226 w 812734"/>
              <a:gd name="connsiteY21" fmla="*/ 779216 h 812212"/>
              <a:gd name="connsiteX22" fmla="*/ 264139 w 812734"/>
              <a:gd name="connsiteY22" fmla="*/ 779216 h 812212"/>
              <a:gd name="connsiteX23" fmla="*/ 264139 w 812734"/>
              <a:gd name="connsiteY23" fmla="*/ 204322 h 812212"/>
              <a:gd name="connsiteX24" fmla="*/ 666696 w 812734"/>
              <a:gd name="connsiteY24" fmla="*/ 204322 h 812212"/>
              <a:gd name="connsiteX25" fmla="*/ 666696 w 812734"/>
              <a:gd name="connsiteY25" fmla="*/ 272853 h 812212"/>
              <a:gd name="connsiteX26" fmla="*/ 598122 w 812734"/>
              <a:gd name="connsiteY26" fmla="*/ 323616 h 812212"/>
              <a:gd name="connsiteX27" fmla="*/ 576534 w 812734"/>
              <a:gd name="connsiteY27" fmla="*/ 323616 h 812212"/>
              <a:gd name="connsiteX28" fmla="*/ 560025 w 812734"/>
              <a:gd name="connsiteY28" fmla="*/ 340114 h 812212"/>
              <a:gd name="connsiteX29" fmla="*/ 560025 w 812734"/>
              <a:gd name="connsiteY29" fmla="*/ 449255 h 812212"/>
              <a:gd name="connsiteX30" fmla="*/ 576534 w 812734"/>
              <a:gd name="connsiteY30" fmla="*/ 465753 h 812212"/>
              <a:gd name="connsiteX31" fmla="*/ 789877 w 812734"/>
              <a:gd name="connsiteY31" fmla="*/ 465753 h 812212"/>
              <a:gd name="connsiteX32" fmla="*/ 806385 w 812734"/>
              <a:gd name="connsiteY32" fmla="*/ 449255 h 812212"/>
              <a:gd name="connsiteX33" fmla="*/ 806385 w 812734"/>
              <a:gd name="connsiteY33" fmla="*/ 340114 h 812212"/>
              <a:gd name="connsiteX34" fmla="*/ 789877 w 812734"/>
              <a:gd name="connsiteY34" fmla="*/ 323616 h 812212"/>
              <a:gd name="connsiteX35" fmla="*/ 768288 w 812734"/>
              <a:gd name="connsiteY35" fmla="*/ 323616 h 812212"/>
              <a:gd name="connsiteX36" fmla="*/ 699714 w 812734"/>
              <a:gd name="connsiteY36" fmla="*/ 272853 h 812212"/>
              <a:gd name="connsiteX37" fmla="*/ 699714 w 812734"/>
              <a:gd name="connsiteY37" fmla="*/ 204322 h 812212"/>
              <a:gd name="connsiteX38" fmla="*/ 794956 w 812734"/>
              <a:gd name="connsiteY38" fmla="*/ 204322 h 812212"/>
              <a:gd name="connsiteX39" fmla="*/ 142229 w 812734"/>
              <a:gd name="connsiteY39" fmla="*/ 34265 h 812212"/>
              <a:gd name="connsiteX40" fmla="*/ 212073 w 812734"/>
              <a:gd name="connsiteY40" fmla="*/ 34265 h 812212"/>
              <a:gd name="connsiteX41" fmla="*/ 142229 w 812734"/>
              <a:gd name="connsiteY41" fmla="*/ 96450 h 812212"/>
              <a:gd name="connsiteX42" fmla="*/ 142229 w 812734"/>
              <a:gd name="connsiteY42" fmla="*/ 34265 h 812212"/>
              <a:gd name="connsiteX43" fmla="*/ 142229 w 812734"/>
              <a:gd name="connsiteY43" fmla="*/ 157366 h 812212"/>
              <a:gd name="connsiteX44" fmla="*/ 212073 w 812734"/>
              <a:gd name="connsiteY44" fmla="*/ 213206 h 812212"/>
              <a:gd name="connsiteX45" fmla="*/ 142229 w 812734"/>
              <a:gd name="connsiteY45" fmla="*/ 275391 h 812212"/>
              <a:gd name="connsiteX46" fmla="*/ 142229 w 812734"/>
              <a:gd name="connsiteY46" fmla="*/ 157366 h 812212"/>
              <a:gd name="connsiteX47" fmla="*/ 142229 w 812734"/>
              <a:gd name="connsiteY47" fmla="*/ 336307 h 812212"/>
              <a:gd name="connsiteX48" fmla="*/ 212073 w 812734"/>
              <a:gd name="connsiteY48" fmla="*/ 392146 h 812212"/>
              <a:gd name="connsiteX49" fmla="*/ 142229 w 812734"/>
              <a:gd name="connsiteY49" fmla="*/ 454331 h 812212"/>
              <a:gd name="connsiteX50" fmla="*/ 142229 w 812734"/>
              <a:gd name="connsiteY50" fmla="*/ 336307 h 812212"/>
              <a:gd name="connsiteX51" fmla="*/ 142229 w 812734"/>
              <a:gd name="connsiteY51" fmla="*/ 515247 h 812212"/>
              <a:gd name="connsiteX52" fmla="*/ 215883 w 812734"/>
              <a:gd name="connsiteY52" fmla="*/ 573625 h 812212"/>
              <a:gd name="connsiteX53" fmla="*/ 142229 w 812734"/>
              <a:gd name="connsiteY53" fmla="*/ 638348 h 812212"/>
              <a:gd name="connsiteX54" fmla="*/ 142229 w 812734"/>
              <a:gd name="connsiteY54" fmla="*/ 515247 h 812212"/>
              <a:gd name="connsiteX55" fmla="*/ 228582 w 812734"/>
              <a:gd name="connsiteY55" fmla="*/ 779216 h 812212"/>
              <a:gd name="connsiteX56" fmla="*/ 143498 w 812734"/>
              <a:gd name="connsiteY56" fmla="*/ 779216 h 812212"/>
              <a:gd name="connsiteX57" fmla="*/ 143498 w 812734"/>
              <a:gd name="connsiteY57" fmla="*/ 700534 h 812212"/>
              <a:gd name="connsiteX58" fmla="*/ 228582 w 812734"/>
              <a:gd name="connsiteY58" fmla="*/ 769064 h 812212"/>
              <a:gd name="connsiteX59" fmla="*/ 228582 w 812734"/>
              <a:gd name="connsiteY59" fmla="*/ 779216 h 812212"/>
              <a:gd name="connsiteX60" fmla="*/ 228582 w 812734"/>
              <a:gd name="connsiteY60" fmla="*/ 723377 h 812212"/>
              <a:gd name="connsiteX61" fmla="*/ 160007 w 812734"/>
              <a:gd name="connsiteY61" fmla="*/ 668807 h 812212"/>
              <a:gd name="connsiteX62" fmla="*/ 228582 w 812734"/>
              <a:gd name="connsiteY62" fmla="*/ 607890 h 812212"/>
              <a:gd name="connsiteX63" fmla="*/ 228582 w 812734"/>
              <a:gd name="connsiteY63" fmla="*/ 723377 h 812212"/>
              <a:gd name="connsiteX64" fmla="*/ 228582 w 812734"/>
              <a:gd name="connsiteY64" fmla="*/ 539360 h 812212"/>
              <a:gd name="connsiteX65" fmla="*/ 160007 w 812734"/>
              <a:gd name="connsiteY65" fmla="*/ 484790 h 812212"/>
              <a:gd name="connsiteX66" fmla="*/ 228582 w 812734"/>
              <a:gd name="connsiteY66" fmla="*/ 423873 h 812212"/>
              <a:gd name="connsiteX67" fmla="*/ 228582 w 812734"/>
              <a:gd name="connsiteY67" fmla="*/ 539360 h 812212"/>
              <a:gd name="connsiteX68" fmla="*/ 228582 w 812734"/>
              <a:gd name="connsiteY68" fmla="*/ 360419 h 812212"/>
              <a:gd name="connsiteX69" fmla="*/ 160007 w 812734"/>
              <a:gd name="connsiteY69" fmla="*/ 305849 h 812212"/>
              <a:gd name="connsiteX70" fmla="*/ 228582 w 812734"/>
              <a:gd name="connsiteY70" fmla="*/ 244933 h 812212"/>
              <a:gd name="connsiteX71" fmla="*/ 228582 w 812734"/>
              <a:gd name="connsiteY71" fmla="*/ 360419 h 812212"/>
              <a:gd name="connsiteX72" fmla="*/ 228582 w 812734"/>
              <a:gd name="connsiteY72" fmla="*/ 181479 h 812212"/>
              <a:gd name="connsiteX73" fmla="*/ 160007 w 812734"/>
              <a:gd name="connsiteY73" fmla="*/ 126908 h 812212"/>
              <a:gd name="connsiteX74" fmla="*/ 228582 w 812734"/>
              <a:gd name="connsiteY74" fmla="*/ 65992 h 812212"/>
              <a:gd name="connsiteX75" fmla="*/ 228582 w 812734"/>
              <a:gd name="connsiteY75" fmla="*/ 181479 h 812212"/>
              <a:gd name="connsiteX76" fmla="*/ 711143 w 812734"/>
              <a:gd name="connsiteY76" fmla="*/ 323616 h 812212"/>
              <a:gd name="connsiteX77" fmla="*/ 653998 w 812734"/>
              <a:gd name="connsiteY77" fmla="*/ 323616 h 812212"/>
              <a:gd name="connsiteX78" fmla="*/ 681935 w 812734"/>
              <a:gd name="connsiteY78" fmla="*/ 302041 h 812212"/>
              <a:gd name="connsiteX79" fmla="*/ 711143 w 812734"/>
              <a:gd name="connsiteY79" fmla="*/ 323616 h 8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12734" h="812212">
                <a:moveTo>
                  <a:pt x="794956" y="204322"/>
                </a:moveTo>
                <a:cubicBezTo>
                  <a:pt x="803845" y="204322"/>
                  <a:pt x="811465" y="196708"/>
                  <a:pt x="811465" y="187824"/>
                </a:cubicBezTo>
                <a:lnTo>
                  <a:pt x="811465" y="133254"/>
                </a:lnTo>
                <a:cubicBezTo>
                  <a:pt x="811465" y="123101"/>
                  <a:pt x="803845" y="116756"/>
                  <a:pt x="794956" y="116756"/>
                </a:cubicBezTo>
                <a:lnTo>
                  <a:pt x="262869" y="116756"/>
                </a:lnTo>
                <a:lnTo>
                  <a:pt x="262869" y="16498"/>
                </a:lnTo>
                <a:cubicBezTo>
                  <a:pt x="262869" y="7614"/>
                  <a:pt x="255250" y="0"/>
                  <a:pt x="246360" y="0"/>
                </a:cubicBezTo>
                <a:lnTo>
                  <a:pt x="126990" y="0"/>
                </a:lnTo>
                <a:cubicBezTo>
                  <a:pt x="118100" y="0"/>
                  <a:pt x="110481" y="7614"/>
                  <a:pt x="110481" y="16498"/>
                </a:cubicBezTo>
                <a:lnTo>
                  <a:pt x="110481" y="116756"/>
                </a:lnTo>
                <a:lnTo>
                  <a:pt x="16509" y="116756"/>
                </a:lnTo>
                <a:cubicBezTo>
                  <a:pt x="7619" y="116756"/>
                  <a:pt x="0" y="124370"/>
                  <a:pt x="0" y="133254"/>
                </a:cubicBezTo>
                <a:lnTo>
                  <a:pt x="0" y="187824"/>
                </a:lnTo>
                <a:cubicBezTo>
                  <a:pt x="0" y="196708"/>
                  <a:pt x="7619" y="204322"/>
                  <a:pt x="16509" y="204322"/>
                </a:cubicBezTo>
                <a:lnTo>
                  <a:pt x="110481" y="204322"/>
                </a:lnTo>
                <a:lnTo>
                  <a:pt x="110481" y="779216"/>
                </a:lnTo>
                <a:lnTo>
                  <a:pt x="16509" y="779216"/>
                </a:lnTo>
                <a:cubicBezTo>
                  <a:pt x="7619" y="779216"/>
                  <a:pt x="0" y="786831"/>
                  <a:pt x="0" y="795715"/>
                </a:cubicBezTo>
                <a:cubicBezTo>
                  <a:pt x="0" y="805867"/>
                  <a:pt x="7619" y="812213"/>
                  <a:pt x="16509" y="812213"/>
                </a:cubicBezTo>
                <a:lnTo>
                  <a:pt x="796226" y="812213"/>
                </a:lnTo>
                <a:cubicBezTo>
                  <a:pt x="805115" y="812213"/>
                  <a:pt x="812735" y="804598"/>
                  <a:pt x="812735" y="795715"/>
                </a:cubicBezTo>
                <a:cubicBezTo>
                  <a:pt x="812735" y="786831"/>
                  <a:pt x="805115" y="779216"/>
                  <a:pt x="796226" y="779216"/>
                </a:cubicBezTo>
                <a:lnTo>
                  <a:pt x="264139" y="779216"/>
                </a:lnTo>
                <a:lnTo>
                  <a:pt x="264139" y="204322"/>
                </a:lnTo>
                <a:lnTo>
                  <a:pt x="666696" y="204322"/>
                </a:lnTo>
                <a:lnTo>
                  <a:pt x="666696" y="272853"/>
                </a:lnTo>
                <a:lnTo>
                  <a:pt x="598122" y="323616"/>
                </a:lnTo>
                <a:lnTo>
                  <a:pt x="576534" y="323616"/>
                </a:lnTo>
                <a:cubicBezTo>
                  <a:pt x="566375" y="323616"/>
                  <a:pt x="560025" y="331230"/>
                  <a:pt x="560025" y="340114"/>
                </a:cubicBezTo>
                <a:lnTo>
                  <a:pt x="560025" y="449255"/>
                </a:lnTo>
                <a:cubicBezTo>
                  <a:pt x="560025" y="458138"/>
                  <a:pt x="567645" y="465753"/>
                  <a:pt x="576534" y="465753"/>
                </a:cubicBezTo>
                <a:lnTo>
                  <a:pt x="789877" y="465753"/>
                </a:lnTo>
                <a:cubicBezTo>
                  <a:pt x="800036" y="465753"/>
                  <a:pt x="806385" y="458138"/>
                  <a:pt x="806385" y="449255"/>
                </a:cubicBezTo>
                <a:lnTo>
                  <a:pt x="806385" y="340114"/>
                </a:lnTo>
                <a:cubicBezTo>
                  <a:pt x="806385" y="331230"/>
                  <a:pt x="798766" y="323616"/>
                  <a:pt x="789877" y="323616"/>
                </a:cubicBezTo>
                <a:lnTo>
                  <a:pt x="768288" y="323616"/>
                </a:lnTo>
                <a:lnTo>
                  <a:pt x="699714" y="272853"/>
                </a:lnTo>
                <a:lnTo>
                  <a:pt x="699714" y="204322"/>
                </a:lnTo>
                <a:lnTo>
                  <a:pt x="794956" y="204322"/>
                </a:lnTo>
                <a:close/>
                <a:moveTo>
                  <a:pt x="142229" y="34265"/>
                </a:moveTo>
                <a:lnTo>
                  <a:pt x="212073" y="34265"/>
                </a:lnTo>
                <a:lnTo>
                  <a:pt x="142229" y="96450"/>
                </a:lnTo>
                <a:lnTo>
                  <a:pt x="142229" y="34265"/>
                </a:lnTo>
                <a:close/>
                <a:moveTo>
                  <a:pt x="142229" y="157366"/>
                </a:moveTo>
                <a:lnTo>
                  <a:pt x="212073" y="213206"/>
                </a:lnTo>
                <a:lnTo>
                  <a:pt x="142229" y="275391"/>
                </a:lnTo>
                <a:lnTo>
                  <a:pt x="142229" y="157366"/>
                </a:lnTo>
                <a:close/>
                <a:moveTo>
                  <a:pt x="142229" y="336307"/>
                </a:moveTo>
                <a:lnTo>
                  <a:pt x="212073" y="392146"/>
                </a:lnTo>
                <a:lnTo>
                  <a:pt x="142229" y="454331"/>
                </a:lnTo>
                <a:lnTo>
                  <a:pt x="142229" y="336307"/>
                </a:lnTo>
                <a:close/>
                <a:moveTo>
                  <a:pt x="142229" y="515247"/>
                </a:moveTo>
                <a:lnTo>
                  <a:pt x="215883" y="573625"/>
                </a:lnTo>
                <a:lnTo>
                  <a:pt x="142229" y="638348"/>
                </a:lnTo>
                <a:lnTo>
                  <a:pt x="142229" y="515247"/>
                </a:lnTo>
                <a:close/>
                <a:moveTo>
                  <a:pt x="228582" y="779216"/>
                </a:moveTo>
                <a:lnTo>
                  <a:pt x="143498" y="779216"/>
                </a:lnTo>
                <a:lnTo>
                  <a:pt x="143498" y="700534"/>
                </a:lnTo>
                <a:lnTo>
                  <a:pt x="228582" y="769064"/>
                </a:lnTo>
                <a:lnTo>
                  <a:pt x="228582" y="779216"/>
                </a:lnTo>
                <a:close/>
                <a:moveTo>
                  <a:pt x="228582" y="723377"/>
                </a:moveTo>
                <a:lnTo>
                  <a:pt x="160007" y="668807"/>
                </a:lnTo>
                <a:lnTo>
                  <a:pt x="228582" y="607890"/>
                </a:lnTo>
                <a:lnTo>
                  <a:pt x="228582" y="723377"/>
                </a:lnTo>
                <a:close/>
                <a:moveTo>
                  <a:pt x="228582" y="539360"/>
                </a:moveTo>
                <a:lnTo>
                  <a:pt x="160007" y="484790"/>
                </a:lnTo>
                <a:lnTo>
                  <a:pt x="228582" y="423873"/>
                </a:lnTo>
                <a:lnTo>
                  <a:pt x="228582" y="539360"/>
                </a:lnTo>
                <a:close/>
                <a:moveTo>
                  <a:pt x="228582" y="360419"/>
                </a:moveTo>
                <a:lnTo>
                  <a:pt x="160007" y="305849"/>
                </a:lnTo>
                <a:lnTo>
                  <a:pt x="228582" y="244933"/>
                </a:lnTo>
                <a:lnTo>
                  <a:pt x="228582" y="360419"/>
                </a:lnTo>
                <a:close/>
                <a:moveTo>
                  <a:pt x="228582" y="181479"/>
                </a:moveTo>
                <a:lnTo>
                  <a:pt x="160007" y="126908"/>
                </a:lnTo>
                <a:lnTo>
                  <a:pt x="228582" y="65992"/>
                </a:lnTo>
                <a:lnTo>
                  <a:pt x="228582" y="181479"/>
                </a:lnTo>
                <a:close/>
                <a:moveTo>
                  <a:pt x="711143" y="323616"/>
                </a:moveTo>
                <a:lnTo>
                  <a:pt x="653998" y="323616"/>
                </a:lnTo>
                <a:lnTo>
                  <a:pt x="681935" y="302041"/>
                </a:lnTo>
                <a:lnTo>
                  <a:pt x="711143" y="323616"/>
                </a:lnTo>
                <a:close/>
              </a:path>
            </a:pathLst>
          </a:custGeom>
          <a:solidFill>
            <a:schemeClr val="tx2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6769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AD9D7B9B-674D-3B45-AC3A-DE1CFD2ADC8A}"/>
              </a:ext>
            </a:extLst>
          </p:cNvPr>
          <p:cNvSpPr/>
          <p:nvPr/>
        </p:nvSpPr>
        <p:spPr>
          <a:xfrm>
            <a:off x="10065090" y="6301992"/>
            <a:ext cx="4247471" cy="424746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2EF411E-F96D-6641-83C4-7BEDD561FB88}"/>
              </a:ext>
            </a:extLst>
          </p:cNvPr>
          <p:cNvSpPr/>
          <p:nvPr/>
        </p:nvSpPr>
        <p:spPr>
          <a:xfrm>
            <a:off x="12710981" y="5225143"/>
            <a:ext cx="3203159" cy="32031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37A7AA0-504D-3749-9238-E8CFEA208BB7}"/>
              </a:ext>
            </a:extLst>
          </p:cNvPr>
          <p:cNvSpPr/>
          <p:nvPr/>
        </p:nvSpPr>
        <p:spPr>
          <a:xfrm>
            <a:off x="8463510" y="5225143"/>
            <a:ext cx="3203159" cy="32031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B3D9509-BA29-1745-A98F-14EB7723EF84}"/>
              </a:ext>
            </a:extLst>
          </p:cNvPr>
          <p:cNvSpPr/>
          <p:nvPr/>
        </p:nvSpPr>
        <p:spPr>
          <a:xfrm>
            <a:off x="10587245" y="9071386"/>
            <a:ext cx="3203159" cy="32031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292CFD3-26E6-1146-87F4-0C24451F0D13}"/>
              </a:ext>
            </a:extLst>
          </p:cNvPr>
          <p:cNvGrpSpPr/>
          <p:nvPr/>
        </p:nvGrpSpPr>
        <p:grpSpPr>
          <a:xfrm>
            <a:off x="16432123" y="5939649"/>
            <a:ext cx="4689341" cy="1480065"/>
            <a:chOff x="10285375" y="8565841"/>
            <a:chExt cx="4689341" cy="148006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7259C14-D91B-DF4D-A6C3-7A85786DD0F2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DAE9F0C-38BF-B34E-9E8B-1D37F762A059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7EB2056-30E8-B544-8171-229844ECD263}"/>
              </a:ext>
            </a:extLst>
          </p:cNvPr>
          <p:cNvGrpSpPr/>
          <p:nvPr/>
        </p:nvGrpSpPr>
        <p:grpSpPr>
          <a:xfrm flipH="1">
            <a:off x="3247057" y="5939649"/>
            <a:ext cx="4694297" cy="1480065"/>
            <a:chOff x="10285375" y="8565841"/>
            <a:chExt cx="4694297" cy="14800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F40589C-1AFD-4C47-9240-CEB753BB7945}"/>
                </a:ext>
              </a:extLst>
            </p:cNvPr>
            <p:cNvSpPr txBox="1"/>
            <p:nvPr/>
          </p:nvSpPr>
          <p:spPr>
            <a:xfrm>
              <a:off x="10285376" y="9214909"/>
              <a:ext cx="46942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BC998BE-CD2D-D24F-8CFB-37FCC1CD79FE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383CB17-C834-5948-80AC-DE89CAE02E0D}"/>
              </a:ext>
            </a:extLst>
          </p:cNvPr>
          <p:cNvGrpSpPr/>
          <p:nvPr/>
        </p:nvGrpSpPr>
        <p:grpSpPr>
          <a:xfrm>
            <a:off x="14312559" y="10285504"/>
            <a:ext cx="4689341" cy="1480065"/>
            <a:chOff x="10285375" y="8565841"/>
            <a:chExt cx="4689341" cy="148006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95A30F-F73D-8F4F-BEBA-C2C5913020DC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7A08969-6F8A-3447-A449-98DD107FF230}"/>
                </a:ext>
              </a:extLst>
            </p:cNvPr>
            <p:cNvSpPr/>
            <p:nvPr/>
          </p:nvSpPr>
          <p:spPr>
            <a:xfrm>
              <a:off x="10285375" y="8565841"/>
              <a:ext cx="36469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Reinforcement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7252A49-1CAA-6E44-859A-06CD862F7F9D}"/>
              </a:ext>
            </a:extLst>
          </p:cNvPr>
          <p:cNvGrpSpPr/>
          <p:nvPr/>
        </p:nvGrpSpPr>
        <p:grpSpPr>
          <a:xfrm>
            <a:off x="13553838" y="6262814"/>
            <a:ext cx="1624031" cy="1119030"/>
            <a:chOff x="7957408" y="772676"/>
            <a:chExt cx="881792" cy="607594"/>
          </a:xfrm>
          <a:solidFill>
            <a:schemeClr val="bg1"/>
          </a:solidFill>
        </p:grpSpPr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129005AE-F2CF-B74E-BB92-5A014A62C8E9}"/>
                </a:ext>
              </a:extLst>
            </p:cNvPr>
            <p:cNvSpPr/>
            <p:nvPr/>
          </p:nvSpPr>
          <p:spPr>
            <a:xfrm>
              <a:off x="8276725" y="798601"/>
              <a:ext cx="562475" cy="353104"/>
            </a:xfrm>
            <a:custGeom>
              <a:avLst/>
              <a:gdLst>
                <a:gd name="connsiteX0" fmla="*/ 325900 w 326208"/>
                <a:gd name="connsiteY0" fmla="*/ 160780 h 204783"/>
                <a:gd name="connsiteX1" fmla="*/ 306201 w 326208"/>
                <a:gd name="connsiteY1" fmla="*/ 73994 h 204783"/>
                <a:gd name="connsiteX2" fmla="*/ 298683 w 326208"/>
                <a:gd name="connsiteY2" fmla="*/ 67999 h 204783"/>
                <a:gd name="connsiteX3" fmla="*/ 85231 w 326208"/>
                <a:gd name="connsiteY3" fmla="*/ 67999 h 204783"/>
                <a:gd name="connsiteX4" fmla="*/ 76572 w 326208"/>
                <a:gd name="connsiteY4" fmla="*/ 62575 h 204783"/>
                <a:gd name="connsiteX5" fmla="*/ 49259 w 326208"/>
                <a:gd name="connsiteY5" fmla="*/ 5480 h 204783"/>
                <a:gd name="connsiteX6" fmla="*/ 40505 w 326208"/>
                <a:gd name="connsiteY6" fmla="*/ -40 h 204783"/>
                <a:gd name="connsiteX7" fmla="*/ 6055 w 326208"/>
                <a:gd name="connsiteY7" fmla="*/ -40 h 204783"/>
                <a:gd name="connsiteX8" fmla="*/ -35 w 326208"/>
                <a:gd name="connsiteY8" fmla="*/ 6051 h 204783"/>
                <a:gd name="connsiteX9" fmla="*/ -35 w 326208"/>
                <a:gd name="connsiteY9" fmla="*/ 19944 h 204783"/>
                <a:gd name="connsiteX10" fmla="*/ 6055 w 326208"/>
                <a:gd name="connsiteY10" fmla="*/ 26034 h 204783"/>
                <a:gd name="connsiteX11" fmla="*/ 20330 w 326208"/>
                <a:gd name="connsiteY11" fmla="*/ 26034 h 204783"/>
                <a:gd name="connsiteX12" fmla="*/ 26896 w 326208"/>
                <a:gd name="connsiteY12" fmla="*/ 32124 h 204783"/>
                <a:gd name="connsiteX13" fmla="*/ 55921 w 326208"/>
                <a:gd name="connsiteY13" fmla="*/ 198749 h 204783"/>
                <a:gd name="connsiteX14" fmla="*/ 63058 w 326208"/>
                <a:gd name="connsiteY14" fmla="*/ 204744 h 204783"/>
                <a:gd name="connsiteX15" fmla="*/ 294781 w 326208"/>
                <a:gd name="connsiteY15" fmla="*/ 204744 h 204783"/>
                <a:gd name="connsiteX16" fmla="*/ 323330 w 326208"/>
                <a:gd name="connsiteY16" fmla="*/ 171818 h 204783"/>
                <a:gd name="connsiteX17" fmla="*/ 325900 w 326208"/>
                <a:gd name="connsiteY17" fmla="*/ 160780 h 204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6208" h="204783">
                  <a:moveTo>
                    <a:pt x="325900" y="160780"/>
                  </a:moveTo>
                  <a:lnTo>
                    <a:pt x="306201" y="73994"/>
                  </a:lnTo>
                  <a:cubicBezTo>
                    <a:pt x="305259" y="70579"/>
                    <a:pt x="302223" y="68159"/>
                    <a:pt x="298683" y="67999"/>
                  </a:cubicBezTo>
                  <a:lnTo>
                    <a:pt x="85231" y="67999"/>
                  </a:lnTo>
                  <a:cubicBezTo>
                    <a:pt x="81596" y="67838"/>
                    <a:pt x="78303" y="65778"/>
                    <a:pt x="76572" y="62575"/>
                  </a:cubicBezTo>
                  <a:lnTo>
                    <a:pt x="49259" y="5480"/>
                  </a:lnTo>
                  <a:cubicBezTo>
                    <a:pt x="47518" y="2225"/>
                    <a:pt x="44187" y="128"/>
                    <a:pt x="40505" y="-40"/>
                  </a:cubicBezTo>
                  <a:lnTo>
                    <a:pt x="6055" y="-40"/>
                  </a:lnTo>
                  <a:cubicBezTo>
                    <a:pt x="2696" y="-40"/>
                    <a:pt x="-35" y="2687"/>
                    <a:pt x="-35" y="6051"/>
                  </a:cubicBezTo>
                  <a:lnTo>
                    <a:pt x="-35" y="19944"/>
                  </a:lnTo>
                  <a:cubicBezTo>
                    <a:pt x="-35" y="23308"/>
                    <a:pt x="2696" y="26034"/>
                    <a:pt x="6055" y="26034"/>
                  </a:cubicBezTo>
                  <a:lnTo>
                    <a:pt x="20330" y="26034"/>
                  </a:lnTo>
                  <a:cubicBezTo>
                    <a:pt x="23765" y="26070"/>
                    <a:pt x="26601" y="28706"/>
                    <a:pt x="26896" y="32124"/>
                  </a:cubicBezTo>
                  <a:lnTo>
                    <a:pt x="55921" y="198749"/>
                  </a:lnTo>
                  <a:cubicBezTo>
                    <a:pt x="56625" y="202158"/>
                    <a:pt x="59575" y="204639"/>
                    <a:pt x="63058" y="204744"/>
                  </a:cubicBezTo>
                  <a:lnTo>
                    <a:pt x="294781" y="204744"/>
                  </a:lnTo>
                  <a:lnTo>
                    <a:pt x="323330" y="171818"/>
                  </a:lnTo>
                  <a:cubicBezTo>
                    <a:pt x="325748" y="168688"/>
                    <a:pt x="326690" y="164658"/>
                    <a:pt x="325900" y="16078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B8C70A2A-913A-354E-BBD8-EAFF968D3DFC}"/>
                </a:ext>
              </a:extLst>
            </p:cNvPr>
            <p:cNvSpPr/>
            <p:nvPr/>
          </p:nvSpPr>
          <p:spPr>
            <a:xfrm>
              <a:off x="8040436" y="1196170"/>
              <a:ext cx="184107" cy="184100"/>
            </a:xfrm>
            <a:custGeom>
              <a:avLst/>
              <a:gdLst>
                <a:gd name="connsiteX0" fmla="*/ 53351 w 106773"/>
                <a:gd name="connsiteY0" fmla="*/ -40 h 106769"/>
                <a:gd name="connsiteX1" fmla="*/ -35 w 106773"/>
                <a:gd name="connsiteY1" fmla="*/ 53345 h 106769"/>
                <a:gd name="connsiteX2" fmla="*/ 53351 w 106773"/>
                <a:gd name="connsiteY2" fmla="*/ 106729 h 106769"/>
                <a:gd name="connsiteX3" fmla="*/ 106738 w 106773"/>
                <a:gd name="connsiteY3" fmla="*/ 53345 h 106769"/>
                <a:gd name="connsiteX4" fmla="*/ 53351 w 106773"/>
                <a:gd name="connsiteY4" fmla="*/ -40 h 106769"/>
                <a:gd name="connsiteX5" fmla="*/ 53351 w 106773"/>
                <a:gd name="connsiteY5" fmla="*/ 83986 h 106769"/>
                <a:gd name="connsiteX6" fmla="*/ 22519 w 106773"/>
                <a:gd name="connsiteY6" fmla="*/ 53536 h 106769"/>
                <a:gd name="connsiteX7" fmla="*/ 52971 w 106773"/>
                <a:gd name="connsiteY7" fmla="*/ 22704 h 106769"/>
                <a:gd name="connsiteX8" fmla="*/ 83804 w 106773"/>
                <a:gd name="connsiteY8" fmla="*/ 53156 h 106769"/>
                <a:gd name="connsiteX9" fmla="*/ 83804 w 106773"/>
                <a:gd name="connsiteY9" fmla="*/ 53345 h 106769"/>
                <a:gd name="connsiteX10" fmla="*/ 53542 w 106773"/>
                <a:gd name="connsiteY10" fmla="*/ 84365 h 106769"/>
                <a:gd name="connsiteX11" fmla="*/ 53351 w 106773"/>
                <a:gd name="connsiteY11" fmla="*/ 84367 h 1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6773" h="106769">
                  <a:moveTo>
                    <a:pt x="53351" y="-40"/>
                  </a:moveTo>
                  <a:cubicBezTo>
                    <a:pt x="23870" y="-40"/>
                    <a:pt x="-35" y="23862"/>
                    <a:pt x="-35" y="53345"/>
                  </a:cubicBezTo>
                  <a:cubicBezTo>
                    <a:pt x="-35" y="82828"/>
                    <a:pt x="23870" y="106729"/>
                    <a:pt x="53351" y="106729"/>
                  </a:cubicBezTo>
                  <a:cubicBezTo>
                    <a:pt x="82833" y="106729"/>
                    <a:pt x="106738" y="82828"/>
                    <a:pt x="106738" y="53345"/>
                  </a:cubicBezTo>
                  <a:cubicBezTo>
                    <a:pt x="106738" y="23862"/>
                    <a:pt x="82833" y="-40"/>
                    <a:pt x="53351" y="-40"/>
                  </a:cubicBezTo>
                  <a:close/>
                  <a:moveTo>
                    <a:pt x="53351" y="83986"/>
                  </a:moveTo>
                  <a:cubicBezTo>
                    <a:pt x="36431" y="84091"/>
                    <a:pt x="22623" y="70458"/>
                    <a:pt x="22519" y="53536"/>
                  </a:cubicBezTo>
                  <a:cubicBezTo>
                    <a:pt x="22414" y="36613"/>
                    <a:pt x="36051" y="22810"/>
                    <a:pt x="52971" y="22704"/>
                  </a:cubicBezTo>
                  <a:cubicBezTo>
                    <a:pt x="69891" y="22600"/>
                    <a:pt x="83699" y="36232"/>
                    <a:pt x="83804" y="53156"/>
                  </a:cubicBezTo>
                  <a:cubicBezTo>
                    <a:pt x="83804" y="53218"/>
                    <a:pt x="83804" y="53282"/>
                    <a:pt x="83804" y="53345"/>
                  </a:cubicBezTo>
                  <a:cubicBezTo>
                    <a:pt x="84013" y="70266"/>
                    <a:pt x="70471" y="84155"/>
                    <a:pt x="53542" y="84365"/>
                  </a:cubicBezTo>
                  <a:cubicBezTo>
                    <a:pt x="53485" y="84366"/>
                    <a:pt x="53418" y="84367"/>
                    <a:pt x="53351" y="84367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3B50E931-6F1C-0E4D-8A31-DF1C47813322}"/>
                </a:ext>
              </a:extLst>
            </p:cNvPr>
            <p:cNvSpPr/>
            <p:nvPr/>
          </p:nvSpPr>
          <p:spPr>
            <a:xfrm>
              <a:off x="8465918" y="1196170"/>
              <a:ext cx="184107" cy="184100"/>
            </a:xfrm>
            <a:custGeom>
              <a:avLst/>
              <a:gdLst>
                <a:gd name="connsiteX0" fmla="*/ 53352 w 106773"/>
                <a:gd name="connsiteY0" fmla="*/ -40 h 106769"/>
                <a:gd name="connsiteX1" fmla="*/ -35 w 106773"/>
                <a:gd name="connsiteY1" fmla="*/ 53345 h 106769"/>
                <a:gd name="connsiteX2" fmla="*/ 53352 w 106773"/>
                <a:gd name="connsiteY2" fmla="*/ 106729 h 106769"/>
                <a:gd name="connsiteX3" fmla="*/ 106738 w 106773"/>
                <a:gd name="connsiteY3" fmla="*/ 53345 h 106769"/>
                <a:gd name="connsiteX4" fmla="*/ 53352 w 106773"/>
                <a:gd name="connsiteY4" fmla="*/ -40 h 106769"/>
                <a:gd name="connsiteX5" fmla="*/ 53352 w 106773"/>
                <a:gd name="connsiteY5" fmla="*/ 83986 h 106769"/>
                <a:gd name="connsiteX6" fmla="*/ 22614 w 106773"/>
                <a:gd name="connsiteY6" fmla="*/ 53440 h 106769"/>
                <a:gd name="connsiteX7" fmla="*/ 53161 w 106773"/>
                <a:gd name="connsiteY7" fmla="*/ 22703 h 106769"/>
                <a:gd name="connsiteX8" fmla="*/ 83899 w 106773"/>
                <a:gd name="connsiteY8" fmla="*/ 53250 h 106769"/>
                <a:gd name="connsiteX9" fmla="*/ 83899 w 106773"/>
                <a:gd name="connsiteY9" fmla="*/ 53345 h 106769"/>
                <a:gd name="connsiteX10" fmla="*/ 53637 w 106773"/>
                <a:gd name="connsiteY10" fmla="*/ 84365 h 106769"/>
                <a:gd name="connsiteX11" fmla="*/ 53352 w 106773"/>
                <a:gd name="connsiteY11" fmla="*/ 84367 h 1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6773" h="106769">
                  <a:moveTo>
                    <a:pt x="53352" y="-40"/>
                  </a:moveTo>
                  <a:cubicBezTo>
                    <a:pt x="23870" y="-40"/>
                    <a:pt x="-35" y="23862"/>
                    <a:pt x="-35" y="53345"/>
                  </a:cubicBezTo>
                  <a:cubicBezTo>
                    <a:pt x="-35" y="82828"/>
                    <a:pt x="23870" y="106729"/>
                    <a:pt x="53352" y="106729"/>
                  </a:cubicBezTo>
                  <a:cubicBezTo>
                    <a:pt x="82833" y="106729"/>
                    <a:pt x="106738" y="82828"/>
                    <a:pt x="106738" y="53345"/>
                  </a:cubicBezTo>
                  <a:cubicBezTo>
                    <a:pt x="106738" y="23862"/>
                    <a:pt x="82833" y="-40"/>
                    <a:pt x="53352" y="-40"/>
                  </a:cubicBezTo>
                  <a:close/>
                  <a:moveTo>
                    <a:pt x="53352" y="83986"/>
                  </a:moveTo>
                  <a:cubicBezTo>
                    <a:pt x="36431" y="84039"/>
                    <a:pt x="22671" y="70363"/>
                    <a:pt x="22614" y="53440"/>
                  </a:cubicBezTo>
                  <a:cubicBezTo>
                    <a:pt x="22566" y="36518"/>
                    <a:pt x="36241" y="22757"/>
                    <a:pt x="53161" y="22703"/>
                  </a:cubicBezTo>
                  <a:cubicBezTo>
                    <a:pt x="70081" y="22651"/>
                    <a:pt x="83842" y="36327"/>
                    <a:pt x="83899" y="53250"/>
                  </a:cubicBezTo>
                  <a:cubicBezTo>
                    <a:pt x="83899" y="53281"/>
                    <a:pt x="83899" y="53313"/>
                    <a:pt x="83899" y="53345"/>
                  </a:cubicBezTo>
                  <a:cubicBezTo>
                    <a:pt x="84108" y="70266"/>
                    <a:pt x="70567" y="84155"/>
                    <a:pt x="53637" y="84365"/>
                  </a:cubicBezTo>
                  <a:cubicBezTo>
                    <a:pt x="53542" y="84366"/>
                    <a:pt x="53447" y="84367"/>
                    <a:pt x="53352" y="84367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EFF4469A-047A-384E-800E-43CDF5E53147}"/>
                </a:ext>
              </a:extLst>
            </p:cNvPr>
            <p:cNvSpPr/>
            <p:nvPr/>
          </p:nvSpPr>
          <p:spPr>
            <a:xfrm>
              <a:off x="7957408" y="888189"/>
              <a:ext cx="560363" cy="400030"/>
            </a:xfrm>
            <a:custGeom>
              <a:avLst/>
              <a:gdLst>
                <a:gd name="connsiteX0" fmla="*/ 324948 w 324983"/>
                <a:gd name="connsiteY0" fmla="*/ 167822 h 231998"/>
                <a:gd name="connsiteX1" fmla="*/ 203044 w 324983"/>
                <a:gd name="connsiteY1" fmla="*/ 167822 h 231998"/>
                <a:gd name="connsiteX2" fmla="*/ 203044 w 324983"/>
                <a:gd name="connsiteY2" fmla="*/ 6051 h 231998"/>
                <a:gd name="connsiteX3" fmla="*/ 196953 w 324983"/>
                <a:gd name="connsiteY3" fmla="*/ -40 h 231998"/>
                <a:gd name="connsiteX4" fmla="*/ 66960 w 324983"/>
                <a:gd name="connsiteY4" fmla="*/ -40 h 231998"/>
                <a:gd name="connsiteX5" fmla="*/ 58110 w 324983"/>
                <a:gd name="connsiteY5" fmla="*/ 5384 h 231998"/>
                <a:gd name="connsiteX6" fmla="*/ 2820 w 324983"/>
                <a:gd name="connsiteY6" fmla="*/ 110726 h 231998"/>
                <a:gd name="connsiteX7" fmla="*/ -35 w 324983"/>
                <a:gd name="connsiteY7" fmla="*/ 122240 h 231998"/>
                <a:gd name="connsiteX8" fmla="*/ -35 w 324983"/>
                <a:gd name="connsiteY8" fmla="*/ 225869 h 231998"/>
                <a:gd name="connsiteX9" fmla="*/ 6055 w 324983"/>
                <a:gd name="connsiteY9" fmla="*/ 231959 h 231998"/>
                <a:gd name="connsiteX10" fmla="*/ 32891 w 324983"/>
                <a:gd name="connsiteY10" fmla="*/ 231959 h 231998"/>
                <a:gd name="connsiteX11" fmla="*/ 101504 w 324983"/>
                <a:gd name="connsiteY11" fmla="*/ 163349 h 231998"/>
                <a:gd name="connsiteX12" fmla="*/ 170117 w 324983"/>
                <a:gd name="connsiteY12" fmla="*/ 231959 h 231998"/>
                <a:gd name="connsiteX13" fmla="*/ 279650 w 324983"/>
                <a:gd name="connsiteY13" fmla="*/ 231959 h 231998"/>
                <a:gd name="connsiteX14" fmla="*/ 324948 w 324983"/>
                <a:gd name="connsiteY14" fmla="*/ 167822 h 231998"/>
                <a:gd name="connsiteX15" fmla="*/ 184677 w 324983"/>
                <a:gd name="connsiteY15" fmla="*/ 116055 h 231998"/>
                <a:gd name="connsiteX16" fmla="*/ 20615 w 324983"/>
                <a:gd name="connsiteY16" fmla="*/ 116055 h 231998"/>
                <a:gd name="connsiteX17" fmla="*/ 71908 w 324983"/>
                <a:gd name="connsiteY17" fmla="*/ 18136 h 231998"/>
                <a:gd name="connsiteX18" fmla="*/ 184677 w 324983"/>
                <a:gd name="connsiteY18" fmla="*/ 18136 h 2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24983" h="231998">
                  <a:moveTo>
                    <a:pt x="324948" y="167822"/>
                  </a:moveTo>
                  <a:lnTo>
                    <a:pt x="203044" y="167822"/>
                  </a:lnTo>
                  <a:lnTo>
                    <a:pt x="203044" y="6051"/>
                  </a:lnTo>
                  <a:cubicBezTo>
                    <a:pt x="203044" y="2687"/>
                    <a:pt x="200313" y="-40"/>
                    <a:pt x="196953" y="-40"/>
                  </a:cubicBezTo>
                  <a:lnTo>
                    <a:pt x="66960" y="-40"/>
                  </a:lnTo>
                  <a:cubicBezTo>
                    <a:pt x="63277" y="148"/>
                    <a:pt x="59946" y="2191"/>
                    <a:pt x="58110" y="5384"/>
                  </a:cubicBezTo>
                  <a:lnTo>
                    <a:pt x="2820" y="110726"/>
                  </a:lnTo>
                  <a:cubicBezTo>
                    <a:pt x="1126" y="114341"/>
                    <a:pt x="155" y="118253"/>
                    <a:pt x="-35" y="122240"/>
                  </a:cubicBezTo>
                  <a:lnTo>
                    <a:pt x="-35" y="225869"/>
                  </a:lnTo>
                  <a:cubicBezTo>
                    <a:pt x="-35" y="229233"/>
                    <a:pt x="2696" y="231959"/>
                    <a:pt x="6055" y="231959"/>
                  </a:cubicBezTo>
                  <a:lnTo>
                    <a:pt x="32891" y="231959"/>
                  </a:lnTo>
                  <a:cubicBezTo>
                    <a:pt x="32891" y="194067"/>
                    <a:pt x="63610" y="163349"/>
                    <a:pt x="101504" y="163349"/>
                  </a:cubicBezTo>
                  <a:cubicBezTo>
                    <a:pt x="139398" y="163349"/>
                    <a:pt x="170117" y="194067"/>
                    <a:pt x="170117" y="231959"/>
                  </a:cubicBezTo>
                  <a:lnTo>
                    <a:pt x="279650" y="231959"/>
                  </a:lnTo>
                  <a:cubicBezTo>
                    <a:pt x="279841" y="203209"/>
                    <a:pt x="297912" y="177618"/>
                    <a:pt x="324948" y="167822"/>
                  </a:cubicBezTo>
                  <a:close/>
                  <a:moveTo>
                    <a:pt x="184677" y="116055"/>
                  </a:moveTo>
                  <a:lnTo>
                    <a:pt x="20615" y="116055"/>
                  </a:lnTo>
                  <a:lnTo>
                    <a:pt x="71908" y="18136"/>
                  </a:lnTo>
                  <a:lnTo>
                    <a:pt x="184677" y="18136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34BDF1BC-3290-B74F-89DA-4C3330E68A87}"/>
                </a:ext>
              </a:extLst>
            </p:cNvPr>
            <p:cNvSpPr/>
            <p:nvPr/>
          </p:nvSpPr>
          <p:spPr>
            <a:xfrm>
              <a:off x="8598174" y="1177629"/>
              <a:ext cx="186240" cy="110590"/>
            </a:xfrm>
            <a:custGeom>
              <a:avLst/>
              <a:gdLst>
                <a:gd name="connsiteX0" fmla="*/ 45263 w 108010"/>
                <a:gd name="connsiteY0" fmla="*/ 64098 h 64137"/>
                <a:gd name="connsiteX1" fmla="*/ 101885 w 108010"/>
                <a:gd name="connsiteY1" fmla="*/ 64098 h 64137"/>
                <a:gd name="connsiteX2" fmla="*/ 107975 w 108010"/>
                <a:gd name="connsiteY2" fmla="*/ 58008 h 64137"/>
                <a:gd name="connsiteX3" fmla="*/ 107975 w 108010"/>
                <a:gd name="connsiteY3" fmla="*/ -40 h 64137"/>
                <a:gd name="connsiteX4" fmla="*/ -35 w 108010"/>
                <a:gd name="connsiteY4" fmla="*/ -40 h 64137"/>
                <a:gd name="connsiteX5" fmla="*/ 45263 w 108010"/>
                <a:gd name="connsiteY5" fmla="*/ 64098 h 6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010" h="64137">
                  <a:moveTo>
                    <a:pt x="45263" y="64098"/>
                  </a:moveTo>
                  <a:lnTo>
                    <a:pt x="101885" y="64098"/>
                  </a:lnTo>
                  <a:cubicBezTo>
                    <a:pt x="105244" y="64098"/>
                    <a:pt x="107975" y="61372"/>
                    <a:pt x="107975" y="58008"/>
                  </a:cubicBezTo>
                  <a:lnTo>
                    <a:pt x="107975" y="-40"/>
                  </a:lnTo>
                  <a:lnTo>
                    <a:pt x="-35" y="-40"/>
                  </a:lnTo>
                  <a:cubicBezTo>
                    <a:pt x="27010" y="9732"/>
                    <a:pt x="45101" y="35338"/>
                    <a:pt x="45263" y="64098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F8EC436C-3331-3647-A509-4E9C6E6BABDB}"/>
                </a:ext>
              </a:extLst>
            </p:cNvPr>
            <p:cNvSpPr/>
            <p:nvPr/>
          </p:nvSpPr>
          <p:spPr>
            <a:xfrm>
              <a:off x="8438844" y="772676"/>
              <a:ext cx="312752" cy="117153"/>
            </a:xfrm>
            <a:custGeom>
              <a:avLst/>
              <a:gdLst>
                <a:gd name="connsiteX0" fmla="*/ 90656 w 181381"/>
                <a:gd name="connsiteY0" fmla="*/ -40 h 67943"/>
                <a:gd name="connsiteX1" fmla="*/ -35 w 181381"/>
                <a:gd name="connsiteY1" fmla="*/ 67904 h 67943"/>
                <a:gd name="connsiteX2" fmla="*/ 181346 w 181381"/>
                <a:gd name="connsiteY2" fmla="*/ 67904 h 67943"/>
                <a:gd name="connsiteX3" fmla="*/ 90656 w 181381"/>
                <a:gd name="connsiteY3" fmla="*/ -40 h 6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81" h="67943">
                  <a:moveTo>
                    <a:pt x="90656" y="-40"/>
                  </a:moveTo>
                  <a:cubicBezTo>
                    <a:pt x="69339" y="-40"/>
                    <a:pt x="23185" y="44210"/>
                    <a:pt x="-35" y="67904"/>
                  </a:cubicBezTo>
                  <a:lnTo>
                    <a:pt x="181346" y="67904"/>
                  </a:lnTo>
                  <a:cubicBezTo>
                    <a:pt x="158126" y="44495"/>
                    <a:pt x="111972" y="-40"/>
                    <a:pt x="90656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BCB2C63-73D2-5C41-AE0A-67CD1CE8A336}"/>
              </a:ext>
            </a:extLst>
          </p:cNvPr>
          <p:cNvGrpSpPr/>
          <p:nvPr/>
        </p:nvGrpSpPr>
        <p:grpSpPr>
          <a:xfrm>
            <a:off x="9268314" y="6336572"/>
            <a:ext cx="1753112" cy="1005103"/>
            <a:chOff x="3018331" y="2546731"/>
            <a:chExt cx="951879" cy="545736"/>
          </a:xfrm>
          <a:solidFill>
            <a:schemeClr val="bg1"/>
          </a:solidFill>
        </p:grpSpPr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F4DC2975-7630-AE45-97F7-54FD312E1C0E}"/>
                </a:ext>
              </a:extLst>
            </p:cNvPr>
            <p:cNvSpPr/>
            <p:nvPr/>
          </p:nvSpPr>
          <p:spPr>
            <a:xfrm>
              <a:off x="3101361" y="2908367"/>
              <a:ext cx="184107" cy="184100"/>
            </a:xfrm>
            <a:custGeom>
              <a:avLst/>
              <a:gdLst>
                <a:gd name="connsiteX0" fmla="*/ 53256 w 106773"/>
                <a:gd name="connsiteY0" fmla="*/ -40 h 106769"/>
                <a:gd name="connsiteX1" fmla="*/ -35 w 106773"/>
                <a:gd name="connsiteY1" fmla="*/ 53440 h 106769"/>
                <a:gd name="connsiteX2" fmla="*/ 53447 w 106773"/>
                <a:gd name="connsiteY2" fmla="*/ 106729 h 106769"/>
                <a:gd name="connsiteX3" fmla="*/ 106738 w 106773"/>
                <a:gd name="connsiteY3" fmla="*/ 53345 h 106769"/>
                <a:gd name="connsiteX4" fmla="*/ 53352 w 106773"/>
                <a:gd name="connsiteY4" fmla="*/ -40 h 106769"/>
                <a:gd name="connsiteX5" fmla="*/ 53256 w 106773"/>
                <a:gd name="connsiteY5" fmla="*/ -40 h 106769"/>
                <a:gd name="connsiteX6" fmla="*/ 53256 w 106773"/>
                <a:gd name="connsiteY6" fmla="*/ 83891 h 106769"/>
                <a:gd name="connsiteX7" fmla="*/ 22709 w 106773"/>
                <a:gd name="connsiteY7" fmla="*/ 53345 h 106769"/>
                <a:gd name="connsiteX8" fmla="*/ 53256 w 106773"/>
                <a:gd name="connsiteY8" fmla="*/ 22799 h 106769"/>
                <a:gd name="connsiteX9" fmla="*/ 83804 w 106773"/>
                <a:gd name="connsiteY9" fmla="*/ 53345 h 106769"/>
                <a:gd name="connsiteX10" fmla="*/ 53256 w 106773"/>
                <a:gd name="connsiteY10" fmla="*/ 83891 h 1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773" h="106769">
                  <a:moveTo>
                    <a:pt x="53256" y="-40"/>
                  </a:moveTo>
                  <a:cubicBezTo>
                    <a:pt x="23772" y="17"/>
                    <a:pt x="-87" y="23960"/>
                    <a:pt x="-35" y="53440"/>
                  </a:cubicBezTo>
                  <a:cubicBezTo>
                    <a:pt x="17" y="82920"/>
                    <a:pt x="23962" y="106786"/>
                    <a:pt x="53447" y="106729"/>
                  </a:cubicBezTo>
                  <a:cubicBezTo>
                    <a:pt x="82894" y="106672"/>
                    <a:pt x="106738" y="82787"/>
                    <a:pt x="106738" y="53345"/>
                  </a:cubicBezTo>
                  <a:cubicBezTo>
                    <a:pt x="106738" y="23865"/>
                    <a:pt x="82836" y="-40"/>
                    <a:pt x="53352" y="-40"/>
                  </a:cubicBezTo>
                  <a:cubicBezTo>
                    <a:pt x="53320" y="-40"/>
                    <a:pt x="53288" y="-40"/>
                    <a:pt x="53256" y="-40"/>
                  </a:cubicBezTo>
                  <a:close/>
                  <a:moveTo>
                    <a:pt x="53256" y="83891"/>
                  </a:moveTo>
                  <a:cubicBezTo>
                    <a:pt x="36386" y="83891"/>
                    <a:pt x="22709" y="70217"/>
                    <a:pt x="22709" y="53345"/>
                  </a:cubicBezTo>
                  <a:cubicBezTo>
                    <a:pt x="22709" y="36473"/>
                    <a:pt x="36386" y="22799"/>
                    <a:pt x="53256" y="22799"/>
                  </a:cubicBezTo>
                  <a:cubicBezTo>
                    <a:pt x="70127" y="22799"/>
                    <a:pt x="83804" y="36473"/>
                    <a:pt x="83804" y="53345"/>
                  </a:cubicBezTo>
                  <a:cubicBezTo>
                    <a:pt x="83804" y="70217"/>
                    <a:pt x="70127" y="83891"/>
                    <a:pt x="53256" y="83891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D670924C-6C15-3A44-918B-4578DD575643}"/>
                </a:ext>
              </a:extLst>
            </p:cNvPr>
            <p:cNvSpPr/>
            <p:nvPr/>
          </p:nvSpPr>
          <p:spPr>
            <a:xfrm>
              <a:off x="3526843" y="2908367"/>
              <a:ext cx="184107" cy="184100"/>
            </a:xfrm>
            <a:custGeom>
              <a:avLst/>
              <a:gdLst>
                <a:gd name="connsiteX0" fmla="*/ 53256 w 106773"/>
                <a:gd name="connsiteY0" fmla="*/ -40 h 106769"/>
                <a:gd name="connsiteX1" fmla="*/ -35 w 106773"/>
                <a:gd name="connsiteY1" fmla="*/ 53440 h 106769"/>
                <a:gd name="connsiteX2" fmla="*/ 53447 w 106773"/>
                <a:gd name="connsiteY2" fmla="*/ 106729 h 106769"/>
                <a:gd name="connsiteX3" fmla="*/ 106738 w 106773"/>
                <a:gd name="connsiteY3" fmla="*/ 53345 h 106769"/>
                <a:gd name="connsiteX4" fmla="*/ 53352 w 106773"/>
                <a:gd name="connsiteY4" fmla="*/ -40 h 106769"/>
                <a:gd name="connsiteX5" fmla="*/ 53256 w 106773"/>
                <a:gd name="connsiteY5" fmla="*/ -40 h 106769"/>
                <a:gd name="connsiteX6" fmla="*/ 53256 w 106773"/>
                <a:gd name="connsiteY6" fmla="*/ 83891 h 106769"/>
                <a:gd name="connsiteX7" fmla="*/ 22804 w 106773"/>
                <a:gd name="connsiteY7" fmla="*/ 53250 h 106769"/>
                <a:gd name="connsiteX8" fmla="*/ 53447 w 106773"/>
                <a:gd name="connsiteY8" fmla="*/ 22799 h 106769"/>
                <a:gd name="connsiteX9" fmla="*/ 83899 w 106773"/>
                <a:gd name="connsiteY9" fmla="*/ 53345 h 106769"/>
                <a:gd name="connsiteX10" fmla="*/ 53352 w 106773"/>
                <a:gd name="connsiteY10" fmla="*/ 83891 h 106769"/>
                <a:gd name="connsiteX11" fmla="*/ 53256 w 106773"/>
                <a:gd name="connsiteY11" fmla="*/ 83891 h 1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6773" h="106769">
                  <a:moveTo>
                    <a:pt x="53256" y="-40"/>
                  </a:moveTo>
                  <a:cubicBezTo>
                    <a:pt x="23772" y="17"/>
                    <a:pt x="-87" y="23960"/>
                    <a:pt x="-35" y="53440"/>
                  </a:cubicBezTo>
                  <a:cubicBezTo>
                    <a:pt x="17" y="82920"/>
                    <a:pt x="23962" y="106786"/>
                    <a:pt x="53447" y="106729"/>
                  </a:cubicBezTo>
                  <a:cubicBezTo>
                    <a:pt x="82894" y="106672"/>
                    <a:pt x="106738" y="82787"/>
                    <a:pt x="106738" y="53345"/>
                  </a:cubicBezTo>
                  <a:cubicBezTo>
                    <a:pt x="106738" y="23865"/>
                    <a:pt x="82836" y="-40"/>
                    <a:pt x="53352" y="-40"/>
                  </a:cubicBezTo>
                  <a:cubicBezTo>
                    <a:pt x="53320" y="-40"/>
                    <a:pt x="53288" y="-40"/>
                    <a:pt x="53256" y="-40"/>
                  </a:cubicBezTo>
                  <a:close/>
                  <a:moveTo>
                    <a:pt x="53256" y="83891"/>
                  </a:moveTo>
                  <a:cubicBezTo>
                    <a:pt x="36386" y="83834"/>
                    <a:pt x="22752" y="70121"/>
                    <a:pt x="22804" y="53250"/>
                  </a:cubicBezTo>
                  <a:cubicBezTo>
                    <a:pt x="22856" y="36378"/>
                    <a:pt x="36576" y="22751"/>
                    <a:pt x="53447" y="22799"/>
                  </a:cubicBezTo>
                  <a:cubicBezTo>
                    <a:pt x="70280" y="22856"/>
                    <a:pt x="83899" y="36511"/>
                    <a:pt x="83899" y="53345"/>
                  </a:cubicBezTo>
                  <a:cubicBezTo>
                    <a:pt x="83899" y="70217"/>
                    <a:pt x="70223" y="83891"/>
                    <a:pt x="53352" y="83891"/>
                  </a:cubicBezTo>
                  <a:cubicBezTo>
                    <a:pt x="53320" y="83891"/>
                    <a:pt x="53288" y="83891"/>
                    <a:pt x="53256" y="83891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CC714099-1C0B-3548-BD85-A1490EE4EE66}"/>
                </a:ext>
              </a:extLst>
            </p:cNvPr>
            <p:cNvSpPr/>
            <p:nvPr/>
          </p:nvSpPr>
          <p:spPr>
            <a:xfrm>
              <a:off x="3018331" y="2599893"/>
              <a:ext cx="560199" cy="400687"/>
            </a:xfrm>
            <a:custGeom>
              <a:avLst/>
              <a:gdLst>
                <a:gd name="connsiteX0" fmla="*/ 324854 w 324888"/>
                <a:gd name="connsiteY0" fmla="*/ 167822 h 232379"/>
                <a:gd name="connsiteX1" fmla="*/ 202949 w 324888"/>
                <a:gd name="connsiteY1" fmla="*/ 167822 h 232379"/>
                <a:gd name="connsiteX2" fmla="*/ 202949 w 324888"/>
                <a:gd name="connsiteY2" fmla="*/ 6051 h 232379"/>
                <a:gd name="connsiteX3" fmla="*/ 196859 w 324888"/>
                <a:gd name="connsiteY3" fmla="*/ -40 h 232379"/>
                <a:gd name="connsiteX4" fmla="*/ 66961 w 324888"/>
                <a:gd name="connsiteY4" fmla="*/ -40 h 232379"/>
                <a:gd name="connsiteX5" fmla="*/ 58015 w 324888"/>
                <a:gd name="connsiteY5" fmla="*/ 5385 h 232379"/>
                <a:gd name="connsiteX6" fmla="*/ 2725 w 324888"/>
                <a:gd name="connsiteY6" fmla="*/ 110726 h 232379"/>
                <a:gd name="connsiteX7" fmla="*/ -34 w 324888"/>
                <a:gd name="connsiteY7" fmla="*/ 122240 h 232379"/>
                <a:gd name="connsiteX8" fmla="*/ -34 w 324888"/>
                <a:gd name="connsiteY8" fmla="*/ 226250 h 232379"/>
                <a:gd name="connsiteX9" fmla="*/ 5864 w 324888"/>
                <a:gd name="connsiteY9" fmla="*/ 232340 h 232379"/>
                <a:gd name="connsiteX10" fmla="*/ 6056 w 324888"/>
                <a:gd name="connsiteY10" fmla="*/ 232340 h 232379"/>
                <a:gd name="connsiteX11" fmla="*/ 32797 w 324888"/>
                <a:gd name="connsiteY11" fmla="*/ 232340 h 232379"/>
                <a:gd name="connsiteX12" fmla="*/ 104015 w 324888"/>
                <a:gd name="connsiteY12" fmla="*/ 166242 h 232379"/>
                <a:gd name="connsiteX13" fmla="*/ 170118 w 324888"/>
                <a:gd name="connsiteY13" fmla="*/ 232340 h 232379"/>
                <a:gd name="connsiteX14" fmla="*/ 279556 w 324888"/>
                <a:gd name="connsiteY14" fmla="*/ 232340 h 232379"/>
                <a:gd name="connsiteX15" fmla="*/ 324854 w 324888"/>
                <a:gd name="connsiteY15" fmla="*/ 167822 h 232379"/>
                <a:gd name="connsiteX16" fmla="*/ 184678 w 324888"/>
                <a:gd name="connsiteY16" fmla="*/ 116055 h 232379"/>
                <a:gd name="connsiteX17" fmla="*/ 20521 w 324888"/>
                <a:gd name="connsiteY17" fmla="*/ 116055 h 232379"/>
                <a:gd name="connsiteX18" fmla="*/ 71909 w 324888"/>
                <a:gd name="connsiteY18" fmla="*/ 18136 h 232379"/>
                <a:gd name="connsiteX19" fmla="*/ 184678 w 324888"/>
                <a:gd name="connsiteY19" fmla="*/ 18136 h 23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24888" h="232379">
                  <a:moveTo>
                    <a:pt x="324854" y="167822"/>
                  </a:moveTo>
                  <a:lnTo>
                    <a:pt x="202949" y="167822"/>
                  </a:lnTo>
                  <a:lnTo>
                    <a:pt x="202949" y="6051"/>
                  </a:lnTo>
                  <a:cubicBezTo>
                    <a:pt x="202949" y="2691"/>
                    <a:pt x="200223" y="-40"/>
                    <a:pt x="196859" y="-40"/>
                  </a:cubicBezTo>
                  <a:lnTo>
                    <a:pt x="66961" y="-40"/>
                  </a:lnTo>
                  <a:cubicBezTo>
                    <a:pt x="63246" y="113"/>
                    <a:pt x="59871" y="2159"/>
                    <a:pt x="58015" y="5385"/>
                  </a:cubicBezTo>
                  <a:lnTo>
                    <a:pt x="2725" y="110726"/>
                  </a:lnTo>
                  <a:cubicBezTo>
                    <a:pt x="1061" y="114342"/>
                    <a:pt x="124" y="118263"/>
                    <a:pt x="-34" y="122240"/>
                  </a:cubicBezTo>
                  <a:lnTo>
                    <a:pt x="-34" y="226250"/>
                  </a:lnTo>
                  <a:cubicBezTo>
                    <a:pt x="-88" y="229561"/>
                    <a:pt x="2553" y="232283"/>
                    <a:pt x="5864" y="232340"/>
                  </a:cubicBezTo>
                  <a:cubicBezTo>
                    <a:pt x="5929" y="232340"/>
                    <a:pt x="5992" y="232340"/>
                    <a:pt x="6056" y="232340"/>
                  </a:cubicBezTo>
                  <a:lnTo>
                    <a:pt x="32797" y="232340"/>
                  </a:lnTo>
                  <a:cubicBezTo>
                    <a:pt x="34209" y="194419"/>
                    <a:pt x="66094" y="164824"/>
                    <a:pt x="104015" y="166242"/>
                  </a:cubicBezTo>
                  <a:cubicBezTo>
                    <a:pt x="139953" y="167575"/>
                    <a:pt x="168780" y="196398"/>
                    <a:pt x="170118" y="232340"/>
                  </a:cubicBezTo>
                  <a:lnTo>
                    <a:pt x="279556" y="232340"/>
                  </a:lnTo>
                  <a:cubicBezTo>
                    <a:pt x="279588" y="203450"/>
                    <a:pt x="297690" y="177661"/>
                    <a:pt x="324854" y="167822"/>
                  </a:cubicBezTo>
                  <a:close/>
                  <a:moveTo>
                    <a:pt x="184678" y="116055"/>
                  </a:moveTo>
                  <a:lnTo>
                    <a:pt x="20521" y="116055"/>
                  </a:lnTo>
                  <a:lnTo>
                    <a:pt x="71909" y="18136"/>
                  </a:lnTo>
                  <a:lnTo>
                    <a:pt x="184678" y="18136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FA2DF018-302D-F84F-8741-271D04A02C6F}"/>
                </a:ext>
              </a:extLst>
            </p:cNvPr>
            <p:cNvSpPr/>
            <p:nvPr/>
          </p:nvSpPr>
          <p:spPr>
            <a:xfrm>
              <a:off x="3659099" y="2889334"/>
              <a:ext cx="186109" cy="111084"/>
            </a:xfrm>
            <a:custGeom>
              <a:avLst/>
              <a:gdLst>
                <a:gd name="connsiteX0" fmla="*/ 101790 w 107934"/>
                <a:gd name="connsiteY0" fmla="*/ -40 h 64423"/>
                <a:gd name="connsiteX1" fmla="*/ -35 w 107934"/>
                <a:gd name="connsiteY1" fmla="*/ -40 h 64423"/>
                <a:gd name="connsiteX2" fmla="*/ 45263 w 107934"/>
                <a:gd name="connsiteY2" fmla="*/ 64383 h 64423"/>
                <a:gd name="connsiteX3" fmla="*/ 101790 w 107934"/>
                <a:gd name="connsiteY3" fmla="*/ 64383 h 64423"/>
                <a:gd name="connsiteX4" fmla="*/ 107880 w 107934"/>
                <a:gd name="connsiteY4" fmla="*/ 58483 h 64423"/>
                <a:gd name="connsiteX5" fmla="*/ 107880 w 107934"/>
                <a:gd name="connsiteY5" fmla="*/ 58293 h 64423"/>
                <a:gd name="connsiteX6" fmla="*/ 107880 w 107934"/>
                <a:gd name="connsiteY6" fmla="*/ 6431 h 64423"/>
                <a:gd name="connsiteX7" fmla="*/ 102381 w 107934"/>
                <a:gd name="connsiteY7" fmla="*/ -21 h 64423"/>
                <a:gd name="connsiteX8" fmla="*/ 101790 w 107934"/>
                <a:gd name="connsiteY8" fmla="*/ -40 h 6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34" h="64423">
                  <a:moveTo>
                    <a:pt x="101790" y="-40"/>
                  </a:moveTo>
                  <a:lnTo>
                    <a:pt x="-35" y="-40"/>
                  </a:lnTo>
                  <a:cubicBezTo>
                    <a:pt x="27095" y="9790"/>
                    <a:pt x="45190" y="35531"/>
                    <a:pt x="45263" y="64383"/>
                  </a:cubicBezTo>
                  <a:lnTo>
                    <a:pt x="101790" y="64383"/>
                  </a:lnTo>
                  <a:cubicBezTo>
                    <a:pt x="105100" y="64440"/>
                    <a:pt x="107827" y="61795"/>
                    <a:pt x="107880" y="58483"/>
                  </a:cubicBezTo>
                  <a:cubicBezTo>
                    <a:pt x="107881" y="58417"/>
                    <a:pt x="107881" y="58360"/>
                    <a:pt x="107880" y="58293"/>
                  </a:cubicBezTo>
                  <a:lnTo>
                    <a:pt x="107880" y="6431"/>
                  </a:lnTo>
                  <a:cubicBezTo>
                    <a:pt x="108144" y="3129"/>
                    <a:pt x="105681" y="246"/>
                    <a:pt x="102381" y="-21"/>
                  </a:cubicBezTo>
                  <a:cubicBezTo>
                    <a:pt x="102184" y="-40"/>
                    <a:pt x="101987" y="-40"/>
                    <a:pt x="101790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F4D75A21-8472-7443-AE34-458869E09C1E}"/>
                </a:ext>
              </a:extLst>
            </p:cNvPr>
            <p:cNvSpPr/>
            <p:nvPr/>
          </p:nvSpPr>
          <p:spPr>
            <a:xfrm>
              <a:off x="3484672" y="2547550"/>
              <a:ext cx="235139" cy="313232"/>
            </a:xfrm>
            <a:custGeom>
              <a:avLst/>
              <a:gdLst>
                <a:gd name="connsiteX0" fmla="*/ 43299 w 136369"/>
                <a:gd name="connsiteY0" fmla="*/ 181660 h 181659"/>
                <a:gd name="connsiteX1" fmla="*/ 136369 w 136369"/>
                <a:gd name="connsiteY1" fmla="*/ 151113 h 181659"/>
                <a:gd name="connsiteX2" fmla="*/ 95925 w 136369"/>
                <a:gd name="connsiteY2" fmla="*/ 0 h 181659"/>
                <a:gd name="connsiteX3" fmla="*/ 0 w 136369"/>
                <a:gd name="connsiteY3" fmla="*/ 20079 h 181659"/>
                <a:gd name="connsiteX4" fmla="*/ 43299 w 136369"/>
                <a:gd name="connsiteY4" fmla="*/ 181660 h 181659"/>
                <a:gd name="connsiteX5" fmla="*/ 43299 w 136369"/>
                <a:gd name="connsiteY5" fmla="*/ 181660 h 18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369" h="181659">
                  <a:moveTo>
                    <a:pt x="43299" y="181660"/>
                  </a:moveTo>
                  <a:lnTo>
                    <a:pt x="136369" y="151113"/>
                  </a:lnTo>
                  <a:lnTo>
                    <a:pt x="95925" y="0"/>
                  </a:lnTo>
                  <a:lnTo>
                    <a:pt x="0" y="20079"/>
                  </a:lnTo>
                  <a:lnTo>
                    <a:pt x="43299" y="181660"/>
                  </a:lnTo>
                  <a:lnTo>
                    <a:pt x="43299" y="181660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72EB58F4-43FC-8541-98AB-9B75AB16EA0E}"/>
                </a:ext>
              </a:extLst>
            </p:cNvPr>
            <p:cNvSpPr/>
            <p:nvPr/>
          </p:nvSpPr>
          <p:spPr>
            <a:xfrm>
              <a:off x="3378762" y="2590704"/>
              <a:ext cx="159239" cy="272211"/>
            </a:xfrm>
            <a:custGeom>
              <a:avLst/>
              <a:gdLst>
                <a:gd name="connsiteX0" fmla="*/ 27605 w 92351"/>
                <a:gd name="connsiteY0" fmla="*/ 145840 h 157869"/>
                <a:gd name="connsiteX1" fmla="*/ 35218 w 92351"/>
                <a:gd name="connsiteY1" fmla="*/ 152311 h 157869"/>
                <a:gd name="connsiteX2" fmla="*/ 92316 w 92351"/>
                <a:gd name="connsiteY2" fmla="*/ 157830 h 157869"/>
                <a:gd name="connsiteX3" fmla="*/ 92316 w 92351"/>
                <a:gd name="connsiteY3" fmla="*/ 157830 h 157869"/>
                <a:gd name="connsiteX4" fmla="*/ 49968 w 92351"/>
                <a:gd name="connsiteY4" fmla="*/ -40 h 157869"/>
                <a:gd name="connsiteX5" fmla="*/ 3529 w 92351"/>
                <a:gd name="connsiteY5" fmla="*/ 33076 h 157869"/>
                <a:gd name="connsiteX6" fmla="*/ 198 w 92351"/>
                <a:gd name="connsiteY6" fmla="*/ 42592 h 15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351" h="157869">
                  <a:moveTo>
                    <a:pt x="27605" y="145840"/>
                  </a:moveTo>
                  <a:cubicBezTo>
                    <a:pt x="28715" y="149266"/>
                    <a:pt x="31661" y="151768"/>
                    <a:pt x="35218" y="152311"/>
                  </a:cubicBezTo>
                  <a:lnTo>
                    <a:pt x="92316" y="157830"/>
                  </a:lnTo>
                  <a:lnTo>
                    <a:pt x="92316" y="157830"/>
                  </a:lnTo>
                  <a:lnTo>
                    <a:pt x="49968" y="-40"/>
                  </a:lnTo>
                  <a:lnTo>
                    <a:pt x="3529" y="33076"/>
                  </a:lnTo>
                  <a:cubicBezTo>
                    <a:pt x="691" y="35350"/>
                    <a:pt x="-601" y="39042"/>
                    <a:pt x="198" y="42592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944C83C4-9409-D644-B714-120ACCB27530}"/>
                </a:ext>
              </a:extLst>
            </p:cNvPr>
            <p:cNvSpPr/>
            <p:nvPr/>
          </p:nvSpPr>
          <p:spPr>
            <a:xfrm>
              <a:off x="3671242" y="2546731"/>
              <a:ext cx="241096" cy="252358"/>
            </a:xfrm>
            <a:custGeom>
              <a:avLst/>
              <a:gdLst>
                <a:gd name="connsiteX0" fmla="*/ 136144 w 139824"/>
                <a:gd name="connsiteY0" fmla="*/ 80085 h 146355"/>
                <a:gd name="connsiteX1" fmla="*/ 139570 w 139824"/>
                <a:gd name="connsiteY1" fmla="*/ 70569 h 146355"/>
                <a:gd name="connsiteX2" fmla="*/ 124439 w 139824"/>
                <a:gd name="connsiteY2" fmla="*/ 14805 h 146355"/>
                <a:gd name="connsiteX3" fmla="*/ 116730 w 139824"/>
                <a:gd name="connsiteY3" fmla="*/ 8525 h 146355"/>
                <a:gd name="connsiteX4" fmla="*/ -35 w 139824"/>
                <a:gd name="connsiteY4" fmla="*/ -40 h 146355"/>
                <a:gd name="connsiteX5" fmla="*/ 39172 w 139824"/>
                <a:gd name="connsiteY5" fmla="*/ 146316 h 146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824" h="146355">
                  <a:moveTo>
                    <a:pt x="136144" y="80085"/>
                  </a:moveTo>
                  <a:cubicBezTo>
                    <a:pt x="139018" y="77829"/>
                    <a:pt x="140350" y="74137"/>
                    <a:pt x="139570" y="70569"/>
                  </a:cubicBezTo>
                  <a:lnTo>
                    <a:pt x="124439" y="14805"/>
                  </a:lnTo>
                  <a:cubicBezTo>
                    <a:pt x="123254" y="11427"/>
                    <a:pt x="120276" y="9000"/>
                    <a:pt x="116730" y="8525"/>
                  </a:cubicBezTo>
                  <a:lnTo>
                    <a:pt x="-35" y="-40"/>
                  </a:lnTo>
                  <a:lnTo>
                    <a:pt x="39172" y="146316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9FF98923-C52D-B441-A89A-D7AD1E2DDCEC}"/>
                </a:ext>
              </a:extLst>
            </p:cNvPr>
            <p:cNvSpPr/>
            <p:nvPr/>
          </p:nvSpPr>
          <p:spPr>
            <a:xfrm>
              <a:off x="3636127" y="2580531"/>
              <a:ext cx="334083" cy="282548"/>
            </a:xfrm>
            <a:custGeom>
              <a:avLst/>
              <a:gdLst>
                <a:gd name="connsiteX0" fmla="*/ 193337 w 193752"/>
                <a:gd name="connsiteY0" fmla="*/ 55724 h 163864"/>
                <a:gd name="connsiteX1" fmla="*/ 175922 w 193752"/>
                <a:gd name="connsiteY1" fmla="*/ -40 h 163864"/>
                <a:gd name="connsiteX2" fmla="*/ 168595 w 193752"/>
                <a:gd name="connsiteY2" fmla="*/ 1959 h 163864"/>
                <a:gd name="connsiteX3" fmla="*/ 180871 w 193752"/>
                <a:gd name="connsiteY3" fmla="*/ 56580 h 163864"/>
                <a:gd name="connsiteX4" fmla="*/ 158698 w 193752"/>
                <a:gd name="connsiteY4" fmla="*/ 102923 h 163864"/>
                <a:gd name="connsiteX5" fmla="*/ 81901 w 193752"/>
                <a:gd name="connsiteY5" fmla="*/ 139464 h 163864"/>
                <a:gd name="connsiteX6" fmla="*/ 67341 w 193752"/>
                <a:gd name="connsiteY6" fmla="*/ 139464 h 163864"/>
                <a:gd name="connsiteX7" fmla="*/ 53256 w 193752"/>
                <a:gd name="connsiteY7" fmla="*/ 146316 h 163864"/>
                <a:gd name="connsiteX8" fmla="*/ -35 w 193752"/>
                <a:gd name="connsiteY8" fmla="*/ 163825 h 163864"/>
                <a:gd name="connsiteX9" fmla="*/ 130339 w 193752"/>
                <a:gd name="connsiteY9" fmla="*/ 163825 h 163864"/>
                <a:gd name="connsiteX10" fmla="*/ 130339 w 193752"/>
                <a:gd name="connsiteY10" fmla="*/ 148790 h 163864"/>
                <a:gd name="connsiteX11" fmla="*/ 173353 w 193752"/>
                <a:gd name="connsiteY11" fmla="*/ 122716 h 163864"/>
                <a:gd name="connsiteX12" fmla="*/ 178111 w 193752"/>
                <a:gd name="connsiteY12" fmla="*/ 119861 h 163864"/>
                <a:gd name="connsiteX13" fmla="*/ 178967 w 193752"/>
                <a:gd name="connsiteY13" fmla="*/ 116150 h 163864"/>
                <a:gd name="connsiteX14" fmla="*/ 193147 w 193752"/>
                <a:gd name="connsiteY14" fmla="*/ 59054 h 163864"/>
                <a:gd name="connsiteX15" fmla="*/ 193718 w 193752"/>
                <a:gd name="connsiteY15" fmla="*/ 56771 h 163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3752" h="163864">
                  <a:moveTo>
                    <a:pt x="193337" y="55724"/>
                  </a:moveTo>
                  <a:lnTo>
                    <a:pt x="175922" y="-40"/>
                  </a:lnTo>
                  <a:lnTo>
                    <a:pt x="168595" y="1959"/>
                  </a:lnTo>
                  <a:lnTo>
                    <a:pt x="180871" y="56580"/>
                  </a:lnTo>
                  <a:lnTo>
                    <a:pt x="158698" y="102923"/>
                  </a:lnTo>
                  <a:lnTo>
                    <a:pt x="81901" y="139464"/>
                  </a:lnTo>
                  <a:lnTo>
                    <a:pt x="67341" y="139464"/>
                  </a:lnTo>
                  <a:cubicBezTo>
                    <a:pt x="62932" y="142290"/>
                    <a:pt x="58204" y="144593"/>
                    <a:pt x="53256" y="146316"/>
                  </a:cubicBezTo>
                  <a:lnTo>
                    <a:pt x="-35" y="163825"/>
                  </a:lnTo>
                  <a:lnTo>
                    <a:pt x="130339" y="163825"/>
                  </a:lnTo>
                  <a:lnTo>
                    <a:pt x="130339" y="148790"/>
                  </a:lnTo>
                  <a:lnTo>
                    <a:pt x="173353" y="122716"/>
                  </a:lnTo>
                  <a:lnTo>
                    <a:pt x="178111" y="119861"/>
                  </a:lnTo>
                  <a:lnTo>
                    <a:pt x="178967" y="116150"/>
                  </a:lnTo>
                  <a:lnTo>
                    <a:pt x="193147" y="59054"/>
                  </a:lnTo>
                  <a:lnTo>
                    <a:pt x="193718" y="56771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503EBA7-173B-CB45-B9D8-F90168C0EC16}"/>
              </a:ext>
            </a:extLst>
          </p:cNvPr>
          <p:cNvGrpSpPr/>
          <p:nvPr/>
        </p:nvGrpSpPr>
        <p:grpSpPr>
          <a:xfrm>
            <a:off x="11061718" y="10154876"/>
            <a:ext cx="2025184" cy="1113604"/>
            <a:chOff x="2822575" y="3903032"/>
            <a:chExt cx="1305490" cy="717860"/>
          </a:xfrm>
          <a:solidFill>
            <a:schemeClr val="bg1"/>
          </a:solidFill>
        </p:grpSpPr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17582F65-1083-F14D-ABBC-40486817DEB6}"/>
                </a:ext>
              </a:extLst>
            </p:cNvPr>
            <p:cNvSpPr/>
            <p:nvPr/>
          </p:nvSpPr>
          <p:spPr>
            <a:xfrm>
              <a:off x="3262661" y="4423664"/>
              <a:ext cx="184107" cy="184100"/>
            </a:xfrm>
            <a:custGeom>
              <a:avLst/>
              <a:gdLst>
                <a:gd name="connsiteX0" fmla="*/ 53351 w 106773"/>
                <a:gd name="connsiteY0" fmla="*/ 22799 h 106769"/>
                <a:gd name="connsiteX1" fmla="*/ 83899 w 106773"/>
                <a:gd name="connsiteY1" fmla="*/ 53345 h 106769"/>
                <a:gd name="connsiteX2" fmla="*/ 53351 w 106773"/>
                <a:gd name="connsiteY2" fmla="*/ 83891 h 106769"/>
                <a:gd name="connsiteX3" fmla="*/ 22804 w 106773"/>
                <a:gd name="connsiteY3" fmla="*/ 53345 h 106769"/>
                <a:gd name="connsiteX4" fmla="*/ 53351 w 106773"/>
                <a:gd name="connsiteY4" fmla="*/ 22799 h 106769"/>
                <a:gd name="connsiteX5" fmla="*/ 53351 w 106773"/>
                <a:gd name="connsiteY5" fmla="*/ -40 h 106769"/>
                <a:gd name="connsiteX6" fmla="*/ -35 w 106773"/>
                <a:gd name="connsiteY6" fmla="*/ 53345 h 106769"/>
                <a:gd name="connsiteX7" fmla="*/ 53351 w 106773"/>
                <a:gd name="connsiteY7" fmla="*/ 106729 h 106769"/>
                <a:gd name="connsiteX8" fmla="*/ 106738 w 106773"/>
                <a:gd name="connsiteY8" fmla="*/ 53345 h 106769"/>
                <a:gd name="connsiteX9" fmla="*/ 53351 w 106773"/>
                <a:gd name="connsiteY9" fmla="*/ -40 h 1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773" h="106769">
                  <a:moveTo>
                    <a:pt x="53351" y="22799"/>
                  </a:moveTo>
                  <a:cubicBezTo>
                    <a:pt x="70222" y="22799"/>
                    <a:pt x="83899" y="36473"/>
                    <a:pt x="83899" y="53345"/>
                  </a:cubicBezTo>
                  <a:cubicBezTo>
                    <a:pt x="83899" y="70217"/>
                    <a:pt x="70222" y="83891"/>
                    <a:pt x="53351" y="83891"/>
                  </a:cubicBezTo>
                  <a:cubicBezTo>
                    <a:pt x="36481" y="83891"/>
                    <a:pt x="22804" y="70217"/>
                    <a:pt x="22804" y="53345"/>
                  </a:cubicBezTo>
                  <a:cubicBezTo>
                    <a:pt x="22804" y="36473"/>
                    <a:pt x="36481" y="22799"/>
                    <a:pt x="53351" y="22799"/>
                  </a:cubicBezTo>
                  <a:close/>
                  <a:moveTo>
                    <a:pt x="53351" y="-40"/>
                  </a:moveTo>
                  <a:cubicBezTo>
                    <a:pt x="23867" y="-40"/>
                    <a:pt x="-35" y="23865"/>
                    <a:pt x="-35" y="53345"/>
                  </a:cubicBezTo>
                  <a:cubicBezTo>
                    <a:pt x="-35" y="82825"/>
                    <a:pt x="23867" y="106729"/>
                    <a:pt x="53351" y="106729"/>
                  </a:cubicBezTo>
                  <a:cubicBezTo>
                    <a:pt x="82836" y="106729"/>
                    <a:pt x="106738" y="82825"/>
                    <a:pt x="106738" y="53345"/>
                  </a:cubicBezTo>
                  <a:cubicBezTo>
                    <a:pt x="106738" y="23865"/>
                    <a:pt x="82836" y="-40"/>
                    <a:pt x="53351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02CF383C-3CF1-AC4F-85AD-BB819B3D28CE}"/>
                </a:ext>
              </a:extLst>
            </p:cNvPr>
            <p:cNvSpPr/>
            <p:nvPr/>
          </p:nvSpPr>
          <p:spPr>
            <a:xfrm>
              <a:off x="3446931" y="4423664"/>
              <a:ext cx="184107" cy="184100"/>
            </a:xfrm>
            <a:custGeom>
              <a:avLst/>
              <a:gdLst>
                <a:gd name="connsiteX0" fmla="*/ 53256 w 106773"/>
                <a:gd name="connsiteY0" fmla="*/ 22799 h 106769"/>
                <a:gd name="connsiteX1" fmla="*/ 83804 w 106773"/>
                <a:gd name="connsiteY1" fmla="*/ 53345 h 106769"/>
                <a:gd name="connsiteX2" fmla="*/ 53256 w 106773"/>
                <a:gd name="connsiteY2" fmla="*/ 83891 h 106769"/>
                <a:gd name="connsiteX3" fmla="*/ 22709 w 106773"/>
                <a:gd name="connsiteY3" fmla="*/ 53345 h 106769"/>
                <a:gd name="connsiteX4" fmla="*/ 53256 w 106773"/>
                <a:gd name="connsiteY4" fmla="*/ 22799 h 106769"/>
                <a:gd name="connsiteX5" fmla="*/ 53256 w 106773"/>
                <a:gd name="connsiteY5" fmla="*/ -40 h 106769"/>
                <a:gd name="connsiteX6" fmla="*/ -35 w 106773"/>
                <a:gd name="connsiteY6" fmla="*/ 53440 h 106769"/>
                <a:gd name="connsiteX7" fmla="*/ 53447 w 106773"/>
                <a:gd name="connsiteY7" fmla="*/ 106729 h 106769"/>
                <a:gd name="connsiteX8" fmla="*/ 106738 w 106773"/>
                <a:gd name="connsiteY8" fmla="*/ 53345 h 106769"/>
                <a:gd name="connsiteX9" fmla="*/ 53352 w 106773"/>
                <a:gd name="connsiteY9" fmla="*/ -40 h 106769"/>
                <a:gd name="connsiteX10" fmla="*/ 53256 w 106773"/>
                <a:gd name="connsiteY10" fmla="*/ -40 h 1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773" h="106769">
                  <a:moveTo>
                    <a:pt x="53256" y="22799"/>
                  </a:moveTo>
                  <a:cubicBezTo>
                    <a:pt x="70127" y="22799"/>
                    <a:pt x="83804" y="36473"/>
                    <a:pt x="83804" y="53345"/>
                  </a:cubicBezTo>
                  <a:cubicBezTo>
                    <a:pt x="83804" y="70217"/>
                    <a:pt x="70127" y="83891"/>
                    <a:pt x="53256" y="83891"/>
                  </a:cubicBezTo>
                  <a:cubicBezTo>
                    <a:pt x="36386" y="83891"/>
                    <a:pt x="22709" y="70217"/>
                    <a:pt x="22709" y="53345"/>
                  </a:cubicBezTo>
                  <a:cubicBezTo>
                    <a:pt x="22761" y="36492"/>
                    <a:pt x="36407" y="22856"/>
                    <a:pt x="53256" y="22799"/>
                  </a:cubicBezTo>
                  <a:close/>
                  <a:moveTo>
                    <a:pt x="53256" y="-40"/>
                  </a:moveTo>
                  <a:cubicBezTo>
                    <a:pt x="23772" y="18"/>
                    <a:pt x="-87" y="23960"/>
                    <a:pt x="-35" y="53440"/>
                  </a:cubicBezTo>
                  <a:cubicBezTo>
                    <a:pt x="17" y="82921"/>
                    <a:pt x="23962" y="106777"/>
                    <a:pt x="53447" y="106729"/>
                  </a:cubicBezTo>
                  <a:cubicBezTo>
                    <a:pt x="82894" y="106672"/>
                    <a:pt x="106738" y="82787"/>
                    <a:pt x="106738" y="53345"/>
                  </a:cubicBezTo>
                  <a:cubicBezTo>
                    <a:pt x="106738" y="23865"/>
                    <a:pt x="82836" y="-40"/>
                    <a:pt x="53352" y="-40"/>
                  </a:cubicBezTo>
                  <a:cubicBezTo>
                    <a:pt x="53320" y="-40"/>
                    <a:pt x="53288" y="-40"/>
                    <a:pt x="53256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D149B781-E689-AB46-A993-0AAC3EBAFFD5}"/>
                </a:ext>
              </a:extLst>
            </p:cNvPr>
            <p:cNvSpPr/>
            <p:nvPr/>
          </p:nvSpPr>
          <p:spPr>
            <a:xfrm>
              <a:off x="3631040" y="4423664"/>
              <a:ext cx="184107" cy="184100"/>
            </a:xfrm>
            <a:custGeom>
              <a:avLst/>
              <a:gdLst>
                <a:gd name="connsiteX0" fmla="*/ 53352 w 106773"/>
                <a:gd name="connsiteY0" fmla="*/ 22799 h 106769"/>
                <a:gd name="connsiteX1" fmla="*/ 83899 w 106773"/>
                <a:gd name="connsiteY1" fmla="*/ 53345 h 106769"/>
                <a:gd name="connsiteX2" fmla="*/ 53352 w 106773"/>
                <a:gd name="connsiteY2" fmla="*/ 83891 h 106769"/>
                <a:gd name="connsiteX3" fmla="*/ 22804 w 106773"/>
                <a:gd name="connsiteY3" fmla="*/ 53345 h 106769"/>
                <a:gd name="connsiteX4" fmla="*/ 53352 w 106773"/>
                <a:gd name="connsiteY4" fmla="*/ 22799 h 106769"/>
                <a:gd name="connsiteX5" fmla="*/ 53352 w 106773"/>
                <a:gd name="connsiteY5" fmla="*/ -40 h 106769"/>
                <a:gd name="connsiteX6" fmla="*/ -35 w 106773"/>
                <a:gd name="connsiteY6" fmla="*/ 53345 h 106769"/>
                <a:gd name="connsiteX7" fmla="*/ 53352 w 106773"/>
                <a:gd name="connsiteY7" fmla="*/ 106729 h 106769"/>
                <a:gd name="connsiteX8" fmla="*/ 106738 w 106773"/>
                <a:gd name="connsiteY8" fmla="*/ 53345 h 106769"/>
                <a:gd name="connsiteX9" fmla="*/ 53352 w 106773"/>
                <a:gd name="connsiteY9" fmla="*/ -40 h 1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773" h="106769">
                  <a:moveTo>
                    <a:pt x="53352" y="22799"/>
                  </a:moveTo>
                  <a:cubicBezTo>
                    <a:pt x="70222" y="22799"/>
                    <a:pt x="83899" y="36473"/>
                    <a:pt x="83899" y="53345"/>
                  </a:cubicBezTo>
                  <a:cubicBezTo>
                    <a:pt x="83899" y="70217"/>
                    <a:pt x="70222" y="83891"/>
                    <a:pt x="53352" y="83891"/>
                  </a:cubicBezTo>
                  <a:cubicBezTo>
                    <a:pt x="36481" y="83891"/>
                    <a:pt x="22804" y="70217"/>
                    <a:pt x="22804" y="53345"/>
                  </a:cubicBezTo>
                  <a:cubicBezTo>
                    <a:pt x="22804" y="36473"/>
                    <a:pt x="36481" y="22799"/>
                    <a:pt x="53352" y="22799"/>
                  </a:cubicBezTo>
                  <a:close/>
                  <a:moveTo>
                    <a:pt x="53352" y="-40"/>
                  </a:moveTo>
                  <a:cubicBezTo>
                    <a:pt x="23867" y="-40"/>
                    <a:pt x="-35" y="23865"/>
                    <a:pt x="-35" y="53345"/>
                  </a:cubicBezTo>
                  <a:cubicBezTo>
                    <a:pt x="-35" y="82825"/>
                    <a:pt x="23867" y="106729"/>
                    <a:pt x="53352" y="106729"/>
                  </a:cubicBezTo>
                  <a:cubicBezTo>
                    <a:pt x="82836" y="106729"/>
                    <a:pt x="106738" y="82825"/>
                    <a:pt x="106738" y="53345"/>
                  </a:cubicBezTo>
                  <a:cubicBezTo>
                    <a:pt x="106738" y="23865"/>
                    <a:pt x="82836" y="-40"/>
                    <a:pt x="53352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C6300A0C-86A5-0D4A-B8CE-95067EBBDBA1}"/>
                </a:ext>
              </a:extLst>
            </p:cNvPr>
            <p:cNvSpPr/>
            <p:nvPr/>
          </p:nvSpPr>
          <p:spPr>
            <a:xfrm>
              <a:off x="3815311" y="4423664"/>
              <a:ext cx="184107" cy="184100"/>
            </a:xfrm>
            <a:custGeom>
              <a:avLst/>
              <a:gdLst>
                <a:gd name="connsiteX0" fmla="*/ 53256 w 106773"/>
                <a:gd name="connsiteY0" fmla="*/ 22799 h 106769"/>
                <a:gd name="connsiteX1" fmla="*/ 83804 w 106773"/>
                <a:gd name="connsiteY1" fmla="*/ 53345 h 106769"/>
                <a:gd name="connsiteX2" fmla="*/ 53256 w 106773"/>
                <a:gd name="connsiteY2" fmla="*/ 83891 h 106769"/>
                <a:gd name="connsiteX3" fmla="*/ 22709 w 106773"/>
                <a:gd name="connsiteY3" fmla="*/ 53345 h 106769"/>
                <a:gd name="connsiteX4" fmla="*/ 53256 w 106773"/>
                <a:gd name="connsiteY4" fmla="*/ 22799 h 106769"/>
                <a:gd name="connsiteX5" fmla="*/ 53256 w 106773"/>
                <a:gd name="connsiteY5" fmla="*/ -40 h 106769"/>
                <a:gd name="connsiteX6" fmla="*/ -35 w 106773"/>
                <a:gd name="connsiteY6" fmla="*/ 53440 h 106769"/>
                <a:gd name="connsiteX7" fmla="*/ 53447 w 106773"/>
                <a:gd name="connsiteY7" fmla="*/ 106729 h 106769"/>
                <a:gd name="connsiteX8" fmla="*/ 106738 w 106773"/>
                <a:gd name="connsiteY8" fmla="*/ 53345 h 106769"/>
                <a:gd name="connsiteX9" fmla="*/ 53352 w 106773"/>
                <a:gd name="connsiteY9" fmla="*/ -40 h 106769"/>
                <a:gd name="connsiteX10" fmla="*/ 53256 w 106773"/>
                <a:gd name="connsiteY10" fmla="*/ -40 h 1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773" h="106769">
                  <a:moveTo>
                    <a:pt x="53256" y="22799"/>
                  </a:moveTo>
                  <a:cubicBezTo>
                    <a:pt x="70129" y="22799"/>
                    <a:pt x="83804" y="36473"/>
                    <a:pt x="83804" y="53345"/>
                  </a:cubicBezTo>
                  <a:cubicBezTo>
                    <a:pt x="83804" y="70217"/>
                    <a:pt x="70129" y="83891"/>
                    <a:pt x="53256" y="83891"/>
                  </a:cubicBezTo>
                  <a:cubicBezTo>
                    <a:pt x="36386" y="83891"/>
                    <a:pt x="22709" y="70217"/>
                    <a:pt x="22709" y="53345"/>
                  </a:cubicBezTo>
                  <a:cubicBezTo>
                    <a:pt x="22761" y="36492"/>
                    <a:pt x="36407" y="22856"/>
                    <a:pt x="53256" y="22799"/>
                  </a:cubicBezTo>
                  <a:close/>
                  <a:moveTo>
                    <a:pt x="53256" y="-40"/>
                  </a:moveTo>
                  <a:cubicBezTo>
                    <a:pt x="23772" y="18"/>
                    <a:pt x="-87" y="23960"/>
                    <a:pt x="-35" y="53440"/>
                  </a:cubicBezTo>
                  <a:cubicBezTo>
                    <a:pt x="17" y="82921"/>
                    <a:pt x="23962" y="106777"/>
                    <a:pt x="53447" y="106729"/>
                  </a:cubicBezTo>
                  <a:cubicBezTo>
                    <a:pt x="82890" y="106672"/>
                    <a:pt x="106738" y="82787"/>
                    <a:pt x="106738" y="53345"/>
                  </a:cubicBezTo>
                  <a:cubicBezTo>
                    <a:pt x="106738" y="23865"/>
                    <a:pt x="82833" y="-40"/>
                    <a:pt x="53352" y="-40"/>
                  </a:cubicBezTo>
                  <a:cubicBezTo>
                    <a:pt x="53323" y="-40"/>
                    <a:pt x="53285" y="-40"/>
                    <a:pt x="53256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2BFB2B00-2C8B-C548-86EF-7ED962865318}"/>
                </a:ext>
              </a:extLst>
            </p:cNvPr>
            <p:cNvSpPr/>
            <p:nvPr/>
          </p:nvSpPr>
          <p:spPr>
            <a:xfrm>
              <a:off x="3995481" y="4423664"/>
              <a:ext cx="120112" cy="120108"/>
            </a:xfrm>
            <a:custGeom>
              <a:avLst/>
              <a:gdLst>
                <a:gd name="connsiteX0" fmla="*/ 34890 w 69659"/>
                <a:gd name="connsiteY0" fmla="*/ 14806 h 69657"/>
                <a:gd name="connsiteX1" fmla="*/ 54874 w 69659"/>
                <a:gd name="connsiteY1" fmla="*/ 34789 h 69657"/>
                <a:gd name="connsiteX2" fmla="*/ 34890 w 69659"/>
                <a:gd name="connsiteY2" fmla="*/ 54772 h 69657"/>
                <a:gd name="connsiteX3" fmla="*/ 14906 w 69659"/>
                <a:gd name="connsiteY3" fmla="*/ 34789 h 69657"/>
                <a:gd name="connsiteX4" fmla="*/ 34890 w 69659"/>
                <a:gd name="connsiteY4" fmla="*/ 14806 h 69657"/>
                <a:gd name="connsiteX5" fmla="*/ 34890 w 69659"/>
                <a:gd name="connsiteY5" fmla="*/ -39 h 69657"/>
                <a:gd name="connsiteX6" fmla="*/ -35 w 69659"/>
                <a:gd name="connsiteY6" fmla="*/ 34694 h 69657"/>
                <a:gd name="connsiteX7" fmla="*/ 34700 w 69659"/>
                <a:gd name="connsiteY7" fmla="*/ 69617 h 69657"/>
                <a:gd name="connsiteX8" fmla="*/ 69625 w 69659"/>
                <a:gd name="connsiteY8" fmla="*/ 34884 h 69657"/>
                <a:gd name="connsiteX9" fmla="*/ 69625 w 69659"/>
                <a:gd name="connsiteY9" fmla="*/ 34789 h 69657"/>
                <a:gd name="connsiteX10" fmla="*/ 34890 w 69659"/>
                <a:gd name="connsiteY10" fmla="*/ -39 h 6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659" h="69657">
                  <a:moveTo>
                    <a:pt x="34890" y="14806"/>
                  </a:moveTo>
                  <a:cubicBezTo>
                    <a:pt x="45929" y="14806"/>
                    <a:pt x="54874" y="23750"/>
                    <a:pt x="54874" y="34789"/>
                  </a:cubicBezTo>
                  <a:cubicBezTo>
                    <a:pt x="54874" y="45827"/>
                    <a:pt x="45929" y="54772"/>
                    <a:pt x="34890" y="54772"/>
                  </a:cubicBezTo>
                  <a:cubicBezTo>
                    <a:pt x="23851" y="54772"/>
                    <a:pt x="14906" y="45827"/>
                    <a:pt x="14906" y="34789"/>
                  </a:cubicBezTo>
                  <a:cubicBezTo>
                    <a:pt x="14906" y="23750"/>
                    <a:pt x="23851" y="14806"/>
                    <a:pt x="34890" y="14806"/>
                  </a:cubicBezTo>
                  <a:close/>
                  <a:moveTo>
                    <a:pt x="34890" y="-39"/>
                  </a:moveTo>
                  <a:cubicBezTo>
                    <a:pt x="15657" y="-96"/>
                    <a:pt x="22" y="15462"/>
                    <a:pt x="-35" y="34694"/>
                  </a:cubicBezTo>
                  <a:cubicBezTo>
                    <a:pt x="-92" y="53926"/>
                    <a:pt x="15467" y="69560"/>
                    <a:pt x="34700" y="69617"/>
                  </a:cubicBezTo>
                  <a:cubicBezTo>
                    <a:pt x="53932" y="69665"/>
                    <a:pt x="69568" y="54116"/>
                    <a:pt x="69625" y="34884"/>
                  </a:cubicBezTo>
                  <a:cubicBezTo>
                    <a:pt x="69625" y="34856"/>
                    <a:pt x="69625" y="34818"/>
                    <a:pt x="69625" y="34789"/>
                  </a:cubicBezTo>
                  <a:cubicBezTo>
                    <a:pt x="69625" y="15595"/>
                    <a:pt x="54084" y="18"/>
                    <a:pt x="34890" y="-39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E8675C70-4C7F-3447-9CDD-B18C22E66068}"/>
                </a:ext>
              </a:extLst>
            </p:cNvPr>
            <p:cNvSpPr/>
            <p:nvPr/>
          </p:nvSpPr>
          <p:spPr>
            <a:xfrm>
              <a:off x="3142219" y="4423664"/>
              <a:ext cx="120112" cy="120108"/>
            </a:xfrm>
            <a:custGeom>
              <a:avLst/>
              <a:gdLst>
                <a:gd name="connsiteX0" fmla="*/ 34985 w 69659"/>
                <a:gd name="connsiteY0" fmla="*/ 14806 h 69657"/>
                <a:gd name="connsiteX1" fmla="*/ 55064 w 69659"/>
                <a:gd name="connsiteY1" fmla="*/ 34694 h 69657"/>
                <a:gd name="connsiteX2" fmla="*/ 35175 w 69659"/>
                <a:gd name="connsiteY2" fmla="*/ 54773 h 69657"/>
                <a:gd name="connsiteX3" fmla="*/ 15095 w 69659"/>
                <a:gd name="connsiteY3" fmla="*/ 34885 h 69657"/>
                <a:gd name="connsiteX4" fmla="*/ 15095 w 69659"/>
                <a:gd name="connsiteY4" fmla="*/ 34789 h 69657"/>
                <a:gd name="connsiteX5" fmla="*/ 34985 w 69659"/>
                <a:gd name="connsiteY5" fmla="*/ 14806 h 69657"/>
                <a:gd name="connsiteX6" fmla="*/ 34985 w 69659"/>
                <a:gd name="connsiteY6" fmla="*/ -39 h 69657"/>
                <a:gd name="connsiteX7" fmla="*/ -35 w 69659"/>
                <a:gd name="connsiteY7" fmla="*/ 34599 h 69657"/>
                <a:gd name="connsiteX8" fmla="*/ 34604 w 69659"/>
                <a:gd name="connsiteY8" fmla="*/ 69618 h 69657"/>
                <a:gd name="connsiteX9" fmla="*/ 69623 w 69659"/>
                <a:gd name="connsiteY9" fmla="*/ 34980 h 69657"/>
                <a:gd name="connsiteX10" fmla="*/ 69624 w 69659"/>
                <a:gd name="connsiteY10" fmla="*/ 34789 h 69657"/>
                <a:gd name="connsiteX11" fmla="*/ 34794 w 69659"/>
                <a:gd name="connsiteY11" fmla="*/ -39 h 6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9659" h="69657">
                  <a:moveTo>
                    <a:pt x="34985" y="14806"/>
                  </a:moveTo>
                  <a:cubicBezTo>
                    <a:pt x="46022" y="14749"/>
                    <a:pt x="55012" y="23656"/>
                    <a:pt x="55064" y="34694"/>
                  </a:cubicBezTo>
                  <a:cubicBezTo>
                    <a:pt x="55116" y="45733"/>
                    <a:pt x="46212" y="54716"/>
                    <a:pt x="35175" y="54773"/>
                  </a:cubicBezTo>
                  <a:cubicBezTo>
                    <a:pt x="24138" y="54820"/>
                    <a:pt x="15148" y="45923"/>
                    <a:pt x="15095" y="34885"/>
                  </a:cubicBezTo>
                  <a:cubicBezTo>
                    <a:pt x="15095" y="34856"/>
                    <a:pt x="15095" y="34818"/>
                    <a:pt x="15095" y="34789"/>
                  </a:cubicBezTo>
                  <a:cubicBezTo>
                    <a:pt x="15095" y="23789"/>
                    <a:pt x="23985" y="14863"/>
                    <a:pt x="34985" y="14806"/>
                  </a:cubicBezTo>
                  <a:close/>
                  <a:moveTo>
                    <a:pt x="34985" y="-39"/>
                  </a:moveTo>
                  <a:cubicBezTo>
                    <a:pt x="15749" y="-144"/>
                    <a:pt x="70" y="15367"/>
                    <a:pt x="-35" y="34599"/>
                  </a:cubicBezTo>
                  <a:cubicBezTo>
                    <a:pt x="-140" y="53831"/>
                    <a:pt x="15368" y="69513"/>
                    <a:pt x="34604" y="69618"/>
                  </a:cubicBezTo>
                  <a:cubicBezTo>
                    <a:pt x="53839" y="69723"/>
                    <a:pt x="69518" y="54212"/>
                    <a:pt x="69623" y="34980"/>
                  </a:cubicBezTo>
                  <a:cubicBezTo>
                    <a:pt x="69624" y="34913"/>
                    <a:pt x="69624" y="34856"/>
                    <a:pt x="69624" y="34789"/>
                  </a:cubicBezTo>
                  <a:cubicBezTo>
                    <a:pt x="69624" y="15558"/>
                    <a:pt x="54031" y="-39"/>
                    <a:pt x="34794" y="-39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931AF9CC-5781-5849-B93E-13A14815D8F9}"/>
                </a:ext>
              </a:extLst>
            </p:cNvPr>
            <p:cNvSpPr/>
            <p:nvPr/>
          </p:nvSpPr>
          <p:spPr>
            <a:xfrm>
              <a:off x="3128765" y="4410136"/>
              <a:ext cx="999300" cy="210756"/>
            </a:xfrm>
            <a:custGeom>
              <a:avLst/>
              <a:gdLst>
                <a:gd name="connsiteX0" fmla="*/ 465695 w 579545"/>
                <a:gd name="connsiteY0" fmla="*/ 122189 h 122228"/>
                <a:gd name="connsiteX1" fmla="*/ 114542 w 579545"/>
                <a:gd name="connsiteY1" fmla="*/ 122189 h 122228"/>
                <a:gd name="connsiteX2" fmla="*/ 54779 w 579545"/>
                <a:gd name="connsiteY2" fmla="*/ 103157 h 122228"/>
                <a:gd name="connsiteX3" fmla="*/ 28514 w 579545"/>
                <a:gd name="connsiteY3" fmla="*/ 84696 h 122228"/>
                <a:gd name="connsiteX4" fmla="*/ -35 w 579545"/>
                <a:gd name="connsiteY4" fmla="*/ 34356 h 122228"/>
                <a:gd name="connsiteX5" fmla="*/ 38030 w 579545"/>
                <a:gd name="connsiteY5" fmla="*/ 4 h 122228"/>
                <a:gd name="connsiteX6" fmla="*/ 541445 w 579545"/>
                <a:gd name="connsiteY6" fmla="*/ 4 h 122228"/>
                <a:gd name="connsiteX7" fmla="*/ 579510 w 579545"/>
                <a:gd name="connsiteY7" fmla="*/ 34356 h 122228"/>
                <a:gd name="connsiteX8" fmla="*/ 550961 w 579545"/>
                <a:gd name="connsiteY8" fmla="*/ 84696 h 122228"/>
                <a:gd name="connsiteX9" fmla="*/ 524696 w 579545"/>
                <a:gd name="connsiteY9" fmla="*/ 103157 h 122228"/>
                <a:gd name="connsiteX10" fmla="*/ 465695 w 579545"/>
                <a:gd name="connsiteY10" fmla="*/ 122189 h 122228"/>
                <a:gd name="connsiteX11" fmla="*/ 38411 w 579545"/>
                <a:gd name="connsiteY11" fmla="*/ 15420 h 122228"/>
                <a:gd name="connsiteX12" fmla="*/ 15572 w 579545"/>
                <a:gd name="connsiteY12" fmla="*/ 34452 h 122228"/>
                <a:gd name="connsiteX13" fmla="*/ 37269 w 579545"/>
                <a:gd name="connsiteY13" fmla="*/ 72516 h 122228"/>
                <a:gd name="connsiteX14" fmla="*/ 63534 w 579545"/>
                <a:gd name="connsiteY14" fmla="*/ 90976 h 122228"/>
                <a:gd name="connsiteX15" fmla="*/ 114542 w 579545"/>
                <a:gd name="connsiteY15" fmla="*/ 107058 h 122228"/>
                <a:gd name="connsiteX16" fmla="*/ 465695 w 579545"/>
                <a:gd name="connsiteY16" fmla="*/ 107058 h 122228"/>
                <a:gd name="connsiteX17" fmla="*/ 516703 w 579545"/>
                <a:gd name="connsiteY17" fmla="*/ 90976 h 122228"/>
                <a:gd name="connsiteX18" fmla="*/ 542968 w 579545"/>
                <a:gd name="connsiteY18" fmla="*/ 72516 h 122228"/>
                <a:gd name="connsiteX19" fmla="*/ 564665 w 579545"/>
                <a:gd name="connsiteY19" fmla="*/ 34452 h 122228"/>
                <a:gd name="connsiteX20" fmla="*/ 541826 w 579545"/>
                <a:gd name="connsiteY20" fmla="*/ 15420 h 12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9545" h="122228">
                  <a:moveTo>
                    <a:pt x="465695" y="122189"/>
                  </a:moveTo>
                  <a:lnTo>
                    <a:pt x="114542" y="122189"/>
                  </a:lnTo>
                  <a:cubicBezTo>
                    <a:pt x="93291" y="121228"/>
                    <a:pt x="72672" y="114662"/>
                    <a:pt x="54779" y="103157"/>
                  </a:cubicBezTo>
                  <a:lnTo>
                    <a:pt x="28514" y="84696"/>
                  </a:lnTo>
                  <a:cubicBezTo>
                    <a:pt x="12109" y="72887"/>
                    <a:pt x="1681" y="54502"/>
                    <a:pt x="-35" y="34356"/>
                  </a:cubicBezTo>
                  <a:cubicBezTo>
                    <a:pt x="1092" y="14411"/>
                    <a:pt x="18070" y="-919"/>
                    <a:pt x="38030" y="4"/>
                  </a:cubicBezTo>
                  <a:lnTo>
                    <a:pt x="541445" y="4"/>
                  </a:lnTo>
                  <a:cubicBezTo>
                    <a:pt x="561420" y="-967"/>
                    <a:pt x="578435" y="14382"/>
                    <a:pt x="579510" y="34356"/>
                  </a:cubicBezTo>
                  <a:cubicBezTo>
                    <a:pt x="577798" y="54502"/>
                    <a:pt x="567368" y="72887"/>
                    <a:pt x="550961" y="84696"/>
                  </a:cubicBezTo>
                  <a:lnTo>
                    <a:pt x="524696" y="103157"/>
                  </a:lnTo>
                  <a:cubicBezTo>
                    <a:pt x="507034" y="114567"/>
                    <a:pt x="486688" y="121123"/>
                    <a:pt x="465695" y="122189"/>
                  </a:cubicBezTo>
                  <a:close/>
                  <a:moveTo>
                    <a:pt x="38411" y="15420"/>
                  </a:moveTo>
                  <a:cubicBezTo>
                    <a:pt x="26884" y="14478"/>
                    <a:pt x="16726" y="22947"/>
                    <a:pt x="15572" y="34452"/>
                  </a:cubicBezTo>
                  <a:cubicBezTo>
                    <a:pt x="17243" y="49592"/>
                    <a:pt x="25095" y="63361"/>
                    <a:pt x="37269" y="72516"/>
                  </a:cubicBezTo>
                  <a:lnTo>
                    <a:pt x="63534" y="90976"/>
                  </a:lnTo>
                  <a:cubicBezTo>
                    <a:pt x="78875" y="100626"/>
                    <a:pt x="96441" y="106164"/>
                    <a:pt x="114542" y="107058"/>
                  </a:cubicBezTo>
                  <a:lnTo>
                    <a:pt x="465695" y="107058"/>
                  </a:lnTo>
                  <a:cubicBezTo>
                    <a:pt x="483795" y="106164"/>
                    <a:pt x="501362" y="100626"/>
                    <a:pt x="516703" y="90976"/>
                  </a:cubicBezTo>
                  <a:lnTo>
                    <a:pt x="542968" y="72516"/>
                  </a:lnTo>
                  <a:cubicBezTo>
                    <a:pt x="555177" y="63399"/>
                    <a:pt x="563038" y="49601"/>
                    <a:pt x="564665" y="34452"/>
                  </a:cubicBezTo>
                  <a:cubicBezTo>
                    <a:pt x="563514" y="22947"/>
                    <a:pt x="553350" y="14478"/>
                    <a:pt x="541826" y="1542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69E999B2-2240-9D4E-B934-2A260A8B5494}"/>
                </a:ext>
              </a:extLst>
            </p:cNvPr>
            <p:cNvSpPr/>
            <p:nvPr/>
          </p:nvSpPr>
          <p:spPr>
            <a:xfrm>
              <a:off x="3242642" y="3903032"/>
              <a:ext cx="761535" cy="480103"/>
            </a:xfrm>
            <a:custGeom>
              <a:avLst/>
              <a:gdLst>
                <a:gd name="connsiteX0" fmla="*/ 426392 w 441653"/>
                <a:gd name="connsiteY0" fmla="*/ 232340 h 278436"/>
                <a:gd name="connsiteX1" fmla="*/ 424775 w 441653"/>
                <a:gd name="connsiteY1" fmla="*/ 232340 h 278436"/>
                <a:gd name="connsiteX2" fmla="*/ 424775 w 441653"/>
                <a:gd name="connsiteY2" fmla="*/ 82464 h 278436"/>
                <a:gd name="connsiteX3" fmla="*/ 409739 w 441653"/>
                <a:gd name="connsiteY3" fmla="*/ 67238 h 278436"/>
                <a:gd name="connsiteX4" fmla="*/ 409548 w 441653"/>
                <a:gd name="connsiteY4" fmla="*/ 67238 h 278436"/>
                <a:gd name="connsiteX5" fmla="*/ 250245 w 441653"/>
                <a:gd name="connsiteY5" fmla="*/ 67238 h 278436"/>
                <a:gd name="connsiteX6" fmla="*/ 235590 w 441653"/>
                <a:gd name="connsiteY6" fmla="*/ 78467 h 278436"/>
                <a:gd name="connsiteX7" fmla="*/ 219792 w 441653"/>
                <a:gd name="connsiteY7" fmla="*/ 78467 h 278436"/>
                <a:gd name="connsiteX8" fmla="*/ 219792 w 441653"/>
                <a:gd name="connsiteY8" fmla="*/ 6051 h 278436"/>
                <a:gd name="connsiteX9" fmla="*/ 213607 w 441653"/>
                <a:gd name="connsiteY9" fmla="*/ -40 h 278436"/>
                <a:gd name="connsiteX10" fmla="*/ 83709 w 441653"/>
                <a:gd name="connsiteY10" fmla="*/ -40 h 278436"/>
                <a:gd name="connsiteX11" fmla="*/ 74763 w 441653"/>
                <a:gd name="connsiteY11" fmla="*/ 5384 h 278436"/>
                <a:gd name="connsiteX12" fmla="*/ 19568 w 441653"/>
                <a:gd name="connsiteY12" fmla="*/ 110821 h 278436"/>
                <a:gd name="connsiteX13" fmla="*/ 16714 w 441653"/>
                <a:gd name="connsiteY13" fmla="*/ 122240 h 278436"/>
                <a:gd name="connsiteX14" fmla="*/ 16714 w 441653"/>
                <a:gd name="connsiteY14" fmla="*/ 232340 h 278436"/>
                <a:gd name="connsiteX15" fmla="*/ 15191 w 441653"/>
                <a:gd name="connsiteY15" fmla="*/ 232340 h 278436"/>
                <a:gd name="connsiteX16" fmla="*/ -35 w 441653"/>
                <a:gd name="connsiteY16" fmla="*/ 247565 h 278436"/>
                <a:gd name="connsiteX17" fmla="*/ -35 w 441653"/>
                <a:gd name="connsiteY17" fmla="*/ 263172 h 278436"/>
                <a:gd name="connsiteX18" fmla="*/ 15191 w 441653"/>
                <a:gd name="connsiteY18" fmla="*/ 278397 h 278436"/>
                <a:gd name="connsiteX19" fmla="*/ 426392 w 441653"/>
                <a:gd name="connsiteY19" fmla="*/ 278397 h 278436"/>
                <a:gd name="connsiteX20" fmla="*/ 441619 w 441653"/>
                <a:gd name="connsiteY20" fmla="*/ 263172 h 278436"/>
                <a:gd name="connsiteX21" fmla="*/ 441619 w 441653"/>
                <a:gd name="connsiteY21" fmla="*/ 247565 h 278436"/>
                <a:gd name="connsiteX22" fmla="*/ 426392 w 441653"/>
                <a:gd name="connsiteY22" fmla="*/ 232340 h 278436"/>
                <a:gd name="connsiteX23" fmla="*/ 201711 w 441653"/>
                <a:gd name="connsiteY23" fmla="*/ 116150 h 278436"/>
                <a:gd name="connsiteX24" fmla="*/ 37364 w 441653"/>
                <a:gd name="connsiteY24" fmla="*/ 116150 h 278436"/>
                <a:gd name="connsiteX25" fmla="*/ 88657 w 441653"/>
                <a:gd name="connsiteY25" fmla="*/ 18041 h 278436"/>
                <a:gd name="connsiteX26" fmla="*/ 201711 w 441653"/>
                <a:gd name="connsiteY26" fmla="*/ 18041 h 278436"/>
                <a:gd name="connsiteX27" fmla="*/ 235304 w 441653"/>
                <a:gd name="connsiteY27" fmla="*/ 224727 h 278436"/>
                <a:gd name="connsiteX28" fmla="*/ 219792 w 441653"/>
                <a:gd name="connsiteY28" fmla="*/ 224727 h 278436"/>
                <a:gd name="connsiteX29" fmla="*/ 219792 w 441653"/>
                <a:gd name="connsiteY29" fmla="*/ 94168 h 278436"/>
                <a:gd name="connsiteX30" fmla="*/ 235019 w 441653"/>
                <a:gd name="connsiteY30" fmla="*/ 94168 h 278436"/>
                <a:gd name="connsiteX31" fmla="*/ 388422 w 441653"/>
                <a:gd name="connsiteY31" fmla="*/ 214640 h 278436"/>
                <a:gd name="connsiteX32" fmla="*/ 271561 w 441653"/>
                <a:gd name="connsiteY32" fmla="*/ 214640 h 278436"/>
                <a:gd name="connsiteX33" fmla="*/ 263948 w 441653"/>
                <a:gd name="connsiteY33" fmla="*/ 207027 h 278436"/>
                <a:gd name="connsiteX34" fmla="*/ 271561 w 441653"/>
                <a:gd name="connsiteY34" fmla="*/ 199415 h 278436"/>
                <a:gd name="connsiteX35" fmla="*/ 388137 w 441653"/>
                <a:gd name="connsiteY35" fmla="*/ 199415 h 278436"/>
                <a:gd name="connsiteX36" fmla="*/ 395750 w 441653"/>
                <a:gd name="connsiteY36" fmla="*/ 207027 h 278436"/>
                <a:gd name="connsiteX37" fmla="*/ 388137 w 441653"/>
                <a:gd name="connsiteY37" fmla="*/ 214640 h 278436"/>
                <a:gd name="connsiteX38" fmla="*/ 388422 w 441653"/>
                <a:gd name="connsiteY38" fmla="*/ 176576 h 278436"/>
                <a:gd name="connsiteX39" fmla="*/ 271561 w 441653"/>
                <a:gd name="connsiteY39" fmla="*/ 176576 h 278436"/>
                <a:gd name="connsiteX40" fmla="*/ 263948 w 441653"/>
                <a:gd name="connsiteY40" fmla="*/ 168964 h 278436"/>
                <a:gd name="connsiteX41" fmla="*/ 271561 w 441653"/>
                <a:gd name="connsiteY41" fmla="*/ 161351 h 278436"/>
                <a:gd name="connsiteX42" fmla="*/ 388137 w 441653"/>
                <a:gd name="connsiteY42" fmla="*/ 161351 h 278436"/>
                <a:gd name="connsiteX43" fmla="*/ 395750 w 441653"/>
                <a:gd name="connsiteY43" fmla="*/ 168964 h 278436"/>
                <a:gd name="connsiteX44" fmla="*/ 388137 w 441653"/>
                <a:gd name="connsiteY44" fmla="*/ 176576 h 278436"/>
                <a:gd name="connsiteX45" fmla="*/ 388422 w 441653"/>
                <a:gd name="connsiteY45" fmla="*/ 138513 h 278436"/>
                <a:gd name="connsiteX46" fmla="*/ 271561 w 441653"/>
                <a:gd name="connsiteY46" fmla="*/ 138513 h 278436"/>
                <a:gd name="connsiteX47" fmla="*/ 263948 w 441653"/>
                <a:gd name="connsiteY47" fmla="*/ 130900 h 278436"/>
                <a:gd name="connsiteX48" fmla="*/ 271561 w 441653"/>
                <a:gd name="connsiteY48" fmla="*/ 123287 h 278436"/>
                <a:gd name="connsiteX49" fmla="*/ 388137 w 441653"/>
                <a:gd name="connsiteY49" fmla="*/ 123287 h 278436"/>
                <a:gd name="connsiteX50" fmla="*/ 395750 w 441653"/>
                <a:gd name="connsiteY50" fmla="*/ 130900 h 278436"/>
                <a:gd name="connsiteX51" fmla="*/ 388137 w 441653"/>
                <a:gd name="connsiteY51" fmla="*/ 138513 h 278436"/>
                <a:gd name="connsiteX52" fmla="*/ 388422 w 441653"/>
                <a:gd name="connsiteY52" fmla="*/ 100449 h 278436"/>
                <a:gd name="connsiteX53" fmla="*/ 271561 w 441653"/>
                <a:gd name="connsiteY53" fmla="*/ 100449 h 278436"/>
                <a:gd name="connsiteX54" fmla="*/ 263948 w 441653"/>
                <a:gd name="connsiteY54" fmla="*/ 92836 h 278436"/>
                <a:gd name="connsiteX55" fmla="*/ 271561 w 441653"/>
                <a:gd name="connsiteY55" fmla="*/ 85223 h 278436"/>
                <a:gd name="connsiteX56" fmla="*/ 388137 w 441653"/>
                <a:gd name="connsiteY56" fmla="*/ 85223 h 278436"/>
                <a:gd name="connsiteX57" fmla="*/ 395750 w 441653"/>
                <a:gd name="connsiteY57" fmla="*/ 92836 h 278436"/>
                <a:gd name="connsiteX58" fmla="*/ 388137 w 441653"/>
                <a:gd name="connsiteY58" fmla="*/ 100449 h 27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41653" h="278436">
                  <a:moveTo>
                    <a:pt x="426392" y="232340"/>
                  </a:moveTo>
                  <a:lnTo>
                    <a:pt x="424775" y="232340"/>
                  </a:lnTo>
                  <a:lnTo>
                    <a:pt x="424775" y="82464"/>
                  </a:lnTo>
                  <a:cubicBezTo>
                    <a:pt x="424832" y="74109"/>
                    <a:pt x="418094" y="67295"/>
                    <a:pt x="409739" y="67238"/>
                  </a:cubicBezTo>
                  <a:cubicBezTo>
                    <a:pt x="409672" y="67238"/>
                    <a:pt x="409615" y="67238"/>
                    <a:pt x="409548" y="67238"/>
                  </a:cubicBezTo>
                  <a:lnTo>
                    <a:pt x="250245" y="67238"/>
                  </a:lnTo>
                  <a:cubicBezTo>
                    <a:pt x="243378" y="67219"/>
                    <a:pt x="237361" y="71834"/>
                    <a:pt x="235590" y="78467"/>
                  </a:cubicBezTo>
                  <a:lnTo>
                    <a:pt x="219792" y="78467"/>
                  </a:lnTo>
                  <a:lnTo>
                    <a:pt x="219792" y="6051"/>
                  </a:lnTo>
                  <a:cubicBezTo>
                    <a:pt x="219740" y="2672"/>
                    <a:pt x="216986" y="-40"/>
                    <a:pt x="213607" y="-40"/>
                  </a:cubicBezTo>
                  <a:lnTo>
                    <a:pt x="83709" y="-40"/>
                  </a:lnTo>
                  <a:cubicBezTo>
                    <a:pt x="80020" y="198"/>
                    <a:pt x="76681" y="2225"/>
                    <a:pt x="74763" y="5384"/>
                  </a:cubicBezTo>
                  <a:lnTo>
                    <a:pt x="19568" y="110821"/>
                  </a:lnTo>
                  <a:cubicBezTo>
                    <a:pt x="17864" y="114399"/>
                    <a:pt x="16893" y="118282"/>
                    <a:pt x="16714" y="122240"/>
                  </a:cubicBezTo>
                  <a:lnTo>
                    <a:pt x="16714" y="232340"/>
                  </a:lnTo>
                  <a:lnTo>
                    <a:pt x="15191" y="232340"/>
                  </a:lnTo>
                  <a:cubicBezTo>
                    <a:pt x="6781" y="232340"/>
                    <a:pt x="-35" y="239153"/>
                    <a:pt x="-35" y="247565"/>
                  </a:cubicBezTo>
                  <a:lnTo>
                    <a:pt x="-35" y="263172"/>
                  </a:lnTo>
                  <a:cubicBezTo>
                    <a:pt x="-35" y="271584"/>
                    <a:pt x="6781" y="278397"/>
                    <a:pt x="15191" y="278397"/>
                  </a:cubicBezTo>
                  <a:lnTo>
                    <a:pt x="426392" y="278397"/>
                  </a:lnTo>
                  <a:cubicBezTo>
                    <a:pt x="434805" y="278397"/>
                    <a:pt x="441619" y="271584"/>
                    <a:pt x="441619" y="263172"/>
                  </a:cubicBezTo>
                  <a:lnTo>
                    <a:pt x="441619" y="247565"/>
                  </a:lnTo>
                  <a:cubicBezTo>
                    <a:pt x="441619" y="239153"/>
                    <a:pt x="434805" y="232340"/>
                    <a:pt x="426392" y="232340"/>
                  </a:cubicBezTo>
                  <a:close/>
                  <a:moveTo>
                    <a:pt x="201711" y="116150"/>
                  </a:moveTo>
                  <a:lnTo>
                    <a:pt x="37364" y="116150"/>
                  </a:lnTo>
                  <a:lnTo>
                    <a:pt x="88657" y="18041"/>
                  </a:lnTo>
                  <a:lnTo>
                    <a:pt x="201711" y="18041"/>
                  </a:lnTo>
                  <a:close/>
                  <a:moveTo>
                    <a:pt x="235304" y="224727"/>
                  </a:moveTo>
                  <a:lnTo>
                    <a:pt x="219792" y="224727"/>
                  </a:lnTo>
                  <a:lnTo>
                    <a:pt x="219792" y="94168"/>
                  </a:lnTo>
                  <a:lnTo>
                    <a:pt x="235019" y="94168"/>
                  </a:lnTo>
                  <a:close/>
                  <a:moveTo>
                    <a:pt x="388422" y="214640"/>
                  </a:moveTo>
                  <a:lnTo>
                    <a:pt x="271561" y="214640"/>
                  </a:lnTo>
                  <a:cubicBezTo>
                    <a:pt x="267357" y="214640"/>
                    <a:pt x="263948" y="211234"/>
                    <a:pt x="263948" y="207027"/>
                  </a:cubicBezTo>
                  <a:cubicBezTo>
                    <a:pt x="263948" y="202821"/>
                    <a:pt x="267357" y="199415"/>
                    <a:pt x="271561" y="199415"/>
                  </a:cubicBezTo>
                  <a:lnTo>
                    <a:pt x="388137" y="199415"/>
                  </a:lnTo>
                  <a:cubicBezTo>
                    <a:pt x="392343" y="199415"/>
                    <a:pt x="395750" y="202821"/>
                    <a:pt x="395750" y="207027"/>
                  </a:cubicBezTo>
                  <a:cubicBezTo>
                    <a:pt x="395750" y="211234"/>
                    <a:pt x="392343" y="214640"/>
                    <a:pt x="388137" y="214640"/>
                  </a:cubicBezTo>
                  <a:close/>
                  <a:moveTo>
                    <a:pt x="388422" y="176576"/>
                  </a:moveTo>
                  <a:lnTo>
                    <a:pt x="271561" y="176576"/>
                  </a:lnTo>
                  <a:cubicBezTo>
                    <a:pt x="267357" y="176576"/>
                    <a:pt x="263948" y="173170"/>
                    <a:pt x="263948" y="168964"/>
                  </a:cubicBezTo>
                  <a:cubicBezTo>
                    <a:pt x="263948" y="164758"/>
                    <a:pt x="267357" y="161351"/>
                    <a:pt x="271561" y="161351"/>
                  </a:cubicBezTo>
                  <a:lnTo>
                    <a:pt x="388137" y="161351"/>
                  </a:lnTo>
                  <a:cubicBezTo>
                    <a:pt x="392343" y="161351"/>
                    <a:pt x="395750" y="164758"/>
                    <a:pt x="395750" y="168964"/>
                  </a:cubicBezTo>
                  <a:cubicBezTo>
                    <a:pt x="395750" y="173170"/>
                    <a:pt x="392343" y="176576"/>
                    <a:pt x="388137" y="176576"/>
                  </a:cubicBezTo>
                  <a:close/>
                  <a:moveTo>
                    <a:pt x="388422" y="138513"/>
                  </a:moveTo>
                  <a:lnTo>
                    <a:pt x="271561" y="138513"/>
                  </a:lnTo>
                  <a:cubicBezTo>
                    <a:pt x="267357" y="138513"/>
                    <a:pt x="263948" y="135106"/>
                    <a:pt x="263948" y="130900"/>
                  </a:cubicBezTo>
                  <a:cubicBezTo>
                    <a:pt x="263948" y="126694"/>
                    <a:pt x="267357" y="123287"/>
                    <a:pt x="271561" y="123287"/>
                  </a:cubicBezTo>
                  <a:lnTo>
                    <a:pt x="388137" y="123287"/>
                  </a:lnTo>
                  <a:cubicBezTo>
                    <a:pt x="392343" y="123287"/>
                    <a:pt x="395750" y="126694"/>
                    <a:pt x="395750" y="130900"/>
                  </a:cubicBezTo>
                  <a:cubicBezTo>
                    <a:pt x="395750" y="135106"/>
                    <a:pt x="392343" y="138513"/>
                    <a:pt x="388137" y="138513"/>
                  </a:cubicBezTo>
                  <a:close/>
                  <a:moveTo>
                    <a:pt x="388422" y="100449"/>
                  </a:moveTo>
                  <a:lnTo>
                    <a:pt x="271561" y="100449"/>
                  </a:lnTo>
                  <a:cubicBezTo>
                    <a:pt x="267357" y="100449"/>
                    <a:pt x="263948" y="97042"/>
                    <a:pt x="263948" y="92836"/>
                  </a:cubicBezTo>
                  <a:cubicBezTo>
                    <a:pt x="263948" y="88630"/>
                    <a:pt x="267357" y="85223"/>
                    <a:pt x="271561" y="85223"/>
                  </a:cubicBezTo>
                  <a:lnTo>
                    <a:pt x="388137" y="85223"/>
                  </a:lnTo>
                  <a:cubicBezTo>
                    <a:pt x="392343" y="85223"/>
                    <a:pt x="395750" y="88630"/>
                    <a:pt x="395750" y="92836"/>
                  </a:cubicBezTo>
                  <a:cubicBezTo>
                    <a:pt x="395750" y="97042"/>
                    <a:pt x="392343" y="100449"/>
                    <a:pt x="388137" y="100449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60DDEABA-688A-9F4D-8154-3866C178A613}"/>
                </a:ext>
              </a:extLst>
            </p:cNvPr>
            <p:cNvSpPr/>
            <p:nvPr/>
          </p:nvSpPr>
          <p:spPr>
            <a:xfrm>
              <a:off x="2985022" y="3908776"/>
              <a:ext cx="131270" cy="131265"/>
            </a:xfrm>
            <a:custGeom>
              <a:avLst/>
              <a:gdLst>
                <a:gd name="connsiteX0" fmla="*/ 38030 w 76130"/>
                <a:gd name="connsiteY0" fmla="*/ 76088 h 76127"/>
                <a:gd name="connsiteX1" fmla="*/ 76096 w 76130"/>
                <a:gd name="connsiteY1" fmla="*/ 38024 h 76127"/>
                <a:gd name="connsiteX2" fmla="*/ 38030 w 76130"/>
                <a:gd name="connsiteY2" fmla="*/ -40 h 76127"/>
                <a:gd name="connsiteX3" fmla="*/ -35 w 76130"/>
                <a:gd name="connsiteY3" fmla="*/ 38024 h 76127"/>
                <a:gd name="connsiteX4" fmla="*/ 38030 w 76130"/>
                <a:gd name="connsiteY4" fmla="*/ 76088 h 76127"/>
                <a:gd name="connsiteX5" fmla="*/ 38030 w 76130"/>
                <a:gd name="connsiteY5" fmla="*/ 16042 h 76127"/>
                <a:gd name="connsiteX6" fmla="*/ 59632 w 76130"/>
                <a:gd name="connsiteY6" fmla="*/ 37453 h 76127"/>
                <a:gd name="connsiteX7" fmla="*/ 38221 w 76130"/>
                <a:gd name="connsiteY7" fmla="*/ 59054 h 76127"/>
                <a:gd name="connsiteX8" fmla="*/ 16618 w 76130"/>
                <a:gd name="connsiteY8" fmla="*/ 37644 h 76127"/>
                <a:gd name="connsiteX9" fmla="*/ 16618 w 76130"/>
                <a:gd name="connsiteY9" fmla="*/ 37548 h 76127"/>
                <a:gd name="connsiteX10" fmla="*/ 38030 w 76130"/>
                <a:gd name="connsiteY10" fmla="*/ 16042 h 76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130" h="76127">
                  <a:moveTo>
                    <a:pt x="38030" y="76088"/>
                  </a:moveTo>
                  <a:cubicBezTo>
                    <a:pt x="59053" y="76088"/>
                    <a:pt x="76096" y="59045"/>
                    <a:pt x="76096" y="38024"/>
                  </a:cubicBezTo>
                  <a:cubicBezTo>
                    <a:pt x="76096" y="17003"/>
                    <a:pt x="59053" y="-40"/>
                    <a:pt x="38030" y="-40"/>
                  </a:cubicBezTo>
                  <a:cubicBezTo>
                    <a:pt x="17008" y="-40"/>
                    <a:pt x="-35" y="17003"/>
                    <a:pt x="-35" y="38024"/>
                  </a:cubicBezTo>
                  <a:cubicBezTo>
                    <a:pt x="-35" y="59045"/>
                    <a:pt x="17008" y="76088"/>
                    <a:pt x="38030" y="76088"/>
                  </a:cubicBezTo>
                  <a:close/>
                  <a:moveTo>
                    <a:pt x="38030" y="16042"/>
                  </a:moveTo>
                  <a:cubicBezTo>
                    <a:pt x="49908" y="15985"/>
                    <a:pt x="59580" y="25577"/>
                    <a:pt x="59632" y="37453"/>
                  </a:cubicBezTo>
                  <a:cubicBezTo>
                    <a:pt x="59685" y="49329"/>
                    <a:pt x="50098" y="58997"/>
                    <a:pt x="38221" y="59054"/>
                  </a:cubicBezTo>
                  <a:cubicBezTo>
                    <a:pt x="26342" y="59102"/>
                    <a:pt x="16671" y="49520"/>
                    <a:pt x="16618" y="37644"/>
                  </a:cubicBezTo>
                  <a:cubicBezTo>
                    <a:pt x="16618" y="37615"/>
                    <a:pt x="16618" y="37577"/>
                    <a:pt x="16618" y="37548"/>
                  </a:cubicBezTo>
                  <a:cubicBezTo>
                    <a:pt x="16618" y="25711"/>
                    <a:pt x="26189" y="16090"/>
                    <a:pt x="38030" y="16042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A57FE8FF-17BD-E046-8292-AB55B7E2460C}"/>
                </a:ext>
              </a:extLst>
            </p:cNvPr>
            <p:cNvSpPr/>
            <p:nvPr/>
          </p:nvSpPr>
          <p:spPr>
            <a:xfrm>
              <a:off x="2886405" y="4132419"/>
              <a:ext cx="252859" cy="176332"/>
            </a:xfrm>
            <a:custGeom>
              <a:avLst/>
              <a:gdLst>
                <a:gd name="connsiteX0" fmla="*/ 128531 w 146646"/>
                <a:gd name="connsiteY0" fmla="*/ 22704 h 102264"/>
                <a:gd name="connsiteX1" fmla="*/ 39172 w 146646"/>
                <a:gd name="connsiteY1" fmla="*/ 22704 h 102264"/>
                <a:gd name="connsiteX2" fmla="*/ -35 w 146646"/>
                <a:gd name="connsiteY2" fmla="*/ 65811 h 102264"/>
                <a:gd name="connsiteX3" fmla="*/ 12336 w 146646"/>
                <a:gd name="connsiteY3" fmla="*/ 83320 h 102264"/>
                <a:gd name="connsiteX4" fmla="*/ 103583 w 146646"/>
                <a:gd name="connsiteY4" fmla="*/ 83339 h 102264"/>
                <a:gd name="connsiteX5" fmla="*/ 103598 w 146646"/>
                <a:gd name="connsiteY5" fmla="*/ 83320 h 102264"/>
                <a:gd name="connsiteX6" fmla="*/ 146612 w 146646"/>
                <a:gd name="connsiteY6" fmla="*/ 40974 h 102264"/>
                <a:gd name="connsiteX7" fmla="*/ 146612 w 146646"/>
                <a:gd name="connsiteY7" fmla="*/ 22608 h 102264"/>
                <a:gd name="connsiteX8" fmla="*/ 128531 w 146646"/>
                <a:gd name="connsiteY8" fmla="*/ -40 h 102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646" h="102264">
                  <a:moveTo>
                    <a:pt x="128531" y="22704"/>
                  </a:moveTo>
                  <a:lnTo>
                    <a:pt x="39172" y="22704"/>
                  </a:lnTo>
                  <a:cubicBezTo>
                    <a:pt x="38119" y="44609"/>
                    <a:pt x="21674" y="62690"/>
                    <a:pt x="-35" y="65811"/>
                  </a:cubicBezTo>
                  <a:cubicBezTo>
                    <a:pt x="3060" y="72310"/>
                    <a:pt x="7244" y="78229"/>
                    <a:pt x="12336" y="83320"/>
                  </a:cubicBezTo>
                  <a:cubicBezTo>
                    <a:pt x="37529" y="108519"/>
                    <a:pt x="78381" y="108528"/>
                    <a:pt x="103583" y="83339"/>
                  </a:cubicBezTo>
                  <a:cubicBezTo>
                    <a:pt x="103587" y="83330"/>
                    <a:pt x="103593" y="83330"/>
                    <a:pt x="103598" y="83320"/>
                  </a:cubicBezTo>
                  <a:lnTo>
                    <a:pt x="146612" y="40974"/>
                  </a:lnTo>
                  <a:lnTo>
                    <a:pt x="146612" y="22608"/>
                  </a:lnTo>
                  <a:lnTo>
                    <a:pt x="128531" y="-40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779969F3-A263-AA4E-AA79-88E88EF309A9}"/>
                </a:ext>
              </a:extLst>
            </p:cNvPr>
            <p:cNvSpPr/>
            <p:nvPr/>
          </p:nvSpPr>
          <p:spPr>
            <a:xfrm>
              <a:off x="2822575" y="4115356"/>
              <a:ext cx="105343" cy="105340"/>
            </a:xfrm>
            <a:custGeom>
              <a:avLst/>
              <a:gdLst>
                <a:gd name="connsiteX0" fmla="*/ 61060 w 61094"/>
                <a:gd name="connsiteY0" fmla="*/ 30506 h 61092"/>
                <a:gd name="connsiteX1" fmla="*/ 30512 w 61094"/>
                <a:gd name="connsiteY1" fmla="*/ -40 h 61092"/>
                <a:gd name="connsiteX2" fmla="*/ -35 w 61094"/>
                <a:gd name="connsiteY2" fmla="*/ 30506 h 61092"/>
                <a:gd name="connsiteX3" fmla="*/ 30512 w 61094"/>
                <a:gd name="connsiteY3" fmla="*/ 61053 h 61092"/>
                <a:gd name="connsiteX4" fmla="*/ 61060 w 61094"/>
                <a:gd name="connsiteY4" fmla="*/ 30506 h 61092"/>
                <a:gd name="connsiteX5" fmla="*/ 30512 w 61094"/>
                <a:gd name="connsiteY5" fmla="*/ 47159 h 61092"/>
                <a:gd name="connsiteX6" fmla="*/ 13478 w 61094"/>
                <a:gd name="connsiteY6" fmla="*/ 30126 h 61092"/>
                <a:gd name="connsiteX7" fmla="*/ 30512 w 61094"/>
                <a:gd name="connsiteY7" fmla="*/ 13092 h 61092"/>
                <a:gd name="connsiteX8" fmla="*/ 47547 w 61094"/>
                <a:gd name="connsiteY8" fmla="*/ 30126 h 61092"/>
                <a:gd name="connsiteX9" fmla="*/ 30512 w 61094"/>
                <a:gd name="connsiteY9" fmla="*/ 47159 h 61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094" h="61092">
                  <a:moveTo>
                    <a:pt x="61060" y="30506"/>
                  </a:moveTo>
                  <a:cubicBezTo>
                    <a:pt x="61060" y="13635"/>
                    <a:pt x="47383" y="-40"/>
                    <a:pt x="30512" y="-40"/>
                  </a:cubicBezTo>
                  <a:cubicBezTo>
                    <a:pt x="13642" y="-40"/>
                    <a:pt x="-35" y="13635"/>
                    <a:pt x="-35" y="30506"/>
                  </a:cubicBezTo>
                  <a:cubicBezTo>
                    <a:pt x="-35" y="47378"/>
                    <a:pt x="13642" y="61053"/>
                    <a:pt x="30512" y="61053"/>
                  </a:cubicBezTo>
                  <a:cubicBezTo>
                    <a:pt x="47383" y="61053"/>
                    <a:pt x="61060" y="47378"/>
                    <a:pt x="61060" y="30506"/>
                  </a:cubicBezTo>
                  <a:close/>
                  <a:moveTo>
                    <a:pt x="30512" y="47159"/>
                  </a:moveTo>
                  <a:cubicBezTo>
                    <a:pt x="21104" y="47159"/>
                    <a:pt x="13478" y="39537"/>
                    <a:pt x="13478" y="30126"/>
                  </a:cubicBezTo>
                  <a:cubicBezTo>
                    <a:pt x="13478" y="20715"/>
                    <a:pt x="21104" y="13092"/>
                    <a:pt x="30512" y="13092"/>
                  </a:cubicBezTo>
                  <a:cubicBezTo>
                    <a:pt x="39920" y="13092"/>
                    <a:pt x="47547" y="20715"/>
                    <a:pt x="47547" y="30126"/>
                  </a:cubicBezTo>
                  <a:cubicBezTo>
                    <a:pt x="47547" y="39537"/>
                    <a:pt x="39920" y="47159"/>
                    <a:pt x="30512" y="47159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1FAEBECE-C42D-2F40-8014-945EC0602F65}"/>
                </a:ext>
              </a:extLst>
            </p:cNvPr>
            <p:cNvSpPr/>
            <p:nvPr/>
          </p:nvSpPr>
          <p:spPr>
            <a:xfrm>
              <a:off x="2884929" y="4002467"/>
              <a:ext cx="146038" cy="148657"/>
            </a:xfrm>
            <a:custGeom>
              <a:avLst/>
              <a:gdLst>
                <a:gd name="connsiteX0" fmla="*/ 39077 w 84695"/>
                <a:gd name="connsiteY0" fmla="*/ 86175 h 86214"/>
                <a:gd name="connsiteX1" fmla="*/ 84660 w 84695"/>
                <a:gd name="connsiteY1" fmla="*/ 35740 h 86214"/>
                <a:gd name="connsiteX2" fmla="*/ 45072 w 84695"/>
                <a:gd name="connsiteY2" fmla="*/ -40 h 86214"/>
                <a:gd name="connsiteX3" fmla="*/ -35 w 84695"/>
                <a:gd name="connsiteY3" fmla="*/ 50490 h 86214"/>
                <a:gd name="connsiteX4" fmla="*/ 39077 w 84695"/>
                <a:gd name="connsiteY4" fmla="*/ 86175 h 86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5" h="86214">
                  <a:moveTo>
                    <a:pt x="39077" y="86175"/>
                  </a:moveTo>
                  <a:lnTo>
                    <a:pt x="84660" y="35740"/>
                  </a:lnTo>
                  <a:cubicBezTo>
                    <a:pt x="66086" y="31610"/>
                    <a:pt x="51050" y="18022"/>
                    <a:pt x="45072" y="-40"/>
                  </a:cubicBezTo>
                  <a:lnTo>
                    <a:pt x="-35" y="50490"/>
                  </a:lnTo>
                  <a:cubicBezTo>
                    <a:pt x="19245" y="52898"/>
                    <a:pt x="34914" y="67200"/>
                    <a:pt x="39077" y="86175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CAE330BC-F688-0341-BD14-CF4203862ED7}"/>
                </a:ext>
              </a:extLst>
            </p:cNvPr>
            <p:cNvSpPr/>
            <p:nvPr/>
          </p:nvSpPr>
          <p:spPr>
            <a:xfrm>
              <a:off x="3074122" y="3950617"/>
              <a:ext cx="215611" cy="247435"/>
            </a:xfrm>
            <a:custGeom>
              <a:avLst/>
              <a:gdLst>
                <a:gd name="connsiteX0" fmla="*/ -35 w 125044"/>
                <a:gd name="connsiteY0" fmla="*/ 65240 h 143500"/>
                <a:gd name="connsiteX1" fmla="*/ 99601 w 125044"/>
                <a:gd name="connsiteY1" fmla="*/ 143461 h 143500"/>
                <a:gd name="connsiteX2" fmla="*/ 99601 w 125044"/>
                <a:gd name="connsiteY2" fmla="*/ 95120 h 143500"/>
                <a:gd name="connsiteX3" fmla="*/ 104169 w 125044"/>
                <a:gd name="connsiteY3" fmla="*/ 76659 h 143500"/>
                <a:gd name="connsiteX4" fmla="*/ 125010 w 125044"/>
                <a:gd name="connsiteY4" fmla="*/ 36882 h 143500"/>
                <a:gd name="connsiteX5" fmla="*/ 38411 w 125044"/>
                <a:gd name="connsiteY5" fmla="*/ -40 h 143500"/>
                <a:gd name="connsiteX6" fmla="*/ 40124 w 125044"/>
                <a:gd name="connsiteY6" fmla="*/ 13188 h 143500"/>
                <a:gd name="connsiteX7" fmla="*/ -35 w 125044"/>
                <a:gd name="connsiteY7" fmla="*/ 65240 h 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5044" h="143500">
                  <a:moveTo>
                    <a:pt x="-35" y="65240"/>
                  </a:moveTo>
                  <a:lnTo>
                    <a:pt x="99601" y="143461"/>
                  </a:lnTo>
                  <a:lnTo>
                    <a:pt x="99601" y="95120"/>
                  </a:lnTo>
                  <a:cubicBezTo>
                    <a:pt x="99786" y="88706"/>
                    <a:pt x="101343" y="82416"/>
                    <a:pt x="104169" y="76659"/>
                  </a:cubicBezTo>
                  <a:lnTo>
                    <a:pt x="125010" y="36882"/>
                  </a:lnTo>
                  <a:lnTo>
                    <a:pt x="38411" y="-40"/>
                  </a:lnTo>
                  <a:cubicBezTo>
                    <a:pt x="39513" y="4281"/>
                    <a:pt x="40088" y="8725"/>
                    <a:pt x="40124" y="13188"/>
                  </a:cubicBezTo>
                  <a:cubicBezTo>
                    <a:pt x="40108" y="37644"/>
                    <a:pt x="23617" y="59016"/>
                    <a:pt x="-35" y="652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446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CBA16BE-16C8-CA4C-92BD-660B125F5EB6}"/>
              </a:ext>
            </a:extLst>
          </p:cNvPr>
          <p:cNvGrpSpPr/>
          <p:nvPr/>
        </p:nvGrpSpPr>
        <p:grpSpPr>
          <a:xfrm>
            <a:off x="1940312" y="8906558"/>
            <a:ext cx="20497026" cy="788541"/>
            <a:chOff x="0" y="9375777"/>
            <a:chExt cx="13320249" cy="1956912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B8420F65-D718-154B-AFE5-409121175CCE}"/>
                </a:ext>
              </a:extLst>
            </p:cNvPr>
            <p:cNvSpPr/>
            <p:nvPr/>
          </p:nvSpPr>
          <p:spPr>
            <a:xfrm>
              <a:off x="0" y="9375793"/>
              <a:ext cx="13320249" cy="1955422"/>
            </a:xfrm>
            <a:custGeom>
              <a:avLst/>
              <a:gdLst>
                <a:gd name="connsiteX0" fmla="*/ 0 w 7620000"/>
                <a:gd name="connsiteY0" fmla="*/ 0 h 124655"/>
                <a:gd name="connsiteX1" fmla="*/ 7620000 w 7620000"/>
                <a:gd name="connsiteY1" fmla="*/ 0 h 124655"/>
                <a:gd name="connsiteX2" fmla="*/ 7620000 w 7620000"/>
                <a:gd name="connsiteY2" fmla="*/ 124655 h 124655"/>
                <a:gd name="connsiteX3" fmla="*/ 0 w 7620000"/>
                <a:gd name="connsiteY3" fmla="*/ 124655 h 124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0" h="124655">
                  <a:moveTo>
                    <a:pt x="0" y="0"/>
                  </a:moveTo>
                  <a:lnTo>
                    <a:pt x="7620000" y="0"/>
                  </a:lnTo>
                  <a:lnTo>
                    <a:pt x="7620000" y="124655"/>
                  </a:lnTo>
                  <a:lnTo>
                    <a:pt x="0" y="124655"/>
                  </a:lnTo>
                  <a:close/>
                </a:path>
              </a:pathLst>
            </a:custGeom>
            <a:solidFill>
              <a:srgbClr val="302E2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E5844F7-5554-B345-8E90-1FB05CA87E2F}"/>
                </a:ext>
              </a:extLst>
            </p:cNvPr>
            <p:cNvSpPr/>
            <p:nvPr/>
          </p:nvSpPr>
          <p:spPr>
            <a:xfrm>
              <a:off x="11750635" y="9375777"/>
              <a:ext cx="1569614" cy="1956912"/>
            </a:xfrm>
            <a:custGeom>
              <a:avLst/>
              <a:gdLst>
                <a:gd name="connsiteX0" fmla="*/ 195358 w 490632"/>
                <a:gd name="connsiteY0" fmla="*/ 0 h 124750"/>
                <a:gd name="connsiteX1" fmla="*/ 0 w 490632"/>
                <a:gd name="connsiteY1" fmla="*/ 124751 h 124750"/>
                <a:gd name="connsiteX2" fmla="*/ 295275 w 490632"/>
                <a:gd name="connsiteY2" fmla="*/ 124751 h 124750"/>
                <a:gd name="connsiteX3" fmla="*/ 490633 w 490632"/>
                <a:gd name="connsiteY3" fmla="*/ 0 h 124750"/>
                <a:gd name="connsiteX4" fmla="*/ 195358 w 490632"/>
                <a:gd name="connsiteY4" fmla="*/ 0 h 12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632" h="124750">
                  <a:moveTo>
                    <a:pt x="195358" y="0"/>
                  </a:moveTo>
                  <a:lnTo>
                    <a:pt x="0" y="124751"/>
                  </a:lnTo>
                  <a:lnTo>
                    <a:pt x="295275" y="124751"/>
                  </a:lnTo>
                  <a:lnTo>
                    <a:pt x="490633" y="0"/>
                  </a:lnTo>
                  <a:lnTo>
                    <a:pt x="19535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53DD843-41FD-6B46-A199-995FE7BC394B}"/>
                </a:ext>
              </a:extLst>
            </p:cNvPr>
            <p:cNvSpPr/>
            <p:nvPr/>
          </p:nvSpPr>
          <p:spPr>
            <a:xfrm>
              <a:off x="3939425" y="9375777"/>
              <a:ext cx="1569921" cy="1956912"/>
            </a:xfrm>
            <a:custGeom>
              <a:avLst/>
              <a:gdLst>
                <a:gd name="connsiteX0" fmla="*/ 195453 w 490728"/>
                <a:gd name="connsiteY0" fmla="*/ 0 h 124750"/>
                <a:gd name="connsiteX1" fmla="*/ 0 w 490728"/>
                <a:gd name="connsiteY1" fmla="*/ 124751 h 124750"/>
                <a:gd name="connsiteX2" fmla="*/ 295275 w 490728"/>
                <a:gd name="connsiteY2" fmla="*/ 124751 h 124750"/>
                <a:gd name="connsiteX3" fmla="*/ 490728 w 490728"/>
                <a:gd name="connsiteY3" fmla="*/ 0 h 124750"/>
                <a:gd name="connsiteX4" fmla="*/ 195453 w 490728"/>
                <a:gd name="connsiteY4" fmla="*/ 0 h 12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728" h="124750">
                  <a:moveTo>
                    <a:pt x="195453" y="0"/>
                  </a:moveTo>
                  <a:lnTo>
                    <a:pt x="0" y="124751"/>
                  </a:lnTo>
                  <a:lnTo>
                    <a:pt x="295275" y="124751"/>
                  </a:lnTo>
                  <a:lnTo>
                    <a:pt x="490728" y="0"/>
                  </a:lnTo>
                  <a:lnTo>
                    <a:pt x="19545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8B8856C-A80E-9F41-BFD7-212D3B10BD3D}"/>
                </a:ext>
              </a:extLst>
            </p:cNvPr>
            <p:cNvSpPr/>
            <p:nvPr/>
          </p:nvSpPr>
          <p:spPr>
            <a:xfrm>
              <a:off x="1986775" y="9375777"/>
              <a:ext cx="1569921" cy="1956912"/>
            </a:xfrm>
            <a:custGeom>
              <a:avLst/>
              <a:gdLst>
                <a:gd name="connsiteX0" fmla="*/ 195453 w 490728"/>
                <a:gd name="connsiteY0" fmla="*/ 0 h 124750"/>
                <a:gd name="connsiteX1" fmla="*/ 0 w 490728"/>
                <a:gd name="connsiteY1" fmla="*/ 124751 h 124750"/>
                <a:gd name="connsiteX2" fmla="*/ 295275 w 490728"/>
                <a:gd name="connsiteY2" fmla="*/ 124751 h 124750"/>
                <a:gd name="connsiteX3" fmla="*/ 490728 w 490728"/>
                <a:gd name="connsiteY3" fmla="*/ 0 h 124750"/>
                <a:gd name="connsiteX4" fmla="*/ 195453 w 490728"/>
                <a:gd name="connsiteY4" fmla="*/ 0 h 12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728" h="124750">
                  <a:moveTo>
                    <a:pt x="195453" y="0"/>
                  </a:moveTo>
                  <a:lnTo>
                    <a:pt x="0" y="124751"/>
                  </a:lnTo>
                  <a:lnTo>
                    <a:pt x="295275" y="124751"/>
                  </a:lnTo>
                  <a:lnTo>
                    <a:pt x="490728" y="0"/>
                  </a:lnTo>
                  <a:lnTo>
                    <a:pt x="19545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B44CE397-31CC-5147-9AB9-B6FEDA1C3A8A}"/>
                </a:ext>
              </a:extLst>
            </p:cNvPr>
            <p:cNvSpPr/>
            <p:nvPr/>
          </p:nvSpPr>
          <p:spPr>
            <a:xfrm>
              <a:off x="33822" y="9375777"/>
              <a:ext cx="1569921" cy="1956912"/>
            </a:xfrm>
            <a:custGeom>
              <a:avLst/>
              <a:gdLst>
                <a:gd name="connsiteX0" fmla="*/ 195453 w 490728"/>
                <a:gd name="connsiteY0" fmla="*/ 0 h 124750"/>
                <a:gd name="connsiteX1" fmla="*/ 0 w 490728"/>
                <a:gd name="connsiteY1" fmla="*/ 124751 h 124750"/>
                <a:gd name="connsiteX2" fmla="*/ 295370 w 490728"/>
                <a:gd name="connsiteY2" fmla="*/ 124751 h 124750"/>
                <a:gd name="connsiteX3" fmla="*/ 490728 w 490728"/>
                <a:gd name="connsiteY3" fmla="*/ 0 h 124750"/>
                <a:gd name="connsiteX4" fmla="*/ 195453 w 490728"/>
                <a:gd name="connsiteY4" fmla="*/ 0 h 12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728" h="124750">
                  <a:moveTo>
                    <a:pt x="195453" y="0"/>
                  </a:moveTo>
                  <a:lnTo>
                    <a:pt x="0" y="124751"/>
                  </a:lnTo>
                  <a:lnTo>
                    <a:pt x="295370" y="124751"/>
                  </a:lnTo>
                  <a:lnTo>
                    <a:pt x="490728" y="0"/>
                  </a:lnTo>
                  <a:lnTo>
                    <a:pt x="19545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0F70D313-F422-A044-A731-16AC11BB32A8}"/>
                </a:ext>
              </a:extLst>
            </p:cNvPr>
            <p:cNvSpPr/>
            <p:nvPr/>
          </p:nvSpPr>
          <p:spPr>
            <a:xfrm>
              <a:off x="7845032" y="9375777"/>
              <a:ext cx="1569917" cy="1956912"/>
            </a:xfrm>
            <a:custGeom>
              <a:avLst/>
              <a:gdLst>
                <a:gd name="connsiteX0" fmla="*/ 195453 w 490727"/>
                <a:gd name="connsiteY0" fmla="*/ 0 h 124750"/>
                <a:gd name="connsiteX1" fmla="*/ 0 w 490727"/>
                <a:gd name="connsiteY1" fmla="*/ 124751 h 124750"/>
                <a:gd name="connsiteX2" fmla="*/ 295275 w 490727"/>
                <a:gd name="connsiteY2" fmla="*/ 124751 h 124750"/>
                <a:gd name="connsiteX3" fmla="*/ 490728 w 490727"/>
                <a:gd name="connsiteY3" fmla="*/ 0 h 124750"/>
                <a:gd name="connsiteX4" fmla="*/ 195453 w 490727"/>
                <a:gd name="connsiteY4" fmla="*/ 0 h 12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727" h="124750">
                  <a:moveTo>
                    <a:pt x="195453" y="0"/>
                  </a:moveTo>
                  <a:lnTo>
                    <a:pt x="0" y="124751"/>
                  </a:lnTo>
                  <a:lnTo>
                    <a:pt x="295275" y="124751"/>
                  </a:lnTo>
                  <a:lnTo>
                    <a:pt x="490728" y="0"/>
                  </a:lnTo>
                  <a:lnTo>
                    <a:pt x="19545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29BBC8E1-6E19-854B-A171-6B97F811CC77}"/>
                </a:ext>
              </a:extLst>
            </p:cNvPr>
            <p:cNvSpPr/>
            <p:nvPr/>
          </p:nvSpPr>
          <p:spPr>
            <a:xfrm>
              <a:off x="9797681" y="9375777"/>
              <a:ext cx="1569917" cy="1956912"/>
            </a:xfrm>
            <a:custGeom>
              <a:avLst/>
              <a:gdLst>
                <a:gd name="connsiteX0" fmla="*/ 195453 w 490727"/>
                <a:gd name="connsiteY0" fmla="*/ 0 h 124750"/>
                <a:gd name="connsiteX1" fmla="*/ 0 w 490727"/>
                <a:gd name="connsiteY1" fmla="*/ 124751 h 124750"/>
                <a:gd name="connsiteX2" fmla="*/ 295275 w 490727"/>
                <a:gd name="connsiteY2" fmla="*/ 124751 h 124750"/>
                <a:gd name="connsiteX3" fmla="*/ 490728 w 490727"/>
                <a:gd name="connsiteY3" fmla="*/ 0 h 124750"/>
                <a:gd name="connsiteX4" fmla="*/ 195453 w 490727"/>
                <a:gd name="connsiteY4" fmla="*/ 0 h 12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727" h="124750">
                  <a:moveTo>
                    <a:pt x="195453" y="0"/>
                  </a:moveTo>
                  <a:lnTo>
                    <a:pt x="0" y="124751"/>
                  </a:lnTo>
                  <a:lnTo>
                    <a:pt x="295275" y="124751"/>
                  </a:lnTo>
                  <a:lnTo>
                    <a:pt x="490728" y="0"/>
                  </a:lnTo>
                  <a:lnTo>
                    <a:pt x="19545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4EDB6EED-B522-E242-8C95-0B1477171ACA}"/>
                </a:ext>
              </a:extLst>
            </p:cNvPr>
            <p:cNvSpPr/>
            <p:nvPr/>
          </p:nvSpPr>
          <p:spPr>
            <a:xfrm>
              <a:off x="5892382" y="9375777"/>
              <a:ext cx="1569614" cy="1956912"/>
            </a:xfrm>
            <a:custGeom>
              <a:avLst/>
              <a:gdLst>
                <a:gd name="connsiteX0" fmla="*/ 195358 w 490632"/>
                <a:gd name="connsiteY0" fmla="*/ 0 h 124750"/>
                <a:gd name="connsiteX1" fmla="*/ 0 w 490632"/>
                <a:gd name="connsiteY1" fmla="*/ 124751 h 124750"/>
                <a:gd name="connsiteX2" fmla="*/ 295275 w 490632"/>
                <a:gd name="connsiteY2" fmla="*/ 124751 h 124750"/>
                <a:gd name="connsiteX3" fmla="*/ 490633 w 490632"/>
                <a:gd name="connsiteY3" fmla="*/ 0 h 124750"/>
                <a:gd name="connsiteX4" fmla="*/ 195358 w 490632"/>
                <a:gd name="connsiteY4" fmla="*/ 0 h 12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632" h="124750">
                  <a:moveTo>
                    <a:pt x="195358" y="0"/>
                  </a:moveTo>
                  <a:lnTo>
                    <a:pt x="0" y="124751"/>
                  </a:lnTo>
                  <a:lnTo>
                    <a:pt x="295275" y="124751"/>
                  </a:lnTo>
                  <a:lnTo>
                    <a:pt x="490633" y="0"/>
                  </a:lnTo>
                  <a:lnTo>
                    <a:pt x="19535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2D58D1D-8CDC-4E4B-924C-81F244990E00}"/>
              </a:ext>
            </a:extLst>
          </p:cNvPr>
          <p:cNvGrpSpPr/>
          <p:nvPr/>
        </p:nvGrpSpPr>
        <p:grpSpPr>
          <a:xfrm>
            <a:off x="2903292" y="5276704"/>
            <a:ext cx="18571066" cy="3507970"/>
            <a:chOff x="2679786" y="5345724"/>
            <a:chExt cx="18571066" cy="3507970"/>
          </a:xfrm>
        </p:grpSpPr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5E7C58C1-0159-D448-9BF0-06D0A2D87CB7}"/>
                </a:ext>
              </a:extLst>
            </p:cNvPr>
            <p:cNvSpPr/>
            <p:nvPr/>
          </p:nvSpPr>
          <p:spPr>
            <a:xfrm>
              <a:off x="2679786" y="5345724"/>
              <a:ext cx="2870434" cy="3507970"/>
            </a:xfrm>
            <a:custGeom>
              <a:avLst/>
              <a:gdLst>
                <a:gd name="connsiteX0" fmla="*/ 2359925 w 2359924"/>
                <a:gd name="connsiteY0" fmla="*/ 1177536 h 2884075"/>
                <a:gd name="connsiteX1" fmla="*/ 1179783 w 2359924"/>
                <a:gd name="connsiteY1" fmla="*/ 0 h 2884075"/>
                <a:gd name="connsiteX2" fmla="*/ 0 w 2359924"/>
                <a:gd name="connsiteY2" fmla="*/ 1177924 h 2884075"/>
                <a:gd name="connsiteX3" fmla="*/ 798183 w 2359924"/>
                <a:gd name="connsiteY3" fmla="*/ 2292090 h 2884075"/>
                <a:gd name="connsiteX4" fmla="*/ 977282 w 2359924"/>
                <a:gd name="connsiteY4" fmla="*/ 2452674 h 2884075"/>
                <a:gd name="connsiteX5" fmla="*/ 1180261 w 2359924"/>
                <a:gd name="connsiteY5" fmla="*/ 2884075 h 2884075"/>
                <a:gd name="connsiteX6" fmla="*/ 1383239 w 2359924"/>
                <a:gd name="connsiteY6" fmla="*/ 2452674 h 2884075"/>
                <a:gd name="connsiteX7" fmla="*/ 1559353 w 2359924"/>
                <a:gd name="connsiteY7" fmla="*/ 2292686 h 2884075"/>
                <a:gd name="connsiteX8" fmla="*/ 2359925 w 2359924"/>
                <a:gd name="connsiteY8" fmla="*/ 1177536 h 288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9924" h="2884075">
                  <a:moveTo>
                    <a:pt x="2359925" y="1177536"/>
                  </a:moveTo>
                  <a:cubicBezTo>
                    <a:pt x="2359835" y="527097"/>
                    <a:pt x="1831464" y="-90"/>
                    <a:pt x="1179783" y="0"/>
                  </a:cubicBezTo>
                  <a:cubicBezTo>
                    <a:pt x="528100" y="119"/>
                    <a:pt x="-105" y="527484"/>
                    <a:pt x="0" y="1177924"/>
                  </a:cubicBezTo>
                  <a:cubicBezTo>
                    <a:pt x="81" y="1681424"/>
                    <a:pt x="320853" y="2129182"/>
                    <a:pt x="798183" y="2292090"/>
                  </a:cubicBezTo>
                  <a:cubicBezTo>
                    <a:pt x="877220" y="2319171"/>
                    <a:pt x="941851" y="2377149"/>
                    <a:pt x="977282" y="2452674"/>
                  </a:cubicBezTo>
                  <a:lnTo>
                    <a:pt x="1180261" y="2884075"/>
                  </a:lnTo>
                  <a:lnTo>
                    <a:pt x="1383239" y="2452674"/>
                  </a:lnTo>
                  <a:cubicBezTo>
                    <a:pt x="1417746" y="2377685"/>
                    <a:pt x="1481326" y="2319946"/>
                    <a:pt x="1559353" y="2292686"/>
                  </a:cubicBezTo>
                  <a:cubicBezTo>
                    <a:pt x="2037905" y="2130403"/>
                    <a:pt x="2359835" y="1681990"/>
                    <a:pt x="2359925" y="1177536"/>
                  </a:cubicBezTo>
                  <a:close/>
                </a:path>
              </a:pathLst>
            </a:custGeom>
            <a:solidFill>
              <a:schemeClr val="accent1"/>
            </a:solidFill>
            <a:ln w="298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218D171-F4A1-C94C-85D9-C311B7DE67F9}"/>
                </a:ext>
              </a:extLst>
            </p:cNvPr>
            <p:cNvSpPr/>
            <p:nvPr/>
          </p:nvSpPr>
          <p:spPr>
            <a:xfrm>
              <a:off x="7913330" y="5345724"/>
              <a:ext cx="2870434" cy="3507970"/>
            </a:xfrm>
            <a:custGeom>
              <a:avLst/>
              <a:gdLst>
                <a:gd name="connsiteX0" fmla="*/ 2359925 w 2359924"/>
                <a:gd name="connsiteY0" fmla="*/ 1177536 h 2884075"/>
                <a:gd name="connsiteX1" fmla="*/ 1179783 w 2359924"/>
                <a:gd name="connsiteY1" fmla="*/ 0 h 2884075"/>
                <a:gd name="connsiteX2" fmla="*/ 0 w 2359924"/>
                <a:gd name="connsiteY2" fmla="*/ 1177924 h 2884075"/>
                <a:gd name="connsiteX3" fmla="*/ 798183 w 2359924"/>
                <a:gd name="connsiteY3" fmla="*/ 2292090 h 2884075"/>
                <a:gd name="connsiteX4" fmla="*/ 977282 w 2359924"/>
                <a:gd name="connsiteY4" fmla="*/ 2452674 h 2884075"/>
                <a:gd name="connsiteX5" fmla="*/ 1180261 w 2359924"/>
                <a:gd name="connsiteY5" fmla="*/ 2884075 h 2884075"/>
                <a:gd name="connsiteX6" fmla="*/ 1383239 w 2359924"/>
                <a:gd name="connsiteY6" fmla="*/ 2452674 h 2884075"/>
                <a:gd name="connsiteX7" fmla="*/ 1559353 w 2359924"/>
                <a:gd name="connsiteY7" fmla="*/ 2292686 h 2884075"/>
                <a:gd name="connsiteX8" fmla="*/ 2359925 w 2359924"/>
                <a:gd name="connsiteY8" fmla="*/ 1177536 h 288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9924" h="2884075">
                  <a:moveTo>
                    <a:pt x="2359925" y="1177536"/>
                  </a:moveTo>
                  <a:cubicBezTo>
                    <a:pt x="2359835" y="527097"/>
                    <a:pt x="1831464" y="-90"/>
                    <a:pt x="1179783" y="0"/>
                  </a:cubicBezTo>
                  <a:cubicBezTo>
                    <a:pt x="528100" y="119"/>
                    <a:pt x="-105" y="527484"/>
                    <a:pt x="0" y="1177924"/>
                  </a:cubicBezTo>
                  <a:cubicBezTo>
                    <a:pt x="81" y="1681424"/>
                    <a:pt x="320853" y="2129182"/>
                    <a:pt x="798183" y="2292090"/>
                  </a:cubicBezTo>
                  <a:cubicBezTo>
                    <a:pt x="877220" y="2319171"/>
                    <a:pt x="941851" y="2377149"/>
                    <a:pt x="977282" y="2452674"/>
                  </a:cubicBezTo>
                  <a:lnTo>
                    <a:pt x="1180261" y="2884075"/>
                  </a:lnTo>
                  <a:lnTo>
                    <a:pt x="1383239" y="2452674"/>
                  </a:lnTo>
                  <a:cubicBezTo>
                    <a:pt x="1417746" y="2377685"/>
                    <a:pt x="1481326" y="2319946"/>
                    <a:pt x="1559353" y="2292686"/>
                  </a:cubicBezTo>
                  <a:cubicBezTo>
                    <a:pt x="2037905" y="2130403"/>
                    <a:pt x="2359835" y="1681990"/>
                    <a:pt x="2359925" y="1177536"/>
                  </a:cubicBezTo>
                  <a:close/>
                </a:path>
              </a:pathLst>
            </a:custGeom>
            <a:solidFill>
              <a:schemeClr val="tx2"/>
            </a:solidFill>
            <a:ln w="298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01B86D82-D10D-9848-92ED-EDF0D4E81259}"/>
                </a:ext>
              </a:extLst>
            </p:cNvPr>
            <p:cNvSpPr/>
            <p:nvPr/>
          </p:nvSpPr>
          <p:spPr>
            <a:xfrm>
              <a:off x="13146874" y="5345724"/>
              <a:ext cx="2870434" cy="3507970"/>
            </a:xfrm>
            <a:custGeom>
              <a:avLst/>
              <a:gdLst>
                <a:gd name="connsiteX0" fmla="*/ 2359925 w 2359924"/>
                <a:gd name="connsiteY0" fmla="*/ 1177536 h 2884075"/>
                <a:gd name="connsiteX1" fmla="*/ 1179783 w 2359924"/>
                <a:gd name="connsiteY1" fmla="*/ 0 h 2884075"/>
                <a:gd name="connsiteX2" fmla="*/ 0 w 2359924"/>
                <a:gd name="connsiteY2" fmla="*/ 1177924 h 2884075"/>
                <a:gd name="connsiteX3" fmla="*/ 798183 w 2359924"/>
                <a:gd name="connsiteY3" fmla="*/ 2292090 h 2884075"/>
                <a:gd name="connsiteX4" fmla="*/ 977282 w 2359924"/>
                <a:gd name="connsiteY4" fmla="*/ 2452674 h 2884075"/>
                <a:gd name="connsiteX5" fmla="*/ 1180261 w 2359924"/>
                <a:gd name="connsiteY5" fmla="*/ 2884075 h 2884075"/>
                <a:gd name="connsiteX6" fmla="*/ 1383239 w 2359924"/>
                <a:gd name="connsiteY6" fmla="*/ 2452674 h 2884075"/>
                <a:gd name="connsiteX7" fmla="*/ 1559353 w 2359924"/>
                <a:gd name="connsiteY7" fmla="*/ 2292686 h 2884075"/>
                <a:gd name="connsiteX8" fmla="*/ 2359925 w 2359924"/>
                <a:gd name="connsiteY8" fmla="*/ 1177536 h 288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9924" h="2884075">
                  <a:moveTo>
                    <a:pt x="2359925" y="1177536"/>
                  </a:moveTo>
                  <a:cubicBezTo>
                    <a:pt x="2359835" y="527097"/>
                    <a:pt x="1831464" y="-90"/>
                    <a:pt x="1179783" y="0"/>
                  </a:cubicBezTo>
                  <a:cubicBezTo>
                    <a:pt x="528100" y="119"/>
                    <a:pt x="-105" y="527484"/>
                    <a:pt x="0" y="1177924"/>
                  </a:cubicBezTo>
                  <a:cubicBezTo>
                    <a:pt x="81" y="1681424"/>
                    <a:pt x="320853" y="2129182"/>
                    <a:pt x="798183" y="2292090"/>
                  </a:cubicBezTo>
                  <a:cubicBezTo>
                    <a:pt x="877220" y="2319171"/>
                    <a:pt x="941851" y="2377149"/>
                    <a:pt x="977282" y="2452674"/>
                  </a:cubicBezTo>
                  <a:lnTo>
                    <a:pt x="1180261" y="2884075"/>
                  </a:lnTo>
                  <a:lnTo>
                    <a:pt x="1383239" y="2452674"/>
                  </a:lnTo>
                  <a:cubicBezTo>
                    <a:pt x="1417746" y="2377685"/>
                    <a:pt x="1481326" y="2319946"/>
                    <a:pt x="1559353" y="2292686"/>
                  </a:cubicBezTo>
                  <a:cubicBezTo>
                    <a:pt x="2037905" y="2130403"/>
                    <a:pt x="2359835" y="1681990"/>
                    <a:pt x="2359925" y="1177536"/>
                  </a:cubicBezTo>
                  <a:close/>
                </a:path>
              </a:pathLst>
            </a:custGeom>
            <a:solidFill>
              <a:schemeClr val="accent1"/>
            </a:solidFill>
            <a:ln w="298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6EE11992-2220-C743-B105-AB72BE99F8DD}"/>
                </a:ext>
              </a:extLst>
            </p:cNvPr>
            <p:cNvSpPr/>
            <p:nvPr/>
          </p:nvSpPr>
          <p:spPr>
            <a:xfrm>
              <a:off x="18380418" y="5345724"/>
              <a:ext cx="2870434" cy="3507970"/>
            </a:xfrm>
            <a:custGeom>
              <a:avLst/>
              <a:gdLst>
                <a:gd name="connsiteX0" fmla="*/ 2359925 w 2359924"/>
                <a:gd name="connsiteY0" fmla="*/ 1177536 h 2884075"/>
                <a:gd name="connsiteX1" fmla="*/ 1179783 w 2359924"/>
                <a:gd name="connsiteY1" fmla="*/ 0 h 2884075"/>
                <a:gd name="connsiteX2" fmla="*/ 0 w 2359924"/>
                <a:gd name="connsiteY2" fmla="*/ 1177924 h 2884075"/>
                <a:gd name="connsiteX3" fmla="*/ 798183 w 2359924"/>
                <a:gd name="connsiteY3" fmla="*/ 2292090 h 2884075"/>
                <a:gd name="connsiteX4" fmla="*/ 977282 w 2359924"/>
                <a:gd name="connsiteY4" fmla="*/ 2452674 h 2884075"/>
                <a:gd name="connsiteX5" fmla="*/ 1180261 w 2359924"/>
                <a:gd name="connsiteY5" fmla="*/ 2884075 h 2884075"/>
                <a:gd name="connsiteX6" fmla="*/ 1383239 w 2359924"/>
                <a:gd name="connsiteY6" fmla="*/ 2452674 h 2884075"/>
                <a:gd name="connsiteX7" fmla="*/ 1559353 w 2359924"/>
                <a:gd name="connsiteY7" fmla="*/ 2292686 h 2884075"/>
                <a:gd name="connsiteX8" fmla="*/ 2359925 w 2359924"/>
                <a:gd name="connsiteY8" fmla="*/ 1177536 h 288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9924" h="2884075">
                  <a:moveTo>
                    <a:pt x="2359925" y="1177536"/>
                  </a:moveTo>
                  <a:cubicBezTo>
                    <a:pt x="2359835" y="527097"/>
                    <a:pt x="1831464" y="-90"/>
                    <a:pt x="1179783" y="0"/>
                  </a:cubicBezTo>
                  <a:cubicBezTo>
                    <a:pt x="528100" y="119"/>
                    <a:pt x="-105" y="527484"/>
                    <a:pt x="0" y="1177924"/>
                  </a:cubicBezTo>
                  <a:cubicBezTo>
                    <a:pt x="81" y="1681424"/>
                    <a:pt x="320853" y="2129182"/>
                    <a:pt x="798183" y="2292090"/>
                  </a:cubicBezTo>
                  <a:cubicBezTo>
                    <a:pt x="877220" y="2319171"/>
                    <a:pt x="941851" y="2377149"/>
                    <a:pt x="977282" y="2452674"/>
                  </a:cubicBezTo>
                  <a:lnTo>
                    <a:pt x="1180261" y="2884075"/>
                  </a:lnTo>
                  <a:lnTo>
                    <a:pt x="1383239" y="2452674"/>
                  </a:lnTo>
                  <a:cubicBezTo>
                    <a:pt x="1417746" y="2377685"/>
                    <a:pt x="1481326" y="2319946"/>
                    <a:pt x="1559353" y="2292686"/>
                  </a:cubicBezTo>
                  <a:cubicBezTo>
                    <a:pt x="2037905" y="2130403"/>
                    <a:pt x="2359835" y="1681990"/>
                    <a:pt x="2359925" y="1177536"/>
                  </a:cubicBezTo>
                  <a:close/>
                </a:path>
              </a:pathLst>
            </a:custGeom>
            <a:solidFill>
              <a:schemeClr val="tx2"/>
            </a:solidFill>
            <a:ln w="298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58F310C-4FA4-664C-B022-BEA9109DA934}"/>
              </a:ext>
            </a:extLst>
          </p:cNvPr>
          <p:cNvGrpSpPr/>
          <p:nvPr/>
        </p:nvGrpSpPr>
        <p:grpSpPr>
          <a:xfrm>
            <a:off x="2527632" y="10225110"/>
            <a:ext cx="3617636" cy="1849397"/>
            <a:chOff x="7754261" y="6185836"/>
            <a:chExt cx="3617636" cy="184939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EB7BB4E-16A0-9A4E-BDFA-0BCAA349BC77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CD8B896-EA4A-9D45-B4E4-2C568C89B4D4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1BE3E98-77E1-EA45-8D78-0E7AE9E2A970}"/>
              </a:ext>
            </a:extLst>
          </p:cNvPr>
          <p:cNvGrpSpPr/>
          <p:nvPr/>
        </p:nvGrpSpPr>
        <p:grpSpPr>
          <a:xfrm>
            <a:off x="7777003" y="10225110"/>
            <a:ext cx="3617636" cy="1849397"/>
            <a:chOff x="7754261" y="6185836"/>
            <a:chExt cx="3617636" cy="1849397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DC42CF0-BBB5-7C4A-89F9-A1702B77012C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7A120D8-A2EF-4B4E-97F4-318AFE58F303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F722A41-3AAA-D54E-8366-553F9E28F2CE}"/>
              </a:ext>
            </a:extLst>
          </p:cNvPr>
          <p:cNvGrpSpPr/>
          <p:nvPr/>
        </p:nvGrpSpPr>
        <p:grpSpPr>
          <a:xfrm>
            <a:off x="13032090" y="10225110"/>
            <a:ext cx="3617636" cy="1849397"/>
            <a:chOff x="7754261" y="6185836"/>
            <a:chExt cx="3617636" cy="184939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892F512-477A-E141-9D46-954CF389DCAD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931628F-A9FC-6D4A-9AAE-F9FD65C30648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EC5D9A3-6C54-3B4F-8DED-48A4225B55FB}"/>
              </a:ext>
            </a:extLst>
          </p:cNvPr>
          <p:cNvGrpSpPr/>
          <p:nvPr/>
        </p:nvGrpSpPr>
        <p:grpSpPr>
          <a:xfrm>
            <a:off x="18252007" y="10225110"/>
            <a:ext cx="3617636" cy="1849397"/>
            <a:chOff x="7754261" y="6185836"/>
            <a:chExt cx="3617636" cy="184939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D3F8CA5-A50E-6845-BB8E-7716AFE864BD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09FC16E-3E48-6A45-94E8-19D45A21E368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Action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87" name="Freeform 86">
            <a:extLst>
              <a:ext uri="{FF2B5EF4-FFF2-40B4-BE49-F238E27FC236}">
                <a16:creationId xmlns:a16="http://schemas.microsoft.com/office/drawing/2014/main" id="{757D8978-59F7-2547-9BC0-F59D751DE2CD}"/>
              </a:ext>
            </a:extLst>
          </p:cNvPr>
          <p:cNvSpPr/>
          <p:nvPr/>
        </p:nvSpPr>
        <p:spPr>
          <a:xfrm rot="1800000">
            <a:off x="19750530" y="5856099"/>
            <a:ext cx="577222" cy="1712055"/>
          </a:xfrm>
          <a:custGeom>
            <a:avLst/>
            <a:gdLst>
              <a:gd name="connsiteX0" fmla="*/ 90012 w 364808"/>
              <a:gd name="connsiteY0" fmla="*/ 51100 h 1082029"/>
              <a:gd name="connsiteX1" fmla="*/ 182785 w 364808"/>
              <a:gd name="connsiteY1" fmla="*/ 121801 h 1082029"/>
              <a:gd name="connsiteX2" fmla="*/ 275749 w 364808"/>
              <a:gd name="connsiteY2" fmla="*/ 51195 h 1082029"/>
              <a:gd name="connsiteX3" fmla="*/ 60484 w 364808"/>
              <a:gd name="connsiteY3" fmla="*/ 0 h 1082029"/>
              <a:gd name="connsiteX4" fmla="*/ 60674 w 364808"/>
              <a:gd name="connsiteY4" fmla="*/ 0 h 1082029"/>
              <a:gd name="connsiteX5" fmla="*/ 304800 w 364808"/>
              <a:gd name="connsiteY5" fmla="*/ 96 h 1082029"/>
              <a:gd name="connsiteX6" fmla="*/ 330327 w 364808"/>
              <a:gd name="connsiteY6" fmla="*/ 25598 h 1082029"/>
              <a:gd name="connsiteX7" fmla="*/ 240156 w 364808"/>
              <a:gd name="connsiteY7" fmla="*/ 161500 h 1082029"/>
              <a:gd name="connsiteX8" fmla="*/ 236887 w 364808"/>
              <a:gd name="connsiteY8" fmla="*/ 162159 h 1082029"/>
              <a:gd name="connsiteX9" fmla="*/ 236887 w 364808"/>
              <a:gd name="connsiteY9" fmla="*/ 697248 h 1082029"/>
              <a:gd name="connsiteX10" fmla="*/ 338423 w 364808"/>
              <a:gd name="connsiteY10" fmla="*/ 697310 h 1082029"/>
              <a:gd name="connsiteX11" fmla="*/ 364808 w 364808"/>
              <a:gd name="connsiteY11" fmla="*/ 723668 h 1082029"/>
              <a:gd name="connsiteX12" fmla="*/ 364808 w 364808"/>
              <a:gd name="connsiteY12" fmla="*/ 723763 h 1082029"/>
              <a:gd name="connsiteX13" fmla="*/ 364808 w 364808"/>
              <a:gd name="connsiteY13" fmla="*/ 858315 h 1082029"/>
              <a:gd name="connsiteX14" fmla="*/ 212408 w 364808"/>
              <a:gd name="connsiteY14" fmla="*/ 1071752 h 1082029"/>
              <a:gd name="connsiteX15" fmla="*/ 182499 w 364808"/>
              <a:gd name="connsiteY15" fmla="*/ 1082029 h 1082029"/>
              <a:gd name="connsiteX16" fmla="*/ 152400 w 364808"/>
              <a:gd name="connsiteY16" fmla="*/ 1071752 h 1082029"/>
              <a:gd name="connsiteX17" fmla="*/ 0 w 364808"/>
              <a:gd name="connsiteY17" fmla="*/ 858125 h 1082029"/>
              <a:gd name="connsiteX18" fmla="*/ 0 w 364808"/>
              <a:gd name="connsiteY18" fmla="*/ 723573 h 1082029"/>
              <a:gd name="connsiteX19" fmla="*/ 26289 w 364808"/>
              <a:gd name="connsiteY19" fmla="*/ 697119 h 1082029"/>
              <a:gd name="connsiteX20" fmla="*/ 26480 w 364808"/>
              <a:gd name="connsiteY20" fmla="*/ 697119 h 1082029"/>
              <a:gd name="connsiteX21" fmla="*/ 128969 w 364808"/>
              <a:gd name="connsiteY21" fmla="*/ 697182 h 1082029"/>
              <a:gd name="connsiteX22" fmla="*/ 128969 w 364808"/>
              <a:gd name="connsiteY22" fmla="*/ 162255 h 1082029"/>
              <a:gd name="connsiteX23" fmla="*/ 125224 w 364808"/>
              <a:gd name="connsiteY23" fmla="*/ 161500 h 1082029"/>
              <a:gd name="connsiteX24" fmla="*/ 35052 w 364808"/>
              <a:gd name="connsiteY24" fmla="*/ 25598 h 1082029"/>
              <a:gd name="connsiteX25" fmla="*/ 60484 w 364808"/>
              <a:gd name="connsiteY25" fmla="*/ 0 h 108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4808" h="1082029">
                <a:moveTo>
                  <a:pt x="90012" y="51100"/>
                </a:moveTo>
                <a:cubicBezTo>
                  <a:pt x="101584" y="92778"/>
                  <a:pt x="139494" y="121668"/>
                  <a:pt x="182785" y="121801"/>
                </a:cubicBezTo>
                <a:cubicBezTo>
                  <a:pt x="226105" y="121734"/>
                  <a:pt x="264100" y="92883"/>
                  <a:pt x="275749" y="51195"/>
                </a:cubicBezTo>
                <a:close/>
                <a:moveTo>
                  <a:pt x="60484" y="0"/>
                </a:moveTo>
                <a:cubicBezTo>
                  <a:pt x="60551" y="0"/>
                  <a:pt x="60608" y="0"/>
                  <a:pt x="60674" y="0"/>
                </a:cubicBezTo>
                <a:lnTo>
                  <a:pt x="304800" y="96"/>
                </a:lnTo>
                <a:cubicBezTo>
                  <a:pt x="318897" y="96"/>
                  <a:pt x="330327" y="11514"/>
                  <a:pt x="330327" y="25598"/>
                </a:cubicBezTo>
                <a:cubicBezTo>
                  <a:pt x="330327" y="86688"/>
                  <a:pt x="293144" y="139108"/>
                  <a:pt x="240156" y="161500"/>
                </a:cubicBezTo>
                <a:lnTo>
                  <a:pt x="236887" y="162159"/>
                </a:lnTo>
                <a:lnTo>
                  <a:pt x="236887" y="697248"/>
                </a:lnTo>
                <a:lnTo>
                  <a:pt x="338423" y="697310"/>
                </a:lnTo>
                <a:cubicBezTo>
                  <a:pt x="352997" y="697310"/>
                  <a:pt x="364808" y="709109"/>
                  <a:pt x="364808" y="723668"/>
                </a:cubicBezTo>
                <a:cubicBezTo>
                  <a:pt x="364808" y="723697"/>
                  <a:pt x="364808" y="723735"/>
                  <a:pt x="364808" y="723763"/>
                </a:cubicBezTo>
                <a:lnTo>
                  <a:pt x="364808" y="858315"/>
                </a:lnTo>
                <a:cubicBezTo>
                  <a:pt x="364722" y="954633"/>
                  <a:pt x="303543" y="1040322"/>
                  <a:pt x="212408" y="1071752"/>
                </a:cubicBezTo>
                <a:lnTo>
                  <a:pt x="182499" y="1082029"/>
                </a:lnTo>
                <a:lnTo>
                  <a:pt x="152400" y="1071752"/>
                </a:lnTo>
                <a:cubicBezTo>
                  <a:pt x="61160" y="1040350"/>
                  <a:pt x="-57" y="954538"/>
                  <a:pt x="0" y="858125"/>
                </a:cubicBezTo>
                <a:lnTo>
                  <a:pt x="0" y="723573"/>
                </a:lnTo>
                <a:cubicBezTo>
                  <a:pt x="-57" y="709014"/>
                  <a:pt x="11716" y="697176"/>
                  <a:pt x="26289" y="697119"/>
                </a:cubicBezTo>
                <a:cubicBezTo>
                  <a:pt x="26356" y="697119"/>
                  <a:pt x="26413" y="697119"/>
                  <a:pt x="26480" y="697119"/>
                </a:cubicBezTo>
                <a:lnTo>
                  <a:pt x="128969" y="697182"/>
                </a:lnTo>
                <a:lnTo>
                  <a:pt x="128969" y="162255"/>
                </a:lnTo>
                <a:lnTo>
                  <a:pt x="125224" y="161500"/>
                </a:lnTo>
                <a:cubicBezTo>
                  <a:pt x="72235" y="139108"/>
                  <a:pt x="35052" y="86688"/>
                  <a:pt x="35052" y="25598"/>
                </a:cubicBezTo>
                <a:cubicBezTo>
                  <a:pt x="34995" y="11514"/>
                  <a:pt x="46387" y="57"/>
                  <a:pt x="6048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D692B20-446F-7648-9BB3-7BD7C61CB0C1}"/>
              </a:ext>
            </a:extLst>
          </p:cNvPr>
          <p:cNvGrpSpPr/>
          <p:nvPr/>
        </p:nvGrpSpPr>
        <p:grpSpPr>
          <a:xfrm>
            <a:off x="3407813" y="6234453"/>
            <a:ext cx="1924194" cy="1003384"/>
            <a:chOff x="6335026" y="940163"/>
            <a:chExt cx="845254" cy="440764"/>
          </a:xfrm>
          <a:solidFill>
            <a:schemeClr val="bg1"/>
          </a:solidFill>
        </p:grpSpPr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5EB90C7F-2E06-A14E-B417-1ECCD6C6D677}"/>
                </a:ext>
              </a:extLst>
            </p:cNvPr>
            <p:cNvSpPr/>
            <p:nvPr/>
          </p:nvSpPr>
          <p:spPr>
            <a:xfrm>
              <a:off x="6353274" y="1182388"/>
              <a:ext cx="184764" cy="184755"/>
            </a:xfrm>
            <a:custGeom>
              <a:avLst/>
              <a:gdLst>
                <a:gd name="connsiteX0" fmla="*/ 53542 w 107154"/>
                <a:gd name="connsiteY0" fmla="*/ 22799 h 107149"/>
                <a:gd name="connsiteX1" fmla="*/ 84375 w 107154"/>
                <a:gd name="connsiteY1" fmla="*/ 53630 h 107149"/>
                <a:gd name="connsiteX2" fmla="*/ 53542 w 107154"/>
                <a:gd name="connsiteY2" fmla="*/ 84462 h 107149"/>
                <a:gd name="connsiteX3" fmla="*/ 22709 w 107154"/>
                <a:gd name="connsiteY3" fmla="*/ 53630 h 107149"/>
                <a:gd name="connsiteX4" fmla="*/ 22709 w 107154"/>
                <a:gd name="connsiteY4" fmla="*/ 53535 h 107149"/>
                <a:gd name="connsiteX5" fmla="*/ 53447 w 107154"/>
                <a:gd name="connsiteY5" fmla="*/ 22799 h 107149"/>
                <a:gd name="connsiteX6" fmla="*/ 53542 w 107154"/>
                <a:gd name="connsiteY6" fmla="*/ 22799 h 107149"/>
                <a:gd name="connsiteX7" fmla="*/ 53542 w 107154"/>
                <a:gd name="connsiteY7" fmla="*/ -40 h 107149"/>
                <a:gd name="connsiteX8" fmla="*/ -35 w 107154"/>
                <a:gd name="connsiteY8" fmla="*/ 53535 h 107149"/>
                <a:gd name="connsiteX9" fmla="*/ 53542 w 107154"/>
                <a:gd name="connsiteY9" fmla="*/ 107110 h 107149"/>
                <a:gd name="connsiteX10" fmla="*/ 107119 w 107154"/>
                <a:gd name="connsiteY10" fmla="*/ 53535 h 107149"/>
                <a:gd name="connsiteX11" fmla="*/ 53542 w 107154"/>
                <a:gd name="connsiteY11" fmla="*/ -40 h 10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154" h="107149">
                  <a:moveTo>
                    <a:pt x="53542" y="22799"/>
                  </a:moveTo>
                  <a:cubicBezTo>
                    <a:pt x="70567" y="22799"/>
                    <a:pt x="84375" y="36602"/>
                    <a:pt x="84375" y="53630"/>
                  </a:cubicBezTo>
                  <a:cubicBezTo>
                    <a:pt x="84375" y="70658"/>
                    <a:pt x="70567" y="84462"/>
                    <a:pt x="53542" y="84462"/>
                  </a:cubicBezTo>
                  <a:cubicBezTo>
                    <a:pt x="36517" y="84462"/>
                    <a:pt x="22709" y="70658"/>
                    <a:pt x="22709" y="53630"/>
                  </a:cubicBezTo>
                  <a:cubicBezTo>
                    <a:pt x="22709" y="53599"/>
                    <a:pt x="22709" y="53567"/>
                    <a:pt x="22709" y="53535"/>
                  </a:cubicBezTo>
                  <a:cubicBezTo>
                    <a:pt x="22709" y="36560"/>
                    <a:pt x="36470" y="22799"/>
                    <a:pt x="53447" y="22799"/>
                  </a:cubicBezTo>
                  <a:cubicBezTo>
                    <a:pt x="53475" y="22799"/>
                    <a:pt x="53513" y="22799"/>
                    <a:pt x="53542" y="22799"/>
                  </a:cubicBezTo>
                  <a:close/>
                  <a:moveTo>
                    <a:pt x="53542" y="-40"/>
                  </a:moveTo>
                  <a:cubicBezTo>
                    <a:pt x="23956" y="-40"/>
                    <a:pt x="-35" y="23946"/>
                    <a:pt x="-35" y="53535"/>
                  </a:cubicBezTo>
                  <a:cubicBezTo>
                    <a:pt x="-35" y="83124"/>
                    <a:pt x="23956" y="107110"/>
                    <a:pt x="53542" y="107110"/>
                  </a:cubicBezTo>
                  <a:cubicBezTo>
                    <a:pt x="83128" y="107110"/>
                    <a:pt x="107119" y="83124"/>
                    <a:pt x="107119" y="53535"/>
                  </a:cubicBezTo>
                  <a:cubicBezTo>
                    <a:pt x="107071" y="23968"/>
                    <a:pt x="83109" y="13"/>
                    <a:pt x="53542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AB87474F-B173-8443-9518-42A65566165E}"/>
                </a:ext>
              </a:extLst>
            </p:cNvPr>
            <p:cNvSpPr/>
            <p:nvPr/>
          </p:nvSpPr>
          <p:spPr>
            <a:xfrm>
              <a:off x="6335026" y="1014367"/>
              <a:ext cx="845254" cy="366560"/>
            </a:xfrm>
            <a:custGeom>
              <a:avLst/>
              <a:gdLst>
                <a:gd name="connsiteX0" fmla="*/ 478752 w 490206"/>
                <a:gd name="connsiteY0" fmla="*/ -39 h 212587"/>
                <a:gd name="connsiteX1" fmla="*/ 419465 w 490206"/>
                <a:gd name="connsiteY1" fmla="*/ -39 h 212587"/>
                <a:gd name="connsiteX2" fmla="*/ 412709 w 490206"/>
                <a:gd name="connsiteY2" fmla="*/ 2245 h 212587"/>
                <a:gd name="connsiteX3" fmla="*/ 276435 w 490206"/>
                <a:gd name="connsiteY3" fmla="*/ 102448 h 212587"/>
                <a:gd name="connsiteX4" fmla="*/ 111707 w 490206"/>
                <a:gd name="connsiteY4" fmla="*/ 102448 h 212587"/>
                <a:gd name="connsiteX5" fmla="*/ 104760 w 490206"/>
                <a:gd name="connsiteY5" fmla="*/ 104922 h 212587"/>
                <a:gd name="connsiteX6" fmla="*/ 64125 w 490206"/>
                <a:gd name="connsiteY6" fmla="*/ 135944 h 212587"/>
                <a:gd name="connsiteX7" fmla="*/ 64125 w 490206"/>
                <a:gd name="connsiteY7" fmla="*/ 135944 h 212587"/>
                <a:gd name="connsiteX8" fmla="*/ 52324 w 490206"/>
                <a:gd name="connsiteY8" fmla="*/ 141749 h 212587"/>
                <a:gd name="connsiteX9" fmla="*/ 9311 w 490206"/>
                <a:gd name="connsiteY9" fmla="*/ 150028 h 212587"/>
                <a:gd name="connsiteX10" fmla="*/ 156 w 490206"/>
                <a:gd name="connsiteY10" fmla="*/ 163333 h 212587"/>
                <a:gd name="connsiteX11" fmla="*/ 11404 w 490206"/>
                <a:gd name="connsiteY11" fmla="*/ 172676 h 212587"/>
                <a:gd name="connsiteX12" fmla="*/ 13593 w 490206"/>
                <a:gd name="connsiteY12" fmla="*/ 172676 h 212587"/>
                <a:gd name="connsiteX13" fmla="*/ 56607 w 490206"/>
                <a:gd name="connsiteY13" fmla="*/ 164397 h 212587"/>
                <a:gd name="connsiteX14" fmla="*/ 64125 w 490206"/>
                <a:gd name="connsiteY14" fmla="*/ 166490 h 212587"/>
                <a:gd name="connsiteX15" fmla="*/ 78970 w 490206"/>
                <a:gd name="connsiteY15" fmla="*/ 154215 h 212587"/>
                <a:gd name="connsiteX16" fmla="*/ 115608 w 490206"/>
                <a:gd name="connsiteY16" fmla="*/ 125667 h 212587"/>
                <a:gd name="connsiteX17" fmla="*/ 178321 w 490206"/>
                <a:gd name="connsiteY17" fmla="*/ 125667 h 212587"/>
                <a:gd name="connsiteX18" fmla="*/ 206870 w 490206"/>
                <a:gd name="connsiteY18" fmla="*/ 207504 h 212587"/>
                <a:gd name="connsiteX19" fmla="*/ 213436 w 490206"/>
                <a:gd name="connsiteY19" fmla="*/ 212548 h 212587"/>
                <a:gd name="connsiteX20" fmla="*/ 214103 w 490206"/>
                <a:gd name="connsiteY20" fmla="*/ 212548 h 212587"/>
                <a:gd name="connsiteX21" fmla="*/ 220764 w 490206"/>
                <a:gd name="connsiteY21" fmla="*/ 208741 h 212587"/>
                <a:gd name="connsiteX22" fmla="*/ 267489 w 490206"/>
                <a:gd name="connsiteY22" fmla="*/ 125667 h 212587"/>
                <a:gd name="connsiteX23" fmla="*/ 280241 w 490206"/>
                <a:gd name="connsiteY23" fmla="*/ 125667 h 212587"/>
                <a:gd name="connsiteX24" fmla="*/ 286998 w 490206"/>
                <a:gd name="connsiteY24" fmla="*/ 123478 h 212587"/>
                <a:gd name="connsiteX25" fmla="*/ 423272 w 490206"/>
                <a:gd name="connsiteY25" fmla="*/ 23180 h 212587"/>
                <a:gd name="connsiteX26" fmla="*/ 478752 w 490206"/>
                <a:gd name="connsiteY26" fmla="*/ 23180 h 212587"/>
                <a:gd name="connsiteX27" fmla="*/ 490172 w 490206"/>
                <a:gd name="connsiteY27" fmla="*/ 11761 h 212587"/>
                <a:gd name="connsiteX28" fmla="*/ 478752 w 490206"/>
                <a:gd name="connsiteY28" fmla="*/ 342 h 212587"/>
                <a:gd name="connsiteX29" fmla="*/ 215720 w 490206"/>
                <a:gd name="connsiteY29" fmla="*/ 186283 h 212587"/>
                <a:gd name="connsiteX30" fmla="*/ 194213 w 490206"/>
                <a:gd name="connsiteY30" fmla="*/ 125286 h 212587"/>
                <a:gd name="connsiteX31" fmla="*/ 250074 w 490206"/>
                <a:gd name="connsiteY31" fmla="*/ 125286 h 21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90206" h="212587">
                  <a:moveTo>
                    <a:pt x="478752" y="-39"/>
                  </a:moveTo>
                  <a:lnTo>
                    <a:pt x="419465" y="-39"/>
                  </a:lnTo>
                  <a:cubicBezTo>
                    <a:pt x="417020" y="-68"/>
                    <a:pt x="414631" y="738"/>
                    <a:pt x="412709" y="2245"/>
                  </a:cubicBezTo>
                  <a:lnTo>
                    <a:pt x="276435" y="102448"/>
                  </a:lnTo>
                  <a:lnTo>
                    <a:pt x="111707" y="102448"/>
                  </a:lnTo>
                  <a:cubicBezTo>
                    <a:pt x="109175" y="102452"/>
                    <a:pt x="106720" y="103325"/>
                    <a:pt x="104760" y="104922"/>
                  </a:cubicBezTo>
                  <a:lnTo>
                    <a:pt x="64125" y="135944"/>
                  </a:lnTo>
                  <a:lnTo>
                    <a:pt x="64125" y="135944"/>
                  </a:lnTo>
                  <a:cubicBezTo>
                    <a:pt x="59500" y="135937"/>
                    <a:pt x="55141" y="138082"/>
                    <a:pt x="52324" y="141749"/>
                  </a:cubicBezTo>
                  <a:lnTo>
                    <a:pt x="9311" y="150028"/>
                  </a:lnTo>
                  <a:cubicBezTo>
                    <a:pt x="3106" y="151174"/>
                    <a:pt x="-986" y="157131"/>
                    <a:pt x="156" y="163333"/>
                  </a:cubicBezTo>
                  <a:cubicBezTo>
                    <a:pt x="1155" y="168753"/>
                    <a:pt x="5894" y="172684"/>
                    <a:pt x="11404" y="172676"/>
                  </a:cubicBezTo>
                  <a:cubicBezTo>
                    <a:pt x="12127" y="172775"/>
                    <a:pt x="12870" y="172775"/>
                    <a:pt x="13593" y="172676"/>
                  </a:cubicBezTo>
                  <a:lnTo>
                    <a:pt x="56607" y="164397"/>
                  </a:lnTo>
                  <a:cubicBezTo>
                    <a:pt x="58872" y="165775"/>
                    <a:pt x="61470" y="166499"/>
                    <a:pt x="64125" y="166490"/>
                  </a:cubicBezTo>
                  <a:cubicBezTo>
                    <a:pt x="71376" y="166484"/>
                    <a:pt x="77600" y="161335"/>
                    <a:pt x="78970" y="154215"/>
                  </a:cubicBezTo>
                  <a:lnTo>
                    <a:pt x="115608" y="125667"/>
                  </a:lnTo>
                  <a:lnTo>
                    <a:pt x="178321" y="125667"/>
                  </a:lnTo>
                  <a:lnTo>
                    <a:pt x="206870" y="207504"/>
                  </a:lnTo>
                  <a:cubicBezTo>
                    <a:pt x="207869" y="210332"/>
                    <a:pt x="210448" y="212308"/>
                    <a:pt x="213436" y="212548"/>
                  </a:cubicBezTo>
                  <a:lnTo>
                    <a:pt x="214103" y="212548"/>
                  </a:lnTo>
                  <a:cubicBezTo>
                    <a:pt x="216843" y="212552"/>
                    <a:pt x="219374" y="211103"/>
                    <a:pt x="220764" y="208741"/>
                  </a:cubicBezTo>
                  <a:lnTo>
                    <a:pt x="267489" y="125667"/>
                  </a:lnTo>
                  <a:lnTo>
                    <a:pt x="280241" y="125667"/>
                  </a:lnTo>
                  <a:cubicBezTo>
                    <a:pt x="282668" y="125654"/>
                    <a:pt x="285028" y="124890"/>
                    <a:pt x="286998" y="123478"/>
                  </a:cubicBezTo>
                  <a:lnTo>
                    <a:pt x="423272" y="23180"/>
                  </a:lnTo>
                  <a:lnTo>
                    <a:pt x="478752" y="23180"/>
                  </a:lnTo>
                  <a:cubicBezTo>
                    <a:pt x="485062" y="23180"/>
                    <a:pt x="490172" y="18067"/>
                    <a:pt x="490172" y="11761"/>
                  </a:cubicBezTo>
                  <a:cubicBezTo>
                    <a:pt x="490172" y="5455"/>
                    <a:pt x="485062" y="342"/>
                    <a:pt x="478752" y="342"/>
                  </a:cubicBezTo>
                  <a:close/>
                  <a:moveTo>
                    <a:pt x="215720" y="186283"/>
                  </a:moveTo>
                  <a:lnTo>
                    <a:pt x="194213" y="125286"/>
                  </a:lnTo>
                  <a:lnTo>
                    <a:pt x="250074" y="125286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2C48DECF-A889-5B48-97F8-3DAC77CAACFD}"/>
                </a:ext>
              </a:extLst>
            </p:cNvPr>
            <p:cNvSpPr/>
            <p:nvPr/>
          </p:nvSpPr>
          <p:spPr>
            <a:xfrm>
              <a:off x="6387365" y="940163"/>
              <a:ext cx="565524" cy="224340"/>
            </a:xfrm>
            <a:custGeom>
              <a:avLst/>
              <a:gdLst>
                <a:gd name="connsiteX0" fmla="*/ 318595 w 327976"/>
                <a:gd name="connsiteY0" fmla="*/ 59934 h 130106"/>
                <a:gd name="connsiteX1" fmla="*/ 13596 w 327976"/>
                <a:gd name="connsiteY1" fmla="*/ 174 h 130106"/>
                <a:gd name="connsiteX2" fmla="*/ 178 w 327976"/>
                <a:gd name="connsiteY2" fmla="*/ 9214 h 130106"/>
                <a:gd name="connsiteX3" fmla="*/ 9219 w 327976"/>
                <a:gd name="connsiteY3" fmla="*/ 22631 h 130106"/>
                <a:gd name="connsiteX4" fmla="*/ 31297 w 327976"/>
                <a:gd name="connsiteY4" fmla="*/ 26914 h 130106"/>
                <a:gd name="connsiteX5" fmla="*/ 79830 w 327976"/>
                <a:gd name="connsiteY5" fmla="*/ 119313 h 130106"/>
                <a:gd name="connsiteX6" fmla="*/ 97816 w 327976"/>
                <a:gd name="connsiteY6" fmla="*/ 130067 h 130106"/>
                <a:gd name="connsiteX7" fmla="*/ 229998 w 327976"/>
                <a:gd name="connsiteY7" fmla="*/ 130067 h 130106"/>
                <a:gd name="connsiteX8" fmla="*/ 250934 w 327976"/>
                <a:gd name="connsiteY8" fmla="*/ 121407 h 130106"/>
                <a:gd name="connsiteX9" fmla="*/ 293853 w 327976"/>
                <a:gd name="connsiteY9" fmla="*/ 78300 h 130106"/>
                <a:gd name="connsiteX10" fmla="*/ 314218 w 327976"/>
                <a:gd name="connsiteY10" fmla="*/ 82296 h 130106"/>
                <a:gd name="connsiteX11" fmla="*/ 316407 w 327976"/>
                <a:gd name="connsiteY11" fmla="*/ 82296 h 130106"/>
                <a:gd name="connsiteX12" fmla="*/ 327940 w 327976"/>
                <a:gd name="connsiteY12" fmla="*/ 70993 h 130106"/>
                <a:gd name="connsiteX13" fmla="*/ 318595 w 327976"/>
                <a:gd name="connsiteY13" fmla="*/ 59648 h 13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7976" h="130106">
                  <a:moveTo>
                    <a:pt x="318595" y="59934"/>
                  </a:moveTo>
                  <a:lnTo>
                    <a:pt x="13596" y="174"/>
                  </a:lnTo>
                  <a:cubicBezTo>
                    <a:pt x="7392" y="-1035"/>
                    <a:pt x="1387" y="3012"/>
                    <a:pt x="178" y="9214"/>
                  </a:cubicBezTo>
                  <a:cubicBezTo>
                    <a:pt x="-1030" y="15415"/>
                    <a:pt x="3014" y="21423"/>
                    <a:pt x="9219" y="22631"/>
                  </a:cubicBezTo>
                  <a:lnTo>
                    <a:pt x="31297" y="26914"/>
                  </a:lnTo>
                  <a:lnTo>
                    <a:pt x="79830" y="119313"/>
                  </a:lnTo>
                  <a:cubicBezTo>
                    <a:pt x="83684" y="125646"/>
                    <a:pt x="90412" y="129670"/>
                    <a:pt x="97816" y="130067"/>
                  </a:cubicBezTo>
                  <a:lnTo>
                    <a:pt x="229998" y="130067"/>
                  </a:lnTo>
                  <a:cubicBezTo>
                    <a:pt x="237764" y="129675"/>
                    <a:pt x="245158" y="126617"/>
                    <a:pt x="250934" y="121407"/>
                  </a:cubicBezTo>
                  <a:lnTo>
                    <a:pt x="293853" y="78300"/>
                  </a:lnTo>
                  <a:lnTo>
                    <a:pt x="314218" y="82296"/>
                  </a:lnTo>
                  <a:cubicBezTo>
                    <a:pt x="314941" y="82395"/>
                    <a:pt x="315683" y="82395"/>
                    <a:pt x="316407" y="82296"/>
                  </a:cubicBezTo>
                  <a:cubicBezTo>
                    <a:pt x="322716" y="82360"/>
                    <a:pt x="327874" y="77300"/>
                    <a:pt x="327940" y="70993"/>
                  </a:cubicBezTo>
                  <a:cubicBezTo>
                    <a:pt x="327997" y="65443"/>
                    <a:pt x="324058" y="60656"/>
                    <a:pt x="318595" y="59648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2" name="Forma libre 46">
            <a:extLst>
              <a:ext uri="{FF2B5EF4-FFF2-40B4-BE49-F238E27FC236}">
                <a16:creationId xmlns:a16="http://schemas.microsoft.com/office/drawing/2014/main" id="{60EE7574-C732-C940-A99C-EF5A032C18E5}"/>
              </a:ext>
            </a:extLst>
          </p:cNvPr>
          <p:cNvSpPr/>
          <p:nvPr/>
        </p:nvSpPr>
        <p:spPr>
          <a:xfrm>
            <a:off x="8896569" y="5922849"/>
            <a:ext cx="1353606" cy="1352737"/>
          </a:xfrm>
          <a:custGeom>
            <a:avLst/>
            <a:gdLst>
              <a:gd name="connsiteX0" fmla="*/ 794956 w 812734"/>
              <a:gd name="connsiteY0" fmla="*/ 204322 h 812212"/>
              <a:gd name="connsiteX1" fmla="*/ 811465 w 812734"/>
              <a:gd name="connsiteY1" fmla="*/ 187824 h 812212"/>
              <a:gd name="connsiteX2" fmla="*/ 811465 w 812734"/>
              <a:gd name="connsiteY2" fmla="*/ 133254 h 812212"/>
              <a:gd name="connsiteX3" fmla="*/ 794956 w 812734"/>
              <a:gd name="connsiteY3" fmla="*/ 116756 h 812212"/>
              <a:gd name="connsiteX4" fmla="*/ 262869 w 812734"/>
              <a:gd name="connsiteY4" fmla="*/ 116756 h 812212"/>
              <a:gd name="connsiteX5" fmla="*/ 262869 w 812734"/>
              <a:gd name="connsiteY5" fmla="*/ 16498 h 812212"/>
              <a:gd name="connsiteX6" fmla="*/ 246360 w 812734"/>
              <a:gd name="connsiteY6" fmla="*/ 0 h 812212"/>
              <a:gd name="connsiteX7" fmla="*/ 126990 w 812734"/>
              <a:gd name="connsiteY7" fmla="*/ 0 h 812212"/>
              <a:gd name="connsiteX8" fmla="*/ 110481 w 812734"/>
              <a:gd name="connsiteY8" fmla="*/ 16498 h 812212"/>
              <a:gd name="connsiteX9" fmla="*/ 110481 w 812734"/>
              <a:gd name="connsiteY9" fmla="*/ 116756 h 812212"/>
              <a:gd name="connsiteX10" fmla="*/ 16509 w 812734"/>
              <a:gd name="connsiteY10" fmla="*/ 116756 h 812212"/>
              <a:gd name="connsiteX11" fmla="*/ 0 w 812734"/>
              <a:gd name="connsiteY11" fmla="*/ 133254 h 812212"/>
              <a:gd name="connsiteX12" fmla="*/ 0 w 812734"/>
              <a:gd name="connsiteY12" fmla="*/ 187824 h 812212"/>
              <a:gd name="connsiteX13" fmla="*/ 16509 w 812734"/>
              <a:gd name="connsiteY13" fmla="*/ 204322 h 812212"/>
              <a:gd name="connsiteX14" fmla="*/ 110481 w 812734"/>
              <a:gd name="connsiteY14" fmla="*/ 204322 h 812212"/>
              <a:gd name="connsiteX15" fmla="*/ 110481 w 812734"/>
              <a:gd name="connsiteY15" fmla="*/ 779216 h 812212"/>
              <a:gd name="connsiteX16" fmla="*/ 16509 w 812734"/>
              <a:gd name="connsiteY16" fmla="*/ 779216 h 812212"/>
              <a:gd name="connsiteX17" fmla="*/ 0 w 812734"/>
              <a:gd name="connsiteY17" fmla="*/ 795715 h 812212"/>
              <a:gd name="connsiteX18" fmla="*/ 16509 w 812734"/>
              <a:gd name="connsiteY18" fmla="*/ 812213 h 812212"/>
              <a:gd name="connsiteX19" fmla="*/ 796226 w 812734"/>
              <a:gd name="connsiteY19" fmla="*/ 812213 h 812212"/>
              <a:gd name="connsiteX20" fmla="*/ 812735 w 812734"/>
              <a:gd name="connsiteY20" fmla="*/ 795715 h 812212"/>
              <a:gd name="connsiteX21" fmla="*/ 796226 w 812734"/>
              <a:gd name="connsiteY21" fmla="*/ 779216 h 812212"/>
              <a:gd name="connsiteX22" fmla="*/ 264139 w 812734"/>
              <a:gd name="connsiteY22" fmla="*/ 779216 h 812212"/>
              <a:gd name="connsiteX23" fmla="*/ 264139 w 812734"/>
              <a:gd name="connsiteY23" fmla="*/ 204322 h 812212"/>
              <a:gd name="connsiteX24" fmla="*/ 666696 w 812734"/>
              <a:gd name="connsiteY24" fmla="*/ 204322 h 812212"/>
              <a:gd name="connsiteX25" fmla="*/ 666696 w 812734"/>
              <a:gd name="connsiteY25" fmla="*/ 272853 h 812212"/>
              <a:gd name="connsiteX26" fmla="*/ 598122 w 812734"/>
              <a:gd name="connsiteY26" fmla="*/ 323616 h 812212"/>
              <a:gd name="connsiteX27" fmla="*/ 576534 w 812734"/>
              <a:gd name="connsiteY27" fmla="*/ 323616 h 812212"/>
              <a:gd name="connsiteX28" fmla="*/ 560025 w 812734"/>
              <a:gd name="connsiteY28" fmla="*/ 340114 h 812212"/>
              <a:gd name="connsiteX29" fmla="*/ 560025 w 812734"/>
              <a:gd name="connsiteY29" fmla="*/ 449255 h 812212"/>
              <a:gd name="connsiteX30" fmla="*/ 576534 w 812734"/>
              <a:gd name="connsiteY30" fmla="*/ 465753 h 812212"/>
              <a:gd name="connsiteX31" fmla="*/ 789877 w 812734"/>
              <a:gd name="connsiteY31" fmla="*/ 465753 h 812212"/>
              <a:gd name="connsiteX32" fmla="*/ 806385 w 812734"/>
              <a:gd name="connsiteY32" fmla="*/ 449255 h 812212"/>
              <a:gd name="connsiteX33" fmla="*/ 806385 w 812734"/>
              <a:gd name="connsiteY33" fmla="*/ 340114 h 812212"/>
              <a:gd name="connsiteX34" fmla="*/ 789877 w 812734"/>
              <a:gd name="connsiteY34" fmla="*/ 323616 h 812212"/>
              <a:gd name="connsiteX35" fmla="*/ 768288 w 812734"/>
              <a:gd name="connsiteY35" fmla="*/ 323616 h 812212"/>
              <a:gd name="connsiteX36" fmla="*/ 699714 w 812734"/>
              <a:gd name="connsiteY36" fmla="*/ 272853 h 812212"/>
              <a:gd name="connsiteX37" fmla="*/ 699714 w 812734"/>
              <a:gd name="connsiteY37" fmla="*/ 204322 h 812212"/>
              <a:gd name="connsiteX38" fmla="*/ 794956 w 812734"/>
              <a:gd name="connsiteY38" fmla="*/ 204322 h 812212"/>
              <a:gd name="connsiteX39" fmla="*/ 142229 w 812734"/>
              <a:gd name="connsiteY39" fmla="*/ 34265 h 812212"/>
              <a:gd name="connsiteX40" fmla="*/ 212073 w 812734"/>
              <a:gd name="connsiteY40" fmla="*/ 34265 h 812212"/>
              <a:gd name="connsiteX41" fmla="*/ 142229 w 812734"/>
              <a:gd name="connsiteY41" fmla="*/ 96450 h 812212"/>
              <a:gd name="connsiteX42" fmla="*/ 142229 w 812734"/>
              <a:gd name="connsiteY42" fmla="*/ 34265 h 812212"/>
              <a:gd name="connsiteX43" fmla="*/ 142229 w 812734"/>
              <a:gd name="connsiteY43" fmla="*/ 157366 h 812212"/>
              <a:gd name="connsiteX44" fmla="*/ 212073 w 812734"/>
              <a:gd name="connsiteY44" fmla="*/ 213206 h 812212"/>
              <a:gd name="connsiteX45" fmla="*/ 142229 w 812734"/>
              <a:gd name="connsiteY45" fmla="*/ 275391 h 812212"/>
              <a:gd name="connsiteX46" fmla="*/ 142229 w 812734"/>
              <a:gd name="connsiteY46" fmla="*/ 157366 h 812212"/>
              <a:gd name="connsiteX47" fmla="*/ 142229 w 812734"/>
              <a:gd name="connsiteY47" fmla="*/ 336307 h 812212"/>
              <a:gd name="connsiteX48" fmla="*/ 212073 w 812734"/>
              <a:gd name="connsiteY48" fmla="*/ 392146 h 812212"/>
              <a:gd name="connsiteX49" fmla="*/ 142229 w 812734"/>
              <a:gd name="connsiteY49" fmla="*/ 454331 h 812212"/>
              <a:gd name="connsiteX50" fmla="*/ 142229 w 812734"/>
              <a:gd name="connsiteY50" fmla="*/ 336307 h 812212"/>
              <a:gd name="connsiteX51" fmla="*/ 142229 w 812734"/>
              <a:gd name="connsiteY51" fmla="*/ 515247 h 812212"/>
              <a:gd name="connsiteX52" fmla="*/ 215883 w 812734"/>
              <a:gd name="connsiteY52" fmla="*/ 573625 h 812212"/>
              <a:gd name="connsiteX53" fmla="*/ 142229 w 812734"/>
              <a:gd name="connsiteY53" fmla="*/ 638348 h 812212"/>
              <a:gd name="connsiteX54" fmla="*/ 142229 w 812734"/>
              <a:gd name="connsiteY54" fmla="*/ 515247 h 812212"/>
              <a:gd name="connsiteX55" fmla="*/ 228582 w 812734"/>
              <a:gd name="connsiteY55" fmla="*/ 779216 h 812212"/>
              <a:gd name="connsiteX56" fmla="*/ 143498 w 812734"/>
              <a:gd name="connsiteY56" fmla="*/ 779216 h 812212"/>
              <a:gd name="connsiteX57" fmla="*/ 143498 w 812734"/>
              <a:gd name="connsiteY57" fmla="*/ 700534 h 812212"/>
              <a:gd name="connsiteX58" fmla="*/ 228582 w 812734"/>
              <a:gd name="connsiteY58" fmla="*/ 769064 h 812212"/>
              <a:gd name="connsiteX59" fmla="*/ 228582 w 812734"/>
              <a:gd name="connsiteY59" fmla="*/ 779216 h 812212"/>
              <a:gd name="connsiteX60" fmla="*/ 228582 w 812734"/>
              <a:gd name="connsiteY60" fmla="*/ 723377 h 812212"/>
              <a:gd name="connsiteX61" fmla="*/ 160007 w 812734"/>
              <a:gd name="connsiteY61" fmla="*/ 668807 h 812212"/>
              <a:gd name="connsiteX62" fmla="*/ 228582 w 812734"/>
              <a:gd name="connsiteY62" fmla="*/ 607890 h 812212"/>
              <a:gd name="connsiteX63" fmla="*/ 228582 w 812734"/>
              <a:gd name="connsiteY63" fmla="*/ 723377 h 812212"/>
              <a:gd name="connsiteX64" fmla="*/ 228582 w 812734"/>
              <a:gd name="connsiteY64" fmla="*/ 539360 h 812212"/>
              <a:gd name="connsiteX65" fmla="*/ 160007 w 812734"/>
              <a:gd name="connsiteY65" fmla="*/ 484790 h 812212"/>
              <a:gd name="connsiteX66" fmla="*/ 228582 w 812734"/>
              <a:gd name="connsiteY66" fmla="*/ 423873 h 812212"/>
              <a:gd name="connsiteX67" fmla="*/ 228582 w 812734"/>
              <a:gd name="connsiteY67" fmla="*/ 539360 h 812212"/>
              <a:gd name="connsiteX68" fmla="*/ 228582 w 812734"/>
              <a:gd name="connsiteY68" fmla="*/ 360419 h 812212"/>
              <a:gd name="connsiteX69" fmla="*/ 160007 w 812734"/>
              <a:gd name="connsiteY69" fmla="*/ 305849 h 812212"/>
              <a:gd name="connsiteX70" fmla="*/ 228582 w 812734"/>
              <a:gd name="connsiteY70" fmla="*/ 244933 h 812212"/>
              <a:gd name="connsiteX71" fmla="*/ 228582 w 812734"/>
              <a:gd name="connsiteY71" fmla="*/ 360419 h 812212"/>
              <a:gd name="connsiteX72" fmla="*/ 228582 w 812734"/>
              <a:gd name="connsiteY72" fmla="*/ 181479 h 812212"/>
              <a:gd name="connsiteX73" fmla="*/ 160007 w 812734"/>
              <a:gd name="connsiteY73" fmla="*/ 126908 h 812212"/>
              <a:gd name="connsiteX74" fmla="*/ 228582 w 812734"/>
              <a:gd name="connsiteY74" fmla="*/ 65992 h 812212"/>
              <a:gd name="connsiteX75" fmla="*/ 228582 w 812734"/>
              <a:gd name="connsiteY75" fmla="*/ 181479 h 812212"/>
              <a:gd name="connsiteX76" fmla="*/ 711143 w 812734"/>
              <a:gd name="connsiteY76" fmla="*/ 323616 h 812212"/>
              <a:gd name="connsiteX77" fmla="*/ 653998 w 812734"/>
              <a:gd name="connsiteY77" fmla="*/ 323616 h 812212"/>
              <a:gd name="connsiteX78" fmla="*/ 681935 w 812734"/>
              <a:gd name="connsiteY78" fmla="*/ 302041 h 812212"/>
              <a:gd name="connsiteX79" fmla="*/ 711143 w 812734"/>
              <a:gd name="connsiteY79" fmla="*/ 323616 h 8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12734" h="812212">
                <a:moveTo>
                  <a:pt x="794956" y="204322"/>
                </a:moveTo>
                <a:cubicBezTo>
                  <a:pt x="803845" y="204322"/>
                  <a:pt x="811465" y="196708"/>
                  <a:pt x="811465" y="187824"/>
                </a:cubicBezTo>
                <a:lnTo>
                  <a:pt x="811465" y="133254"/>
                </a:lnTo>
                <a:cubicBezTo>
                  <a:pt x="811465" y="123101"/>
                  <a:pt x="803845" y="116756"/>
                  <a:pt x="794956" y="116756"/>
                </a:cubicBezTo>
                <a:lnTo>
                  <a:pt x="262869" y="116756"/>
                </a:lnTo>
                <a:lnTo>
                  <a:pt x="262869" y="16498"/>
                </a:lnTo>
                <a:cubicBezTo>
                  <a:pt x="262869" y="7614"/>
                  <a:pt x="255250" y="0"/>
                  <a:pt x="246360" y="0"/>
                </a:cubicBezTo>
                <a:lnTo>
                  <a:pt x="126990" y="0"/>
                </a:lnTo>
                <a:cubicBezTo>
                  <a:pt x="118100" y="0"/>
                  <a:pt x="110481" y="7614"/>
                  <a:pt x="110481" y="16498"/>
                </a:cubicBezTo>
                <a:lnTo>
                  <a:pt x="110481" y="116756"/>
                </a:lnTo>
                <a:lnTo>
                  <a:pt x="16509" y="116756"/>
                </a:lnTo>
                <a:cubicBezTo>
                  <a:pt x="7619" y="116756"/>
                  <a:pt x="0" y="124370"/>
                  <a:pt x="0" y="133254"/>
                </a:cubicBezTo>
                <a:lnTo>
                  <a:pt x="0" y="187824"/>
                </a:lnTo>
                <a:cubicBezTo>
                  <a:pt x="0" y="196708"/>
                  <a:pt x="7619" y="204322"/>
                  <a:pt x="16509" y="204322"/>
                </a:cubicBezTo>
                <a:lnTo>
                  <a:pt x="110481" y="204322"/>
                </a:lnTo>
                <a:lnTo>
                  <a:pt x="110481" y="779216"/>
                </a:lnTo>
                <a:lnTo>
                  <a:pt x="16509" y="779216"/>
                </a:lnTo>
                <a:cubicBezTo>
                  <a:pt x="7619" y="779216"/>
                  <a:pt x="0" y="786831"/>
                  <a:pt x="0" y="795715"/>
                </a:cubicBezTo>
                <a:cubicBezTo>
                  <a:pt x="0" y="805867"/>
                  <a:pt x="7619" y="812213"/>
                  <a:pt x="16509" y="812213"/>
                </a:cubicBezTo>
                <a:lnTo>
                  <a:pt x="796226" y="812213"/>
                </a:lnTo>
                <a:cubicBezTo>
                  <a:pt x="805115" y="812213"/>
                  <a:pt x="812735" y="804598"/>
                  <a:pt x="812735" y="795715"/>
                </a:cubicBezTo>
                <a:cubicBezTo>
                  <a:pt x="812735" y="786831"/>
                  <a:pt x="805115" y="779216"/>
                  <a:pt x="796226" y="779216"/>
                </a:cubicBezTo>
                <a:lnTo>
                  <a:pt x="264139" y="779216"/>
                </a:lnTo>
                <a:lnTo>
                  <a:pt x="264139" y="204322"/>
                </a:lnTo>
                <a:lnTo>
                  <a:pt x="666696" y="204322"/>
                </a:lnTo>
                <a:lnTo>
                  <a:pt x="666696" y="272853"/>
                </a:lnTo>
                <a:lnTo>
                  <a:pt x="598122" y="323616"/>
                </a:lnTo>
                <a:lnTo>
                  <a:pt x="576534" y="323616"/>
                </a:lnTo>
                <a:cubicBezTo>
                  <a:pt x="566375" y="323616"/>
                  <a:pt x="560025" y="331230"/>
                  <a:pt x="560025" y="340114"/>
                </a:cubicBezTo>
                <a:lnTo>
                  <a:pt x="560025" y="449255"/>
                </a:lnTo>
                <a:cubicBezTo>
                  <a:pt x="560025" y="458138"/>
                  <a:pt x="567645" y="465753"/>
                  <a:pt x="576534" y="465753"/>
                </a:cubicBezTo>
                <a:lnTo>
                  <a:pt x="789877" y="465753"/>
                </a:lnTo>
                <a:cubicBezTo>
                  <a:pt x="800036" y="465753"/>
                  <a:pt x="806385" y="458138"/>
                  <a:pt x="806385" y="449255"/>
                </a:cubicBezTo>
                <a:lnTo>
                  <a:pt x="806385" y="340114"/>
                </a:lnTo>
                <a:cubicBezTo>
                  <a:pt x="806385" y="331230"/>
                  <a:pt x="798766" y="323616"/>
                  <a:pt x="789877" y="323616"/>
                </a:cubicBezTo>
                <a:lnTo>
                  <a:pt x="768288" y="323616"/>
                </a:lnTo>
                <a:lnTo>
                  <a:pt x="699714" y="272853"/>
                </a:lnTo>
                <a:lnTo>
                  <a:pt x="699714" y="204322"/>
                </a:lnTo>
                <a:lnTo>
                  <a:pt x="794956" y="204322"/>
                </a:lnTo>
                <a:close/>
                <a:moveTo>
                  <a:pt x="142229" y="34265"/>
                </a:moveTo>
                <a:lnTo>
                  <a:pt x="212073" y="34265"/>
                </a:lnTo>
                <a:lnTo>
                  <a:pt x="142229" y="96450"/>
                </a:lnTo>
                <a:lnTo>
                  <a:pt x="142229" y="34265"/>
                </a:lnTo>
                <a:close/>
                <a:moveTo>
                  <a:pt x="142229" y="157366"/>
                </a:moveTo>
                <a:lnTo>
                  <a:pt x="212073" y="213206"/>
                </a:lnTo>
                <a:lnTo>
                  <a:pt x="142229" y="275391"/>
                </a:lnTo>
                <a:lnTo>
                  <a:pt x="142229" y="157366"/>
                </a:lnTo>
                <a:close/>
                <a:moveTo>
                  <a:pt x="142229" y="336307"/>
                </a:moveTo>
                <a:lnTo>
                  <a:pt x="212073" y="392146"/>
                </a:lnTo>
                <a:lnTo>
                  <a:pt x="142229" y="454331"/>
                </a:lnTo>
                <a:lnTo>
                  <a:pt x="142229" y="336307"/>
                </a:lnTo>
                <a:close/>
                <a:moveTo>
                  <a:pt x="142229" y="515247"/>
                </a:moveTo>
                <a:lnTo>
                  <a:pt x="215883" y="573625"/>
                </a:lnTo>
                <a:lnTo>
                  <a:pt x="142229" y="638348"/>
                </a:lnTo>
                <a:lnTo>
                  <a:pt x="142229" y="515247"/>
                </a:lnTo>
                <a:close/>
                <a:moveTo>
                  <a:pt x="228582" y="779216"/>
                </a:moveTo>
                <a:lnTo>
                  <a:pt x="143498" y="779216"/>
                </a:lnTo>
                <a:lnTo>
                  <a:pt x="143498" y="700534"/>
                </a:lnTo>
                <a:lnTo>
                  <a:pt x="228582" y="769064"/>
                </a:lnTo>
                <a:lnTo>
                  <a:pt x="228582" y="779216"/>
                </a:lnTo>
                <a:close/>
                <a:moveTo>
                  <a:pt x="228582" y="723377"/>
                </a:moveTo>
                <a:lnTo>
                  <a:pt x="160007" y="668807"/>
                </a:lnTo>
                <a:lnTo>
                  <a:pt x="228582" y="607890"/>
                </a:lnTo>
                <a:lnTo>
                  <a:pt x="228582" y="723377"/>
                </a:lnTo>
                <a:close/>
                <a:moveTo>
                  <a:pt x="228582" y="539360"/>
                </a:moveTo>
                <a:lnTo>
                  <a:pt x="160007" y="484790"/>
                </a:lnTo>
                <a:lnTo>
                  <a:pt x="228582" y="423873"/>
                </a:lnTo>
                <a:lnTo>
                  <a:pt x="228582" y="539360"/>
                </a:lnTo>
                <a:close/>
                <a:moveTo>
                  <a:pt x="228582" y="360419"/>
                </a:moveTo>
                <a:lnTo>
                  <a:pt x="160007" y="305849"/>
                </a:lnTo>
                <a:lnTo>
                  <a:pt x="228582" y="244933"/>
                </a:lnTo>
                <a:lnTo>
                  <a:pt x="228582" y="360419"/>
                </a:lnTo>
                <a:close/>
                <a:moveTo>
                  <a:pt x="228582" y="181479"/>
                </a:moveTo>
                <a:lnTo>
                  <a:pt x="160007" y="126908"/>
                </a:lnTo>
                <a:lnTo>
                  <a:pt x="228582" y="65992"/>
                </a:lnTo>
                <a:lnTo>
                  <a:pt x="228582" y="181479"/>
                </a:lnTo>
                <a:close/>
                <a:moveTo>
                  <a:pt x="711143" y="323616"/>
                </a:moveTo>
                <a:lnTo>
                  <a:pt x="653998" y="323616"/>
                </a:lnTo>
                <a:lnTo>
                  <a:pt x="681935" y="302041"/>
                </a:lnTo>
                <a:lnTo>
                  <a:pt x="711143" y="323616"/>
                </a:lnTo>
                <a:close/>
              </a:path>
            </a:pathLst>
          </a:custGeom>
          <a:solidFill>
            <a:schemeClr val="bg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3" name="Forma libre 54">
            <a:extLst>
              <a:ext uri="{FF2B5EF4-FFF2-40B4-BE49-F238E27FC236}">
                <a16:creationId xmlns:a16="http://schemas.microsoft.com/office/drawing/2014/main" id="{DDCF3CF8-2CBD-4C42-A355-C64D9D33AC85}"/>
              </a:ext>
            </a:extLst>
          </p:cNvPr>
          <p:cNvSpPr/>
          <p:nvPr/>
        </p:nvSpPr>
        <p:spPr>
          <a:xfrm>
            <a:off x="14164103" y="6113077"/>
            <a:ext cx="1353607" cy="972280"/>
          </a:xfrm>
          <a:custGeom>
            <a:avLst/>
            <a:gdLst>
              <a:gd name="connsiteX0" fmla="*/ 815274 w 812734"/>
              <a:gd name="connsiteY0" fmla="*/ 567280 h 583777"/>
              <a:gd name="connsiteX1" fmla="*/ 798765 w 812734"/>
              <a:gd name="connsiteY1" fmla="*/ 583778 h 583777"/>
              <a:gd name="connsiteX2" fmla="*/ 17778 w 812734"/>
              <a:gd name="connsiteY2" fmla="*/ 583778 h 583777"/>
              <a:gd name="connsiteX3" fmla="*/ 1270 w 812734"/>
              <a:gd name="connsiteY3" fmla="*/ 567280 h 583777"/>
              <a:gd name="connsiteX4" fmla="*/ 17778 w 812734"/>
              <a:gd name="connsiteY4" fmla="*/ 550781 h 583777"/>
              <a:gd name="connsiteX5" fmla="*/ 798765 w 812734"/>
              <a:gd name="connsiteY5" fmla="*/ 550781 h 583777"/>
              <a:gd name="connsiteX6" fmla="*/ 815274 w 812734"/>
              <a:gd name="connsiteY6" fmla="*/ 567280 h 583777"/>
              <a:gd name="connsiteX7" fmla="*/ 388588 w 812734"/>
              <a:gd name="connsiteY7" fmla="*/ 346459 h 583777"/>
              <a:gd name="connsiteX8" fmla="*/ 388588 w 812734"/>
              <a:gd name="connsiteY8" fmla="*/ 192901 h 583777"/>
              <a:gd name="connsiteX9" fmla="*/ 265408 w 812734"/>
              <a:gd name="connsiteY9" fmla="*/ 192901 h 583777"/>
              <a:gd name="connsiteX10" fmla="*/ 142228 w 812734"/>
              <a:gd name="connsiteY10" fmla="*/ 192901 h 583777"/>
              <a:gd name="connsiteX11" fmla="*/ 142228 w 812734"/>
              <a:gd name="connsiteY11" fmla="*/ 346459 h 583777"/>
              <a:gd name="connsiteX12" fmla="*/ 265408 w 812734"/>
              <a:gd name="connsiteY12" fmla="*/ 346459 h 583777"/>
              <a:gd name="connsiteX13" fmla="*/ 388588 w 812734"/>
              <a:gd name="connsiteY13" fmla="*/ 346459 h 583777"/>
              <a:gd name="connsiteX14" fmla="*/ 246360 w 812734"/>
              <a:gd name="connsiteY14" fmla="*/ 385801 h 583777"/>
              <a:gd name="connsiteX15" fmla="*/ 123179 w 812734"/>
              <a:gd name="connsiteY15" fmla="*/ 385801 h 583777"/>
              <a:gd name="connsiteX16" fmla="*/ 0 w 812734"/>
              <a:gd name="connsiteY16" fmla="*/ 385801 h 583777"/>
              <a:gd name="connsiteX17" fmla="*/ 0 w 812734"/>
              <a:gd name="connsiteY17" fmla="*/ 539360 h 583777"/>
              <a:gd name="connsiteX18" fmla="*/ 247630 w 812734"/>
              <a:gd name="connsiteY18" fmla="*/ 539360 h 583777"/>
              <a:gd name="connsiteX19" fmla="*/ 247630 w 812734"/>
              <a:gd name="connsiteY19" fmla="*/ 385801 h 583777"/>
              <a:gd name="connsiteX20" fmla="*/ 530817 w 812734"/>
              <a:gd name="connsiteY20" fmla="*/ 153559 h 583777"/>
              <a:gd name="connsiteX21" fmla="*/ 530817 w 812734"/>
              <a:gd name="connsiteY21" fmla="*/ 0 h 583777"/>
              <a:gd name="connsiteX22" fmla="*/ 283187 w 812734"/>
              <a:gd name="connsiteY22" fmla="*/ 0 h 583777"/>
              <a:gd name="connsiteX23" fmla="*/ 283187 w 812734"/>
              <a:gd name="connsiteY23" fmla="*/ 153559 h 583777"/>
              <a:gd name="connsiteX24" fmla="*/ 406367 w 812734"/>
              <a:gd name="connsiteY24" fmla="*/ 153559 h 583777"/>
              <a:gd name="connsiteX25" fmla="*/ 530817 w 812734"/>
              <a:gd name="connsiteY25" fmla="*/ 153559 h 583777"/>
              <a:gd name="connsiteX26" fmla="*/ 283187 w 812734"/>
              <a:gd name="connsiteY26" fmla="*/ 385801 h 583777"/>
              <a:gd name="connsiteX27" fmla="*/ 283187 w 812734"/>
              <a:gd name="connsiteY27" fmla="*/ 539360 h 583777"/>
              <a:gd name="connsiteX28" fmla="*/ 530817 w 812734"/>
              <a:gd name="connsiteY28" fmla="*/ 539360 h 583777"/>
              <a:gd name="connsiteX29" fmla="*/ 530817 w 812734"/>
              <a:gd name="connsiteY29" fmla="*/ 385801 h 583777"/>
              <a:gd name="connsiteX30" fmla="*/ 407637 w 812734"/>
              <a:gd name="connsiteY30" fmla="*/ 385801 h 583777"/>
              <a:gd name="connsiteX31" fmla="*/ 283187 w 812734"/>
              <a:gd name="connsiteY31" fmla="*/ 385801 h 583777"/>
              <a:gd name="connsiteX32" fmla="*/ 690824 w 812734"/>
              <a:gd name="connsiteY32" fmla="*/ 385801 h 583777"/>
              <a:gd name="connsiteX33" fmla="*/ 567644 w 812734"/>
              <a:gd name="connsiteY33" fmla="*/ 385801 h 583777"/>
              <a:gd name="connsiteX34" fmla="*/ 567644 w 812734"/>
              <a:gd name="connsiteY34" fmla="*/ 539360 h 583777"/>
              <a:gd name="connsiteX35" fmla="*/ 815274 w 812734"/>
              <a:gd name="connsiteY35" fmla="*/ 539360 h 583777"/>
              <a:gd name="connsiteX36" fmla="*/ 815274 w 812734"/>
              <a:gd name="connsiteY36" fmla="*/ 385801 h 583777"/>
              <a:gd name="connsiteX37" fmla="*/ 690824 w 812734"/>
              <a:gd name="connsiteY37" fmla="*/ 385801 h 583777"/>
              <a:gd name="connsiteX38" fmla="*/ 425416 w 812734"/>
              <a:gd name="connsiteY38" fmla="*/ 346459 h 583777"/>
              <a:gd name="connsiteX39" fmla="*/ 548595 w 812734"/>
              <a:gd name="connsiteY39" fmla="*/ 346459 h 583777"/>
              <a:gd name="connsiteX40" fmla="*/ 671776 w 812734"/>
              <a:gd name="connsiteY40" fmla="*/ 346459 h 583777"/>
              <a:gd name="connsiteX41" fmla="*/ 671776 w 812734"/>
              <a:gd name="connsiteY41" fmla="*/ 192901 h 583777"/>
              <a:gd name="connsiteX42" fmla="*/ 548595 w 812734"/>
              <a:gd name="connsiteY42" fmla="*/ 192901 h 583777"/>
              <a:gd name="connsiteX43" fmla="*/ 425416 w 812734"/>
              <a:gd name="connsiteY43" fmla="*/ 192901 h 583777"/>
              <a:gd name="connsiteX44" fmla="*/ 425416 w 812734"/>
              <a:gd name="connsiteY44" fmla="*/ 346459 h 58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12734" h="583777">
                <a:moveTo>
                  <a:pt x="815274" y="567280"/>
                </a:moveTo>
                <a:cubicBezTo>
                  <a:pt x="815274" y="576163"/>
                  <a:pt x="807655" y="583778"/>
                  <a:pt x="798765" y="583778"/>
                </a:cubicBezTo>
                <a:lnTo>
                  <a:pt x="17778" y="583778"/>
                </a:lnTo>
                <a:cubicBezTo>
                  <a:pt x="8889" y="583778"/>
                  <a:pt x="1270" y="576163"/>
                  <a:pt x="1270" y="567280"/>
                </a:cubicBezTo>
                <a:cubicBezTo>
                  <a:pt x="1270" y="558396"/>
                  <a:pt x="8889" y="550781"/>
                  <a:pt x="17778" y="550781"/>
                </a:cubicBezTo>
                <a:lnTo>
                  <a:pt x="798765" y="550781"/>
                </a:lnTo>
                <a:cubicBezTo>
                  <a:pt x="807655" y="550781"/>
                  <a:pt x="815274" y="558396"/>
                  <a:pt x="815274" y="567280"/>
                </a:cubicBezTo>
                <a:close/>
                <a:moveTo>
                  <a:pt x="388588" y="346459"/>
                </a:moveTo>
                <a:lnTo>
                  <a:pt x="388588" y="192901"/>
                </a:lnTo>
                <a:lnTo>
                  <a:pt x="265408" y="192901"/>
                </a:lnTo>
                <a:lnTo>
                  <a:pt x="142228" y="192901"/>
                </a:lnTo>
                <a:lnTo>
                  <a:pt x="142228" y="346459"/>
                </a:lnTo>
                <a:lnTo>
                  <a:pt x="265408" y="346459"/>
                </a:lnTo>
                <a:lnTo>
                  <a:pt x="388588" y="346459"/>
                </a:lnTo>
                <a:close/>
                <a:moveTo>
                  <a:pt x="246360" y="385801"/>
                </a:moveTo>
                <a:lnTo>
                  <a:pt x="123179" y="385801"/>
                </a:lnTo>
                <a:lnTo>
                  <a:pt x="0" y="385801"/>
                </a:lnTo>
                <a:lnTo>
                  <a:pt x="0" y="539360"/>
                </a:lnTo>
                <a:lnTo>
                  <a:pt x="247630" y="539360"/>
                </a:lnTo>
                <a:lnTo>
                  <a:pt x="247630" y="385801"/>
                </a:lnTo>
                <a:close/>
                <a:moveTo>
                  <a:pt x="530817" y="153559"/>
                </a:moveTo>
                <a:lnTo>
                  <a:pt x="530817" y="0"/>
                </a:lnTo>
                <a:lnTo>
                  <a:pt x="283187" y="0"/>
                </a:lnTo>
                <a:lnTo>
                  <a:pt x="283187" y="153559"/>
                </a:lnTo>
                <a:lnTo>
                  <a:pt x="406367" y="153559"/>
                </a:lnTo>
                <a:lnTo>
                  <a:pt x="530817" y="153559"/>
                </a:lnTo>
                <a:close/>
                <a:moveTo>
                  <a:pt x="283187" y="385801"/>
                </a:moveTo>
                <a:lnTo>
                  <a:pt x="283187" y="539360"/>
                </a:lnTo>
                <a:lnTo>
                  <a:pt x="530817" y="539360"/>
                </a:lnTo>
                <a:lnTo>
                  <a:pt x="530817" y="385801"/>
                </a:lnTo>
                <a:lnTo>
                  <a:pt x="407637" y="385801"/>
                </a:lnTo>
                <a:lnTo>
                  <a:pt x="283187" y="385801"/>
                </a:lnTo>
                <a:close/>
                <a:moveTo>
                  <a:pt x="690824" y="385801"/>
                </a:moveTo>
                <a:lnTo>
                  <a:pt x="567644" y="385801"/>
                </a:lnTo>
                <a:lnTo>
                  <a:pt x="567644" y="539360"/>
                </a:lnTo>
                <a:lnTo>
                  <a:pt x="815274" y="539360"/>
                </a:lnTo>
                <a:lnTo>
                  <a:pt x="815274" y="385801"/>
                </a:lnTo>
                <a:lnTo>
                  <a:pt x="690824" y="385801"/>
                </a:lnTo>
                <a:close/>
                <a:moveTo>
                  <a:pt x="425416" y="346459"/>
                </a:moveTo>
                <a:lnTo>
                  <a:pt x="548595" y="346459"/>
                </a:lnTo>
                <a:lnTo>
                  <a:pt x="671776" y="346459"/>
                </a:lnTo>
                <a:lnTo>
                  <a:pt x="671776" y="192901"/>
                </a:lnTo>
                <a:lnTo>
                  <a:pt x="548595" y="192901"/>
                </a:lnTo>
                <a:lnTo>
                  <a:pt x="425416" y="192901"/>
                </a:lnTo>
                <a:lnTo>
                  <a:pt x="425416" y="346459"/>
                </a:lnTo>
                <a:close/>
              </a:path>
            </a:pathLst>
          </a:custGeom>
          <a:solidFill>
            <a:schemeClr val="bg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929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C6A535F4-18CE-0F4C-AFB8-F79260A6EA7D}"/>
              </a:ext>
            </a:extLst>
          </p:cNvPr>
          <p:cNvSpPr/>
          <p:nvPr/>
        </p:nvSpPr>
        <p:spPr>
          <a:xfrm>
            <a:off x="14482392" y="7350658"/>
            <a:ext cx="1500348" cy="15003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D2A892C-F2A6-DF47-ACB9-2F6188DBC09D}"/>
              </a:ext>
            </a:extLst>
          </p:cNvPr>
          <p:cNvSpPr/>
          <p:nvPr/>
        </p:nvSpPr>
        <p:spPr>
          <a:xfrm>
            <a:off x="15746879" y="10302103"/>
            <a:ext cx="1500348" cy="15003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05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CF4D1F6-87C8-064C-A7C8-971DB6F2CF81}"/>
              </a:ext>
            </a:extLst>
          </p:cNvPr>
          <p:cNvSpPr/>
          <p:nvPr/>
        </p:nvSpPr>
        <p:spPr>
          <a:xfrm flipH="1">
            <a:off x="7130480" y="10302103"/>
            <a:ext cx="1500348" cy="150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01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9138C3A-2360-6C4C-9AE6-280E72F317F4}"/>
              </a:ext>
            </a:extLst>
          </p:cNvPr>
          <p:cNvSpPr/>
          <p:nvPr/>
        </p:nvSpPr>
        <p:spPr>
          <a:xfrm flipH="1">
            <a:off x="8394910" y="7347384"/>
            <a:ext cx="1500348" cy="15003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02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ED94592-343F-5841-BEE8-8E827D8BB231}"/>
              </a:ext>
            </a:extLst>
          </p:cNvPr>
          <p:cNvSpPr/>
          <p:nvPr/>
        </p:nvSpPr>
        <p:spPr>
          <a:xfrm flipH="1">
            <a:off x="11430353" y="5864399"/>
            <a:ext cx="1500348" cy="15003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03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07CBA30-9D82-FD4A-B070-A07A0FF08FD7}"/>
              </a:ext>
            </a:extLst>
          </p:cNvPr>
          <p:cNvGrpSpPr/>
          <p:nvPr/>
        </p:nvGrpSpPr>
        <p:grpSpPr>
          <a:xfrm>
            <a:off x="10315601" y="8058508"/>
            <a:ext cx="3758746" cy="5657491"/>
            <a:chOff x="10445889" y="5737194"/>
            <a:chExt cx="5300990" cy="7978805"/>
          </a:xfrm>
        </p:grpSpPr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52BC0664-D548-8845-8D1A-0346B6A35462}"/>
                </a:ext>
              </a:extLst>
            </p:cNvPr>
            <p:cNvSpPr/>
            <p:nvPr/>
          </p:nvSpPr>
          <p:spPr>
            <a:xfrm>
              <a:off x="13196789" y="5766103"/>
              <a:ext cx="672278" cy="769688"/>
            </a:xfrm>
            <a:custGeom>
              <a:avLst/>
              <a:gdLst>
                <a:gd name="connsiteX0" fmla="*/ 34842 w 34861"/>
                <a:gd name="connsiteY0" fmla="*/ 39905 h 39912"/>
                <a:gd name="connsiteX1" fmla="*/ -20 w 34861"/>
                <a:gd name="connsiteY1" fmla="*/ 39905 h 39912"/>
                <a:gd name="connsiteX2" fmla="*/ -20 w 34861"/>
                <a:gd name="connsiteY2" fmla="*/ -8 h 39912"/>
                <a:gd name="connsiteX3" fmla="*/ 34460 w 34861"/>
                <a:gd name="connsiteY3" fmla="*/ 39619 h 3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61" h="39912">
                  <a:moveTo>
                    <a:pt x="34842" y="39905"/>
                  </a:moveTo>
                  <a:lnTo>
                    <a:pt x="-20" y="39905"/>
                  </a:lnTo>
                  <a:lnTo>
                    <a:pt x="-20" y="-8"/>
                  </a:lnTo>
                  <a:cubicBezTo>
                    <a:pt x="19763" y="2786"/>
                    <a:pt x="34470" y="19682"/>
                    <a:pt x="34460" y="3961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8F37F5DA-6C9B-ED4F-9151-339EED7D69EF}"/>
                </a:ext>
              </a:extLst>
            </p:cNvPr>
            <p:cNvSpPr/>
            <p:nvPr/>
          </p:nvSpPr>
          <p:spPr>
            <a:xfrm>
              <a:off x="12320576" y="5774905"/>
              <a:ext cx="663106" cy="769688"/>
            </a:xfrm>
            <a:custGeom>
              <a:avLst/>
              <a:gdLst>
                <a:gd name="connsiteX0" fmla="*/ -20 w 34385"/>
                <a:gd name="connsiteY0" fmla="*/ 39619 h 39912"/>
                <a:gd name="connsiteX1" fmla="*/ 34365 w 34385"/>
                <a:gd name="connsiteY1" fmla="*/ -8 h 39912"/>
                <a:gd name="connsiteX2" fmla="*/ 34365 w 34385"/>
                <a:gd name="connsiteY2" fmla="*/ 39905 h 39912"/>
                <a:gd name="connsiteX3" fmla="*/ -20 w 34385"/>
                <a:gd name="connsiteY3" fmla="*/ 39905 h 3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85" h="39912">
                  <a:moveTo>
                    <a:pt x="-20" y="39619"/>
                  </a:moveTo>
                  <a:cubicBezTo>
                    <a:pt x="-29" y="19720"/>
                    <a:pt x="14620" y="2824"/>
                    <a:pt x="34365" y="-8"/>
                  </a:cubicBezTo>
                  <a:lnTo>
                    <a:pt x="34365" y="39905"/>
                  </a:lnTo>
                  <a:lnTo>
                    <a:pt x="-20" y="3990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C754AF94-19A5-5547-8635-AFC50FFA8EFC}"/>
                </a:ext>
              </a:extLst>
            </p:cNvPr>
            <p:cNvSpPr/>
            <p:nvPr/>
          </p:nvSpPr>
          <p:spPr>
            <a:xfrm>
              <a:off x="14151937" y="8062395"/>
              <a:ext cx="1317025" cy="3003675"/>
            </a:xfrm>
            <a:custGeom>
              <a:avLst/>
              <a:gdLst>
                <a:gd name="connsiteX0" fmla="*/ 14744 w 68294"/>
                <a:gd name="connsiteY0" fmla="*/ 82288 h 155754"/>
                <a:gd name="connsiteX1" fmla="*/ 14744 w 68294"/>
                <a:gd name="connsiteY1" fmla="*/ 103670 h 155754"/>
                <a:gd name="connsiteX2" fmla="*/ 14744 w 68294"/>
                <a:gd name="connsiteY2" fmla="*/ 154416 h 155754"/>
                <a:gd name="connsiteX3" fmla="*/ 1790 w 68294"/>
                <a:gd name="connsiteY3" fmla="*/ 155746 h 155754"/>
                <a:gd name="connsiteX4" fmla="*/ 1790 w 68294"/>
                <a:gd name="connsiteY4" fmla="*/ 155746 h 155754"/>
                <a:gd name="connsiteX5" fmla="*/ -20 w 68294"/>
                <a:gd name="connsiteY5" fmla="*/ -8 h 155754"/>
                <a:gd name="connsiteX6" fmla="*/ 11601 w 68294"/>
                <a:gd name="connsiteY6" fmla="*/ 5789 h 155754"/>
                <a:gd name="connsiteX7" fmla="*/ 68274 w 68294"/>
                <a:gd name="connsiteY7" fmla="*/ 69649 h 155754"/>
                <a:gd name="connsiteX8" fmla="*/ 34556 w 68294"/>
                <a:gd name="connsiteY8" fmla="*/ 103955 h 155754"/>
                <a:gd name="connsiteX9" fmla="*/ 14744 w 68294"/>
                <a:gd name="connsiteY9" fmla="*/ 82288 h 15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294" h="155754">
                  <a:moveTo>
                    <a:pt x="14744" y="82288"/>
                  </a:moveTo>
                  <a:cubicBezTo>
                    <a:pt x="14744" y="89225"/>
                    <a:pt x="14744" y="96447"/>
                    <a:pt x="14744" y="103670"/>
                  </a:cubicBezTo>
                  <a:cubicBezTo>
                    <a:pt x="14744" y="114693"/>
                    <a:pt x="14744" y="132179"/>
                    <a:pt x="14744" y="154416"/>
                  </a:cubicBezTo>
                  <a:cubicBezTo>
                    <a:pt x="10391" y="154463"/>
                    <a:pt x="6057" y="154910"/>
                    <a:pt x="1790" y="155746"/>
                  </a:cubicBezTo>
                  <a:lnTo>
                    <a:pt x="1790" y="155746"/>
                  </a:lnTo>
                  <a:lnTo>
                    <a:pt x="-20" y="-8"/>
                  </a:lnTo>
                  <a:cubicBezTo>
                    <a:pt x="3666" y="2282"/>
                    <a:pt x="7552" y="4221"/>
                    <a:pt x="11601" y="5789"/>
                  </a:cubicBezTo>
                  <a:cubicBezTo>
                    <a:pt x="35984" y="15292"/>
                    <a:pt x="53130" y="28501"/>
                    <a:pt x="68274" y="69649"/>
                  </a:cubicBezTo>
                  <a:cubicBezTo>
                    <a:pt x="54501" y="78297"/>
                    <a:pt x="42947" y="90042"/>
                    <a:pt x="34556" y="103955"/>
                  </a:cubicBezTo>
                  <a:cubicBezTo>
                    <a:pt x="23126" y="92456"/>
                    <a:pt x="15696" y="83428"/>
                    <a:pt x="14744" y="82288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758FA322-6A83-F34B-B77E-4477546824D7}"/>
                </a:ext>
              </a:extLst>
            </p:cNvPr>
            <p:cNvSpPr/>
            <p:nvPr/>
          </p:nvSpPr>
          <p:spPr>
            <a:xfrm>
              <a:off x="10728010" y="8062395"/>
              <a:ext cx="1313354" cy="3003675"/>
            </a:xfrm>
            <a:custGeom>
              <a:avLst/>
              <a:gdLst>
                <a:gd name="connsiteX0" fmla="*/ 68084 w 68103"/>
                <a:gd name="connsiteY0" fmla="*/ -8 h 155754"/>
                <a:gd name="connsiteX1" fmla="*/ 66274 w 68103"/>
                <a:gd name="connsiteY1" fmla="*/ 155746 h 155754"/>
                <a:gd name="connsiteX2" fmla="*/ 66274 w 68103"/>
                <a:gd name="connsiteY2" fmla="*/ 155746 h 155754"/>
                <a:gd name="connsiteX3" fmla="*/ 53225 w 68103"/>
                <a:gd name="connsiteY3" fmla="*/ 154416 h 155754"/>
                <a:gd name="connsiteX4" fmla="*/ 53225 w 68103"/>
                <a:gd name="connsiteY4" fmla="*/ 103670 h 155754"/>
                <a:gd name="connsiteX5" fmla="*/ 53225 w 68103"/>
                <a:gd name="connsiteY5" fmla="*/ 82288 h 155754"/>
                <a:gd name="connsiteX6" fmla="*/ 33603 w 68103"/>
                <a:gd name="connsiteY6" fmla="*/ 103955 h 155754"/>
                <a:gd name="connsiteX7" fmla="*/ -20 w 68103"/>
                <a:gd name="connsiteY7" fmla="*/ 69649 h 155754"/>
                <a:gd name="connsiteX8" fmla="*/ 56654 w 68103"/>
                <a:gd name="connsiteY8" fmla="*/ 5789 h 155754"/>
                <a:gd name="connsiteX9" fmla="*/ 68084 w 68103"/>
                <a:gd name="connsiteY9" fmla="*/ -8 h 15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103" h="155754">
                  <a:moveTo>
                    <a:pt x="68084" y="-8"/>
                  </a:moveTo>
                  <a:lnTo>
                    <a:pt x="66274" y="155746"/>
                  </a:lnTo>
                  <a:lnTo>
                    <a:pt x="66274" y="155746"/>
                  </a:lnTo>
                  <a:cubicBezTo>
                    <a:pt x="61978" y="154872"/>
                    <a:pt x="57606" y="154425"/>
                    <a:pt x="53225" y="154416"/>
                  </a:cubicBezTo>
                  <a:cubicBezTo>
                    <a:pt x="53225" y="132464"/>
                    <a:pt x="53225" y="114693"/>
                    <a:pt x="53225" y="103670"/>
                  </a:cubicBezTo>
                  <a:cubicBezTo>
                    <a:pt x="53225" y="96447"/>
                    <a:pt x="53225" y="89225"/>
                    <a:pt x="53225" y="82288"/>
                  </a:cubicBezTo>
                  <a:cubicBezTo>
                    <a:pt x="52272" y="83428"/>
                    <a:pt x="44843" y="92456"/>
                    <a:pt x="33603" y="103955"/>
                  </a:cubicBezTo>
                  <a:cubicBezTo>
                    <a:pt x="25231" y="90061"/>
                    <a:pt x="13715" y="78316"/>
                    <a:pt x="-20" y="69649"/>
                  </a:cubicBezTo>
                  <a:cubicBezTo>
                    <a:pt x="15030" y="28501"/>
                    <a:pt x="32175" y="15577"/>
                    <a:pt x="56654" y="5789"/>
                  </a:cubicBezTo>
                  <a:cubicBezTo>
                    <a:pt x="60635" y="4221"/>
                    <a:pt x="64464" y="2273"/>
                    <a:pt x="68084" y="-8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CADF87C8-F645-FA40-8975-C41C800F9118}"/>
                </a:ext>
              </a:extLst>
            </p:cNvPr>
            <p:cNvSpPr/>
            <p:nvPr/>
          </p:nvSpPr>
          <p:spPr>
            <a:xfrm>
              <a:off x="12221867" y="7809019"/>
              <a:ext cx="1754196" cy="1301158"/>
            </a:xfrm>
            <a:custGeom>
              <a:avLst/>
              <a:gdLst>
                <a:gd name="connsiteX0" fmla="*/ 45605 w 90963"/>
                <a:gd name="connsiteY0" fmla="*/ 43231 h 67471"/>
                <a:gd name="connsiteX1" fmla="*/ 85419 w 90963"/>
                <a:gd name="connsiteY1" fmla="*/ 277 h 67471"/>
                <a:gd name="connsiteX2" fmla="*/ 90944 w 90963"/>
                <a:gd name="connsiteY2" fmla="*/ 5884 h 67471"/>
                <a:gd name="connsiteX3" fmla="*/ 90944 w 90963"/>
                <a:gd name="connsiteY3" fmla="*/ 67463 h 67471"/>
                <a:gd name="connsiteX4" fmla="*/ -20 w 90963"/>
                <a:gd name="connsiteY4" fmla="*/ 67463 h 67471"/>
                <a:gd name="connsiteX5" fmla="*/ -20 w 90963"/>
                <a:gd name="connsiteY5" fmla="*/ 5789 h 67471"/>
                <a:gd name="connsiteX6" fmla="*/ -20 w 90963"/>
                <a:gd name="connsiteY6" fmla="*/ 5789 h 67471"/>
                <a:gd name="connsiteX7" fmla="*/ 5600 w 90963"/>
                <a:gd name="connsiteY7" fmla="*/ -8 h 67471"/>
                <a:gd name="connsiteX8" fmla="*/ 5600 w 90963"/>
                <a:gd name="connsiteY8" fmla="*/ -8 h 67471"/>
                <a:gd name="connsiteX9" fmla="*/ 45605 w 90963"/>
                <a:gd name="connsiteY9" fmla="*/ 43231 h 6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963" h="67471">
                  <a:moveTo>
                    <a:pt x="45605" y="43231"/>
                  </a:moveTo>
                  <a:cubicBezTo>
                    <a:pt x="64179" y="43231"/>
                    <a:pt x="81038" y="26885"/>
                    <a:pt x="85419" y="277"/>
                  </a:cubicBezTo>
                  <a:cubicBezTo>
                    <a:pt x="87038" y="1987"/>
                    <a:pt x="88848" y="3888"/>
                    <a:pt x="90944" y="5884"/>
                  </a:cubicBezTo>
                  <a:cubicBezTo>
                    <a:pt x="90944" y="35438"/>
                    <a:pt x="90944" y="67463"/>
                    <a:pt x="90944" y="67463"/>
                  </a:cubicBezTo>
                  <a:lnTo>
                    <a:pt x="-20" y="67463"/>
                  </a:lnTo>
                  <a:cubicBezTo>
                    <a:pt x="-20" y="67463"/>
                    <a:pt x="-20" y="35438"/>
                    <a:pt x="-20" y="5789"/>
                  </a:cubicBezTo>
                  <a:lnTo>
                    <a:pt x="-20" y="5789"/>
                  </a:lnTo>
                  <a:cubicBezTo>
                    <a:pt x="2028" y="4031"/>
                    <a:pt x="3904" y="2092"/>
                    <a:pt x="5600" y="-8"/>
                  </a:cubicBezTo>
                  <a:lnTo>
                    <a:pt x="5600" y="-8"/>
                  </a:lnTo>
                  <a:cubicBezTo>
                    <a:pt x="10267" y="22514"/>
                    <a:pt x="27031" y="43231"/>
                    <a:pt x="45605" y="43231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4DCDF5DA-E6AB-1545-890B-205379BB29D9}"/>
                </a:ext>
              </a:extLst>
            </p:cNvPr>
            <p:cNvSpPr/>
            <p:nvPr/>
          </p:nvSpPr>
          <p:spPr>
            <a:xfrm>
              <a:off x="10445889" y="9405714"/>
              <a:ext cx="1849676" cy="2671373"/>
            </a:xfrm>
            <a:custGeom>
              <a:avLst/>
              <a:gdLst>
                <a:gd name="connsiteX0" fmla="*/ 67664 w 95914"/>
                <a:gd name="connsiteY0" fmla="*/ 84759 h 138523"/>
                <a:gd name="connsiteX1" fmla="*/ 80713 w 95914"/>
                <a:gd name="connsiteY1" fmla="*/ 86089 h 138523"/>
                <a:gd name="connsiteX2" fmla="*/ 80713 w 95914"/>
                <a:gd name="connsiteY2" fmla="*/ 86089 h 138523"/>
                <a:gd name="connsiteX3" fmla="*/ 80713 w 95914"/>
                <a:gd name="connsiteY3" fmla="*/ 96542 h 138523"/>
                <a:gd name="connsiteX4" fmla="*/ 80713 w 95914"/>
                <a:gd name="connsiteY4" fmla="*/ 99583 h 138523"/>
                <a:gd name="connsiteX5" fmla="*/ 91191 w 95914"/>
                <a:gd name="connsiteY5" fmla="*/ 106996 h 138523"/>
                <a:gd name="connsiteX6" fmla="*/ 95430 w 95914"/>
                <a:gd name="connsiteY6" fmla="*/ 116290 h 138523"/>
                <a:gd name="connsiteX7" fmla="*/ 93667 w 95914"/>
                <a:gd name="connsiteY7" fmla="*/ 118970 h 138523"/>
                <a:gd name="connsiteX8" fmla="*/ 88619 w 95914"/>
                <a:gd name="connsiteY8" fmla="*/ 132559 h 138523"/>
                <a:gd name="connsiteX9" fmla="*/ 80713 w 95914"/>
                <a:gd name="connsiteY9" fmla="*/ 137785 h 138523"/>
                <a:gd name="connsiteX10" fmla="*/ 68426 w 95914"/>
                <a:gd name="connsiteY10" fmla="*/ 135410 h 138523"/>
                <a:gd name="connsiteX11" fmla="*/ 42899 w 95914"/>
                <a:gd name="connsiteY11" fmla="*/ 108611 h 138523"/>
                <a:gd name="connsiteX12" fmla="*/ 2799 w 95914"/>
                <a:gd name="connsiteY12" fmla="*/ 56630 h 138523"/>
                <a:gd name="connsiteX13" fmla="*/ 12324 w 95914"/>
                <a:gd name="connsiteY13" fmla="*/ 6834 h 138523"/>
                <a:gd name="connsiteX14" fmla="*/ 14705 w 95914"/>
                <a:gd name="connsiteY14" fmla="*/ -8 h 138523"/>
                <a:gd name="connsiteX15" fmla="*/ 48328 w 95914"/>
                <a:gd name="connsiteY15" fmla="*/ 34298 h 138523"/>
                <a:gd name="connsiteX16" fmla="*/ 38041 w 95914"/>
                <a:gd name="connsiteY16" fmla="*/ 44371 h 138523"/>
                <a:gd name="connsiteX17" fmla="*/ 60520 w 95914"/>
                <a:gd name="connsiteY17" fmla="*/ 86089 h 138523"/>
                <a:gd name="connsiteX18" fmla="*/ 67664 w 95914"/>
                <a:gd name="connsiteY18" fmla="*/ 84759 h 13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5914" h="138523">
                  <a:moveTo>
                    <a:pt x="67664" y="84759"/>
                  </a:moveTo>
                  <a:cubicBezTo>
                    <a:pt x="72046" y="84768"/>
                    <a:pt x="76418" y="85215"/>
                    <a:pt x="80713" y="86089"/>
                  </a:cubicBezTo>
                  <a:lnTo>
                    <a:pt x="80713" y="86089"/>
                  </a:lnTo>
                  <a:lnTo>
                    <a:pt x="80713" y="96542"/>
                  </a:lnTo>
                  <a:cubicBezTo>
                    <a:pt x="76427" y="95402"/>
                    <a:pt x="77761" y="97208"/>
                    <a:pt x="80713" y="99583"/>
                  </a:cubicBezTo>
                  <a:cubicBezTo>
                    <a:pt x="83666" y="101959"/>
                    <a:pt x="91191" y="106996"/>
                    <a:pt x="91191" y="106996"/>
                  </a:cubicBezTo>
                  <a:cubicBezTo>
                    <a:pt x="94934" y="108393"/>
                    <a:pt x="96839" y="112555"/>
                    <a:pt x="95430" y="116290"/>
                  </a:cubicBezTo>
                  <a:cubicBezTo>
                    <a:pt x="95058" y="117307"/>
                    <a:pt x="94448" y="118219"/>
                    <a:pt x="93667" y="118970"/>
                  </a:cubicBezTo>
                  <a:cubicBezTo>
                    <a:pt x="97287" y="131038"/>
                    <a:pt x="88619" y="132559"/>
                    <a:pt x="88619" y="132559"/>
                  </a:cubicBezTo>
                  <a:cubicBezTo>
                    <a:pt x="87571" y="138831"/>
                    <a:pt x="80713" y="137785"/>
                    <a:pt x="80713" y="137785"/>
                  </a:cubicBezTo>
                  <a:cubicBezTo>
                    <a:pt x="76494" y="139315"/>
                    <a:pt x="71769" y="138403"/>
                    <a:pt x="68426" y="135410"/>
                  </a:cubicBezTo>
                  <a:cubicBezTo>
                    <a:pt x="58635" y="127788"/>
                    <a:pt x="50024" y="118760"/>
                    <a:pt x="42899" y="108611"/>
                  </a:cubicBezTo>
                  <a:cubicBezTo>
                    <a:pt x="25421" y="94860"/>
                    <a:pt x="11648" y="77004"/>
                    <a:pt x="2799" y="56630"/>
                  </a:cubicBezTo>
                  <a:cubicBezTo>
                    <a:pt x="-4154" y="45511"/>
                    <a:pt x="2799" y="34488"/>
                    <a:pt x="12324" y="6834"/>
                  </a:cubicBezTo>
                  <a:cubicBezTo>
                    <a:pt x="13086" y="4458"/>
                    <a:pt x="13943" y="2178"/>
                    <a:pt x="14705" y="-8"/>
                  </a:cubicBezTo>
                  <a:cubicBezTo>
                    <a:pt x="28440" y="8659"/>
                    <a:pt x="39956" y="20404"/>
                    <a:pt x="48328" y="34298"/>
                  </a:cubicBezTo>
                  <a:cubicBezTo>
                    <a:pt x="45185" y="37529"/>
                    <a:pt x="41756" y="40855"/>
                    <a:pt x="38041" y="44371"/>
                  </a:cubicBezTo>
                  <a:cubicBezTo>
                    <a:pt x="49376" y="55851"/>
                    <a:pt x="57177" y="70324"/>
                    <a:pt x="60520" y="86089"/>
                  </a:cubicBezTo>
                  <a:cubicBezTo>
                    <a:pt x="62730" y="84996"/>
                    <a:pt x="65207" y="84540"/>
                    <a:pt x="67664" y="84759"/>
                  </a:cubicBezTo>
                  <a:close/>
                </a:path>
              </a:pathLst>
            </a:custGeom>
            <a:solidFill>
              <a:srgbClr val="F6B9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BC3518D7-2F25-F84E-AF33-F01867591902}"/>
                </a:ext>
              </a:extLst>
            </p:cNvPr>
            <p:cNvSpPr/>
            <p:nvPr/>
          </p:nvSpPr>
          <p:spPr>
            <a:xfrm>
              <a:off x="13901076" y="9405714"/>
              <a:ext cx="1845803" cy="2671373"/>
            </a:xfrm>
            <a:custGeom>
              <a:avLst/>
              <a:gdLst>
                <a:gd name="connsiteX0" fmla="*/ 35182 w 95713"/>
                <a:gd name="connsiteY0" fmla="*/ 86089 h 138523"/>
                <a:gd name="connsiteX1" fmla="*/ 57661 w 95713"/>
                <a:gd name="connsiteY1" fmla="*/ 44371 h 138523"/>
                <a:gd name="connsiteX2" fmla="*/ 47374 w 95713"/>
                <a:gd name="connsiteY2" fmla="*/ 34298 h 138523"/>
                <a:gd name="connsiteX3" fmla="*/ 81093 w 95713"/>
                <a:gd name="connsiteY3" fmla="*/ -8 h 138523"/>
                <a:gd name="connsiteX4" fmla="*/ 83474 w 95713"/>
                <a:gd name="connsiteY4" fmla="*/ 6834 h 138523"/>
                <a:gd name="connsiteX5" fmla="*/ 92999 w 95713"/>
                <a:gd name="connsiteY5" fmla="*/ 56630 h 138523"/>
                <a:gd name="connsiteX6" fmla="*/ 52899 w 95713"/>
                <a:gd name="connsiteY6" fmla="*/ 108611 h 138523"/>
                <a:gd name="connsiteX7" fmla="*/ 27372 w 95713"/>
                <a:gd name="connsiteY7" fmla="*/ 135410 h 138523"/>
                <a:gd name="connsiteX8" fmla="*/ 15084 w 95713"/>
                <a:gd name="connsiteY8" fmla="*/ 137785 h 138523"/>
                <a:gd name="connsiteX9" fmla="*/ 7274 w 95713"/>
                <a:gd name="connsiteY9" fmla="*/ 132559 h 138523"/>
                <a:gd name="connsiteX10" fmla="*/ 2130 w 95713"/>
                <a:gd name="connsiteY10" fmla="*/ 118970 h 138523"/>
                <a:gd name="connsiteX11" fmla="*/ 2130 w 95713"/>
                <a:gd name="connsiteY11" fmla="*/ 108621 h 138523"/>
                <a:gd name="connsiteX12" fmla="*/ 4607 w 95713"/>
                <a:gd name="connsiteY12" fmla="*/ 106996 h 138523"/>
                <a:gd name="connsiteX13" fmla="*/ 15084 w 95713"/>
                <a:gd name="connsiteY13" fmla="*/ 99583 h 138523"/>
                <a:gd name="connsiteX14" fmla="*/ 15084 w 95713"/>
                <a:gd name="connsiteY14" fmla="*/ 96542 h 138523"/>
                <a:gd name="connsiteX15" fmla="*/ 15084 w 95713"/>
                <a:gd name="connsiteY15" fmla="*/ 86089 h 138523"/>
                <a:gd name="connsiteX16" fmla="*/ 15084 w 95713"/>
                <a:gd name="connsiteY16" fmla="*/ 86089 h 138523"/>
                <a:gd name="connsiteX17" fmla="*/ 28038 w 95713"/>
                <a:gd name="connsiteY17" fmla="*/ 84759 h 138523"/>
                <a:gd name="connsiteX18" fmla="*/ 35182 w 95713"/>
                <a:gd name="connsiteY18" fmla="*/ 86089 h 13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5713" h="138523">
                  <a:moveTo>
                    <a:pt x="35182" y="86089"/>
                  </a:moveTo>
                  <a:cubicBezTo>
                    <a:pt x="38592" y="70352"/>
                    <a:pt x="46383" y="55889"/>
                    <a:pt x="57661" y="44371"/>
                  </a:cubicBezTo>
                  <a:cubicBezTo>
                    <a:pt x="53946" y="40855"/>
                    <a:pt x="50517" y="37529"/>
                    <a:pt x="47374" y="34298"/>
                  </a:cubicBezTo>
                  <a:cubicBezTo>
                    <a:pt x="55765" y="20385"/>
                    <a:pt x="67319" y="8640"/>
                    <a:pt x="81093" y="-8"/>
                  </a:cubicBezTo>
                  <a:cubicBezTo>
                    <a:pt x="81854" y="2178"/>
                    <a:pt x="82712" y="4458"/>
                    <a:pt x="83474" y="6834"/>
                  </a:cubicBezTo>
                  <a:cubicBezTo>
                    <a:pt x="92999" y="34488"/>
                    <a:pt x="99666" y="45511"/>
                    <a:pt x="92999" y="56630"/>
                  </a:cubicBezTo>
                  <a:cubicBezTo>
                    <a:pt x="84188" y="77023"/>
                    <a:pt x="70405" y="94898"/>
                    <a:pt x="52899" y="108611"/>
                  </a:cubicBezTo>
                  <a:cubicBezTo>
                    <a:pt x="45774" y="118760"/>
                    <a:pt x="37173" y="127788"/>
                    <a:pt x="27372" y="135410"/>
                  </a:cubicBezTo>
                  <a:cubicBezTo>
                    <a:pt x="24028" y="138403"/>
                    <a:pt x="19304" y="139315"/>
                    <a:pt x="15084" y="137785"/>
                  </a:cubicBezTo>
                  <a:cubicBezTo>
                    <a:pt x="11484" y="138489"/>
                    <a:pt x="7988" y="136151"/>
                    <a:pt x="7274" y="132559"/>
                  </a:cubicBezTo>
                  <a:cubicBezTo>
                    <a:pt x="7274" y="132559"/>
                    <a:pt x="-1394" y="131038"/>
                    <a:pt x="2130" y="118970"/>
                  </a:cubicBezTo>
                  <a:cubicBezTo>
                    <a:pt x="-737" y="116109"/>
                    <a:pt x="-737" y="111481"/>
                    <a:pt x="2130" y="108621"/>
                  </a:cubicBezTo>
                  <a:cubicBezTo>
                    <a:pt x="2835" y="107917"/>
                    <a:pt x="3683" y="107366"/>
                    <a:pt x="4607" y="106996"/>
                  </a:cubicBezTo>
                  <a:cubicBezTo>
                    <a:pt x="4607" y="106996"/>
                    <a:pt x="11179" y="102814"/>
                    <a:pt x="15084" y="99583"/>
                  </a:cubicBezTo>
                  <a:cubicBezTo>
                    <a:pt x="18990" y="96352"/>
                    <a:pt x="19370" y="95402"/>
                    <a:pt x="15084" y="96542"/>
                  </a:cubicBezTo>
                  <a:lnTo>
                    <a:pt x="15084" y="86089"/>
                  </a:lnTo>
                  <a:lnTo>
                    <a:pt x="15084" y="86089"/>
                  </a:lnTo>
                  <a:cubicBezTo>
                    <a:pt x="19351" y="85253"/>
                    <a:pt x="23685" y="84806"/>
                    <a:pt x="28038" y="84759"/>
                  </a:cubicBezTo>
                  <a:cubicBezTo>
                    <a:pt x="30496" y="84512"/>
                    <a:pt x="32982" y="84968"/>
                    <a:pt x="35182" y="86089"/>
                  </a:cubicBezTo>
                  <a:close/>
                </a:path>
              </a:pathLst>
            </a:custGeom>
            <a:solidFill>
              <a:srgbClr val="F6B9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DB80FC51-27D7-CD4F-AC5F-2786511810CE}"/>
                </a:ext>
              </a:extLst>
            </p:cNvPr>
            <p:cNvSpPr/>
            <p:nvPr/>
          </p:nvSpPr>
          <p:spPr>
            <a:xfrm>
              <a:off x="12253649" y="6755723"/>
              <a:ext cx="151421" cy="496638"/>
            </a:xfrm>
            <a:custGeom>
              <a:avLst/>
              <a:gdLst>
                <a:gd name="connsiteX0" fmla="*/ 1736 w 7852"/>
                <a:gd name="connsiteY0" fmla="*/ -8 h 25753"/>
                <a:gd name="connsiteX1" fmla="*/ 7832 w 7852"/>
                <a:gd name="connsiteY1" fmla="*/ -8 h 25753"/>
                <a:gd name="connsiteX2" fmla="*/ 7832 w 7852"/>
                <a:gd name="connsiteY2" fmla="*/ 25745 h 25753"/>
                <a:gd name="connsiteX3" fmla="*/ 1736 w 7852"/>
                <a:gd name="connsiteY3" fmla="*/ -8 h 2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2" h="25753">
                  <a:moveTo>
                    <a:pt x="1736" y="-8"/>
                  </a:moveTo>
                  <a:lnTo>
                    <a:pt x="7832" y="-8"/>
                  </a:lnTo>
                  <a:cubicBezTo>
                    <a:pt x="7832" y="9495"/>
                    <a:pt x="7832" y="17858"/>
                    <a:pt x="7832" y="25745"/>
                  </a:cubicBezTo>
                  <a:cubicBezTo>
                    <a:pt x="689" y="24415"/>
                    <a:pt x="-2169" y="7024"/>
                    <a:pt x="1736" y="-8"/>
                  </a:cubicBezTo>
                  <a:close/>
                </a:path>
              </a:pathLst>
            </a:custGeom>
            <a:solidFill>
              <a:srgbClr val="F6B9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21316507-7FAE-004F-8E6E-D0D2A98B56A6}"/>
                </a:ext>
              </a:extLst>
            </p:cNvPr>
            <p:cNvSpPr/>
            <p:nvPr/>
          </p:nvSpPr>
          <p:spPr>
            <a:xfrm>
              <a:off x="13777244" y="6755723"/>
              <a:ext cx="166540" cy="496638"/>
            </a:xfrm>
            <a:custGeom>
              <a:avLst/>
              <a:gdLst>
                <a:gd name="connsiteX0" fmla="*/ 7028 w 8636"/>
                <a:gd name="connsiteY0" fmla="*/ -8 h 25753"/>
                <a:gd name="connsiteX1" fmla="*/ -20 w 8636"/>
                <a:gd name="connsiteY1" fmla="*/ 25745 h 25753"/>
                <a:gd name="connsiteX2" fmla="*/ -20 w 8636"/>
                <a:gd name="connsiteY2" fmla="*/ -8 h 25753"/>
                <a:gd name="connsiteX3" fmla="*/ 6647 w 8636"/>
                <a:gd name="connsiteY3" fmla="*/ -8 h 2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36" h="25753">
                  <a:moveTo>
                    <a:pt x="7028" y="-8"/>
                  </a:moveTo>
                  <a:cubicBezTo>
                    <a:pt x="11029" y="7214"/>
                    <a:pt x="7028" y="24415"/>
                    <a:pt x="-20" y="25745"/>
                  </a:cubicBezTo>
                  <a:cubicBezTo>
                    <a:pt x="-20" y="17858"/>
                    <a:pt x="-20" y="9210"/>
                    <a:pt x="-20" y="-8"/>
                  </a:cubicBezTo>
                  <a:lnTo>
                    <a:pt x="6647" y="-8"/>
                  </a:lnTo>
                  <a:close/>
                </a:path>
              </a:pathLst>
            </a:custGeom>
            <a:solidFill>
              <a:srgbClr val="F6B9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00E8BACE-3858-8144-BC4A-BCB4981ED291}"/>
                </a:ext>
              </a:extLst>
            </p:cNvPr>
            <p:cNvSpPr/>
            <p:nvPr/>
          </p:nvSpPr>
          <p:spPr>
            <a:xfrm>
              <a:off x="12399542" y="6748394"/>
              <a:ext cx="1407954" cy="1527776"/>
            </a:xfrm>
            <a:custGeom>
              <a:avLst/>
              <a:gdLst>
                <a:gd name="connsiteX0" fmla="*/ 40271 w 70389"/>
                <a:gd name="connsiteY0" fmla="*/ 372 h 77924"/>
                <a:gd name="connsiteX1" fmla="*/ 70370 w 70389"/>
                <a:gd name="connsiteY1" fmla="*/ 372 h 77924"/>
                <a:gd name="connsiteX2" fmla="*/ 70370 w 70389"/>
                <a:gd name="connsiteY2" fmla="*/ 26125 h 77924"/>
                <a:gd name="connsiteX3" fmla="*/ 68179 w 70389"/>
                <a:gd name="connsiteY3" fmla="*/ 45796 h 77924"/>
                <a:gd name="connsiteX4" fmla="*/ 61035 w 70389"/>
                <a:gd name="connsiteY4" fmla="*/ 61856 h 77924"/>
                <a:gd name="connsiteX5" fmla="*/ 34937 w 70389"/>
                <a:gd name="connsiteY5" fmla="*/ 77917 h 77924"/>
                <a:gd name="connsiteX6" fmla="*/ 8838 w 70389"/>
                <a:gd name="connsiteY6" fmla="*/ 61856 h 77924"/>
                <a:gd name="connsiteX7" fmla="*/ 2171 w 70389"/>
                <a:gd name="connsiteY7" fmla="*/ 45416 h 77924"/>
                <a:gd name="connsiteX8" fmla="*/ -20 w 70389"/>
                <a:gd name="connsiteY8" fmla="*/ 25745 h 77924"/>
                <a:gd name="connsiteX9" fmla="*/ -20 w 70389"/>
                <a:gd name="connsiteY9" fmla="*/ -8 h 77924"/>
                <a:gd name="connsiteX10" fmla="*/ 40271 w 70389"/>
                <a:gd name="connsiteY10" fmla="*/ -8 h 77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389" h="77924">
                  <a:moveTo>
                    <a:pt x="40271" y="372"/>
                  </a:moveTo>
                  <a:lnTo>
                    <a:pt x="70370" y="372"/>
                  </a:lnTo>
                  <a:cubicBezTo>
                    <a:pt x="70370" y="9875"/>
                    <a:pt x="70370" y="18238"/>
                    <a:pt x="70370" y="26125"/>
                  </a:cubicBezTo>
                  <a:cubicBezTo>
                    <a:pt x="70198" y="32730"/>
                    <a:pt x="69465" y="39315"/>
                    <a:pt x="68179" y="45796"/>
                  </a:cubicBezTo>
                  <a:cubicBezTo>
                    <a:pt x="67169" y="51660"/>
                    <a:pt x="64712" y="57181"/>
                    <a:pt x="61035" y="61856"/>
                  </a:cubicBezTo>
                  <a:cubicBezTo>
                    <a:pt x="51510" y="72880"/>
                    <a:pt x="43223" y="77917"/>
                    <a:pt x="34937" y="77917"/>
                  </a:cubicBezTo>
                  <a:cubicBezTo>
                    <a:pt x="26650" y="77917"/>
                    <a:pt x="18554" y="72880"/>
                    <a:pt x="8838" y="61856"/>
                  </a:cubicBezTo>
                  <a:cubicBezTo>
                    <a:pt x="5266" y="57019"/>
                    <a:pt x="2971" y="51365"/>
                    <a:pt x="2171" y="45416"/>
                  </a:cubicBezTo>
                  <a:cubicBezTo>
                    <a:pt x="885" y="38935"/>
                    <a:pt x="151" y="32350"/>
                    <a:pt x="-20" y="25745"/>
                  </a:cubicBezTo>
                  <a:cubicBezTo>
                    <a:pt x="-20" y="17858"/>
                    <a:pt x="-20" y="9210"/>
                    <a:pt x="-20" y="-8"/>
                  </a:cubicBezTo>
                  <a:lnTo>
                    <a:pt x="40271" y="-8"/>
                  </a:lnTo>
                  <a:close/>
                </a:path>
              </a:pathLst>
            </a:custGeom>
            <a:solidFill>
              <a:srgbClr val="FFCD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CDD59928-CAC9-444C-AD7D-4594521F9E03}"/>
                </a:ext>
              </a:extLst>
            </p:cNvPr>
            <p:cNvSpPr/>
            <p:nvPr/>
          </p:nvSpPr>
          <p:spPr>
            <a:xfrm>
              <a:off x="12333449" y="7633577"/>
              <a:ext cx="1528260" cy="1017093"/>
            </a:xfrm>
            <a:custGeom>
              <a:avLst/>
              <a:gdLst>
                <a:gd name="connsiteX0" fmla="*/ 79228 w 79247"/>
                <a:gd name="connsiteY0" fmla="*/ 9780 h 52741"/>
                <a:gd name="connsiteX1" fmla="*/ 39413 w 79247"/>
                <a:gd name="connsiteY1" fmla="*/ 52734 h 52741"/>
                <a:gd name="connsiteX2" fmla="*/ -20 w 79247"/>
                <a:gd name="connsiteY2" fmla="*/ 9495 h 52741"/>
                <a:gd name="connsiteX3" fmla="*/ -20 w 79247"/>
                <a:gd name="connsiteY3" fmla="*/ 9495 h 52741"/>
                <a:gd name="connsiteX4" fmla="*/ 6362 w 79247"/>
                <a:gd name="connsiteY4" fmla="*/ -8 h 52741"/>
                <a:gd name="connsiteX5" fmla="*/ 13410 w 79247"/>
                <a:gd name="connsiteY5" fmla="*/ 16052 h 52741"/>
                <a:gd name="connsiteX6" fmla="*/ 39509 w 79247"/>
                <a:gd name="connsiteY6" fmla="*/ 32112 h 52741"/>
                <a:gd name="connsiteX7" fmla="*/ 65607 w 79247"/>
                <a:gd name="connsiteY7" fmla="*/ 16052 h 52741"/>
                <a:gd name="connsiteX8" fmla="*/ 72751 w 79247"/>
                <a:gd name="connsiteY8" fmla="*/ -8 h 52741"/>
                <a:gd name="connsiteX9" fmla="*/ 72751 w 79247"/>
                <a:gd name="connsiteY9" fmla="*/ -8 h 52741"/>
                <a:gd name="connsiteX10" fmla="*/ 79228 w 79247"/>
                <a:gd name="connsiteY10" fmla="*/ 9780 h 5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247" h="52741">
                  <a:moveTo>
                    <a:pt x="79228" y="9780"/>
                  </a:moveTo>
                  <a:cubicBezTo>
                    <a:pt x="74847" y="36388"/>
                    <a:pt x="57987" y="52734"/>
                    <a:pt x="39413" y="52734"/>
                  </a:cubicBezTo>
                  <a:cubicBezTo>
                    <a:pt x="20840" y="52734"/>
                    <a:pt x="4076" y="32017"/>
                    <a:pt x="-20" y="9495"/>
                  </a:cubicBezTo>
                  <a:lnTo>
                    <a:pt x="-20" y="9495"/>
                  </a:lnTo>
                  <a:cubicBezTo>
                    <a:pt x="2552" y="6644"/>
                    <a:pt x="4695" y="3441"/>
                    <a:pt x="6362" y="-8"/>
                  </a:cubicBezTo>
                  <a:cubicBezTo>
                    <a:pt x="7333" y="5846"/>
                    <a:pt x="9762" y="11367"/>
                    <a:pt x="13410" y="16052"/>
                  </a:cubicBezTo>
                  <a:cubicBezTo>
                    <a:pt x="22935" y="27075"/>
                    <a:pt x="31317" y="32112"/>
                    <a:pt x="39509" y="32112"/>
                  </a:cubicBezTo>
                  <a:cubicBezTo>
                    <a:pt x="47700" y="32112"/>
                    <a:pt x="55987" y="27075"/>
                    <a:pt x="65607" y="16052"/>
                  </a:cubicBezTo>
                  <a:cubicBezTo>
                    <a:pt x="69284" y="11377"/>
                    <a:pt x="71741" y="5855"/>
                    <a:pt x="72751" y="-8"/>
                  </a:cubicBezTo>
                  <a:lnTo>
                    <a:pt x="72751" y="-8"/>
                  </a:lnTo>
                  <a:cubicBezTo>
                    <a:pt x="74418" y="3556"/>
                    <a:pt x="76609" y="6844"/>
                    <a:pt x="79228" y="9780"/>
                  </a:cubicBezTo>
                  <a:close/>
                </a:path>
              </a:pathLst>
            </a:custGeom>
            <a:solidFill>
              <a:srgbClr val="F6B9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5D261DC-FD1F-EA4F-BA93-4DEF6AAA8FEF}"/>
                </a:ext>
              </a:extLst>
            </p:cNvPr>
            <p:cNvSpPr/>
            <p:nvPr/>
          </p:nvSpPr>
          <p:spPr>
            <a:xfrm>
              <a:off x="12231647" y="6535791"/>
              <a:ext cx="1721917" cy="219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AF890A1-C00D-C341-9A42-CEF26B86BC7D}"/>
                </a:ext>
              </a:extLst>
            </p:cNvPr>
            <p:cNvSpPr/>
            <p:nvPr/>
          </p:nvSpPr>
          <p:spPr>
            <a:xfrm rot="5400000">
              <a:off x="12630565" y="6089268"/>
              <a:ext cx="924080" cy="219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1C8D158F-0E40-494A-B643-820D5278E738}"/>
                </a:ext>
              </a:extLst>
            </p:cNvPr>
            <p:cNvSpPr/>
            <p:nvPr/>
          </p:nvSpPr>
          <p:spPr>
            <a:xfrm flipV="1">
              <a:off x="11765480" y="7920658"/>
              <a:ext cx="2663474" cy="5795341"/>
            </a:xfrm>
            <a:custGeom>
              <a:avLst/>
              <a:gdLst>
                <a:gd name="connsiteX0" fmla="*/ 455544 w 2663474"/>
                <a:gd name="connsiteY0" fmla="*/ 5795341 h 5795341"/>
                <a:gd name="connsiteX1" fmla="*/ 455544 w 2663474"/>
                <a:gd name="connsiteY1" fmla="*/ 4605974 h 5795341"/>
                <a:gd name="connsiteX2" fmla="*/ 2207910 w 2663474"/>
                <a:gd name="connsiteY2" fmla="*/ 4605974 h 5795341"/>
                <a:gd name="connsiteX3" fmla="*/ 2207910 w 2663474"/>
                <a:gd name="connsiteY3" fmla="*/ 5793508 h 5795341"/>
                <a:gd name="connsiteX4" fmla="*/ 2391597 w 2663474"/>
                <a:gd name="connsiteY4" fmla="*/ 5661562 h 5795341"/>
                <a:gd name="connsiteX5" fmla="*/ 2426503 w 2663474"/>
                <a:gd name="connsiteY5" fmla="*/ 2657888 h 5795341"/>
                <a:gd name="connsiteX6" fmla="*/ 2426503 w 2663474"/>
                <a:gd name="connsiteY6" fmla="*/ 2456286 h 5795341"/>
                <a:gd name="connsiteX7" fmla="*/ 2426503 w 2663474"/>
                <a:gd name="connsiteY7" fmla="*/ 2397641 h 5795341"/>
                <a:gd name="connsiteX8" fmla="*/ 2224457 w 2663474"/>
                <a:gd name="connsiteY8" fmla="*/ 2254702 h 5795341"/>
                <a:gd name="connsiteX9" fmla="*/ 2145273 w 2663474"/>
                <a:gd name="connsiteY9" fmla="*/ 2071440 h 5795341"/>
                <a:gd name="connsiteX10" fmla="*/ 2176688 w 2663474"/>
                <a:gd name="connsiteY10" fmla="*/ 2023787 h 5795341"/>
                <a:gd name="connsiteX11" fmla="*/ 2275889 w 2663474"/>
                <a:gd name="connsiteY11" fmla="*/ 1761727 h 5795341"/>
                <a:gd name="connsiteX12" fmla="*/ 2426503 w 2663474"/>
                <a:gd name="connsiteY12" fmla="*/ 1660926 h 5795341"/>
                <a:gd name="connsiteX13" fmla="*/ 2663474 w 2663474"/>
                <a:gd name="connsiteY13" fmla="*/ 1706746 h 5795341"/>
                <a:gd name="connsiteX14" fmla="*/ 2646343 w 2663474"/>
                <a:gd name="connsiteY14" fmla="*/ 728339 h 5795341"/>
                <a:gd name="connsiteX15" fmla="*/ 2632252 w 2663474"/>
                <a:gd name="connsiteY15" fmla="*/ 0 h 5795341"/>
                <a:gd name="connsiteX16" fmla="*/ 1411608 w 2663474"/>
                <a:gd name="connsiteY16" fmla="*/ 0 h 5795341"/>
                <a:gd name="connsiteX17" fmla="*/ 1409600 w 2663474"/>
                <a:gd name="connsiteY17" fmla="*/ 28735 h 5795341"/>
                <a:gd name="connsiteX18" fmla="*/ 1329895 w 2663474"/>
                <a:gd name="connsiteY18" fmla="*/ 486216 h 5795341"/>
                <a:gd name="connsiteX19" fmla="*/ 1250190 w 2663474"/>
                <a:gd name="connsiteY19" fmla="*/ 28735 h 5795341"/>
                <a:gd name="connsiteX20" fmla="*/ 1248183 w 2663474"/>
                <a:gd name="connsiteY20" fmla="*/ 0 h 5795341"/>
                <a:gd name="connsiteX21" fmla="*/ 30301 w 2663474"/>
                <a:gd name="connsiteY21" fmla="*/ 0 h 5795341"/>
                <a:gd name="connsiteX22" fmla="*/ 16520 w 2663474"/>
                <a:gd name="connsiteY22" fmla="*/ 728865 h 5795341"/>
                <a:gd name="connsiteX23" fmla="*/ 0 w 2663474"/>
                <a:gd name="connsiteY23" fmla="*/ 1706746 h 5795341"/>
                <a:gd name="connsiteX24" fmla="*/ 236952 w 2663474"/>
                <a:gd name="connsiteY24" fmla="*/ 1660926 h 5795341"/>
                <a:gd name="connsiteX25" fmla="*/ 389417 w 2663474"/>
                <a:gd name="connsiteY25" fmla="*/ 1761727 h 5795341"/>
                <a:gd name="connsiteX26" fmla="*/ 486766 w 2663474"/>
                <a:gd name="connsiteY26" fmla="*/ 2023787 h 5795341"/>
                <a:gd name="connsiteX27" fmla="*/ 490816 w 2663474"/>
                <a:gd name="connsiteY27" fmla="*/ 2220800 h 5795341"/>
                <a:gd name="connsiteX28" fmla="*/ 439017 w 2663474"/>
                <a:gd name="connsiteY28" fmla="*/ 2254702 h 5795341"/>
                <a:gd name="connsiteX29" fmla="*/ 236952 w 2663474"/>
                <a:gd name="connsiteY29" fmla="*/ 2397641 h 5795341"/>
                <a:gd name="connsiteX30" fmla="*/ 236952 w 2663474"/>
                <a:gd name="connsiteY30" fmla="*/ 2456286 h 5795341"/>
                <a:gd name="connsiteX31" fmla="*/ 236952 w 2663474"/>
                <a:gd name="connsiteY31" fmla="*/ 2657888 h 5795341"/>
                <a:gd name="connsiteX32" fmla="*/ 271857 w 2663474"/>
                <a:gd name="connsiteY32" fmla="*/ 5661562 h 5795341"/>
                <a:gd name="connsiteX33" fmla="*/ 455544 w 2663474"/>
                <a:gd name="connsiteY33" fmla="*/ 5795341 h 579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63474" h="5795341">
                  <a:moveTo>
                    <a:pt x="455544" y="5795341"/>
                  </a:moveTo>
                  <a:cubicBezTo>
                    <a:pt x="455544" y="5223568"/>
                    <a:pt x="455544" y="4605974"/>
                    <a:pt x="455544" y="4605974"/>
                  </a:cubicBezTo>
                  <a:lnTo>
                    <a:pt x="2207910" y="4605974"/>
                  </a:lnTo>
                  <a:cubicBezTo>
                    <a:pt x="2207910" y="4605974"/>
                    <a:pt x="2207910" y="5223568"/>
                    <a:pt x="2207910" y="5793508"/>
                  </a:cubicBezTo>
                  <a:cubicBezTo>
                    <a:pt x="2265957" y="5745123"/>
                    <a:pt x="2327321" y="5701154"/>
                    <a:pt x="2391597" y="5661562"/>
                  </a:cubicBezTo>
                  <a:lnTo>
                    <a:pt x="2426503" y="2657888"/>
                  </a:lnTo>
                  <a:lnTo>
                    <a:pt x="2426503" y="2456286"/>
                  </a:lnTo>
                  <a:lnTo>
                    <a:pt x="2426503" y="2397641"/>
                  </a:lnTo>
                  <a:cubicBezTo>
                    <a:pt x="2351196" y="2335332"/>
                    <a:pt x="2224457" y="2254702"/>
                    <a:pt x="2224457" y="2254702"/>
                  </a:cubicBezTo>
                  <a:cubicBezTo>
                    <a:pt x="2151888" y="2225930"/>
                    <a:pt x="2116443" y="2143834"/>
                    <a:pt x="2145273" y="2071440"/>
                  </a:cubicBezTo>
                  <a:cubicBezTo>
                    <a:pt x="2152447" y="2053659"/>
                    <a:pt x="2163093" y="2037364"/>
                    <a:pt x="2176688" y="2023787"/>
                  </a:cubicBezTo>
                  <a:cubicBezTo>
                    <a:pt x="2108729" y="1791059"/>
                    <a:pt x="2275889" y="1761727"/>
                    <a:pt x="2275889" y="1761727"/>
                  </a:cubicBezTo>
                  <a:cubicBezTo>
                    <a:pt x="2289658" y="1692456"/>
                    <a:pt x="2357078" y="1647562"/>
                    <a:pt x="2426503" y="1660926"/>
                  </a:cubicBezTo>
                  <a:cubicBezTo>
                    <a:pt x="2507884" y="1631420"/>
                    <a:pt x="2598986" y="1649027"/>
                    <a:pt x="2663474" y="1706746"/>
                  </a:cubicBezTo>
                  <a:cubicBezTo>
                    <a:pt x="2658421" y="1396344"/>
                    <a:pt x="2652623" y="1067014"/>
                    <a:pt x="2646343" y="728339"/>
                  </a:cubicBezTo>
                  <a:lnTo>
                    <a:pt x="2632252" y="0"/>
                  </a:lnTo>
                  <a:lnTo>
                    <a:pt x="1411608" y="0"/>
                  </a:lnTo>
                  <a:lnTo>
                    <a:pt x="1409600" y="28735"/>
                  </a:lnTo>
                  <a:cubicBezTo>
                    <a:pt x="1387843" y="311937"/>
                    <a:pt x="1361581" y="486216"/>
                    <a:pt x="1329895" y="486216"/>
                  </a:cubicBezTo>
                  <a:cubicBezTo>
                    <a:pt x="1298209" y="486216"/>
                    <a:pt x="1271948" y="311937"/>
                    <a:pt x="1250190" y="28735"/>
                  </a:cubicBezTo>
                  <a:lnTo>
                    <a:pt x="1248183" y="0"/>
                  </a:lnTo>
                  <a:lnTo>
                    <a:pt x="30301" y="0"/>
                  </a:lnTo>
                  <a:lnTo>
                    <a:pt x="16520" y="728865"/>
                  </a:lnTo>
                  <a:cubicBezTo>
                    <a:pt x="10418" y="1067415"/>
                    <a:pt x="4821" y="1396573"/>
                    <a:pt x="0" y="1706746"/>
                  </a:cubicBezTo>
                  <a:cubicBezTo>
                    <a:pt x="64469" y="1649027"/>
                    <a:pt x="155589" y="1631420"/>
                    <a:pt x="236952" y="1660926"/>
                  </a:cubicBezTo>
                  <a:cubicBezTo>
                    <a:pt x="236952" y="1660926"/>
                    <a:pt x="369207" y="1640773"/>
                    <a:pt x="389417" y="1761727"/>
                  </a:cubicBezTo>
                  <a:cubicBezTo>
                    <a:pt x="389417" y="1761727"/>
                    <a:pt x="556577" y="1791059"/>
                    <a:pt x="486766" y="2023787"/>
                  </a:cubicBezTo>
                  <a:cubicBezTo>
                    <a:pt x="542422" y="2077129"/>
                    <a:pt x="544273" y="2165279"/>
                    <a:pt x="490816" y="2220800"/>
                  </a:cubicBezTo>
                  <a:cubicBezTo>
                    <a:pt x="476295" y="2235823"/>
                    <a:pt x="458668" y="2247374"/>
                    <a:pt x="439017" y="2254702"/>
                  </a:cubicBezTo>
                  <a:cubicBezTo>
                    <a:pt x="439017" y="2254702"/>
                    <a:pt x="312259" y="2335332"/>
                    <a:pt x="236952" y="2397641"/>
                  </a:cubicBezTo>
                  <a:lnTo>
                    <a:pt x="236952" y="2456286"/>
                  </a:lnTo>
                  <a:lnTo>
                    <a:pt x="236952" y="2657888"/>
                  </a:lnTo>
                  <a:lnTo>
                    <a:pt x="271857" y="5661562"/>
                  </a:lnTo>
                  <a:cubicBezTo>
                    <a:pt x="336519" y="5701154"/>
                    <a:pt x="398056" y="5745856"/>
                    <a:pt x="455544" y="5795341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866CBAC-A24A-964C-9CE2-CC0D6226533F}"/>
              </a:ext>
            </a:extLst>
          </p:cNvPr>
          <p:cNvGrpSpPr/>
          <p:nvPr/>
        </p:nvGrpSpPr>
        <p:grpSpPr>
          <a:xfrm>
            <a:off x="17601836" y="10298154"/>
            <a:ext cx="4689341" cy="1480065"/>
            <a:chOff x="10285375" y="8565841"/>
            <a:chExt cx="4689341" cy="1480065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E3A92E32-2FBD-E64C-97FE-1D4FDCC57861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405DF249-D5A0-D341-BDAF-1A12B05C0C98}"/>
                </a:ext>
              </a:extLst>
            </p:cNvPr>
            <p:cNvSpPr/>
            <p:nvPr/>
          </p:nvSpPr>
          <p:spPr>
            <a:xfrm>
              <a:off x="10285375" y="8565841"/>
              <a:ext cx="41075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Reinforcement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2C44EE53-4B30-1840-9BD8-23DDDAEAA45A}"/>
              </a:ext>
            </a:extLst>
          </p:cNvPr>
          <p:cNvGrpSpPr/>
          <p:nvPr/>
        </p:nvGrpSpPr>
        <p:grpSpPr>
          <a:xfrm flipH="1">
            <a:off x="2086473" y="10298154"/>
            <a:ext cx="4694297" cy="1480065"/>
            <a:chOff x="10285375" y="8565841"/>
            <a:chExt cx="4694297" cy="1480065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EE8AFF5-6108-314E-BBFC-A3288D520F3E}"/>
                </a:ext>
              </a:extLst>
            </p:cNvPr>
            <p:cNvSpPr txBox="1"/>
            <p:nvPr/>
          </p:nvSpPr>
          <p:spPr>
            <a:xfrm>
              <a:off x="10285376" y="9214909"/>
              <a:ext cx="46942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BBF0285-671E-B942-A491-B91193D834FB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8586BA9B-2D8D-DC46-A7DF-BE8235D9A212}"/>
              </a:ext>
            </a:extLst>
          </p:cNvPr>
          <p:cNvGrpSpPr/>
          <p:nvPr/>
        </p:nvGrpSpPr>
        <p:grpSpPr>
          <a:xfrm>
            <a:off x="16300574" y="7379106"/>
            <a:ext cx="4689341" cy="1480065"/>
            <a:chOff x="10285375" y="8565841"/>
            <a:chExt cx="4689341" cy="1480065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81FAD99-B62E-CB4F-BDB6-A4D29EA2F000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A269EEB7-F1EC-DC4C-9CD9-C150B709548E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7607E489-922F-A547-B8B6-2B91AD6ED061}"/>
              </a:ext>
            </a:extLst>
          </p:cNvPr>
          <p:cNvGrpSpPr/>
          <p:nvPr/>
        </p:nvGrpSpPr>
        <p:grpSpPr>
          <a:xfrm flipH="1">
            <a:off x="3387735" y="7379106"/>
            <a:ext cx="4694297" cy="1480065"/>
            <a:chOff x="10285375" y="8565841"/>
            <a:chExt cx="4694297" cy="1480065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DD8DDD50-5F6B-0F46-A7BF-9947ACDFAD62}"/>
                </a:ext>
              </a:extLst>
            </p:cNvPr>
            <p:cNvSpPr txBox="1"/>
            <p:nvPr/>
          </p:nvSpPr>
          <p:spPr>
            <a:xfrm>
              <a:off x="10285376" y="9214909"/>
              <a:ext cx="46942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8083D5E-7B1F-7746-B4F2-7D14C87B588B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Action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6ED0172-2723-8546-8B3E-9CF68407A200}"/>
              </a:ext>
            </a:extLst>
          </p:cNvPr>
          <p:cNvGrpSpPr/>
          <p:nvPr/>
        </p:nvGrpSpPr>
        <p:grpSpPr>
          <a:xfrm>
            <a:off x="9793051" y="4072236"/>
            <a:ext cx="4689341" cy="1480065"/>
            <a:chOff x="10285375" y="8565841"/>
            <a:chExt cx="4689341" cy="1480065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B0A2C08-B475-A048-97F0-F4572590F0F9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6DF54DB0-A73A-1446-B0EC-B8798359ACC5}"/>
                </a:ext>
              </a:extLst>
            </p:cNvPr>
            <p:cNvSpPr/>
            <p:nvPr/>
          </p:nvSpPr>
          <p:spPr>
            <a:xfrm>
              <a:off x="11139532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646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EE01811-9842-0740-BC62-5DB55618C760}"/>
              </a:ext>
            </a:extLst>
          </p:cNvPr>
          <p:cNvCxnSpPr>
            <a:cxnSpLocks/>
          </p:cNvCxnSpPr>
          <p:nvPr/>
        </p:nvCxnSpPr>
        <p:spPr>
          <a:xfrm flipV="1">
            <a:off x="15494087" y="8199193"/>
            <a:ext cx="0" cy="133447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2F6E1B2-BF4B-2E42-8ADF-E46D27AD5F1F}"/>
              </a:ext>
            </a:extLst>
          </p:cNvPr>
          <p:cNvCxnSpPr/>
          <p:nvPr/>
        </p:nvCxnSpPr>
        <p:spPr>
          <a:xfrm rot="10800000">
            <a:off x="19164489" y="6637776"/>
            <a:ext cx="0" cy="171907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6945453-EA62-EF4E-8C3A-FC0A4EE1A09F}"/>
              </a:ext>
            </a:extLst>
          </p:cNvPr>
          <p:cNvCxnSpPr/>
          <p:nvPr/>
        </p:nvCxnSpPr>
        <p:spPr>
          <a:xfrm rot="10800000">
            <a:off x="11045393" y="9708647"/>
            <a:ext cx="0" cy="171907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rma libre 19">
            <a:extLst>
              <a:ext uri="{FF2B5EF4-FFF2-40B4-BE49-F238E27FC236}">
                <a16:creationId xmlns:a16="http://schemas.microsoft.com/office/drawing/2014/main" id="{69F507F4-A478-FE4D-9407-DA6391D4BF88}"/>
              </a:ext>
            </a:extLst>
          </p:cNvPr>
          <p:cNvSpPr/>
          <p:nvPr/>
        </p:nvSpPr>
        <p:spPr>
          <a:xfrm>
            <a:off x="8630828" y="11317263"/>
            <a:ext cx="4981046" cy="2383630"/>
          </a:xfrm>
          <a:custGeom>
            <a:avLst/>
            <a:gdLst>
              <a:gd name="connsiteX0" fmla="*/ 0 w 626193"/>
              <a:gd name="connsiteY0" fmla="*/ 0 h 555443"/>
              <a:gd name="connsiteX1" fmla="*/ 0 w 626193"/>
              <a:gd name="connsiteY1" fmla="*/ 559825 h 555443"/>
              <a:gd name="connsiteX2" fmla="*/ 354660 w 626193"/>
              <a:gd name="connsiteY2" fmla="*/ 559825 h 555443"/>
              <a:gd name="connsiteX3" fmla="*/ 514261 w 626193"/>
              <a:gd name="connsiteY3" fmla="*/ 559825 h 555443"/>
              <a:gd name="connsiteX4" fmla="*/ 553007 w 626193"/>
              <a:gd name="connsiteY4" fmla="*/ 559825 h 555443"/>
              <a:gd name="connsiteX5" fmla="*/ 633160 w 626193"/>
              <a:gd name="connsiteY5" fmla="*/ 559825 h 555443"/>
              <a:gd name="connsiteX6" fmla="*/ 633160 w 626193"/>
              <a:gd name="connsiteY6" fmla="*/ 0 h 55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6193" h="555443">
                <a:moveTo>
                  <a:pt x="0" y="0"/>
                </a:moveTo>
                <a:lnTo>
                  <a:pt x="0" y="559825"/>
                </a:lnTo>
                <a:lnTo>
                  <a:pt x="354660" y="559825"/>
                </a:lnTo>
                <a:lnTo>
                  <a:pt x="514261" y="559825"/>
                </a:lnTo>
                <a:lnTo>
                  <a:pt x="553007" y="559825"/>
                </a:lnTo>
                <a:lnTo>
                  <a:pt x="633160" y="559825"/>
                </a:lnTo>
                <a:lnTo>
                  <a:pt x="633160" y="0"/>
                </a:lnTo>
                <a:close/>
              </a:path>
            </a:pathLst>
          </a:custGeom>
          <a:solidFill>
            <a:schemeClr val="accent1"/>
          </a:solidFill>
          <a:ln w="78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" name="Forma libre 20">
            <a:extLst>
              <a:ext uri="{FF2B5EF4-FFF2-40B4-BE49-F238E27FC236}">
                <a16:creationId xmlns:a16="http://schemas.microsoft.com/office/drawing/2014/main" id="{72304ABA-F9CD-D342-BE03-8EFF3A815650}"/>
              </a:ext>
            </a:extLst>
          </p:cNvPr>
          <p:cNvSpPr/>
          <p:nvPr/>
        </p:nvSpPr>
        <p:spPr>
          <a:xfrm>
            <a:off x="12037246" y="12735694"/>
            <a:ext cx="809416" cy="973593"/>
          </a:xfrm>
          <a:custGeom>
            <a:avLst/>
            <a:gdLst>
              <a:gd name="connsiteX0" fmla="*/ 0 w 101756"/>
              <a:gd name="connsiteY0" fmla="*/ 0 h 226871"/>
              <a:gd name="connsiteX1" fmla="*/ 103244 w 101756"/>
              <a:gd name="connsiteY1" fmla="*/ 0 h 226871"/>
              <a:gd name="connsiteX2" fmla="*/ 103244 w 101756"/>
              <a:gd name="connsiteY2" fmla="*/ 229218 h 226871"/>
              <a:gd name="connsiteX3" fmla="*/ 0 w 101756"/>
              <a:gd name="connsiteY3" fmla="*/ 229218 h 22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756" h="226871">
                <a:moveTo>
                  <a:pt x="0" y="0"/>
                </a:moveTo>
                <a:lnTo>
                  <a:pt x="103244" y="0"/>
                </a:lnTo>
                <a:lnTo>
                  <a:pt x="103244" y="229218"/>
                </a:lnTo>
                <a:lnTo>
                  <a:pt x="0" y="22921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78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3" name="Forma libre 21">
            <a:extLst>
              <a:ext uri="{FF2B5EF4-FFF2-40B4-BE49-F238E27FC236}">
                <a16:creationId xmlns:a16="http://schemas.microsoft.com/office/drawing/2014/main" id="{6AD7A6B5-A81C-D54A-98EC-CBBCBD326AE7}"/>
              </a:ext>
            </a:extLst>
          </p:cNvPr>
          <p:cNvSpPr/>
          <p:nvPr/>
        </p:nvSpPr>
        <p:spPr>
          <a:xfrm>
            <a:off x="10734079" y="11724160"/>
            <a:ext cx="622629" cy="637873"/>
          </a:xfrm>
          <a:custGeom>
            <a:avLst/>
            <a:gdLst>
              <a:gd name="connsiteX0" fmla="*/ 0 w 78274"/>
              <a:gd name="connsiteY0" fmla="*/ 0 h 148639"/>
              <a:gd name="connsiteX1" fmla="*/ 78744 w 78274"/>
              <a:gd name="connsiteY1" fmla="*/ 0 h 148639"/>
              <a:gd name="connsiteX2" fmla="*/ 78744 w 78274"/>
              <a:gd name="connsiteY2" fmla="*/ 149892 h 148639"/>
              <a:gd name="connsiteX3" fmla="*/ 0 w 78274"/>
              <a:gd name="connsiteY3" fmla="*/ 149892 h 1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74" h="148639">
                <a:moveTo>
                  <a:pt x="0" y="0"/>
                </a:moveTo>
                <a:lnTo>
                  <a:pt x="78744" y="0"/>
                </a:lnTo>
                <a:lnTo>
                  <a:pt x="78744" y="149892"/>
                </a:lnTo>
                <a:lnTo>
                  <a:pt x="0" y="149892"/>
                </a:lnTo>
                <a:close/>
              </a:path>
            </a:pathLst>
          </a:custGeom>
          <a:solidFill>
            <a:srgbClr val="FFFFFF"/>
          </a:solidFill>
          <a:ln w="78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4" name="Forma libre 22">
            <a:extLst>
              <a:ext uri="{FF2B5EF4-FFF2-40B4-BE49-F238E27FC236}">
                <a16:creationId xmlns:a16="http://schemas.microsoft.com/office/drawing/2014/main" id="{56E37438-73AB-5E42-9288-6026F096512E}"/>
              </a:ext>
            </a:extLst>
          </p:cNvPr>
          <p:cNvSpPr/>
          <p:nvPr/>
        </p:nvSpPr>
        <p:spPr>
          <a:xfrm>
            <a:off x="12141219" y="11724160"/>
            <a:ext cx="622629" cy="637873"/>
          </a:xfrm>
          <a:custGeom>
            <a:avLst/>
            <a:gdLst>
              <a:gd name="connsiteX0" fmla="*/ 0 w 78274"/>
              <a:gd name="connsiteY0" fmla="*/ 0 h 148639"/>
              <a:gd name="connsiteX1" fmla="*/ 78744 w 78274"/>
              <a:gd name="connsiteY1" fmla="*/ 0 h 148639"/>
              <a:gd name="connsiteX2" fmla="*/ 78744 w 78274"/>
              <a:gd name="connsiteY2" fmla="*/ 149892 h 148639"/>
              <a:gd name="connsiteX3" fmla="*/ 0 w 78274"/>
              <a:gd name="connsiteY3" fmla="*/ 149892 h 1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74" h="148639">
                <a:moveTo>
                  <a:pt x="0" y="0"/>
                </a:moveTo>
                <a:lnTo>
                  <a:pt x="78744" y="0"/>
                </a:lnTo>
                <a:lnTo>
                  <a:pt x="78744" y="149892"/>
                </a:lnTo>
                <a:lnTo>
                  <a:pt x="0" y="149892"/>
                </a:lnTo>
                <a:close/>
              </a:path>
            </a:pathLst>
          </a:custGeom>
          <a:solidFill>
            <a:srgbClr val="FFFFFF"/>
          </a:solidFill>
          <a:ln w="78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5" name="Forma libre 23">
            <a:extLst>
              <a:ext uri="{FF2B5EF4-FFF2-40B4-BE49-F238E27FC236}">
                <a16:creationId xmlns:a16="http://schemas.microsoft.com/office/drawing/2014/main" id="{8F1237FF-59E8-BE47-86C8-72C478CC7375}"/>
              </a:ext>
            </a:extLst>
          </p:cNvPr>
          <p:cNvSpPr/>
          <p:nvPr/>
        </p:nvSpPr>
        <p:spPr>
          <a:xfrm>
            <a:off x="9343740" y="11724160"/>
            <a:ext cx="622629" cy="637873"/>
          </a:xfrm>
          <a:custGeom>
            <a:avLst/>
            <a:gdLst>
              <a:gd name="connsiteX0" fmla="*/ 0 w 78274"/>
              <a:gd name="connsiteY0" fmla="*/ 0 h 148639"/>
              <a:gd name="connsiteX1" fmla="*/ 78744 w 78274"/>
              <a:gd name="connsiteY1" fmla="*/ 0 h 148639"/>
              <a:gd name="connsiteX2" fmla="*/ 78744 w 78274"/>
              <a:gd name="connsiteY2" fmla="*/ 149892 h 148639"/>
              <a:gd name="connsiteX3" fmla="*/ 0 w 78274"/>
              <a:gd name="connsiteY3" fmla="*/ 149892 h 1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74" h="148639">
                <a:moveTo>
                  <a:pt x="0" y="0"/>
                </a:moveTo>
                <a:lnTo>
                  <a:pt x="78744" y="0"/>
                </a:lnTo>
                <a:lnTo>
                  <a:pt x="78744" y="149892"/>
                </a:lnTo>
                <a:lnTo>
                  <a:pt x="0" y="149892"/>
                </a:lnTo>
                <a:close/>
              </a:path>
            </a:pathLst>
          </a:custGeom>
          <a:solidFill>
            <a:srgbClr val="FFFFFF"/>
          </a:solidFill>
          <a:ln w="78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6" name="Forma libre 24">
            <a:extLst>
              <a:ext uri="{FF2B5EF4-FFF2-40B4-BE49-F238E27FC236}">
                <a16:creationId xmlns:a16="http://schemas.microsoft.com/office/drawing/2014/main" id="{AA3A15C5-DC3C-E647-B5A4-10DAF2BE8DA7}"/>
              </a:ext>
            </a:extLst>
          </p:cNvPr>
          <p:cNvSpPr/>
          <p:nvPr/>
        </p:nvSpPr>
        <p:spPr>
          <a:xfrm>
            <a:off x="9343740" y="12711520"/>
            <a:ext cx="622629" cy="637873"/>
          </a:xfrm>
          <a:custGeom>
            <a:avLst/>
            <a:gdLst>
              <a:gd name="connsiteX0" fmla="*/ 0 w 78274"/>
              <a:gd name="connsiteY0" fmla="*/ 0 h 148639"/>
              <a:gd name="connsiteX1" fmla="*/ 78744 w 78274"/>
              <a:gd name="connsiteY1" fmla="*/ 0 h 148639"/>
              <a:gd name="connsiteX2" fmla="*/ 78744 w 78274"/>
              <a:gd name="connsiteY2" fmla="*/ 149892 h 148639"/>
              <a:gd name="connsiteX3" fmla="*/ 0 w 78274"/>
              <a:gd name="connsiteY3" fmla="*/ 149892 h 1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74" h="148639">
                <a:moveTo>
                  <a:pt x="0" y="0"/>
                </a:moveTo>
                <a:lnTo>
                  <a:pt x="78744" y="0"/>
                </a:lnTo>
                <a:lnTo>
                  <a:pt x="78744" y="149892"/>
                </a:lnTo>
                <a:lnTo>
                  <a:pt x="0" y="149892"/>
                </a:lnTo>
                <a:close/>
              </a:path>
            </a:pathLst>
          </a:custGeom>
          <a:solidFill>
            <a:srgbClr val="FFFFFF"/>
          </a:solidFill>
          <a:ln w="78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7" name="Forma libre 25">
            <a:extLst>
              <a:ext uri="{FF2B5EF4-FFF2-40B4-BE49-F238E27FC236}">
                <a16:creationId xmlns:a16="http://schemas.microsoft.com/office/drawing/2014/main" id="{8A132663-BEBC-B14F-9771-42B1840873B9}"/>
              </a:ext>
            </a:extLst>
          </p:cNvPr>
          <p:cNvSpPr/>
          <p:nvPr/>
        </p:nvSpPr>
        <p:spPr>
          <a:xfrm>
            <a:off x="10734079" y="12708165"/>
            <a:ext cx="622629" cy="637873"/>
          </a:xfrm>
          <a:custGeom>
            <a:avLst/>
            <a:gdLst>
              <a:gd name="connsiteX0" fmla="*/ 0 w 78274"/>
              <a:gd name="connsiteY0" fmla="*/ 0 h 148639"/>
              <a:gd name="connsiteX1" fmla="*/ 78744 w 78274"/>
              <a:gd name="connsiteY1" fmla="*/ 0 h 148639"/>
              <a:gd name="connsiteX2" fmla="*/ 78744 w 78274"/>
              <a:gd name="connsiteY2" fmla="*/ 149892 h 148639"/>
              <a:gd name="connsiteX3" fmla="*/ 0 w 78274"/>
              <a:gd name="connsiteY3" fmla="*/ 149892 h 1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74" h="148639">
                <a:moveTo>
                  <a:pt x="0" y="0"/>
                </a:moveTo>
                <a:lnTo>
                  <a:pt x="78744" y="0"/>
                </a:lnTo>
                <a:lnTo>
                  <a:pt x="78744" y="149892"/>
                </a:lnTo>
                <a:lnTo>
                  <a:pt x="0" y="149892"/>
                </a:lnTo>
                <a:close/>
              </a:path>
            </a:pathLst>
          </a:custGeom>
          <a:solidFill>
            <a:srgbClr val="FFFFFF"/>
          </a:solidFill>
          <a:ln w="78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Forma libre 30">
            <a:extLst>
              <a:ext uri="{FF2B5EF4-FFF2-40B4-BE49-F238E27FC236}">
                <a16:creationId xmlns:a16="http://schemas.microsoft.com/office/drawing/2014/main" id="{B058AFAA-E3CB-0F46-9D25-8A35300C5489}"/>
              </a:ext>
            </a:extLst>
          </p:cNvPr>
          <p:cNvSpPr/>
          <p:nvPr/>
        </p:nvSpPr>
        <p:spPr>
          <a:xfrm>
            <a:off x="13563933" y="9430842"/>
            <a:ext cx="3860308" cy="4263674"/>
          </a:xfrm>
          <a:custGeom>
            <a:avLst/>
            <a:gdLst>
              <a:gd name="connsiteX0" fmla="*/ 0 w 485300"/>
              <a:gd name="connsiteY0" fmla="*/ 0 h 993540"/>
              <a:gd name="connsiteX1" fmla="*/ 0 w 485300"/>
              <a:gd name="connsiteY1" fmla="*/ 999407 h 993540"/>
              <a:gd name="connsiteX2" fmla="*/ 272316 w 485300"/>
              <a:gd name="connsiteY2" fmla="*/ 999407 h 993540"/>
              <a:gd name="connsiteX3" fmla="*/ 291650 w 485300"/>
              <a:gd name="connsiteY3" fmla="*/ 999407 h 993540"/>
              <a:gd name="connsiteX4" fmla="*/ 291650 w 485300"/>
              <a:gd name="connsiteY4" fmla="*/ 822291 h 993540"/>
              <a:gd name="connsiteX5" fmla="*/ 394893 w 485300"/>
              <a:gd name="connsiteY5" fmla="*/ 822291 h 993540"/>
              <a:gd name="connsiteX6" fmla="*/ 394893 w 485300"/>
              <a:gd name="connsiteY6" fmla="*/ 999407 h 993540"/>
              <a:gd name="connsiteX7" fmla="*/ 424638 w 485300"/>
              <a:gd name="connsiteY7" fmla="*/ 999407 h 993540"/>
              <a:gd name="connsiteX8" fmla="*/ 486161 w 485300"/>
              <a:gd name="connsiteY8" fmla="*/ 999407 h 993540"/>
              <a:gd name="connsiteX9" fmla="*/ 486161 w 485300"/>
              <a:gd name="connsiteY9" fmla="*/ 0 h 99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5300" h="993540">
                <a:moveTo>
                  <a:pt x="0" y="0"/>
                </a:moveTo>
                <a:lnTo>
                  <a:pt x="0" y="999407"/>
                </a:lnTo>
                <a:lnTo>
                  <a:pt x="272316" y="999407"/>
                </a:lnTo>
                <a:lnTo>
                  <a:pt x="291650" y="999407"/>
                </a:lnTo>
                <a:lnTo>
                  <a:pt x="291650" y="822291"/>
                </a:lnTo>
                <a:lnTo>
                  <a:pt x="394893" y="822291"/>
                </a:lnTo>
                <a:lnTo>
                  <a:pt x="394893" y="999407"/>
                </a:lnTo>
                <a:lnTo>
                  <a:pt x="424638" y="999407"/>
                </a:lnTo>
                <a:lnTo>
                  <a:pt x="486161" y="999407"/>
                </a:lnTo>
                <a:lnTo>
                  <a:pt x="486161" y="0"/>
                </a:lnTo>
                <a:close/>
              </a:path>
            </a:pathLst>
          </a:custGeom>
          <a:solidFill>
            <a:schemeClr val="accent2"/>
          </a:solidFill>
          <a:ln w="78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3" name="Forma libre 31">
            <a:extLst>
              <a:ext uri="{FF2B5EF4-FFF2-40B4-BE49-F238E27FC236}">
                <a16:creationId xmlns:a16="http://schemas.microsoft.com/office/drawing/2014/main" id="{C63C1369-66A2-3E47-9D2E-27BEC4B955E8}"/>
              </a:ext>
            </a:extLst>
          </p:cNvPr>
          <p:cNvSpPr/>
          <p:nvPr/>
        </p:nvSpPr>
        <p:spPr>
          <a:xfrm>
            <a:off x="15680874" y="12599991"/>
            <a:ext cx="1281371" cy="1109296"/>
          </a:xfrm>
          <a:custGeom>
            <a:avLst/>
            <a:gdLst>
              <a:gd name="connsiteX0" fmla="*/ 0 w 101756"/>
              <a:gd name="connsiteY0" fmla="*/ 0 h 226871"/>
              <a:gd name="connsiteX1" fmla="*/ 103244 w 101756"/>
              <a:gd name="connsiteY1" fmla="*/ 0 h 226871"/>
              <a:gd name="connsiteX2" fmla="*/ 103244 w 101756"/>
              <a:gd name="connsiteY2" fmla="*/ 229218 h 226871"/>
              <a:gd name="connsiteX3" fmla="*/ 0 w 101756"/>
              <a:gd name="connsiteY3" fmla="*/ 229218 h 22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756" h="226871">
                <a:moveTo>
                  <a:pt x="0" y="0"/>
                </a:moveTo>
                <a:lnTo>
                  <a:pt x="103244" y="0"/>
                </a:lnTo>
                <a:lnTo>
                  <a:pt x="103244" y="229218"/>
                </a:lnTo>
                <a:lnTo>
                  <a:pt x="0" y="229218"/>
                </a:lnTo>
                <a:close/>
              </a:path>
            </a:pathLst>
          </a:custGeom>
          <a:solidFill>
            <a:schemeClr val="accent2"/>
          </a:solidFill>
          <a:ln w="78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Forma libre 32">
            <a:extLst>
              <a:ext uri="{FF2B5EF4-FFF2-40B4-BE49-F238E27FC236}">
                <a16:creationId xmlns:a16="http://schemas.microsoft.com/office/drawing/2014/main" id="{196F4746-5017-5746-A7B0-5CF7514F0CB4}"/>
              </a:ext>
            </a:extLst>
          </p:cNvPr>
          <p:cNvSpPr/>
          <p:nvPr/>
        </p:nvSpPr>
        <p:spPr>
          <a:xfrm>
            <a:off x="14497255" y="11724160"/>
            <a:ext cx="622629" cy="637873"/>
          </a:xfrm>
          <a:custGeom>
            <a:avLst/>
            <a:gdLst>
              <a:gd name="connsiteX0" fmla="*/ 0 w 78274"/>
              <a:gd name="connsiteY0" fmla="*/ 0 h 148639"/>
              <a:gd name="connsiteX1" fmla="*/ 78744 w 78274"/>
              <a:gd name="connsiteY1" fmla="*/ 0 h 148639"/>
              <a:gd name="connsiteX2" fmla="*/ 78744 w 78274"/>
              <a:gd name="connsiteY2" fmla="*/ 149892 h 148639"/>
              <a:gd name="connsiteX3" fmla="*/ 0 w 78274"/>
              <a:gd name="connsiteY3" fmla="*/ 149892 h 1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74" h="148639">
                <a:moveTo>
                  <a:pt x="0" y="0"/>
                </a:moveTo>
                <a:lnTo>
                  <a:pt x="78744" y="0"/>
                </a:lnTo>
                <a:lnTo>
                  <a:pt x="78744" y="149892"/>
                </a:lnTo>
                <a:lnTo>
                  <a:pt x="0" y="149892"/>
                </a:lnTo>
                <a:close/>
              </a:path>
            </a:pathLst>
          </a:custGeom>
          <a:solidFill>
            <a:srgbClr val="FFFFFF"/>
          </a:solidFill>
          <a:ln w="78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5" name="Forma libre 33">
            <a:extLst>
              <a:ext uri="{FF2B5EF4-FFF2-40B4-BE49-F238E27FC236}">
                <a16:creationId xmlns:a16="http://schemas.microsoft.com/office/drawing/2014/main" id="{B7EC73F7-07C4-554D-BB68-A1FFC134BB65}"/>
              </a:ext>
            </a:extLst>
          </p:cNvPr>
          <p:cNvSpPr/>
          <p:nvPr/>
        </p:nvSpPr>
        <p:spPr>
          <a:xfrm>
            <a:off x="15905023" y="11724160"/>
            <a:ext cx="622629" cy="637873"/>
          </a:xfrm>
          <a:custGeom>
            <a:avLst/>
            <a:gdLst>
              <a:gd name="connsiteX0" fmla="*/ 0 w 78274"/>
              <a:gd name="connsiteY0" fmla="*/ 0 h 148639"/>
              <a:gd name="connsiteX1" fmla="*/ 78744 w 78274"/>
              <a:gd name="connsiteY1" fmla="*/ 0 h 148639"/>
              <a:gd name="connsiteX2" fmla="*/ 78744 w 78274"/>
              <a:gd name="connsiteY2" fmla="*/ 149892 h 148639"/>
              <a:gd name="connsiteX3" fmla="*/ 0 w 78274"/>
              <a:gd name="connsiteY3" fmla="*/ 149892 h 1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74" h="148639">
                <a:moveTo>
                  <a:pt x="0" y="0"/>
                </a:moveTo>
                <a:lnTo>
                  <a:pt x="78744" y="0"/>
                </a:lnTo>
                <a:lnTo>
                  <a:pt x="78744" y="149892"/>
                </a:lnTo>
                <a:lnTo>
                  <a:pt x="0" y="149892"/>
                </a:lnTo>
                <a:close/>
              </a:path>
            </a:pathLst>
          </a:custGeom>
          <a:solidFill>
            <a:srgbClr val="FFFFFF"/>
          </a:solidFill>
          <a:ln w="78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Forma libre 34">
            <a:extLst>
              <a:ext uri="{FF2B5EF4-FFF2-40B4-BE49-F238E27FC236}">
                <a16:creationId xmlns:a16="http://schemas.microsoft.com/office/drawing/2014/main" id="{4CB7B5BC-2E59-1D4D-B3EC-6AC8C55A98B3}"/>
              </a:ext>
            </a:extLst>
          </p:cNvPr>
          <p:cNvSpPr/>
          <p:nvPr/>
        </p:nvSpPr>
        <p:spPr>
          <a:xfrm>
            <a:off x="14497255" y="12708165"/>
            <a:ext cx="622629" cy="637873"/>
          </a:xfrm>
          <a:custGeom>
            <a:avLst/>
            <a:gdLst>
              <a:gd name="connsiteX0" fmla="*/ 0 w 78274"/>
              <a:gd name="connsiteY0" fmla="*/ 0 h 148639"/>
              <a:gd name="connsiteX1" fmla="*/ 78744 w 78274"/>
              <a:gd name="connsiteY1" fmla="*/ 0 h 148639"/>
              <a:gd name="connsiteX2" fmla="*/ 78744 w 78274"/>
              <a:gd name="connsiteY2" fmla="*/ 149892 h 148639"/>
              <a:gd name="connsiteX3" fmla="*/ 0 w 78274"/>
              <a:gd name="connsiteY3" fmla="*/ 149892 h 1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74" h="148639">
                <a:moveTo>
                  <a:pt x="0" y="0"/>
                </a:moveTo>
                <a:lnTo>
                  <a:pt x="78744" y="0"/>
                </a:lnTo>
                <a:lnTo>
                  <a:pt x="78744" y="149892"/>
                </a:lnTo>
                <a:lnTo>
                  <a:pt x="0" y="149892"/>
                </a:lnTo>
                <a:close/>
              </a:path>
            </a:pathLst>
          </a:custGeom>
          <a:solidFill>
            <a:srgbClr val="FFFFFF"/>
          </a:solidFill>
          <a:ln w="78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Forma libre 35">
            <a:extLst>
              <a:ext uri="{FF2B5EF4-FFF2-40B4-BE49-F238E27FC236}">
                <a16:creationId xmlns:a16="http://schemas.microsoft.com/office/drawing/2014/main" id="{C3E8615C-75E5-094B-BF33-208812345631}"/>
              </a:ext>
            </a:extLst>
          </p:cNvPr>
          <p:cNvSpPr/>
          <p:nvPr/>
        </p:nvSpPr>
        <p:spPr>
          <a:xfrm>
            <a:off x="15884476" y="12708165"/>
            <a:ext cx="622629" cy="637873"/>
          </a:xfrm>
          <a:custGeom>
            <a:avLst/>
            <a:gdLst>
              <a:gd name="connsiteX0" fmla="*/ 0 w 78274"/>
              <a:gd name="connsiteY0" fmla="*/ 0 h 148639"/>
              <a:gd name="connsiteX1" fmla="*/ 78744 w 78274"/>
              <a:gd name="connsiteY1" fmla="*/ 0 h 148639"/>
              <a:gd name="connsiteX2" fmla="*/ 78744 w 78274"/>
              <a:gd name="connsiteY2" fmla="*/ 149892 h 148639"/>
              <a:gd name="connsiteX3" fmla="*/ 0 w 78274"/>
              <a:gd name="connsiteY3" fmla="*/ 149892 h 1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74" h="148639">
                <a:moveTo>
                  <a:pt x="0" y="0"/>
                </a:moveTo>
                <a:lnTo>
                  <a:pt x="78744" y="0"/>
                </a:lnTo>
                <a:lnTo>
                  <a:pt x="78744" y="149892"/>
                </a:lnTo>
                <a:lnTo>
                  <a:pt x="0" y="149892"/>
                </a:lnTo>
                <a:close/>
              </a:path>
            </a:pathLst>
          </a:custGeom>
          <a:solidFill>
            <a:srgbClr val="FFFFFF"/>
          </a:solidFill>
          <a:ln w="78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8" name="Forma libre 36">
            <a:extLst>
              <a:ext uri="{FF2B5EF4-FFF2-40B4-BE49-F238E27FC236}">
                <a16:creationId xmlns:a16="http://schemas.microsoft.com/office/drawing/2014/main" id="{C147B85C-BB81-CF44-BEB2-4E784AA96700}"/>
              </a:ext>
            </a:extLst>
          </p:cNvPr>
          <p:cNvSpPr/>
          <p:nvPr/>
        </p:nvSpPr>
        <p:spPr>
          <a:xfrm>
            <a:off x="14497255" y="10782795"/>
            <a:ext cx="622629" cy="637873"/>
          </a:xfrm>
          <a:custGeom>
            <a:avLst/>
            <a:gdLst>
              <a:gd name="connsiteX0" fmla="*/ 0 w 78274"/>
              <a:gd name="connsiteY0" fmla="*/ 0 h 148639"/>
              <a:gd name="connsiteX1" fmla="*/ 78744 w 78274"/>
              <a:gd name="connsiteY1" fmla="*/ 0 h 148639"/>
              <a:gd name="connsiteX2" fmla="*/ 78744 w 78274"/>
              <a:gd name="connsiteY2" fmla="*/ 149892 h 148639"/>
              <a:gd name="connsiteX3" fmla="*/ 0 w 78274"/>
              <a:gd name="connsiteY3" fmla="*/ 149892 h 1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74" h="148639">
                <a:moveTo>
                  <a:pt x="0" y="0"/>
                </a:moveTo>
                <a:lnTo>
                  <a:pt x="78744" y="0"/>
                </a:lnTo>
                <a:lnTo>
                  <a:pt x="78744" y="149892"/>
                </a:lnTo>
                <a:lnTo>
                  <a:pt x="0" y="149892"/>
                </a:lnTo>
                <a:close/>
              </a:path>
            </a:pathLst>
          </a:custGeom>
          <a:solidFill>
            <a:srgbClr val="FFFFFF"/>
          </a:solidFill>
          <a:ln w="78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9" name="Forma libre 37">
            <a:extLst>
              <a:ext uri="{FF2B5EF4-FFF2-40B4-BE49-F238E27FC236}">
                <a16:creationId xmlns:a16="http://schemas.microsoft.com/office/drawing/2014/main" id="{4C78C8E4-88A7-7541-AA7A-617BFD604F2F}"/>
              </a:ext>
            </a:extLst>
          </p:cNvPr>
          <p:cNvSpPr/>
          <p:nvPr/>
        </p:nvSpPr>
        <p:spPr>
          <a:xfrm>
            <a:off x="15905023" y="10782795"/>
            <a:ext cx="622629" cy="637873"/>
          </a:xfrm>
          <a:custGeom>
            <a:avLst/>
            <a:gdLst>
              <a:gd name="connsiteX0" fmla="*/ 0 w 78274"/>
              <a:gd name="connsiteY0" fmla="*/ 0 h 148639"/>
              <a:gd name="connsiteX1" fmla="*/ 78744 w 78274"/>
              <a:gd name="connsiteY1" fmla="*/ 0 h 148639"/>
              <a:gd name="connsiteX2" fmla="*/ 78744 w 78274"/>
              <a:gd name="connsiteY2" fmla="*/ 149892 h 148639"/>
              <a:gd name="connsiteX3" fmla="*/ 0 w 78274"/>
              <a:gd name="connsiteY3" fmla="*/ 149892 h 1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74" h="148639">
                <a:moveTo>
                  <a:pt x="0" y="0"/>
                </a:moveTo>
                <a:lnTo>
                  <a:pt x="78744" y="0"/>
                </a:lnTo>
                <a:lnTo>
                  <a:pt x="78744" y="149892"/>
                </a:lnTo>
                <a:lnTo>
                  <a:pt x="0" y="149892"/>
                </a:lnTo>
                <a:close/>
              </a:path>
            </a:pathLst>
          </a:custGeom>
          <a:solidFill>
            <a:srgbClr val="FFFFFF"/>
          </a:solidFill>
          <a:ln w="78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0" name="Forma libre 38">
            <a:extLst>
              <a:ext uri="{FF2B5EF4-FFF2-40B4-BE49-F238E27FC236}">
                <a16:creationId xmlns:a16="http://schemas.microsoft.com/office/drawing/2014/main" id="{96B37CDF-4685-8741-B74C-E50C56C3B386}"/>
              </a:ext>
            </a:extLst>
          </p:cNvPr>
          <p:cNvSpPr/>
          <p:nvPr/>
        </p:nvSpPr>
        <p:spPr>
          <a:xfrm>
            <a:off x="14497255" y="9817257"/>
            <a:ext cx="622629" cy="637873"/>
          </a:xfrm>
          <a:custGeom>
            <a:avLst/>
            <a:gdLst>
              <a:gd name="connsiteX0" fmla="*/ 0 w 78274"/>
              <a:gd name="connsiteY0" fmla="*/ 0 h 148639"/>
              <a:gd name="connsiteX1" fmla="*/ 78744 w 78274"/>
              <a:gd name="connsiteY1" fmla="*/ 0 h 148639"/>
              <a:gd name="connsiteX2" fmla="*/ 78744 w 78274"/>
              <a:gd name="connsiteY2" fmla="*/ 149892 h 148639"/>
              <a:gd name="connsiteX3" fmla="*/ 0 w 78274"/>
              <a:gd name="connsiteY3" fmla="*/ 149892 h 1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74" h="148639">
                <a:moveTo>
                  <a:pt x="0" y="0"/>
                </a:moveTo>
                <a:lnTo>
                  <a:pt x="78744" y="0"/>
                </a:lnTo>
                <a:lnTo>
                  <a:pt x="78744" y="149892"/>
                </a:lnTo>
                <a:lnTo>
                  <a:pt x="0" y="149892"/>
                </a:lnTo>
                <a:close/>
              </a:path>
            </a:pathLst>
          </a:custGeom>
          <a:solidFill>
            <a:srgbClr val="FFFFFF"/>
          </a:solidFill>
          <a:ln w="78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1" name="Forma libre 39">
            <a:extLst>
              <a:ext uri="{FF2B5EF4-FFF2-40B4-BE49-F238E27FC236}">
                <a16:creationId xmlns:a16="http://schemas.microsoft.com/office/drawing/2014/main" id="{715E7774-B538-CD48-B730-4BD7EA213E1D}"/>
              </a:ext>
            </a:extLst>
          </p:cNvPr>
          <p:cNvSpPr/>
          <p:nvPr/>
        </p:nvSpPr>
        <p:spPr>
          <a:xfrm>
            <a:off x="15905023" y="9817257"/>
            <a:ext cx="622629" cy="637873"/>
          </a:xfrm>
          <a:custGeom>
            <a:avLst/>
            <a:gdLst>
              <a:gd name="connsiteX0" fmla="*/ 0 w 78274"/>
              <a:gd name="connsiteY0" fmla="*/ 0 h 148639"/>
              <a:gd name="connsiteX1" fmla="*/ 78744 w 78274"/>
              <a:gd name="connsiteY1" fmla="*/ 0 h 148639"/>
              <a:gd name="connsiteX2" fmla="*/ 78744 w 78274"/>
              <a:gd name="connsiteY2" fmla="*/ 149892 h 148639"/>
              <a:gd name="connsiteX3" fmla="*/ 0 w 78274"/>
              <a:gd name="connsiteY3" fmla="*/ 149892 h 1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74" h="148639">
                <a:moveTo>
                  <a:pt x="0" y="0"/>
                </a:moveTo>
                <a:lnTo>
                  <a:pt x="78744" y="0"/>
                </a:lnTo>
                <a:lnTo>
                  <a:pt x="78744" y="149892"/>
                </a:lnTo>
                <a:lnTo>
                  <a:pt x="0" y="149892"/>
                </a:lnTo>
                <a:close/>
              </a:path>
            </a:pathLst>
          </a:custGeom>
          <a:solidFill>
            <a:srgbClr val="FFFFFF"/>
          </a:solidFill>
          <a:ln w="78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7" name="Forma libre 45">
            <a:extLst>
              <a:ext uri="{FF2B5EF4-FFF2-40B4-BE49-F238E27FC236}">
                <a16:creationId xmlns:a16="http://schemas.microsoft.com/office/drawing/2014/main" id="{79CCF71E-19F8-A247-9787-3A7989715775}"/>
              </a:ext>
            </a:extLst>
          </p:cNvPr>
          <p:cNvSpPr/>
          <p:nvPr/>
        </p:nvSpPr>
        <p:spPr>
          <a:xfrm>
            <a:off x="17234335" y="8320272"/>
            <a:ext cx="3860308" cy="5371558"/>
          </a:xfrm>
          <a:custGeom>
            <a:avLst/>
            <a:gdLst>
              <a:gd name="connsiteX0" fmla="*/ 0 w 485300"/>
              <a:gd name="connsiteY0" fmla="*/ 0 h 1251704"/>
              <a:gd name="connsiteX1" fmla="*/ 0 w 485300"/>
              <a:gd name="connsiteY1" fmla="*/ 1258197 h 1251704"/>
              <a:gd name="connsiteX2" fmla="*/ 272316 w 485300"/>
              <a:gd name="connsiteY2" fmla="*/ 1258197 h 1251704"/>
              <a:gd name="connsiteX3" fmla="*/ 291650 w 485300"/>
              <a:gd name="connsiteY3" fmla="*/ 1258197 h 1251704"/>
              <a:gd name="connsiteX4" fmla="*/ 291650 w 485300"/>
              <a:gd name="connsiteY4" fmla="*/ 1035159 h 1251704"/>
              <a:gd name="connsiteX5" fmla="*/ 394893 w 485300"/>
              <a:gd name="connsiteY5" fmla="*/ 1035159 h 1251704"/>
              <a:gd name="connsiteX6" fmla="*/ 394893 w 485300"/>
              <a:gd name="connsiteY6" fmla="*/ 1258197 h 1251704"/>
              <a:gd name="connsiteX7" fmla="*/ 424638 w 485300"/>
              <a:gd name="connsiteY7" fmla="*/ 1258197 h 1251704"/>
              <a:gd name="connsiteX8" fmla="*/ 486161 w 485300"/>
              <a:gd name="connsiteY8" fmla="*/ 1258197 h 1251704"/>
              <a:gd name="connsiteX9" fmla="*/ 486161 w 485300"/>
              <a:gd name="connsiteY9" fmla="*/ 0 h 1251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5300" h="1251704">
                <a:moveTo>
                  <a:pt x="0" y="0"/>
                </a:moveTo>
                <a:lnTo>
                  <a:pt x="0" y="1258197"/>
                </a:lnTo>
                <a:lnTo>
                  <a:pt x="272316" y="1258197"/>
                </a:lnTo>
                <a:lnTo>
                  <a:pt x="291650" y="1258197"/>
                </a:lnTo>
                <a:lnTo>
                  <a:pt x="291650" y="1035159"/>
                </a:lnTo>
                <a:lnTo>
                  <a:pt x="394893" y="1035159"/>
                </a:lnTo>
                <a:lnTo>
                  <a:pt x="394893" y="1258197"/>
                </a:lnTo>
                <a:lnTo>
                  <a:pt x="424638" y="1258197"/>
                </a:lnTo>
                <a:lnTo>
                  <a:pt x="486161" y="1258197"/>
                </a:lnTo>
                <a:lnTo>
                  <a:pt x="486161" y="0"/>
                </a:lnTo>
                <a:close/>
              </a:path>
            </a:pathLst>
          </a:custGeom>
          <a:solidFill>
            <a:schemeClr val="accent3"/>
          </a:solidFill>
          <a:ln w="78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8" name="Forma libre 46">
            <a:extLst>
              <a:ext uri="{FF2B5EF4-FFF2-40B4-BE49-F238E27FC236}">
                <a16:creationId xmlns:a16="http://schemas.microsoft.com/office/drawing/2014/main" id="{3669FFFA-3778-6848-A430-C427FDEFB048}"/>
              </a:ext>
            </a:extLst>
          </p:cNvPr>
          <p:cNvSpPr/>
          <p:nvPr/>
        </p:nvSpPr>
        <p:spPr>
          <a:xfrm>
            <a:off x="19400459" y="12735694"/>
            <a:ext cx="963216" cy="973593"/>
          </a:xfrm>
          <a:custGeom>
            <a:avLst/>
            <a:gdLst>
              <a:gd name="connsiteX0" fmla="*/ 0 w 101756"/>
              <a:gd name="connsiteY0" fmla="*/ 0 h 226871"/>
              <a:gd name="connsiteX1" fmla="*/ 103244 w 101756"/>
              <a:gd name="connsiteY1" fmla="*/ 0 h 226871"/>
              <a:gd name="connsiteX2" fmla="*/ 103244 w 101756"/>
              <a:gd name="connsiteY2" fmla="*/ 229218 h 226871"/>
              <a:gd name="connsiteX3" fmla="*/ 0 w 101756"/>
              <a:gd name="connsiteY3" fmla="*/ 229218 h 22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756" h="226871">
                <a:moveTo>
                  <a:pt x="0" y="0"/>
                </a:moveTo>
                <a:lnTo>
                  <a:pt x="103244" y="0"/>
                </a:lnTo>
                <a:lnTo>
                  <a:pt x="103244" y="229218"/>
                </a:lnTo>
                <a:lnTo>
                  <a:pt x="0" y="22921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78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9" name="Forma libre 47">
            <a:extLst>
              <a:ext uri="{FF2B5EF4-FFF2-40B4-BE49-F238E27FC236}">
                <a16:creationId xmlns:a16="http://schemas.microsoft.com/office/drawing/2014/main" id="{77AA612F-53B5-4D46-A26A-41C21913CEA7}"/>
              </a:ext>
            </a:extLst>
          </p:cNvPr>
          <p:cNvSpPr/>
          <p:nvPr/>
        </p:nvSpPr>
        <p:spPr>
          <a:xfrm>
            <a:off x="18167658" y="11724160"/>
            <a:ext cx="622629" cy="637873"/>
          </a:xfrm>
          <a:custGeom>
            <a:avLst/>
            <a:gdLst>
              <a:gd name="connsiteX0" fmla="*/ 0 w 78274"/>
              <a:gd name="connsiteY0" fmla="*/ 0 h 148639"/>
              <a:gd name="connsiteX1" fmla="*/ 78744 w 78274"/>
              <a:gd name="connsiteY1" fmla="*/ 0 h 148639"/>
              <a:gd name="connsiteX2" fmla="*/ 78744 w 78274"/>
              <a:gd name="connsiteY2" fmla="*/ 149892 h 148639"/>
              <a:gd name="connsiteX3" fmla="*/ 0 w 78274"/>
              <a:gd name="connsiteY3" fmla="*/ 149892 h 1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74" h="148639">
                <a:moveTo>
                  <a:pt x="0" y="0"/>
                </a:moveTo>
                <a:lnTo>
                  <a:pt x="78744" y="0"/>
                </a:lnTo>
                <a:lnTo>
                  <a:pt x="78744" y="149892"/>
                </a:lnTo>
                <a:lnTo>
                  <a:pt x="0" y="149892"/>
                </a:lnTo>
                <a:close/>
              </a:path>
            </a:pathLst>
          </a:custGeom>
          <a:solidFill>
            <a:srgbClr val="FFFFFF"/>
          </a:solidFill>
          <a:ln w="78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0" name="Forma libre 48">
            <a:extLst>
              <a:ext uri="{FF2B5EF4-FFF2-40B4-BE49-F238E27FC236}">
                <a16:creationId xmlns:a16="http://schemas.microsoft.com/office/drawing/2014/main" id="{431B1791-5FE7-AF4B-ADC7-53768DA6A041}"/>
              </a:ext>
            </a:extLst>
          </p:cNvPr>
          <p:cNvSpPr/>
          <p:nvPr/>
        </p:nvSpPr>
        <p:spPr>
          <a:xfrm>
            <a:off x="19575426" y="11724160"/>
            <a:ext cx="622629" cy="637873"/>
          </a:xfrm>
          <a:custGeom>
            <a:avLst/>
            <a:gdLst>
              <a:gd name="connsiteX0" fmla="*/ 0 w 78274"/>
              <a:gd name="connsiteY0" fmla="*/ 0 h 148639"/>
              <a:gd name="connsiteX1" fmla="*/ 78744 w 78274"/>
              <a:gd name="connsiteY1" fmla="*/ 0 h 148639"/>
              <a:gd name="connsiteX2" fmla="*/ 78744 w 78274"/>
              <a:gd name="connsiteY2" fmla="*/ 149892 h 148639"/>
              <a:gd name="connsiteX3" fmla="*/ 0 w 78274"/>
              <a:gd name="connsiteY3" fmla="*/ 149892 h 1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74" h="148639">
                <a:moveTo>
                  <a:pt x="0" y="0"/>
                </a:moveTo>
                <a:lnTo>
                  <a:pt x="78744" y="0"/>
                </a:lnTo>
                <a:lnTo>
                  <a:pt x="78744" y="149892"/>
                </a:lnTo>
                <a:lnTo>
                  <a:pt x="0" y="149892"/>
                </a:lnTo>
                <a:close/>
              </a:path>
            </a:pathLst>
          </a:custGeom>
          <a:solidFill>
            <a:srgbClr val="FFFFFF"/>
          </a:solidFill>
          <a:ln w="78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1" name="Forma libre 49">
            <a:extLst>
              <a:ext uri="{FF2B5EF4-FFF2-40B4-BE49-F238E27FC236}">
                <a16:creationId xmlns:a16="http://schemas.microsoft.com/office/drawing/2014/main" id="{9DA32BF0-028B-3947-8E46-C3DE0AF76AA8}"/>
              </a:ext>
            </a:extLst>
          </p:cNvPr>
          <p:cNvSpPr/>
          <p:nvPr/>
        </p:nvSpPr>
        <p:spPr>
          <a:xfrm>
            <a:off x="18167658" y="12708165"/>
            <a:ext cx="622629" cy="637873"/>
          </a:xfrm>
          <a:custGeom>
            <a:avLst/>
            <a:gdLst>
              <a:gd name="connsiteX0" fmla="*/ 0 w 78274"/>
              <a:gd name="connsiteY0" fmla="*/ 0 h 148639"/>
              <a:gd name="connsiteX1" fmla="*/ 78744 w 78274"/>
              <a:gd name="connsiteY1" fmla="*/ 0 h 148639"/>
              <a:gd name="connsiteX2" fmla="*/ 78744 w 78274"/>
              <a:gd name="connsiteY2" fmla="*/ 149892 h 148639"/>
              <a:gd name="connsiteX3" fmla="*/ 0 w 78274"/>
              <a:gd name="connsiteY3" fmla="*/ 149892 h 1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74" h="148639">
                <a:moveTo>
                  <a:pt x="0" y="0"/>
                </a:moveTo>
                <a:lnTo>
                  <a:pt x="78744" y="0"/>
                </a:lnTo>
                <a:lnTo>
                  <a:pt x="78744" y="149892"/>
                </a:lnTo>
                <a:lnTo>
                  <a:pt x="0" y="149892"/>
                </a:lnTo>
                <a:close/>
              </a:path>
            </a:pathLst>
          </a:custGeom>
          <a:solidFill>
            <a:srgbClr val="FFFFFF"/>
          </a:solidFill>
          <a:ln w="78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2" name="Forma libre 50">
            <a:extLst>
              <a:ext uri="{FF2B5EF4-FFF2-40B4-BE49-F238E27FC236}">
                <a16:creationId xmlns:a16="http://schemas.microsoft.com/office/drawing/2014/main" id="{DE2614B7-BC1B-074B-B548-C099A80A9FA8}"/>
              </a:ext>
            </a:extLst>
          </p:cNvPr>
          <p:cNvSpPr/>
          <p:nvPr/>
        </p:nvSpPr>
        <p:spPr>
          <a:xfrm>
            <a:off x="18167658" y="10782795"/>
            <a:ext cx="622629" cy="637873"/>
          </a:xfrm>
          <a:custGeom>
            <a:avLst/>
            <a:gdLst>
              <a:gd name="connsiteX0" fmla="*/ 0 w 78274"/>
              <a:gd name="connsiteY0" fmla="*/ 0 h 148639"/>
              <a:gd name="connsiteX1" fmla="*/ 78744 w 78274"/>
              <a:gd name="connsiteY1" fmla="*/ 0 h 148639"/>
              <a:gd name="connsiteX2" fmla="*/ 78744 w 78274"/>
              <a:gd name="connsiteY2" fmla="*/ 149892 h 148639"/>
              <a:gd name="connsiteX3" fmla="*/ 0 w 78274"/>
              <a:gd name="connsiteY3" fmla="*/ 149892 h 1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74" h="148639">
                <a:moveTo>
                  <a:pt x="0" y="0"/>
                </a:moveTo>
                <a:lnTo>
                  <a:pt x="78744" y="0"/>
                </a:lnTo>
                <a:lnTo>
                  <a:pt x="78744" y="149892"/>
                </a:lnTo>
                <a:lnTo>
                  <a:pt x="0" y="149892"/>
                </a:lnTo>
                <a:close/>
              </a:path>
            </a:pathLst>
          </a:custGeom>
          <a:solidFill>
            <a:srgbClr val="FFFFFF"/>
          </a:solidFill>
          <a:ln w="78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3" name="Forma libre 51">
            <a:extLst>
              <a:ext uri="{FF2B5EF4-FFF2-40B4-BE49-F238E27FC236}">
                <a16:creationId xmlns:a16="http://schemas.microsoft.com/office/drawing/2014/main" id="{1F8975D7-9223-A048-BBF1-9A072A57302F}"/>
              </a:ext>
            </a:extLst>
          </p:cNvPr>
          <p:cNvSpPr/>
          <p:nvPr/>
        </p:nvSpPr>
        <p:spPr>
          <a:xfrm>
            <a:off x="19575426" y="10782795"/>
            <a:ext cx="622629" cy="637873"/>
          </a:xfrm>
          <a:custGeom>
            <a:avLst/>
            <a:gdLst>
              <a:gd name="connsiteX0" fmla="*/ 0 w 78274"/>
              <a:gd name="connsiteY0" fmla="*/ 0 h 148639"/>
              <a:gd name="connsiteX1" fmla="*/ 78744 w 78274"/>
              <a:gd name="connsiteY1" fmla="*/ 0 h 148639"/>
              <a:gd name="connsiteX2" fmla="*/ 78744 w 78274"/>
              <a:gd name="connsiteY2" fmla="*/ 149892 h 148639"/>
              <a:gd name="connsiteX3" fmla="*/ 0 w 78274"/>
              <a:gd name="connsiteY3" fmla="*/ 149892 h 1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74" h="148639">
                <a:moveTo>
                  <a:pt x="0" y="0"/>
                </a:moveTo>
                <a:lnTo>
                  <a:pt x="78744" y="0"/>
                </a:lnTo>
                <a:lnTo>
                  <a:pt x="78744" y="149892"/>
                </a:lnTo>
                <a:lnTo>
                  <a:pt x="0" y="149892"/>
                </a:lnTo>
                <a:close/>
              </a:path>
            </a:pathLst>
          </a:custGeom>
          <a:solidFill>
            <a:srgbClr val="FFFFFF"/>
          </a:solidFill>
          <a:ln w="78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4" name="Forma libre 52">
            <a:extLst>
              <a:ext uri="{FF2B5EF4-FFF2-40B4-BE49-F238E27FC236}">
                <a16:creationId xmlns:a16="http://schemas.microsoft.com/office/drawing/2014/main" id="{7EEB2575-4BDC-2D46-9F37-0328064E7272}"/>
              </a:ext>
            </a:extLst>
          </p:cNvPr>
          <p:cNvSpPr/>
          <p:nvPr/>
        </p:nvSpPr>
        <p:spPr>
          <a:xfrm>
            <a:off x="18167658" y="9817257"/>
            <a:ext cx="622629" cy="637873"/>
          </a:xfrm>
          <a:custGeom>
            <a:avLst/>
            <a:gdLst>
              <a:gd name="connsiteX0" fmla="*/ 0 w 78274"/>
              <a:gd name="connsiteY0" fmla="*/ 0 h 148639"/>
              <a:gd name="connsiteX1" fmla="*/ 78744 w 78274"/>
              <a:gd name="connsiteY1" fmla="*/ 0 h 148639"/>
              <a:gd name="connsiteX2" fmla="*/ 78744 w 78274"/>
              <a:gd name="connsiteY2" fmla="*/ 149892 h 148639"/>
              <a:gd name="connsiteX3" fmla="*/ 0 w 78274"/>
              <a:gd name="connsiteY3" fmla="*/ 149892 h 1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74" h="148639">
                <a:moveTo>
                  <a:pt x="0" y="0"/>
                </a:moveTo>
                <a:lnTo>
                  <a:pt x="78744" y="0"/>
                </a:lnTo>
                <a:lnTo>
                  <a:pt x="78744" y="149892"/>
                </a:lnTo>
                <a:lnTo>
                  <a:pt x="0" y="149892"/>
                </a:lnTo>
                <a:close/>
              </a:path>
            </a:pathLst>
          </a:custGeom>
          <a:solidFill>
            <a:srgbClr val="FFFFFF"/>
          </a:solidFill>
          <a:ln w="78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5" name="Forma libre 53">
            <a:extLst>
              <a:ext uri="{FF2B5EF4-FFF2-40B4-BE49-F238E27FC236}">
                <a16:creationId xmlns:a16="http://schemas.microsoft.com/office/drawing/2014/main" id="{FB58B8D1-40DA-F240-A808-EF619F88FD84}"/>
              </a:ext>
            </a:extLst>
          </p:cNvPr>
          <p:cNvSpPr/>
          <p:nvPr/>
        </p:nvSpPr>
        <p:spPr>
          <a:xfrm>
            <a:off x="19575426" y="9817257"/>
            <a:ext cx="622629" cy="637873"/>
          </a:xfrm>
          <a:custGeom>
            <a:avLst/>
            <a:gdLst>
              <a:gd name="connsiteX0" fmla="*/ 0 w 78274"/>
              <a:gd name="connsiteY0" fmla="*/ 0 h 148639"/>
              <a:gd name="connsiteX1" fmla="*/ 78744 w 78274"/>
              <a:gd name="connsiteY1" fmla="*/ 0 h 148639"/>
              <a:gd name="connsiteX2" fmla="*/ 78744 w 78274"/>
              <a:gd name="connsiteY2" fmla="*/ 149892 h 148639"/>
              <a:gd name="connsiteX3" fmla="*/ 0 w 78274"/>
              <a:gd name="connsiteY3" fmla="*/ 149892 h 1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74" h="148639">
                <a:moveTo>
                  <a:pt x="0" y="0"/>
                </a:moveTo>
                <a:lnTo>
                  <a:pt x="78744" y="0"/>
                </a:lnTo>
                <a:lnTo>
                  <a:pt x="78744" y="149892"/>
                </a:lnTo>
                <a:lnTo>
                  <a:pt x="0" y="149892"/>
                </a:lnTo>
                <a:close/>
              </a:path>
            </a:pathLst>
          </a:custGeom>
          <a:solidFill>
            <a:srgbClr val="FFFFFF"/>
          </a:solidFill>
          <a:ln w="78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6" name="Forma libre 54">
            <a:extLst>
              <a:ext uri="{FF2B5EF4-FFF2-40B4-BE49-F238E27FC236}">
                <a16:creationId xmlns:a16="http://schemas.microsoft.com/office/drawing/2014/main" id="{E141424E-D0D7-4B48-AB86-5D46B4872CDA}"/>
              </a:ext>
            </a:extLst>
          </p:cNvPr>
          <p:cNvSpPr/>
          <p:nvPr/>
        </p:nvSpPr>
        <p:spPr>
          <a:xfrm>
            <a:off x="18167658" y="8739254"/>
            <a:ext cx="622629" cy="637873"/>
          </a:xfrm>
          <a:custGeom>
            <a:avLst/>
            <a:gdLst>
              <a:gd name="connsiteX0" fmla="*/ 0 w 78274"/>
              <a:gd name="connsiteY0" fmla="*/ 0 h 148639"/>
              <a:gd name="connsiteX1" fmla="*/ 78744 w 78274"/>
              <a:gd name="connsiteY1" fmla="*/ 0 h 148639"/>
              <a:gd name="connsiteX2" fmla="*/ 78744 w 78274"/>
              <a:gd name="connsiteY2" fmla="*/ 149892 h 148639"/>
              <a:gd name="connsiteX3" fmla="*/ 0 w 78274"/>
              <a:gd name="connsiteY3" fmla="*/ 149892 h 1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74" h="148639">
                <a:moveTo>
                  <a:pt x="0" y="0"/>
                </a:moveTo>
                <a:lnTo>
                  <a:pt x="78744" y="0"/>
                </a:lnTo>
                <a:lnTo>
                  <a:pt x="78744" y="149892"/>
                </a:lnTo>
                <a:lnTo>
                  <a:pt x="0" y="149892"/>
                </a:lnTo>
                <a:close/>
              </a:path>
            </a:pathLst>
          </a:custGeom>
          <a:solidFill>
            <a:srgbClr val="FFFFFF"/>
          </a:solidFill>
          <a:ln w="78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7" name="Forma libre 55">
            <a:extLst>
              <a:ext uri="{FF2B5EF4-FFF2-40B4-BE49-F238E27FC236}">
                <a16:creationId xmlns:a16="http://schemas.microsoft.com/office/drawing/2014/main" id="{3703D115-9D98-4F4D-BA84-B5486D25901D}"/>
              </a:ext>
            </a:extLst>
          </p:cNvPr>
          <p:cNvSpPr/>
          <p:nvPr/>
        </p:nvSpPr>
        <p:spPr>
          <a:xfrm>
            <a:off x="19575426" y="8739254"/>
            <a:ext cx="622629" cy="637873"/>
          </a:xfrm>
          <a:custGeom>
            <a:avLst/>
            <a:gdLst>
              <a:gd name="connsiteX0" fmla="*/ 0 w 78274"/>
              <a:gd name="connsiteY0" fmla="*/ 0 h 148639"/>
              <a:gd name="connsiteX1" fmla="*/ 78744 w 78274"/>
              <a:gd name="connsiteY1" fmla="*/ 0 h 148639"/>
              <a:gd name="connsiteX2" fmla="*/ 78744 w 78274"/>
              <a:gd name="connsiteY2" fmla="*/ 149892 h 148639"/>
              <a:gd name="connsiteX3" fmla="*/ 0 w 78274"/>
              <a:gd name="connsiteY3" fmla="*/ 149892 h 1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74" h="148639">
                <a:moveTo>
                  <a:pt x="0" y="0"/>
                </a:moveTo>
                <a:lnTo>
                  <a:pt x="78744" y="0"/>
                </a:lnTo>
                <a:lnTo>
                  <a:pt x="78744" y="149892"/>
                </a:lnTo>
                <a:lnTo>
                  <a:pt x="0" y="149892"/>
                </a:lnTo>
                <a:close/>
              </a:path>
            </a:pathLst>
          </a:custGeom>
          <a:solidFill>
            <a:srgbClr val="FFFFFF"/>
          </a:solidFill>
          <a:ln w="78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8C2AB18-BB3F-FB4F-9812-917C49AFA5E4}"/>
              </a:ext>
            </a:extLst>
          </p:cNvPr>
          <p:cNvGrpSpPr/>
          <p:nvPr/>
        </p:nvGrpSpPr>
        <p:grpSpPr>
          <a:xfrm>
            <a:off x="2967676" y="5275739"/>
            <a:ext cx="5968510" cy="8465449"/>
            <a:chOff x="2245306" y="4085769"/>
            <a:chExt cx="5968510" cy="8465449"/>
          </a:xfrm>
        </p:grpSpPr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49096FDC-E750-6744-98C9-2FC4E83C32D9}"/>
                </a:ext>
              </a:extLst>
            </p:cNvPr>
            <p:cNvSpPr/>
            <p:nvPr/>
          </p:nvSpPr>
          <p:spPr>
            <a:xfrm>
              <a:off x="7541850" y="5713031"/>
              <a:ext cx="13178" cy="1133817"/>
            </a:xfrm>
            <a:custGeom>
              <a:avLst/>
              <a:gdLst>
                <a:gd name="connsiteX0" fmla="*/ 0 w 9525"/>
                <a:gd name="connsiteY0" fmla="*/ 0 h 819491"/>
                <a:gd name="connsiteX1" fmla="*/ 0 w 9525"/>
                <a:gd name="connsiteY1" fmla="*/ 819491 h 819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819491">
                  <a:moveTo>
                    <a:pt x="0" y="0"/>
                  </a:moveTo>
                  <a:lnTo>
                    <a:pt x="0" y="819491"/>
                  </a:lnTo>
                </a:path>
              </a:pathLst>
            </a:custGeom>
            <a:ln w="66675" cap="flat">
              <a:solidFill>
                <a:schemeClr val="tx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A087300-C181-894D-A62F-D9717EFA705A}"/>
                </a:ext>
              </a:extLst>
            </p:cNvPr>
            <p:cNvSpPr/>
            <p:nvPr/>
          </p:nvSpPr>
          <p:spPr>
            <a:xfrm>
              <a:off x="7447493" y="6749029"/>
              <a:ext cx="188714" cy="232898"/>
            </a:xfrm>
            <a:custGeom>
              <a:avLst/>
              <a:gdLst>
                <a:gd name="connsiteX0" fmla="*/ 126206 w 136397"/>
                <a:gd name="connsiteY0" fmla="*/ 0 h 168332"/>
                <a:gd name="connsiteX1" fmla="*/ 136398 w 136397"/>
                <a:gd name="connsiteY1" fmla="*/ 0 h 168332"/>
                <a:gd name="connsiteX2" fmla="*/ 136398 w 136397"/>
                <a:gd name="connsiteY2" fmla="*/ 168333 h 168332"/>
                <a:gd name="connsiteX3" fmla="*/ 126206 w 136397"/>
                <a:gd name="connsiteY3" fmla="*/ 168333 h 168332"/>
                <a:gd name="connsiteX4" fmla="*/ 10192 w 136397"/>
                <a:gd name="connsiteY4" fmla="*/ 168333 h 168332"/>
                <a:gd name="connsiteX5" fmla="*/ 10192 w 136397"/>
                <a:gd name="connsiteY5" fmla="*/ 0 h 168332"/>
                <a:gd name="connsiteX6" fmla="*/ 0 w 136397"/>
                <a:gd name="connsiteY6" fmla="*/ 0 h 168332"/>
                <a:gd name="connsiteX7" fmla="*/ 10192 w 136397"/>
                <a:gd name="connsiteY7" fmla="*/ 0 h 168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397" h="168332">
                  <a:moveTo>
                    <a:pt x="126206" y="0"/>
                  </a:moveTo>
                  <a:cubicBezTo>
                    <a:pt x="131835" y="0"/>
                    <a:pt x="136398" y="0"/>
                    <a:pt x="136398" y="0"/>
                  </a:cubicBezTo>
                  <a:lnTo>
                    <a:pt x="136398" y="168333"/>
                  </a:lnTo>
                  <a:cubicBezTo>
                    <a:pt x="136398" y="168333"/>
                    <a:pt x="131835" y="168333"/>
                    <a:pt x="126206" y="168333"/>
                  </a:cubicBezTo>
                  <a:lnTo>
                    <a:pt x="10192" y="168333"/>
                  </a:lnTo>
                  <a:lnTo>
                    <a:pt x="10192" y="0"/>
                  </a:lnTo>
                  <a:cubicBezTo>
                    <a:pt x="4563" y="0"/>
                    <a:pt x="0" y="0"/>
                    <a:pt x="0" y="0"/>
                  </a:cubicBezTo>
                  <a:cubicBezTo>
                    <a:pt x="0" y="0"/>
                    <a:pt x="4563" y="0"/>
                    <a:pt x="10192" y="0"/>
                  </a:cubicBezTo>
                  <a:close/>
                </a:path>
              </a:pathLst>
            </a:custGeom>
            <a:solidFill>
              <a:srgbClr val="FFB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C21D5219-FE88-8E41-BF32-590F935CC389}"/>
                </a:ext>
              </a:extLst>
            </p:cNvPr>
            <p:cNvSpPr/>
            <p:nvPr/>
          </p:nvSpPr>
          <p:spPr>
            <a:xfrm>
              <a:off x="7432864" y="6734941"/>
              <a:ext cx="217048" cy="261204"/>
            </a:xfrm>
            <a:custGeom>
              <a:avLst/>
              <a:gdLst>
                <a:gd name="connsiteX0" fmla="*/ 136779 w 156876"/>
                <a:gd name="connsiteY0" fmla="*/ 20413 h 188791"/>
                <a:gd name="connsiteX1" fmla="*/ 136779 w 156876"/>
                <a:gd name="connsiteY1" fmla="*/ 168287 h 188791"/>
                <a:gd name="connsiteX2" fmla="*/ 20479 w 156876"/>
                <a:gd name="connsiteY2" fmla="*/ 168287 h 188791"/>
                <a:gd name="connsiteX3" fmla="*/ 20479 w 156876"/>
                <a:gd name="connsiteY3" fmla="*/ 20413 h 188791"/>
                <a:gd name="connsiteX4" fmla="*/ 136398 w 156876"/>
                <a:gd name="connsiteY4" fmla="*/ 20413 h 188791"/>
                <a:gd name="connsiteX5" fmla="*/ 136398 w 156876"/>
                <a:gd name="connsiteY5" fmla="*/ -46 h 188791"/>
                <a:gd name="connsiteX6" fmla="*/ 20479 w 156876"/>
                <a:gd name="connsiteY6" fmla="*/ -46 h 188791"/>
                <a:gd name="connsiteX7" fmla="*/ 0 w 156876"/>
                <a:gd name="connsiteY7" fmla="*/ 20413 h 188791"/>
                <a:gd name="connsiteX8" fmla="*/ 0 w 156876"/>
                <a:gd name="connsiteY8" fmla="*/ 168287 h 188791"/>
                <a:gd name="connsiteX9" fmla="*/ 20479 w 156876"/>
                <a:gd name="connsiteY9" fmla="*/ 188746 h 188791"/>
                <a:gd name="connsiteX10" fmla="*/ 136398 w 156876"/>
                <a:gd name="connsiteY10" fmla="*/ 188746 h 188791"/>
                <a:gd name="connsiteX11" fmla="*/ 156877 w 156876"/>
                <a:gd name="connsiteY11" fmla="*/ 168287 h 188791"/>
                <a:gd name="connsiteX12" fmla="*/ 156877 w 156876"/>
                <a:gd name="connsiteY12" fmla="*/ 20413 h 188791"/>
                <a:gd name="connsiteX13" fmla="*/ 136398 w 156876"/>
                <a:gd name="connsiteY13" fmla="*/ -46 h 188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876" h="188791">
                  <a:moveTo>
                    <a:pt x="136779" y="20413"/>
                  </a:moveTo>
                  <a:lnTo>
                    <a:pt x="136779" y="168287"/>
                  </a:lnTo>
                  <a:lnTo>
                    <a:pt x="20479" y="168287"/>
                  </a:lnTo>
                  <a:lnTo>
                    <a:pt x="20479" y="20413"/>
                  </a:lnTo>
                  <a:lnTo>
                    <a:pt x="136398" y="20413"/>
                  </a:lnTo>
                  <a:moveTo>
                    <a:pt x="136398" y="-46"/>
                  </a:moveTo>
                  <a:lnTo>
                    <a:pt x="20479" y="-46"/>
                  </a:lnTo>
                  <a:cubicBezTo>
                    <a:pt x="9172" y="-46"/>
                    <a:pt x="0" y="9118"/>
                    <a:pt x="0" y="20413"/>
                  </a:cubicBezTo>
                  <a:lnTo>
                    <a:pt x="0" y="168287"/>
                  </a:lnTo>
                  <a:cubicBezTo>
                    <a:pt x="0" y="179582"/>
                    <a:pt x="9172" y="188746"/>
                    <a:pt x="20479" y="188746"/>
                  </a:cubicBezTo>
                  <a:lnTo>
                    <a:pt x="136398" y="188746"/>
                  </a:lnTo>
                  <a:cubicBezTo>
                    <a:pt x="147704" y="188746"/>
                    <a:pt x="156877" y="179582"/>
                    <a:pt x="156877" y="168287"/>
                  </a:cubicBezTo>
                  <a:lnTo>
                    <a:pt x="156877" y="20413"/>
                  </a:lnTo>
                  <a:cubicBezTo>
                    <a:pt x="156877" y="9118"/>
                    <a:pt x="147704" y="-46"/>
                    <a:pt x="136398" y="-46"/>
                  </a:cubicBezTo>
                  <a:close/>
                </a:path>
              </a:pathLst>
            </a:custGeom>
            <a:solidFill>
              <a:srgbClr val="FFB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7A7EA628-82B5-3845-86C6-5DD3F9F2D7FC}"/>
                </a:ext>
              </a:extLst>
            </p:cNvPr>
            <p:cNvSpPr/>
            <p:nvPr/>
          </p:nvSpPr>
          <p:spPr>
            <a:xfrm>
              <a:off x="7396755" y="6903196"/>
              <a:ext cx="289926" cy="526621"/>
            </a:xfrm>
            <a:custGeom>
              <a:avLst/>
              <a:gdLst>
                <a:gd name="connsiteX0" fmla="*/ 0 w 209550"/>
                <a:gd name="connsiteY0" fmla="*/ 275909 h 380627"/>
                <a:gd name="connsiteX1" fmla="*/ 104775 w 209550"/>
                <a:gd name="connsiteY1" fmla="*/ 380582 h 380627"/>
                <a:gd name="connsiteX2" fmla="*/ 209550 w 209550"/>
                <a:gd name="connsiteY2" fmla="*/ 275909 h 380627"/>
                <a:gd name="connsiteX3" fmla="*/ 104775 w 209550"/>
                <a:gd name="connsiteY3" fmla="*/ 171237 h 380627"/>
                <a:gd name="connsiteX4" fmla="*/ 104775 w 209550"/>
                <a:gd name="connsiteY4" fmla="*/ -46 h 38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380627">
                  <a:moveTo>
                    <a:pt x="0" y="275909"/>
                  </a:moveTo>
                  <a:cubicBezTo>
                    <a:pt x="0" y="333717"/>
                    <a:pt x="46911" y="380582"/>
                    <a:pt x="104775" y="380582"/>
                  </a:cubicBezTo>
                  <a:cubicBezTo>
                    <a:pt x="162639" y="380582"/>
                    <a:pt x="209550" y="333717"/>
                    <a:pt x="209550" y="275909"/>
                  </a:cubicBezTo>
                  <a:cubicBezTo>
                    <a:pt x="209550" y="218101"/>
                    <a:pt x="162639" y="171237"/>
                    <a:pt x="104775" y="171237"/>
                  </a:cubicBezTo>
                  <a:lnTo>
                    <a:pt x="104775" y="-46"/>
                  </a:lnTo>
                </a:path>
              </a:pathLst>
            </a:custGeom>
            <a:noFill/>
            <a:ln w="68199" cap="rnd">
              <a:solidFill>
                <a:srgbClr val="FFB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453A1F96-3744-BA49-AB2F-73FC627B526D}"/>
                </a:ext>
              </a:extLst>
            </p:cNvPr>
            <p:cNvSpPr/>
            <p:nvPr/>
          </p:nvSpPr>
          <p:spPr>
            <a:xfrm>
              <a:off x="2531277" y="4085769"/>
              <a:ext cx="4579505" cy="1035602"/>
            </a:xfrm>
            <a:custGeom>
              <a:avLst/>
              <a:gdLst>
                <a:gd name="connsiteX0" fmla="*/ 0 w 3309937"/>
                <a:gd name="connsiteY0" fmla="*/ 561045 h 748504"/>
                <a:gd name="connsiteX1" fmla="*/ 415862 w 3309937"/>
                <a:gd name="connsiteY1" fmla="*/ 0 h 748504"/>
                <a:gd name="connsiteX2" fmla="*/ 3309938 w 3309937"/>
                <a:gd name="connsiteY2" fmla="*/ 748504 h 74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37" h="748504">
                  <a:moveTo>
                    <a:pt x="0" y="561045"/>
                  </a:moveTo>
                  <a:lnTo>
                    <a:pt x="415862" y="0"/>
                  </a:lnTo>
                  <a:lnTo>
                    <a:pt x="3309938" y="748504"/>
                  </a:lnTo>
                </a:path>
              </a:pathLst>
            </a:custGeom>
            <a:noFill/>
            <a:ln w="66675" cap="flat">
              <a:solidFill>
                <a:schemeClr val="tx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F60E3FDF-4E47-8E4E-9FED-D0E2D1E929DD}"/>
                </a:ext>
              </a:extLst>
            </p:cNvPr>
            <p:cNvSpPr/>
            <p:nvPr/>
          </p:nvSpPr>
          <p:spPr>
            <a:xfrm>
              <a:off x="2245306" y="4822513"/>
              <a:ext cx="571415" cy="1317081"/>
            </a:xfrm>
            <a:custGeom>
              <a:avLst/>
              <a:gdLst>
                <a:gd name="connsiteX0" fmla="*/ 0 w 413003"/>
                <a:gd name="connsiteY0" fmla="*/ 0 h 951949"/>
                <a:gd name="connsiteX1" fmla="*/ 413004 w 413003"/>
                <a:gd name="connsiteY1" fmla="*/ 0 h 951949"/>
                <a:gd name="connsiteX2" fmla="*/ 413004 w 413003"/>
                <a:gd name="connsiteY2" fmla="*/ 951950 h 951949"/>
                <a:gd name="connsiteX3" fmla="*/ 0 w 413003"/>
                <a:gd name="connsiteY3" fmla="*/ 951950 h 951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03" h="951949">
                  <a:moveTo>
                    <a:pt x="0" y="0"/>
                  </a:moveTo>
                  <a:lnTo>
                    <a:pt x="413004" y="0"/>
                  </a:lnTo>
                  <a:lnTo>
                    <a:pt x="413004" y="951950"/>
                  </a:lnTo>
                  <a:lnTo>
                    <a:pt x="0" y="951950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16243EF2-C074-9844-A14A-E156725BDDDE}"/>
                </a:ext>
              </a:extLst>
            </p:cNvPr>
            <p:cNvSpPr/>
            <p:nvPr/>
          </p:nvSpPr>
          <p:spPr>
            <a:xfrm>
              <a:off x="2245306" y="5121371"/>
              <a:ext cx="572075" cy="571648"/>
            </a:xfrm>
            <a:custGeom>
              <a:avLst/>
              <a:gdLst>
                <a:gd name="connsiteX0" fmla="*/ 413480 w 413480"/>
                <a:gd name="connsiteY0" fmla="*/ 413171 h 413171"/>
                <a:gd name="connsiteX1" fmla="*/ 0 w 413480"/>
                <a:gd name="connsiteY1" fmla="*/ 0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413171"/>
                  </a:moveTo>
                  <a:lnTo>
                    <a:pt x="0" y="0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07F8EA68-2A37-C64F-925D-8DD7D85DBF78}"/>
                </a:ext>
              </a:extLst>
            </p:cNvPr>
            <p:cNvSpPr/>
            <p:nvPr/>
          </p:nvSpPr>
          <p:spPr>
            <a:xfrm rot="5400000">
              <a:off x="2245306" y="5121503"/>
              <a:ext cx="572075" cy="571516"/>
            </a:xfrm>
            <a:custGeom>
              <a:avLst/>
              <a:gdLst>
                <a:gd name="connsiteX0" fmla="*/ 0 w 413480"/>
                <a:gd name="connsiteY0" fmla="*/ -46 h 413076"/>
                <a:gd name="connsiteX1" fmla="*/ 413480 w 413480"/>
                <a:gd name="connsiteY1" fmla="*/ -46 h 413076"/>
                <a:gd name="connsiteX2" fmla="*/ 413480 w 413480"/>
                <a:gd name="connsiteY2" fmla="*/ 413030 h 413076"/>
                <a:gd name="connsiteX3" fmla="*/ 0 w 413480"/>
                <a:gd name="connsiteY3" fmla="*/ 413030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-46"/>
                  </a:moveTo>
                  <a:lnTo>
                    <a:pt x="413480" y="-46"/>
                  </a:lnTo>
                  <a:lnTo>
                    <a:pt x="413480" y="413030"/>
                  </a:lnTo>
                  <a:lnTo>
                    <a:pt x="0" y="413030"/>
                  </a:lnTo>
                  <a:close/>
                </a:path>
              </a:pathLst>
            </a:custGeom>
            <a:noFill/>
            <a:ln w="67437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811BECBD-1F42-3740-95D3-7C1DF8CB72AA}"/>
                </a:ext>
              </a:extLst>
            </p:cNvPr>
            <p:cNvSpPr/>
            <p:nvPr/>
          </p:nvSpPr>
          <p:spPr>
            <a:xfrm>
              <a:off x="2245306" y="5121371"/>
              <a:ext cx="572075" cy="571648"/>
            </a:xfrm>
            <a:custGeom>
              <a:avLst/>
              <a:gdLst>
                <a:gd name="connsiteX0" fmla="*/ 413480 w 413480"/>
                <a:gd name="connsiteY0" fmla="*/ 0 h 413171"/>
                <a:gd name="connsiteX1" fmla="*/ 0 w 413480"/>
                <a:gd name="connsiteY1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0"/>
                  </a:moveTo>
                  <a:lnTo>
                    <a:pt x="0" y="413171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E57E0112-DEF4-7946-B4AE-3E187E5E3CBC}"/>
                </a:ext>
              </a:extLst>
            </p:cNvPr>
            <p:cNvSpPr/>
            <p:nvPr/>
          </p:nvSpPr>
          <p:spPr>
            <a:xfrm>
              <a:off x="2817381" y="5121371"/>
              <a:ext cx="572075" cy="571648"/>
            </a:xfrm>
            <a:custGeom>
              <a:avLst/>
              <a:gdLst>
                <a:gd name="connsiteX0" fmla="*/ 413480 w 413480"/>
                <a:gd name="connsiteY0" fmla="*/ 413171 h 413171"/>
                <a:gd name="connsiteX1" fmla="*/ 0 w 413480"/>
                <a:gd name="connsiteY1" fmla="*/ 0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413171"/>
                  </a:moveTo>
                  <a:lnTo>
                    <a:pt x="0" y="0"/>
                  </a:lnTo>
                </a:path>
              </a:pathLst>
            </a:custGeom>
            <a:ln w="44958" cap="flat">
              <a:solidFill>
                <a:srgbClr val="E0970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20D4F8DD-8930-8B4A-8BCD-F4444068F77F}"/>
                </a:ext>
              </a:extLst>
            </p:cNvPr>
            <p:cNvSpPr/>
            <p:nvPr/>
          </p:nvSpPr>
          <p:spPr>
            <a:xfrm rot="5400000">
              <a:off x="2817381" y="5121503"/>
              <a:ext cx="572075" cy="571516"/>
            </a:xfrm>
            <a:custGeom>
              <a:avLst/>
              <a:gdLst>
                <a:gd name="connsiteX0" fmla="*/ 0 w 413480"/>
                <a:gd name="connsiteY0" fmla="*/ -46 h 413076"/>
                <a:gd name="connsiteX1" fmla="*/ 413480 w 413480"/>
                <a:gd name="connsiteY1" fmla="*/ -46 h 413076"/>
                <a:gd name="connsiteX2" fmla="*/ 413480 w 413480"/>
                <a:gd name="connsiteY2" fmla="*/ 413030 h 413076"/>
                <a:gd name="connsiteX3" fmla="*/ 0 w 413480"/>
                <a:gd name="connsiteY3" fmla="*/ 413030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-46"/>
                  </a:moveTo>
                  <a:lnTo>
                    <a:pt x="413480" y="-46"/>
                  </a:lnTo>
                  <a:lnTo>
                    <a:pt x="413480" y="413030"/>
                  </a:lnTo>
                  <a:lnTo>
                    <a:pt x="0" y="413030"/>
                  </a:lnTo>
                  <a:close/>
                </a:path>
              </a:pathLst>
            </a:custGeom>
            <a:noFill/>
            <a:ln w="67437" cap="flat">
              <a:solidFill>
                <a:srgbClr val="FFB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DA489876-F1CE-DF45-956E-F08ECA3202A3}"/>
                </a:ext>
              </a:extLst>
            </p:cNvPr>
            <p:cNvSpPr/>
            <p:nvPr/>
          </p:nvSpPr>
          <p:spPr>
            <a:xfrm>
              <a:off x="2817381" y="5121371"/>
              <a:ext cx="572075" cy="571648"/>
            </a:xfrm>
            <a:custGeom>
              <a:avLst/>
              <a:gdLst>
                <a:gd name="connsiteX0" fmla="*/ 413480 w 413480"/>
                <a:gd name="connsiteY0" fmla="*/ 0 h 413171"/>
                <a:gd name="connsiteX1" fmla="*/ 0 w 413480"/>
                <a:gd name="connsiteY1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0"/>
                  </a:moveTo>
                  <a:lnTo>
                    <a:pt x="0" y="413171"/>
                  </a:lnTo>
                </a:path>
              </a:pathLst>
            </a:custGeom>
            <a:ln w="44958" cap="flat">
              <a:solidFill>
                <a:srgbClr val="FFB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E519B5C1-2567-AC4B-AECC-4D1BBF8616A1}"/>
                </a:ext>
              </a:extLst>
            </p:cNvPr>
            <p:cNvSpPr/>
            <p:nvPr/>
          </p:nvSpPr>
          <p:spPr>
            <a:xfrm>
              <a:off x="3389457" y="5121371"/>
              <a:ext cx="572075" cy="571648"/>
            </a:xfrm>
            <a:custGeom>
              <a:avLst/>
              <a:gdLst>
                <a:gd name="connsiteX0" fmla="*/ 413480 w 413480"/>
                <a:gd name="connsiteY0" fmla="*/ 413171 h 413171"/>
                <a:gd name="connsiteX1" fmla="*/ 0 w 413480"/>
                <a:gd name="connsiteY1" fmla="*/ 0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413171"/>
                  </a:moveTo>
                  <a:lnTo>
                    <a:pt x="0" y="0"/>
                  </a:lnTo>
                </a:path>
              </a:pathLst>
            </a:custGeom>
            <a:ln w="44958" cap="flat">
              <a:solidFill>
                <a:srgbClr val="E0970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DAACB530-2730-CF4D-A4CC-E552E96C8295}"/>
                </a:ext>
              </a:extLst>
            </p:cNvPr>
            <p:cNvSpPr/>
            <p:nvPr/>
          </p:nvSpPr>
          <p:spPr>
            <a:xfrm rot="5400000">
              <a:off x="3389457" y="5121503"/>
              <a:ext cx="572075" cy="571516"/>
            </a:xfrm>
            <a:custGeom>
              <a:avLst/>
              <a:gdLst>
                <a:gd name="connsiteX0" fmla="*/ 0 w 413480"/>
                <a:gd name="connsiteY0" fmla="*/ -46 h 413076"/>
                <a:gd name="connsiteX1" fmla="*/ 413480 w 413480"/>
                <a:gd name="connsiteY1" fmla="*/ -46 h 413076"/>
                <a:gd name="connsiteX2" fmla="*/ 413480 w 413480"/>
                <a:gd name="connsiteY2" fmla="*/ 413030 h 413076"/>
                <a:gd name="connsiteX3" fmla="*/ 0 w 413480"/>
                <a:gd name="connsiteY3" fmla="*/ 413030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-46"/>
                  </a:moveTo>
                  <a:lnTo>
                    <a:pt x="413480" y="-46"/>
                  </a:lnTo>
                  <a:lnTo>
                    <a:pt x="413480" y="413030"/>
                  </a:lnTo>
                  <a:lnTo>
                    <a:pt x="0" y="413030"/>
                  </a:lnTo>
                  <a:close/>
                </a:path>
              </a:pathLst>
            </a:custGeom>
            <a:noFill/>
            <a:ln w="67437" cap="flat">
              <a:solidFill>
                <a:srgbClr val="FFB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2452D0A1-F130-8C44-9E83-E477640907D6}"/>
                </a:ext>
              </a:extLst>
            </p:cNvPr>
            <p:cNvSpPr/>
            <p:nvPr/>
          </p:nvSpPr>
          <p:spPr>
            <a:xfrm>
              <a:off x="3389457" y="5121371"/>
              <a:ext cx="572075" cy="571648"/>
            </a:xfrm>
            <a:custGeom>
              <a:avLst/>
              <a:gdLst>
                <a:gd name="connsiteX0" fmla="*/ 413480 w 413480"/>
                <a:gd name="connsiteY0" fmla="*/ 0 h 413171"/>
                <a:gd name="connsiteX1" fmla="*/ 0 w 413480"/>
                <a:gd name="connsiteY1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0"/>
                  </a:moveTo>
                  <a:lnTo>
                    <a:pt x="0" y="413171"/>
                  </a:lnTo>
                </a:path>
              </a:pathLst>
            </a:custGeom>
            <a:ln w="44958" cap="flat">
              <a:solidFill>
                <a:srgbClr val="FFB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63A21810-0E35-7044-82B6-B4501C1E93D1}"/>
                </a:ext>
              </a:extLst>
            </p:cNvPr>
            <p:cNvSpPr/>
            <p:nvPr/>
          </p:nvSpPr>
          <p:spPr>
            <a:xfrm>
              <a:off x="3961534" y="5121371"/>
              <a:ext cx="572075" cy="571648"/>
            </a:xfrm>
            <a:custGeom>
              <a:avLst/>
              <a:gdLst>
                <a:gd name="connsiteX0" fmla="*/ 413480 w 413480"/>
                <a:gd name="connsiteY0" fmla="*/ 413171 h 413171"/>
                <a:gd name="connsiteX1" fmla="*/ 0 w 413480"/>
                <a:gd name="connsiteY1" fmla="*/ 0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413171"/>
                  </a:moveTo>
                  <a:lnTo>
                    <a:pt x="0" y="0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E67D2FBE-BC35-2F41-994F-E5E61A8AAD48}"/>
                </a:ext>
              </a:extLst>
            </p:cNvPr>
            <p:cNvSpPr/>
            <p:nvPr/>
          </p:nvSpPr>
          <p:spPr>
            <a:xfrm rot="5400000">
              <a:off x="3961534" y="5121503"/>
              <a:ext cx="572075" cy="571516"/>
            </a:xfrm>
            <a:custGeom>
              <a:avLst/>
              <a:gdLst>
                <a:gd name="connsiteX0" fmla="*/ 0 w 413480"/>
                <a:gd name="connsiteY0" fmla="*/ -46 h 413076"/>
                <a:gd name="connsiteX1" fmla="*/ 413480 w 413480"/>
                <a:gd name="connsiteY1" fmla="*/ -46 h 413076"/>
                <a:gd name="connsiteX2" fmla="*/ 413480 w 413480"/>
                <a:gd name="connsiteY2" fmla="*/ 413030 h 413076"/>
                <a:gd name="connsiteX3" fmla="*/ 0 w 413480"/>
                <a:gd name="connsiteY3" fmla="*/ 413030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-46"/>
                  </a:moveTo>
                  <a:lnTo>
                    <a:pt x="413480" y="-46"/>
                  </a:lnTo>
                  <a:lnTo>
                    <a:pt x="413480" y="413030"/>
                  </a:lnTo>
                  <a:lnTo>
                    <a:pt x="0" y="413030"/>
                  </a:lnTo>
                  <a:close/>
                </a:path>
              </a:pathLst>
            </a:custGeom>
            <a:noFill/>
            <a:ln w="67437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F55F353E-5E29-694E-81BF-8D2444FE438E}"/>
                </a:ext>
              </a:extLst>
            </p:cNvPr>
            <p:cNvSpPr/>
            <p:nvPr/>
          </p:nvSpPr>
          <p:spPr>
            <a:xfrm>
              <a:off x="3961534" y="5121371"/>
              <a:ext cx="572075" cy="571648"/>
            </a:xfrm>
            <a:custGeom>
              <a:avLst/>
              <a:gdLst>
                <a:gd name="connsiteX0" fmla="*/ 413480 w 413480"/>
                <a:gd name="connsiteY0" fmla="*/ 0 h 413171"/>
                <a:gd name="connsiteX1" fmla="*/ 0 w 413480"/>
                <a:gd name="connsiteY1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0"/>
                  </a:moveTo>
                  <a:lnTo>
                    <a:pt x="0" y="413171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AFBF6B99-9FA3-F24E-9BF5-A5324DBE889C}"/>
                </a:ext>
              </a:extLst>
            </p:cNvPr>
            <p:cNvSpPr/>
            <p:nvPr/>
          </p:nvSpPr>
          <p:spPr>
            <a:xfrm>
              <a:off x="4533609" y="5121371"/>
              <a:ext cx="572075" cy="571648"/>
            </a:xfrm>
            <a:custGeom>
              <a:avLst/>
              <a:gdLst>
                <a:gd name="connsiteX0" fmla="*/ 413480 w 413480"/>
                <a:gd name="connsiteY0" fmla="*/ 413171 h 413171"/>
                <a:gd name="connsiteX1" fmla="*/ 0 w 413480"/>
                <a:gd name="connsiteY1" fmla="*/ 0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413171"/>
                  </a:moveTo>
                  <a:lnTo>
                    <a:pt x="0" y="0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58CF9210-7A30-9E4C-8AEC-827681355B3D}"/>
                </a:ext>
              </a:extLst>
            </p:cNvPr>
            <p:cNvSpPr/>
            <p:nvPr/>
          </p:nvSpPr>
          <p:spPr>
            <a:xfrm rot="5400000">
              <a:off x="4533609" y="5121503"/>
              <a:ext cx="572075" cy="571516"/>
            </a:xfrm>
            <a:custGeom>
              <a:avLst/>
              <a:gdLst>
                <a:gd name="connsiteX0" fmla="*/ 0 w 413480"/>
                <a:gd name="connsiteY0" fmla="*/ -46 h 413076"/>
                <a:gd name="connsiteX1" fmla="*/ 413480 w 413480"/>
                <a:gd name="connsiteY1" fmla="*/ -46 h 413076"/>
                <a:gd name="connsiteX2" fmla="*/ 413480 w 413480"/>
                <a:gd name="connsiteY2" fmla="*/ 413030 h 413076"/>
                <a:gd name="connsiteX3" fmla="*/ 0 w 413480"/>
                <a:gd name="connsiteY3" fmla="*/ 413030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-46"/>
                  </a:moveTo>
                  <a:lnTo>
                    <a:pt x="413480" y="-46"/>
                  </a:lnTo>
                  <a:lnTo>
                    <a:pt x="413480" y="413030"/>
                  </a:lnTo>
                  <a:lnTo>
                    <a:pt x="0" y="413030"/>
                  </a:lnTo>
                  <a:close/>
                </a:path>
              </a:pathLst>
            </a:custGeom>
            <a:noFill/>
            <a:ln w="67437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F967E7A0-A722-D246-8BD4-3C8288B77A53}"/>
                </a:ext>
              </a:extLst>
            </p:cNvPr>
            <p:cNvSpPr/>
            <p:nvPr/>
          </p:nvSpPr>
          <p:spPr>
            <a:xfrm>
              <a:off x="4533609" y="5121371"/>
              <a:ext cx="572075" cy="571648"/>
            </a:xfrm>
            <a:custGeom>
              <a:avLst/>
              <a:gdLst>
                <a:gd name="connsiteX0" fmla="*/ 413480 w 413480"/>
                <a:gd name="connsiteY0" fmla="*/ 0 h 413171"/>
                <a:gd name="connsiteX1" fmla="*/ 0 w 413480"/>
                <a:gd name="connsiteY1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0"/>
                  </a:moveTo>
                  <a:lnTo>
                    <a:pt x="0" y="413171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D9D80AF6-8644-6649-95CC-C867A50DFF35}"/>
                </a:ext>
              </a:extLst>
            </p:cNvPr>
            <p:cNvSpPr/>
            <p:nvPr/>
          </p:nvSpPr>
          <p:spPr>
            <a:xfrm>
              <a:off x="5105684" y="5121371"/>
              <a:ext cx="572075" cy="571648"/>
            </a:xfrm>
            <a:custGeom>
              <a:avLst/>
              <a:gdLst>
                <a:gd name="connsiteX0" fmla="*/ 413480 w 413480"/>
                <a:gd name="connsiteY0" fmla="*/ 413171 h 413171"/>
                <a:gd name="connsiteX1" fmla="*/ 0 w 413480"/>
                <a:gd name="connsiteY1" fmla="*/ 0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413171"/>
                  </a:moveTo>
                  <a:lnTo>
                    <a:pt x="0" y="0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951B7F9F-F394-3D48-9A1B-F54AC87BBA4E}"/>
                </a:ext>
              </a:extLst>
            </p:cNvPr>
            <p:cNvSpPr/>
            <p:nvPr/>
          </p:nvSpPr>
          <p:spPr>
            <a:xfrm rot="5400000">
              <a:off x="5105684" y="5121503"/>
              <a:ext cx="572075" cy="571516"/>
            </a:xfrm>
            <a:custGeom>
              <a:avLst/>
              <a:gdLst>
                <a:gd name="connsiteX0" fmla="*/ 0 w 413480"/>
                <a:gd name="connsiteY0" fmla="*/ -46 h 413076"/>
                <a:gd name="connsiteX1" fmla="*/ 413480 w 413480"/>
                <a:gd name="connsiteY1" fmla="*/ -46 h 413076"/>
                <a:gd name="connsiteX2" fmla="*/ 413480 w 413480"/>
                <a:gd name="connsiteY2" fmla="*/ 413030 h 413076"/>
                <a:gd name="connsiteX3" fmla="*/ 0 w 413480"/>
                <a:gd name="connsiteY3" fmla="*/ 413030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-46"/>
                  </a:moveTo>
                  <a:lnTo>
                    <a:pt x="413480" y="-46"/>
                  </a:lnTo>
                  <a:lnTo>
                    <a:pt x="413480" y="413030"/>
                  </a:lnTo>
                  <a:lnTo>
                    <a:pt x="0" y="413030"/>
                  </a:lnTo>
                  <a:close/>
                </a:path>
              </a:pathLst>
            </a:custGeom>
            <a:noFill/>
            <a:ln w="67437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2D9F464B-5E20-4848-B8EE-32235C909FF4}"/>
                </a:ext>
              </a:extLst>
            </p:cNvPr>
            <p:cNvSpPr/>
            <p:nvPr/>
          </p:nvSpPr>
          <p:spPr>
            <a:xfrm>
              <a:off x="5105684" y="5121371"/>
              <a:ext cx="572075" cy="571648"/>
            </a:xfrm>
            <a:custGeom>
              <a:avLst/>
              <a:gdLst>
                <a:gd name="connsiteX0" fmla="*/ 413480 w 413480"/>
                <a:gd name="connsiteY0" fmla="*/ 0 h 413171"/>
                <a:gd name="connsiteX1" fmla="*/ 0 w 413480"/>
                <a:gd name="connsiteY1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0"/>
                  </a:moveTo>
                  <a:lnTo>
                    <a:pt x="0" y="413171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79E1E9E3-34B1-C046-B576-9BF548ABB3F2}"/>
                </a:ext>
              </a:extLst>
            </p:cNvPr>
            <p:cNvSpPr/>
            <p:nvPr/>
          </p:nvSpPr>
          <p:spPr>
            <a:xfrm>
              <a:off x="5677760" y="5121371"/>
              <a:ext cx="572075" cy="571648"/>
            </a:xfrm>
            <a:custGeom>
              <a:avLst/>
              <a:gdLst>
                <a:gd name="connsiteX0" fmla="*/ 413480 w 413480"/>
                <a:gd name="connsiteY0" fmla="*/ 413171 h 413171"/>
                <a:gd name="connsiteX1" fmla="*/ 0 w 413480"/>
                <a:gd name="connsiteY1" fmla="*/ 0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413171"/>
                  </a:moveTo>
                  <a:lnTo>
                    <a:pt x="0" y="0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73B45D4C-8215-B647-8DBB-08BF3D2B3C24}"/>
                </a:ext>
              </a:extLst>
            </p:cNvPr>
            <p:cNvSpPr/>
            <p:nvPr/>
          </p:nvSpPr>
          <p:spPr>
            <a:xfrm rot="5400000">
              <a:off x="5677760" y="5121371"/>
              <a:ext cx="572075" cy="571516"/>
            </a:xfrm>
            <a:custGeom>
              <a:avLst/>
              <a:gdLst>
                <a:gd name="connsiteX0" fmla="*/ 0 w 413480"/>
                <a:gd name="connsiteY0" fmla="*/ -46 h 413076"/>
                <a:gd name="connsiteX1" fmla="*/ 413480 w 413480"/>
                <a:gd name="connsiteY1" fmla="*/ -46 h 413076"/>
                <a:gd name="connsiteX2" fmla="*/ 413480 w 413480"/>
                <a:gd name="connsiteY2" fmla="*/ 413030 h 413076"/>
                <a:gd name="connsiteX3" fmla="*/ 0 w 413480"/>
                <a:gd name="connsiteY3" fmla="*/ 413030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-46"/>
                  </a:moveTo>
                  <a:lnTo>
                    <a:pt x="413480" y="-46"/>
                  </a:lnTo>
                  <a:lnTo>
                    <a:pt x="413480" y="413030"/>
                  </a:lnTo>
                  <a:lnTo>
                    <a:pt x="0" y="413030"/>
                  </a:lnTo>
                  <a:close/>
                </a:path>
              </a:pathLst>
            </a:custGeom>
            <a:noFill/>
            <a:ln w="67437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2E817BCF-5D11-F54C-B6B0-8704801A6EB4}"/>
                </a:ext>
              </a:extLst>
            </p:cNvPr>
            <p:cNvSpPr/>
            <p:nvPr/>
          </p:nvSpPr>
          <p:spPr>
            <a:xfrm>
              <a:off x="5677760" y="5121371"/>
              <a:ext cx="572075" cy="571648"/>
            </a:xfrm>
            <a:custGeom>
              <a:avLst/>
              <a:gdLst>
                <a:gd name="connsiteX0" fmla="*/ 413480 w 413480"/>
                <a:gd name="connsiteY0" fmla="*/ 0 h 413171"/>
                <a:gd name="connsiteX1" fmla="*/ 0 w 413480"/>
                <a:gd name="connsiteY1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0"/>
                  </a:moveTo>
                  <a:lnTo>
                    <a:pt x="0" y="413171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C095487B-5C03-E44F-B4E4-94C098340F3F}"/>
                </a:ext>
              </a:extLst>
            </p:cNvPr>
            <p:cNvSpPr/>
            <p:nvPr/>
          </p:nvSpPr>
          <p:spPr>
            <a:xfrm>
              <a:off x="6252604" y="5121371"/>
              <a:ext cx="572075" cy="571648"/>
            </a:xfrm>
            <a:custGeom>
              <a:avLst/>
              <a:gdLst>
                <a:gd name="connsiteX0" fmla="*/ 413480 w 413480"/>
                <a:gd name="connsiteY0" fmla="*/ 413171 h 413171"/>
                <a:gd name="connsiteX1" fmla="*/ 0 w 413480"/>
                <a:gd name="connsiteY1" fmla="*/ 0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413171"/>
                  </a:moveTo>
                  <a:lnTo>
                    <a:pt x="0" y="0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34BB3A63-7D67-5C4D-A58C-318D9C0E3190}"/>
                </a:ext>
              </a:extLst>
            </p:cNvPr>
            <p:cNvSpPr/>
            <p:nvPr/>
          </p:nvSpPr>
          <p:spPr>
            <a:xfrm rot="5400000">
              <a:off x="6252604" y="5121371"/>
              <a:ext cx="572075" cy="571516"/>
            </a:xfrm>
            <a:custGeom>
              <a:avLst/>
              <a:gdLst>
                <a:gd name="connsiteX0" fmla="*/ 0 w 413480"/>
                <a:gd name="connsiteY0" fmla="*/ -46 h 413076"/>
                <a:gd name="connsiteX1" fmla="*/ 413480 w 413480"/>
                <a:gd name="connsiteY1" fmla="*/ -46 h 413076"/>
                <a:gd name="connsiteX2" fmla="*/ 413480 w 413480"/>
                <a:gd name="connsiteY2" fmla="*/ 413030 h 413076"/>
                <a:gd name="connsiteX3" fmla="*/ 0 w 413480"/>
                <a:gd name="connsiteY3" fmla="*/ 413030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-46"/>
                  </a:moveTo>
                  <a:lnTo>
                    <a:pt x="413480" y="-46"/>
                  </a:lnTo>
                  <a:lnTo>
                    <a:pt x="413480" y="413030"/>
                  </a:lnTo>
                  <a:lnTo>
                    <a:pt x="0" y="413030"/>
                  </a:lnTo>
                  <a:close/>
                </a:path>
              </a:pathLst>
            </a:custGeom>
            <a:noFill/>
            <a:ln w="67437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B18E48B7-1B41-7D47-AA5A-E431F7FD269E}"/>
                </a:ext>
              </a:extLst>
            </p:cNvPr>
            <p:cNvSpPr/>
            <p:nvPr/>
          </p:nvSpPr>
          <p:spPr>
            <a:xfrm>
              <a:off x="6252604" y="5121371"/>
              <a:ext cx="572075" cy="571648"/>
            </a:xfrm>
            <a:custGeom>
              <a:avLst/>
              <a:gdLst>
                <a:gd name="connsiteX0" fmla="*/ 413480 w 413480"/>
                <a:gd name="connsiteY0" fmla="*/ 0 h 413171"/>
                <a:gd name="connsiteX1" fmla="*/ 0 w 413480"/>
                <a:gd name="connsiteY1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0"/>
                  </a:moveTo>
                  <a:lnTo>
                    <a:pt x="0" y="413171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50619321-AB02-224F-B71C-9223E79D4833}"/>
                </a:ext>
              </a:extLst>
            </p:cNvPr>
            <p:cNvSpPr/>
            <p:nvPr/>
          </p:nvSpPr>
          <p:spPr>
            <a:xfrm>
              <a:off x="6824679" y="5121371"/>
              <a:ext cx="572075" cy="571648"/>
            </a:xfrm>
            <a:custGeom>
              <a:avLst/>
              <a:gdLst>
                <a:gd name="connsiteX0" fmla="*/ 413480 w 413480"/>
                <a:gd name="connsiteY0" fmla="*/ 413171 h 413171"/>
                <a:gd name="connsiteX1" fmla="*/ 0 w 413480"/>
                <a:gd name="connsiteY1" fmla="*/ 0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413171"/>
                  </a:moveTo>
                  <a:lnTo>
                    <a:pt x="0" y="0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599AFBFA-0E5E-F74F-A0E6-0A93CC29A97D}"/>
                </a:ext>
              </a:extLst>
            </p:cNvPr>
            <p:cNvSpPr/>
            <p:nvPr/>
          </p:nvSpPr>
          <p:spPr>
            <a:xfrm>
              <a:off x="6824679" y="5121371"/>
              <a:ext cx="1389137" cy="571648"/>
            </a:xfrm>
            <a:custGeom>
              <a:avLst/>
              <a:gdLst>
                <a:gd name="connsiteX0" fmla="*/ 0 w 1004029"/>
                <a:gd name="connsiteY0" fmla="*/ 413171 h 413171"/>
                <a:gd name="connsiteX1" fmla="*/ 0 w 1004029"/>
                <a:gd name="connsiteY1" fmla="*/ 0 h 413171"/>
                <a:gd name="connsiteX2" fmla="*/ 413480 w 1004029"/>
                <a:gd name="connsiteY2" fmla="*/ 0 h 413171"/>
                <a:gd name="connsiteX3" fmla="*/ 1004030 w 1004029"/>
                <a:gd name="connsiteY3" fmla="*/ 413171 h 413171"/>
                <a:gd name="connsiteX4" fmla="*/ 0 w 1004029"/>
                <a:gd name="connsiteY4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029" h="413171">
                  <a:moveTo>
                    <a:pt x="0" y="413171"/>
                  </a:moveTo>
                  <a:lnTo>
                    <a:pt x="0" y="0"/>
                  </a:lnTo>
                  <a:lnTo>
                    <a:pt x="413480" y="0"/>
                  </a:lnTo>
                  <a:lnTo>
                    <a:pt x="1004030" y="413171"/>
                  </a:lnTo>
                  <a:lnTo>
                    <a:pt x="0" y="413171"/>
                  </a:lnTo>
                  <a:close/>
                </a:path>
              </a:pathLst>
            </a:custGeom>
            <a:noFill/>
            <a:ln w="67437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BB398725-01D5-4A49-A79A-618ABDD70702}"/>
                </a:ext>
              </a:extLst>
            </p:cNvPr>
            <p:cNvSpPr/>
            <p:nvPr/>
          </p:nvSpPr>
          <p:spPr>
            <a:xfrm>
              <a:off x="6824679" y="5121371"/>
              <a:ext cx="572075" cy="571648"/>
            </a:xfrm>
            <a:custGeom>
              <a:avLst/>
              <a:gdLst>
                <a:gd name="connsiteX0" fmla="*/ 413480 w 413480"/>
                <a:gd name="connsiteY0" fmla="*/ 0 h 413171"/>
                <a:gd name="connsiteX1" fmla="*/ 0 w 413480"/>
                <a:gd name="connsiteY1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0"/>
                  </a:moveTo>
                  <a:lnTo>
                    <a:pt x="0" y="413171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4D166772-2B07-9348-A990-793B3C944D02}"/>
                </a:ext>
              </a:extLst>
            </p:cNvPr>
            <p:cNvSpPr/>
            <p:nvPr/>
          </p:nvSpPr>
          <p:spPr>
            <a:xfrm>
              <a:off x="2434417" y="11979702"/>
              <a:ext cx="572075" cy="571516"/>
            </a:xfrm>
            <a:custGeom>
              <a:avLst/>
              <a:gdLst>
                <a:gd name="connsiteX0" fmla="*/ 413480 w 413480"/>
                <a:gd name="connsiteY0" fmla="*/ 0 h 413076"/>
                <a:gd name="connsiteX1" fmla="*/ 0 w 413480"/>
                <a:gd name="connsiteY1" fmla="*/ 413076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076">
                  <a:moveTo>
                    <a:pt x="413480" y="0"/>
                  </a:moveTo>
                  <a:lnTo>
                    <a:pt x="0" y="413076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E2EA949C-BEF8-9945-906E-4997EECED7A7}"/>
                </a:ext>
              </a:extLst>
            </p:cNvPr>
            <p:cNvSpPr/>
            <p:nvPr/>
          </p:nvSpPr>
          <p:spPr>
            <a:xfrm>
              <a:off x="2434417" y="11979702"/>
              <a:ext cx="572075" cy="571516"/>
            </a:xfrm>
            <a:custGeom>
              <a:avLst/>
              <a:gdLst>
                <a:gd name="connsiteX0" fmla="*/ 0 w 413480"/>
                <a:gd name="connsiteY0" fmla="*/ 0 h 413076"/>
                <a:gd name="connsiteX1" fmla="*/ 413480 w 413480"/>
                <a:gd name="connsiteY1" fmla="*/ 0 h 413076"/>
                <a:gd name="connsiteX2" fmla="*/ 413480 w 413480"/>
                <a:gd name="connsiteY2" fmla="*/ 413076 h 413076"/>
                <a:gd name="connsiteX3" fmla="*/ 0 w 413480"/>
                <a:gd name="connsiteY3" fmla="*/ 413076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0"/>
                  </a:moveTo>
                  <a:lnTo>
                    <a:pt x="413480" y="0"/>
                  </a:lnTo>
                  <a:lnTo>
                    <a:pt x="413480" y="413076"/>
                  </a:lnTo>
                  <a:lnTo>
                    <a:pt x="0" y="413076"/>
                  </a:lnTo>
                  <a:close/>
                </a:path>
              </a:pathLst>
            </a:custGeom>
            <a:noFill/>
            <a:ln w="67437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641242CB-F484-4B46-AB92-204992BDE51F}"/>
                </a:ext>
              </a:extLst>
            </p:cNvPr>
            <p:cNvSpPr/>
            <p:nvPr/>
          </p:nvSpPr>
          <p:spPr>
            <a:xfrm>
              <a:off x="2434417" y="11979702"/>
              <a:ext cx="572075" cy="571516"/>
            </a:xfrm>
            <a:custGeom>
              <a:avLst/>
              <a:gdLst>
                <a:gd name="connsiteX0" fmla="*/ 0 w 413480"/>
                <a:gd name="connsiteY0" fmla="*/ 0 h 413076"/>
                <a:gd name="connsiteX1" fmla="*/ 413480 w 413480"/>
                <a:gd name="connsiteY1" fmla="*/ 413076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076">
                  <a:moveTo>
                    <a:pt x="0" y="0"/>
                  </a:moveTo>
                  <a:lnTo>
                    <a:pt x="413480" y="413076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4872B1EE-8835-764E-8045-FFF6B9B0AE05}"/>
                </a:ext>
              </a:extLst>
            </p:cNvPr>
            <p:cNvSpPr/>
            <p:nvPr/>
          </p:nvSpPr>
          <p:spPr>
            <a:xfrm>
              <a:off x="2434417" y="11408185"/>
              <a:ext cx="572075" cy="571516"/>
            </a:xfrm>
            <a:custGeom>
              <a:avLst/>
              <a:gdLst>
                <a:gd name="connsiteX0" fmla="*/ 413480 w 413480"/>
                <a:gd name="connsiteY0" fmla="*/ 0 h 413076"/>
                <a:gd name="connsiteX1" fmla="*/ 0 w 413480"/>
                <a:gd name="connsiteY1" fmla="*/ 413076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076">
                  <a:moveTo>
                    <a:pt x="413480" y="0"/>
                  </a:moveTo>
                  <a:lnTo>
                    <a:pt x="0" y="413076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54F208F8-069E-1446-BF73-123D4A46F36F}"/>
                </a:ext>
              </a:extLst>
            </p:cNvPr>
            <p:cNvSpPr/>
            <p:nvPr/>
          </p:nvSpPr>
          <p:spPr>
            <a:xfrm>
              <a:off x="2434417" y="11408185"/>
              <a:ext cx="572075" cy="571516"/>
            </a:xfrm>
            <a:custGeom>
              <a:avLst/>
              <a:gdLst>
                <a:gd name="connsiteX0" fmla="*/ 0 w 413480"/>
                <a:gd name="connsiteY0" fmla="*/ 0 h 413076"/>
                <a:gd name="connsiteX1" fmla="*/ 413480 w 413480"/>
                <a:gd name="connsiteY1" fmla="*/ 0 h 413076"/>
                <a:gd name="connsiteX2" fmla="*/ 413480 w 413480"/>
                <a:gd name="connsiteY2" fmla="*/ 413076 h 413076"/>
                <a:gd name="connsiteX3" fmla="*/ 0 w 413480"/>
                <a:gd name="connsiteY3" fmla="*/ 413076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0"/>
                  </a:moveTo>
                  <a:lnTo>
                    <a:pt x="413480" y="0"/>
                  </a:lnTo>
                  <a:lnTo>
                    <a:pt x="413480" y="413076"/>
                  </a:lnTo>
                  <a:lnTo>
                    <a:pt x="0" y="413076"/>
                  </a:lnTo>
                  <a:close/>
                </a:path>
              </a:pathLst>
            </a:custGeom>
            <a:noFill/>
            <a:ln w="67437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279DB11C-7AFA-764A-AC7B-80D73BA24969}"/>
                </a:ext>
              </a:extLst>
            </p:cNvPr>
            <p:cNvSpPr/>
            <p:nvPr/>
          </p:nvSpPr>
          <p:spPr>
            <a:xfrm>
              <a:off x="2434417" y="11408185"/>
              <a:ext cx="572075" cy="571516"/>
            </a:xfrm>
            <a:custGeom>
              <a:avLst/>
              <a:gdLst>
                <a:gd name="connsiteX0" fmla="*/ 0 w 413480"/>
                <a:gd name="connsiteY0" fmla="*/ 0 h 413076"/>
                <a:gd name="connsiteX1" fmla="*/ 413480 w 413480"/>
                <a:gd name="connsiteY1" fmla="*/ 413076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076">
                  <a:moveTo>
                    <a:pt x="0" y="0"/>
                  </a:moveTo>
                  <a:lnTo>
                    <a:pt x="413480" y="413076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AA7430D9-3BCC-8441-BE12-A93CB366C657}"/>
                </a:ext>
              </a:extLst>
            </p:cNvPr>
            <p:cNvSpPr/>
            <p:nvPr/>
          </p:nvSpPr>
          <p:spPr>
            <a:xfrm>
              <a:off x="2434417" y="10836669"/>
              <a:ext cx="572075" cy="571516"/>
            </a:xfrm>
            <a:custGeom>
              <a:avLst/>
              <a:gdLst>
                <a:gd name="connsiteX0" fmla="*/ 413480 w 413480"/>
                <a:gd name="connsiteY0" fmla="*/ 0 h 413076"/>
                <a:gd name="connsiteX1" fmla="*/ 0 w 413480"/>
                <a:gd name="connsiteY1" fmla="*/ 413076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076">
                  <a:moveTo>
                    <a:pt x="413480" y="0"/>
                  </a:moveTo>
                  <a:lnTo>
                    <a:pt x="0" y="413076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244AA1BD-209D-8348-9BE1-4F6E94D3DCF5}"/>
                </a:ext>
              </a:extLst>
            </p:cNvPr>
            <p:cNvSpPr/>
            <p:nvPr/>
          </p:nvSpPr>
          <p:spPr>
            <a:xfrm>
              <a:off x="2434417" y="10836669"/>
              <a:ext cx="572075" cy="571516"/>
            </a:xfrm>
            <a:custGeom>
              <a:avLst/>
              <a:gdLst>
                <a:gd name="connsiteX0" fmla="*/ 0 w 413480"/>
                <a:gd name="connsiteY0" fmla="*/ 0 h 413076"/>
                <a:gd name="connsiteX1" fmla="*/ 413480 w 413480"/>
                <a:gd name="connsiteY1" fmla="*/ 0 h 413076"/>
                <a:gd name="connsiteX2" fmla="*/ 413480 w 413480"/>
                <a:gd name="connsiteY2" fmla="*/ 413076 h 413076"/>
                <a:gd name="connsiteX3" fmla="*/ 0 w 413480"/>
                <a:gd name="connsiteY3" fmla="*/ 413076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0"/>
                  </a:moveTo>
                  <a:lnTo>
                    <a:pt x="413480" y="0"/>
                  </a:lnTo>
                  <a:lnTo>
                    <a:pt x="413480" y="413076"/>
                  </a:lnTo>
                  <a:lnTo>
                    <a:pt x="0" y="413076"/>
                  </a:lnTo>
                  <a:close/>
                </a:path>
              </a:pathLst>
            </a:custGeom>
            <a:noFill/>
            <a:ln w="67437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5BA62902-C3C6-F34F-A022-0904504F92EC}"/>
                </a:ext>
              </a:extLst>
            </p:cNvPr>
            <p:cNvSpPr/>
            <p:nvPr/>
          </p:nvSpPr>
          <p:spPr>
            <a:xfrm>
              <a:off x="2434417" y="10836669"/>
              <a:ext cx="572075" cy="571516"/>
            </a:xfrm>
            <a:custGeom>
              <a:avLst/>
              <a:gdLst>
                <a:gd name="connsiteX0" fmla="*/ 0 w 413480"/>
                <a:gd name="connsiteY0" fmla="*/ 0 h 413076"/>
                <a:gd name="connsiteX1" fmla="*/ 413480 w 413480"/>
                <a:gd name="connsiteY1" fmla="*/ 413076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076">
                  <a:moveTo>
                    <a:pt x="0" y="0"/>
                  </a:moveTo>
                  <a:lnTo>
                    <a:pt x="413480" y="413076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605E787E-D9F3-D34C-BD06-1F35ECA629FC}"/>
                </a:ext>
              </a:extLst>
            </p:cNvPr>
            <p:cNvSpPr/>
            <p:nvPr/>
          </p:nvSpPr>
          <p:spPr>
            <a:xfrm>
              <a:off x="2434417" y="10265152"/>
              <a:ext cx="572075" cy="571516"/>
            </a:xfrm>
            <a:custGeom>
              <a:avLst/>
              <a:gdLst>
                <a:gd name="connsiteX0" fmla="*/ 413480 w 413480"/>
                <a:gd name="connsiteY0" fmla="*/ 0 h 413076"/>
                <a:gd name="connsiteX1" fmla="*/ 0 w 413480"/>
                <a:gd name="connsiteY1" fmla="*/ 413076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076">
                  <a:moveTo>
                    <a:pt x="413480" y="0"/>
                  </a:moveTo>
                  <a:lnTo>
                    <a:pt x="0" y="413076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E1F9E071-48B5-FD45-BC73-77198EE8EC8F}"/>
                </a:ext>
              </a:extLst>
            </p:cNvPr>
            <p:cNvSpPr/>
            <p:nvPr/>
          </p:nvSpPr>
          <p:spPr>
            <a:xfrm>
              <a:off x="2434417" y="10265152"/>
              <a:ext cx="572075" cy="571516"/>
            </a:xfrm>
            <a:custGeom>
              <a:avLst/>
              <a:gdLst>
                <a:gd name="connsiteX0" fmla="*/ 0 w 413480"/>
                <a:gd name="connsiteY0" fmla="*/ 0 h 413076"/>
                <a:gd name="connsiteX1" fmla="*/ 413480 w 413480"/>
                <a:gd name="connsiteY1" fmla="*/ 0 h 413076"/>
                <a:gd name="connsiteX2" fmla="*/ 413480 w 413480"/>
                <a:gd name="connsiteY2" fmla="*/ 413076 h 413076"/>
                <a:gd name="connsiteX3" fmla="*/ 0 w 413480"/>
                <a:gd name="connsiteY3" fmla="*/ 413076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0"/>
                  </a:moveTo>
                  <a:lnTo>
                    <a:pt x="413480" y="0"/>
                  </a:lnTo>
                  <a:lnTo>
                    <a:pt x="413480" y="413076"/>
                  </a:lnTo>
                  <a:lnTo>
                    <a:pt x="0" y="413076"/>
                  </a:lnTo>
                  <a:close/>
                </a:path>
              </a:pathLst>
            </a:custGeom>
            <a:noFill/>
            <a:ln w="67437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678618B4-33B7-AB4C-ADF1-13EA345A52D8}"/>
                </a:ext>
              </a:extLst>
            </p:cNvPr>
            <p:cNvSpPr/>
            <p:nvPr/>
          </p:nvSpPr>
          <p:spPr>
            <a:xfrm>
              <a:off x="2434417" y="10265152"/>
              <a:ext cx="572075" cy="571516"/>
            </a:xfrm>
            <a:custGeom>
              <a:avLst/>
              <a:gdLst>
                <a:gd name="connsiteX0" fmla="*/ 0 w 413480"/>
                <a:gd name="connsiteY0" fmla="*/ 0 h 413076"/>
                <a:gd name="connsiteX1" fmla="*/ 413480 w 413480"/>
                <a:gd name="connsiteY1" fmla="*/ 413076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076">
                  <a:moveTo>
                    <a:pt x="0" y="0"/>
                  </a:moveTo>
                  <a:lnTo>
                    <a:pt x="413480" y="413076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A1CA4D8F-2C4A-0F48-AACA-09101F3B528F}"/>
                </a:ext>
              </a:extLst>
            </p:cNvPr>
            <p:cNvSpPr/>
            <p:nvPr/>
          </p:nvSpPr>
          <p:spPr>
            <a:xfrm>
              <a:off x="2434417" y="9693636"/>
              <a:ext cx="572075" cy="571516"/>
            </a:xfrm>
            <a:custGeom>
              <a:avLst/>
              <a:gdLst>
                <a:gd name="connsiteX0" fmla="*/ 413480 w 413480"/>
                <a:gd name="connsiteY0" fmla="*/ 0 h 413076"/>
                <a:gd name="connsiteX1" fmla="*/ 0 w 413480"/>
                <a:gd name="connsiteY1" fmla="*/ 413076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076">
                  <a:moveTo>
                    <a:pt x="413480" y="0"/>
                  </a:moveTo>
                  <a:lnTo>
                    <a:pt x="0" y="413076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D69537BF-DF5C-A74D-B42B-36D7D7579EC8}"/>
                </a:ext>
              </a:extLst>
            </p:cNvPr>
            <p:cNvSpPr/>
            <p:nvPr/>
          </p:nvSpPr>
          <p:spPr>
            <a:xfrm>
              <a:off x="2434417" y="9693636"/>
              <a:ext cx="572075" cy="571516"/>
            </a:xfrm>
            <a:custGeom>
              <a:avLst/>
              <a:gdLst>
                <a:gd name="connsiteX0" fmla="*/ 0 w 413480"/>
                <a:gd name="connsiteY0" fmla="*/ 0 h 413076"/>
                <a:gd name="connsiteX1" fmla="*/ 413480 w 413480"/>
                <a:gd name="connsiteY1" fmla="*/ 0 h 413076"/>
                <a:gd name="connsiteX2" fmla="*/ 413480 w 413480"/>
                <a:gd name="connsiteY2" fmla="*/ 413076 h 413076"/>
                <a:gd name="connsiteX3" fmla="*/ 0 w 413480"/>
                <a:gd name="connsiteY3" fmla="*/ 413076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0"/>
                  </a:moveTo>
                  <a:lnTo>
                    <a:pt x="413480" y="0"/>
                  </a:lnTo>
                  <a:lnTo>
                    <a:pt x="413480" y="413076"/>
                  </a:lnTo>
                  <a:lnTo>
                    <a:pt x="0" y="413076"/>
                  </a:lnTo>
                  <a:close/>
                </a:path>
              </a:pathLst>
            </a:custGeom>
            <a:noFill/>
            <a:ln w="67437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8BB0ADBC-DBF6-8C43-9013-D9EDFCF73A6A}"/>
                </a:ext>
              </a:extLst>
            </p:cNvPr>
            <p:cNvSpPr/>
            <p:nvPr/>
          </p:nvSpPr>
          <p:spPr>
            <a:xfrm>
              <a:off x="2434417" y="9693636"/>
              <a:ext cx="572075" cy="571516"/>
            </a:xfrm>
            <a:custGeom>
              <a:avLst/>
              <a:gdLst>
                <a:gd name="connsiteX0" fmla="*/ 0 w 413480"/>
                <a:gd name="connsiteY0" fmla="*/ 0 h 413076"/>
                <a:gd name="connsiteX1" fmla="*/ 413480 w 413480"/>
                <a:gd name="connsiteY1" fmla="*/ 413076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076">
                  <a:moveTo>
                    <a:pt x="0" y="0"/>
                  </a:moveTo>
                  <a:lnTo>
                    <a:pt x="413480" y="413076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B4B01A9D-1755-DE45-842C-FA6F7B37A434}"/>
                </a:ext>
              </a:extLst>
            </p:cNvPr>
            <p:cNvSpPr/>
            <p:nvPr/>
          </p:nvSpPr>
          <p:spPr>
            <a:xfrm>
              <a:off x="2434417" y="9122119"/>
              <a:ext cx="572075" cy="571516"/>
            </a:xfrm>
            <a:custGeom>
              <a:avLst/>
              <a:gdLst>
                <a:gd name="connsiteX0" fmla="*/ 413480 w 413480"/>
                <a:gd name="connsiteY0" fmla="*/ 0 h 413076"/>
                <a:gd name="connsiteX1" fmla="*/ 0 w 413480"/>
                <a:gd name="connsiteY1" fmla="*/ 413076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076">
                  <a:moveTo>
                    <a:pt x="413480" y="0"/>
                  </a:moveTo>
                  <a:lnTo>
                    <a:pt x="0" y="413076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64CA0758-CD61-434B-AA9A-447963FC1038}"/>
                </a:ext>
              </a:extLst>
            </p:cNvPr>
            <p:cNvSpPr/>
            <p:nvPr/>
          </p:nvSpPr>
          <p:spPr>
            <a:xfrm>
              <a:off x="2434417" y="9122119"/>
              <a:ext cx="572075" cy="571516"/>
            </a:xfrm>
            <a:custGeom>
              <a:avLst/>
              <a:gdLst>
                <a:gd name="connsiteX0" fmla="*/ 0 w 413480"/>
                <a:gd name="connsiteY0" fmla="*/ 0 h 413076"/>
                <a:gd name="connsiteX1" fmla="*/ 413480 w 413480"/>
                <a:gd name="connsiteY1" fmla="*/ 0 h 413076"/>
                <a:gd name="connsiteX2" fmla="*/ 413480 w 413480"/>
                <a:gd name="connsiteY2" fmla="*/ 413076 h 413076"/>
                <a:gd name="connsiteX3" fmla="*/ 0 w 413480"/>
                <a:gd name="connsiteY3" fmla="*/ 413076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0"/>
                  </a:moveTo>
                  <a:lnTo>
                    <a:pt x="413480" y="0"/>
                  </a:lnTo>
                  <a:lnTo>
                    <a:pt x="413480" y="413076"/>
                  </a:lnTo>
                  <a:lnTo>
                    <a:pt x="0" y="413076"/>
                  </a:lnTo>
                  <a:close/>
                </a:path>
              </a:pathLst>
            </a:custGeom>
            <a:noFill/>
            <a:ln w="67437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8C1CD102-AA18-FF41-9A20-F3BAF05F280C}"/>
                </a:ext>
              </a:extLst>
            </p:cNvPr>
            <p:cNvSpPr/>
            <p:nvPr/>
          </p:nvSpPr>
          <p:spPr>
            <a:xfrm>
              <a:off x="2434417" y="9122119"/>
              <a:ext cx="572075" cy="571516"/>
            </a:xfrm>
            <a:custGeom>
              <a:avLst/>
              <a:gdLst>
                <a:gd name="connsiteX0" fmla="*/ 0 w 413480"/>
                <a:gd name="connsiteY0" fmla="*/ 0 h 413076"/>
                <a:gd name="connsiteX1" fmla="*/ 413480 w 413480"/>
                <a:gd name="connsiteY1" fmla="*/ 413076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076">
                  <a:moveTo>
                    <a:pt x="0" y="0"/>
                  </a:moveTo>
                  <a:lnTo>
                    <a:pt x="413480" y="413076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AEE5AC97-575C-5F44-94F5-90D3568D0066}"/>
                </a:ext>
              </a:extLst>
            </p:cNvPr>
            <p:cNvSpPr/>
            <p:nvPr/>
          </p:nvSpPr>
          <p:spPr>
            <a:xfrm>
              <a:off x="2434417" y="8550603"/>
              <a:ext cx="572075" cy="571516"/>
            </a:xfrm>
            <a:custGeom>
              <a:avLst/>
              <a:gdLst>
                <a:gd name="connsiteX0" fmla="*/ 413480 w 413480"/>
                <a:gd name="connsiteY0" fmla="*/ 0 h 413076"/>
                <a:gd name="connsiteX1" fmla="*/ 0 w 413480"/>
                <a:gd name="connsiteY1" fmla="*/ 413076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076">
                  <a:moveTo>
                    <a:pt x="413480" y="0"/>
                  </a:moveTo>
                  <a:lnTo>
                    <a:pt x="0" y="413076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B67105B3-47D7-8F42-BC66-806889343912}"/>
                </a:ext>
              </a:extLst>
            </p:cNvPr>
            <p:cNvSpPr/>
            <p:nvPr/>
          </p:nvSpPr>
          <p:spPr>
            <a:xfrm>
              <a:off x="2434417" y="8550603"/>
              <a:ext cx="572075" cy="571516"/>
            </a:xfrm>
            <a:custGeom>
              <a:avLst/>
              <a:gdLst>
                <a:gd name="connsiteX0" fmla="*/ 0 w 413480"/>
                <a:gd name="connsiteY0" fmla="*/ 0 h 413076"/>
                <a:gd name="connsiteX1" fmla="*/ 413480 w 413480"/>
                <a:gd name="connsiteY1" fmla="*/ 0 h 413076"/>
                <a:gd name="connsiteX2" fmla="*/ 413480 w 413480"/>
                <a:gd name="connsiteY2" fmla="*/ 413076 h 413076"/>
                <a:gd name="connsiteX3" fmla="*/ 0 w 413480"/>
                <a:gd name="connsiteY3" fmla="*/ 413076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0"/>
                  </a:moveTo>
                  <a:lnTo>
                    <a:pt x="413480" y="0"/>
                  </a:lnTo>
                  <a:lnTo>
                    <a:pt x="413480" y="413076"/>
                  </a:lnTo>
                  <a:lnTo>
                    <a:pt x="0" y="413076"/>
                  </a:lnTo>
                  <a:close/>
                </a:path>
              </a:pathLst>
            </a:custGeom>
            <a:noFill/>
            <a:ln w="67437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8C7A4604-6B01-A24B-AD72-527236FCE3B8}"/>
                </a:ext>
              </a:extLst>
            </p:cNvPr>
            <p:cNvSpPr/>
            <p:nvPr/>
          </p:nvSpPr>
          <p:spPr>
            <a:xfrm>
              <a:off x="2434417" y="8550603"/>
              <a:ext cx="572075" cy="571516"/>
            </a:xfrm>
            <a:custGeom>
              <a:avLst/>
              <a:gdLst>
                <a:gd name="connsiteX0" fmla="*/ 0 w 413480"/>
                <a:gd name="connsiteY0" fmla="*/ 0 h 413076"/>
                <a:gd name="connsiteX1" fmla="*/ 413480 w 413480"/>
                <a:gd name="connsiteY1" fmla="*/ 413076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076">
                  <a:moveTo>
                    <a:pt x="0" y="0"/>
                  </a:moveTo>
                  <a:lnTo>
                    <a:pt x="413480" y="413076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C6956EFE-558C-9347-A573-C65AE53FB71B}"/>
                </a:ext>
              </a:extLst>
            </p:cNvPr>
            <p:cNvSpPr/>
            <p:nvPr/>
          </p:nvSpPr>
          <p:spPr>
            <a:xfrm>
              <a:off x="2434417" y="7979085"/>
              <a:ext cx="572075" cy="571516"/>
            </a:xfrm>
            <a:custGeom>
              <a:avLst/>
              <a:gdLst>
                <a:gd name="connsiteX0" fmla="*/ 413480 w 413480"/>
                <a:gd name="connsiteY0" fmla="*/ 0 h 413076"/>
                <a:gd name="connsiteX1" fmla="*/ 0 w 413480"/>
                <a:gd name="connsiteY1" fmla="*/ 413076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076">
                  <a:moveTo>
                    <a:pt x="413480" y="0"/>
                  </a:moveTo>
                  <a:lnTo>
                    <a:pt x="0" y="413076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BF709E24-5B3F-1C4C-9AF6-EDC4C73FA50B}"/>
                </a:ext>
              </a:extLst>
            </p:cNvPr>
            <p:cNvSpPr/>
            <p:nvPr/>
          </p:nvSpPr>
          <p:spPr>
            <a:xfrm>
              <a:off x="2434417" y="7979085"/>
              <a:ext cx="572075" cy="571516"/>
            </a:xfrm>
            <a:custGeom>
              <a:avLst/>
              <a:gdLst>
                <a:gd name="connsiteX0" fmla="*/ 0 w 413480"/>
                <a:gd name="connsiteY0" fmla="*/ 0 h 413076"/>
                <a:gd name="connsiteX1" fmla="*/ 413480 w 413480"/>
                <a:gd name="connsiteY1" fmla="*/ 0 h 413076"/>
                <a:gd name="connsiteX2" fmla="*/ 413480 w 413480"/>
                <a:gd name="connsiteY2" fmla="*/ 413076 h 413076"/>
                <a:gd name="connsiteX3" fmla="*/ 0 w 413480"/>
                <a:gd name="connsiteY3" fmla="*/ 413076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0"/>
                  </a:moveTo>
                  <a:lnTo>
                    <a:pt x="413480" y="0"/>
                  </a:lnTo>
                  <a:lnTo>
                    <a:pt x="413480" y="413076"/>
                  </a:lnTo>
                  <a:lnTo>
                    <a:pt x="0" y="413076"/>
                  </a:lnTo>
                  <a:close/>
                </a:path>
              </a:pathLst>
            </a:custGeom>
            <a:noFill/>
            <a:ln w="67437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E3D9742A-0C3D-D34F-81B9-1A0DC8A655FA}"/>
                </a:ext>
              </a:extLst>
            </p:cNvPr>
            <p:cNvSpPr/>
            <p:nvPr/>
          </p:nvSpPr>
          <p:spPr>
            <a:xfrm>
              <a:off x="2434417" y="7979085"/>
              <a:ext cx="572075" cy="571516"/>
            </a:xfrm>
            <a:custGeom>
              <a:avLst/>
              <a:gdLst>
                <a:gd name="connsiteX0" fmla="*/ 0 w 413480"/>
                <a:gd name="connsiteY0" fmla="*/ 0 h 413076"/>
                <a:gd name="connsiteX1" fmla="*/ 413480 w 413480"/>
                <a:gd name="connsiteY1" fmla="*/ 413076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076">
                  <a:moveTo>
                    <a:pt x="0" y="0"/>
                  </a:moveTo>
                  <a:lnTo>
                    <a:pt x="413480" y="413076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5E4FF827-8940-C949-8CC9-DE7D866900AF}"/>
                </a:ext>
              </a:extLst>
            </p:cNvPr>
            <p:cNvSpPr/>
            <p:nvPr/>
          </p:nvSpPr>
          <p:spPr>
            <a:xfrm>
              <a:off x="2434417" y="7407568"/>
              <a:ext cx="572075" cy="571516"/>
            </a:xfrm>
            <a:custGeom>
              <a:avLst/>
              <a:gdLst>
                <a:gd name="connsiteX0" fmla="*/ 413480 w 413480"/>
                <a:gd name="connsiteY0" fmla="*/ 0 h 413076"/>
                <a:gd name="connsiteX1" fmla="*/ 0 w 413480"/>
                <a:gd name="connsiteY1" fmla="*/ 413076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076">
                  <a:moveTo>
                    <a:pt x="413480" y="0"/>
                  </a:moveTo>
                  <a:lnTo>
                    <a:pt x="0" y="413076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C6AF7E09-DB98-7040-82FE-A2643F058209}"/>
                </a:ext>
              </a:extLst>
            </p:cNvPr>
            <p:cNvSpPr/>
            <p:nvPr/>
          </p:nvSpPr>
          <p:spPr>
            <a:xfrm>
              <a:off x="2434417" y="7407568"/>
              <a:ext cx="572075" cy="571516"/>
            </a:xfrm>
            <a:custGeom>
              <a:avLst/>
              <a:gdLst>
                <a:gd name="connsiteX0" fmla="*/ 0 w 413480"/>
                <a:gd name="connsiteY0" fmla="*/ 0 h 413076"/>
                <a:gd name="connsiteX1" fmla="*/ 413480 w 413480"/>
                <a:gd name="connsiteY1" fmla="*/ 0 h 413076"/>
                <a:gd name="connsiteX2" fmla="*/ 413480 w 413480"/>
                <a:gd name="connsiteY2" fmla="*/ 413076 h 413076"/>
                <a:gd name="connsiteX3" fmla="*/ 0 w 413480"/>
                <a:gd name="connsiteY3" fmla="*/ 413076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0"/>
                  </a:moveTo>
                  <a:lnTo>
                    <a:pt x="413480" y="0"/>
                  </a:lnTo>
                  <a:lnTo>
                    <a:pt x="413480" y="413076"/>
                  </a:lnTo>
                  <a:lnTo>
                    <a:pt x="0" y="413076"/>
                  </a:lnTo>
                  <a:close/>
                </a:path>
              </a:pathLst>
            </a:custGeom>
            <a:noFill/>
            <a:ln w="67437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CAB01586-8CB3-2B47-BC20-1250286816DB}"/>
                </a:ext>
              </a:extLst>
            </p:cNvPr>
            <p:cNvSpPr/>
            <p:nvPr/>
          </p:nvSpPr>
          <p:spPr>
            <a:xfrm>
              <a:off x="2434417" y="7407568"/>
              <a:ext cx="572075" cy="571516"/>
            </a:xfrm>
            <a:custGeom>
              <a:avLst/>
              <a:gdLst>
                <a:gd name="connsiteX0" fmla="*/ 0 w 413480"/>
                <a:gd name="connsiteY0" fmla="*/ 0 h 413076"/>
                <a:gd name="connsiteX1" fmla="*/ 413480 w 413480"/>
                <a:gd name="connsiteY1" fmla="*/ 413076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076">
                  <a:moveTo>
                    <a:pt x="0" y="0"/>
                  </a:moveTo>
                  <a:lnTo>
                    <a:pt x="413480" y="413076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5050321F-7300-1E4F-9EEC-9AFC73C45E22}"/>
                </a:ext>
              </a:extLst>
            </p:cNvPr>
            <p:cNvSpPr/>
            <p:nvPr/>
          </p:nvSpPr>
          <p:spPr>
            <a:xfrm>
              <a:off x="2434417" y="6836052"/>
              <a:ext cx="572075" cy="571516"/>
            </a:xfrm>
            <a:custGeom>
              <a:avLst/>
              <a:gdLst>
                <a:gd name="connsiteX0" fmla="*/ 413480 w 413480"/>
                <a:gd name="connsiteY0" fmla="*/ 0 h 413076"/>
                <a:gd name="connsiteX1" fmla="*/ 0 w 413480"/>
                <a:gd name="connsiteY1" fmla="*/ 413076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076">
                  <a:moveTo>
                    <a:pt x="413480" y="0"/>
                  </a:moveTo>
                  <a:lnTo>
                    <a:pt x="0" y="413076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B58D2B47-ABAA-6643-B0B9-AD519E794DCE}"/>
                </a:ext>
              </a:extLst>
            </p:cNvPr>
            <p:cNvSpPr/>
            <p:nvPr/>
          </p:nvSpPr>
          <p:spPr>
            <a:xfrm>
              <a:off x="2434417" y="6836052"/>
              <a:ext cx="572075" cy="571516"/>
            </a:xfrm>
            <a:custGeom>
              <a:avLst/>
              <a:gdLst>
                <a:gd name="connsiteX0" fmla="*/ 0 w 413480"/>
                <a:gd name="connsiteY0" fmla="*/ 0 h 413076"/>
                <a:gd name="connsiteX1" fmla="*/ 413480 w 413480"/>
                <a:gd name="connsiteY1" fmla="*/ 0 h 413076"/>
                <a:gd name="connsiteX2" fmla="*/ 413480 w 413480"/>
                <a:gd name="connsiteY2" fmla="*/ 413076 h 413076"/>
                <a:gd name="connsiteX3" fmla="*/ 0 w 413480"/>
                <a:gd name="connsiteY3" fmla="*/ 413076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0"/>
                  </a:moveTo>
                  <a:lnTo>
                    <a:pt x="413480" y="0"/>
                  </a:lnTo>
                  <a:lnTo>
                    <a:pt x="413480" y="413076"/>
                  </a:lnTo>
                  <a:lnTo>
                    <a:pt x="0" y="413076"/>
                  </a:lnTo>
                  <a:close/>
                </a:path>
              </a:pathLst>
            </a:custGeom>
            <a:noFill/>
            <a:ln w="67437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47A5E085-7668-AF42-BEE4-2F775B6F2C98}"/>
                </a:ext>
              </a:extLst>
            </p:cNvPr>
            <p:cNvSpPr/>
            <p:nvPr/>
          </p:nvSpPr>
          <p:spPr>
            <a:xfrm>
              <a:off x="2434417" y="6836052"/>
              <a:ext cx="572075" cy="571516"/>
            </a:xfrm>
            <a:custGeom>
              <a:avLst/>
              <a:gdLst>
                <a:gd name="connsiteX0" fmla="*/ 0 w 413480"/>
                <a:gd name="connsiteY0" fmla="*/ 0 h 413076"/>
                <a:gd name="connsiteX1" fmla="*/ 413480 w 413480"/>
                <a:gd name="connsiteY1" fmla="*/ 413076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076">
                  <a:moveTo>
                    <a:pt x="0" y="0"/>
                  </a:moveTo>
                  <a:lnTo>
                    <a:pt x="413480" y="413076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AFEBD088-BC3C-934A-BA62-60C5E3761E91}"/>
                </a:ext>
              </a:extLst>
            </p:cNvPr>
            <p:cNvSpPr/>
            <p:nvPr/>
          </p:nvSpPr>
          <p:spPr>
            <a:xfrm>
              <a:off x="2434417" y="6264535"/>
              <a:ext cx="572075" cy="571516"/>
            </a:xfrm>
            <a:custGeom>
              <a:avLst/>
              <a:gdLst>
                <a:gd name="connsiteX0" fmla="*/ 413480 w 413480"/>
                <a:gd name="connsiteY0" fmla="*/ 0 h 413076"/>
                <a:gd name="connsiteX1" fmla="*/ 0 w 413480"/>
                <a:gd name="connsiteY1" fmla="*/ 413076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076">
                  <a:moveTo>
                    <a:pt x="413480" y="0"/>
                  </a:moveTo>
                  <a:lnTo>
                    <a:pt x="0" y="413076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D5014FA3-5E2B-4B4A-B73D-8C0BF9C7BECE}"/>
                </a:ext>
              </a:extLst>
            </p:cNvPr>
            <p:cNvSpPr/>
            <p:nvPr/>
          </p:nvSpPr>
          <p:spPr>
            <a:xfrm>
              <a:off x="2434417" y="6264535"/>
              <a:ext cx="572075" cy="571516"/>
            </a:xfrm>
            <a:custGeom>
              <a:avLst/>
              <a:gdLst>
                <a:gd name="connsiteX0" fmla="*/ 0 w 413480"/>
                <a:gd name="connsiteY0" fmla="*/ 0 h 413076"/>
                <a:gd name="connsiteX1" fmla="*/ 413480 w 413480"/>
                <a:gd name="connsiteY1" fmla="*/ 0 h 413076"/>
                <a:gd name="connsiteX2" fmla="*/ 413480 w 413480"/>
                <a:gd name="connsiteY2" fmla="*/ 413076 h 413076"/>
                <a:gd name="connsiteX3" fmla="*/ 0 w 413480"/>
                <a:gd name="connsiteY3" fmla="*/ 413076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0"/>
                  </a:moveTo>
                  <a:lnTo>
                    <a:pt x="413480" y="0"/>
                  </a:lnTo>
                  <a:lnTo>
                    <a:pt x="413480" y="413076"/>
                  </a:lnTo>
                  <a:lnTo>
                    <a:pt x="0" y="413076"/>
                  </a:lnTo>
                  <a:close/>
                </a:path>
              </a:pathLst>
            </a:custGeom>
            <a:noFill/>
            <a:ln w="67437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9DFC3EF4-F859-E044-A498-C480BF386EC4}"/>
                </a:ext>
              </a:extLst>
            </p:cNvPr>
            <p:cNvSpPr/>
            <p:nvPr/>
          </p:nvSpPr>
          <p:spPr>
            <a:xfrm>
              <a:off x="2434417" y="6264535"/>
              <a:ext cx="572075" cy="571516"/>
            </a:xfrm>
            <a:custGeom>
              <a:avLst/>
              <a:gdLst>
                <a:gd name="connsiteX0" fmla="*/ 0 w 413480"/>
                <a:gd name="connsiteY0" fmla="*/ 0 h 413076"/>
                <a:gd name="connsiteX1" fmla="*/ 413480 w 413480"/>
                <a:gd name="connsiteY1" fmla="*/ 413076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076">
                  <a:moveTo>
                    <a:pt x="0" y="0"/>
                  </a:moveTo>
                  <a:lnTo>
                    <a:pt x="413480" y="413076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BB0935B8-5D43-BF42-B768-4C9239468224}"/>
                </a:ext>
              </a:extLst>
            </p:cNvPr>
            <p:cNvSpPr/>
            <p:nvPr/>
          </p:nvSpPr>
          <p:spPr>
            <a:xfrm>
              <a:off x="2429013" y="5693019"/>
              <a:ext cx="572075" cy="571516"/>
            </a:xfrm>
            <a:custGeom>
              <a:avLst/>
              <a:gdLst>
                <a:gd name="connsiteX0" fmla="*/ 413480 w 413480"/>
                <a:gd name="connsiteY0" fmla="*/ 0 h 413076"/>
                <a:gd name="connsiteX1" fmla="*/ 0 w 413480"/>
                <a:gd name="connsiteY1" fmla="*/ 413076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076">
                  <a:moveTo>
                    <a:pt x="413480" y="0"/>
                  </a:moveTo>
                  <a:lnTo>
                    <a:pt x="0" y="413076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914CAA5F-1587-E34B-AD5A-F53D348DAB11}"/>
                </a:ext>
              </a:extLst>
            </p:cNvPr>
            <p:cNvSpPr/>
            <p:nvPr/>
          </p:nvSpPr>
          <p:spPr>
            <a:xfrm>
              <a:off x="2429013" y="5693019"/>
              <a:ext cx="572075" cy="571516"/>
            </a:xfrm>
            <a:custGeom>
              <a:avLst/>
              <a:gdLst>
                <a:gd name="connsiteX0" fmla="*/ 0 w 413480"/>
                <a:gd name="connsiteY0" fmla="*/ 0 h 413076"/>
                <a:gd name="connsiteX1" fmla="*/ 413480 w 413480"/>
                <a:gd name="connsiteY1" fmla="*/ 0 h 413076"/>
                <a:gd name="connsiteX2" fmla="*/ 413480 w 413480"/>
                <a:gd name="connsiteY2" fmla="*/ 413076 h 413076"/>
                <a:gd name="connsiteX3" fmla="*/ 0 w 413480"/>
                <a:gd name="connsiteY3" fmla="*/ 413076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0"/>
                  </a:moveTo>
                  <a:lnTo>
                    <a:pt x="413480" y="0"/>
                  </a:lnTo>
                  <a:lnTo>
                    <a:pt x="413480" y="413076"/>
                  </a:lnTo>
                  <a:lnTo>
                    <a:pt x="0" y="413076"/>
                  </a:lnTo>
                  <a:close/>
                </a:path>
              </a:pathLst>
            </a:custGeom>
            <a:noFill/>
            <a:ln w="67437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6A0C6175-F04B-F043-AE53-DEA8F3E793A3}"/>
                </a:ext>
              </a:extLst>
            </p:cNvPr>
            <p:cNvSpPr/>
            <p:nvPr/>
          </p:nvSpPr>
          <p:spPr>
            <a:xfrm>
              <a:off x="2429013" y="5693019"/>
              <a:ext cx="572075" cy="571516"/>
            </a:xfrm>
            <a:custGeom>
              <a:avLst/>
              <a:gdLst>
                <a:gd name="connsiteX0" fmla="*/ 0 w 413480"/>
                <a:gd name="connsiteY0" fmla="*/ 0 h 413076"/>
                <a:gd name="connsiteX1" fmla="*/ 413480 w 413480"/>
                <a:gd name="connsiteY1" fmla="*/ 413076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076">
                  <a:moveTo>
                    <a:pt x="0" y="0"/>
                  </a:moveTo>
                  <a:lnTo>
                    <a:pt x="413480" y="413076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45C09D0D-137A-EF47-8513-F4931BB077B1}"/>
                </a:ext>
              </a:extLst>
            </p:cNvPr>
            <p:cNvSpPr/>
            <p:nvPr/>
          </p:nvSpPr>
          <p:spPr>
            <a:xfrm>
              <a:off x="2816591" y="5121371"/>
              <a:ext cx="572075" cy="571648"/>
            </a:xfrm>
            <a:custGeom>
              <a:avLst/>
              <a:gdLst>
                <a:gd name="connsiteX0" fmla="*/ 413480 w 413480"/>
                <a:gd name="connsiteY0" fmla="*/ 0 h 413171"/>
                <a:gd name="connsiteX1" fmla="*/ 0 w 413480"/>
                <a:gd name="connsiteY1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413480" y="0"/>
                  </a:moveTo>
                  <a:lnTo>
                    <a:pt x="0" y="413171"/>
                  </a:lnTo>
                </a:path>
              </a:pathLst>
            </a:custGeom>
            <a:ln w="44958" cap="flat">
              <a:solidFill>
                <a:srgbClr val="E0970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4C1F79F1-5D84-ED49-9B0C-3C886EB39712}"/>
                </a:ext>
              </a:extLst>
            </p:cNvPr>
            <p:cNvSpPr/>
            <p:nvPr/>
          </p:nvSpPr>
          <p:spPr>
            <a:xfrm>
              <a:off x="2816591" y="5121371"/>
              <a:ext cx="572075" cy="571516"/>
            </a:xfrm>
            <a:custGeom>
              <a:avLst/>
              <a:gdLst>
                <a:gd name="connsiteX0" fmla="*/ 0 w 413480"/>
                <a:gd name="connsiteY0" fmla="*/ 0 h 413076"/>
                <a:gd name="connsiteX1" fmla="*/ 413480 w 413480"/>
                <a:gd name="connsiteY1" fmla="*/ 0 h 413076"/>
                <a:gd name="connsiteX2" fmla="*/ 413480 w 413480"/>
                <a:gd name="connsiteY2" fmla="*/ 413076 h 413076"/>
                <a:gd name="connsiteX3" fmla="*/ 0 w 413480"/>
                <a:gd name="connsiteY3" fmla="*/ 413076 h 4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413076">
                  <a:moveTo>
                    <a:pt x="0" y="0"/>
                  </a:moveTo>
                  <a:lnTo>
                    <a:pt x="413480" y="0"/>
                  </a:lnTo>
                  <a:lnTo>
                    <a:pt x="413480" y="413076"/>
                  </a:lnTo>
                  <a:lnTo>
                    <a:pt x="0" y="413076"/>
                  </a:lnTo>
                  <a:close/>
                </a:path>
              </a:pathLst>
            </a:custGeom>
            <a:noFill/>
            <a:ln w="67437" cap="flat">
              <a:solidFill>
                <a:srgbClr val="FFB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FE892BE7-FEA3-4340-8FA2-1481CD34CBEC}"/>
                </a:ext>
              </a:extLst>
            </p:cNvPr>
            <p:cNvSpPr/>
            <p:nvPr/>
          </p:nvSpPr>
          <p:spPr>
            <a:xfrm>
              <a:off x="2816591" y="5121371"/>
              <a:ext cx="572075" cy="571648"/>
            </a:xfrm>
            <a:custGeom>
              <a:avLst/>
              <a:gdLst>
                <a:gd name="connsiteX0" fmla="*/ 0 w 413480"/>
                <a:gd name="connsiteY0" fmla="*/ 0 h 413171"/>
                <a:gd name="connsiteX1" fmla="*/ 413480 w 413480"/>
                <a:gd name="connsiteY1" fmla="*/ 413171 h 413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480" h="413171">
                  <a:moveTo>
                    <a:pt x="0" y="0"/>
                  </a:moveTo>
                  <a:lnTo>
                    <a:pt x="413480" y="413171"/>
                  </a:lnTo>
                </a:path>
              </a:pathLst>
            </a:custGeom>
            <a:ln w="44958" cap="flat">
              <a:solidFill>
                <a:srgbClr val="FFB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F073CF47-5AE1-DD43-847C-F70EDE25D556}"/>
                </a:ext>
              </a:extLst>
            </p:cNvPr>
            <p:cNvSpPr/>
            <p:nvPr/>
          </p:nvSpPr>
          <p:spPr>
            <a:xfrm>
              <a:off x="2816591" y="4523524"/>
              <a:ext cx="427113" cy="597847"/>
            </a:xfrm>
            <a:custGeom>
              <a:avLst/>
              <a:gdLst>
                <a:gd name="connsiteX0" fmla="*/ 308705 w 308705"/>
                <a:gd name="connsiteY0" fmla="*/ 0 h 432107"/>
                <a:gd name="connsiteX1" fmla="*/ 0 w 308705"/>
                <a:gd name="connsiteY1" fmla="*/ 432107 h 432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8705" h="432107">
                  <a:moveTo>
                    <a:pt x="308705" y="0"/>
                  </a:moveTo>
                  <a:lnTo>
                    <a:pt x="0" y="432107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BC825D0A-94FF-D54F-BD0E-48FDC3A4940F}"/>
                </a:ext>
              </a:extLst>
            </p:cNvPr>
            <p:cNvSpPr/>
            <p:nvPr/>
          </p:nvSpPr>
          <p:spPr>
            <a:xfrm>
              <a:off x="2816590" y="4085769"/>
              <a:ext cx="572075" cy="1035602"/>
            </a:xfrm>
            <a:custGeom>
              <a:avLst/>
              <a:gdLst>
                <a:gd name="connsiteX0" fmla="*/ 413480 w 413480"/>
                <a:gd name="connsiteY0" fmla="*/ 748504 h 748504"/>
                <a:gd name="connsiteX1" fmla="*/ 0 w 413480"/>
                <a:gd name="connsiteY1" fmla="*/ 748504 h 748504"/>
                <a:gd name="connsiteX2" fmla="*/ 209645 w 413480"/>
                <a:gd name="connsiteY2" fmla="*/ 0 h 748504"/>
                <a:gd name="connsiteX3" fmla="*/ 413480 w 413480"/>
                <a:gd name="connsiteY3" fmla="*/ 748504 h 74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480" h="748504">
                  <a:moveTo>
                    <a:pt x="413480" y="748504"/>
                  </a:moveTo>
                  <a:lnTo>
                    <a:pt x="0" y="748504"/>
                  </a:lnTo>
                  <a:lnTo>
                    <a:pt x="209645" y="0"/>
                  </a:lnTo>
                  <a:lnTo>
                    <a:pt x="413480" y="748504"/>
                  </a:lnTo>
                  <a:close/>
                </a:path>
              </a:pathLst>
            </a:custGeom>
            <a:noFill/>
            <a:ln w="67437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67427618-4BB4-9842-BEF8-CC08FA278CD0}"/>
                </a:ext>
              </a:extLst>
            </p:cNvPr>
            <p:cNvSpPr/>
            <p:nvPr/>
          </p:nvSpPr>
          <p:spPr>
            <a:xfrm>
              <a:off x="2974733" y="4523524"/>
              <a:ext cx="413934" cy="597847"/>
            </a:xfrm>
            <a:custGeom>
              <a:avLst/>
              <a:gdLst>
                <a:gd name="connsiteX0" fmla="*/ 0 w 299180"/>
                <a:gd name="connsiteY0" fmla="*/ 0 h 432107"/>
                <a:gd name="connsiteX1" fmla="*/ 299180 w 299180"/>
                <a:gd name="connsiteY1" fmla="*/ 432107 h 432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9180" h="432107">
                  <a:moveTo>
                    <a:pt x="0" y="0"/>
                  </a:moveTo>
                  <a:lnTo>
                    <a:pt x="299180" y="432107"/>
                  </a:lnTo>
                </a:path>
              </a:pathLst>
            </a:custGeom>
            <a:ln w="44958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6F13E7DE-6C5E-7549-B044-96EA81C2BECE}"/>
                </a:ext>
              </a:extLst>
            </p:cNvPr>
            <p:cNvSpPr/>
            <p:nvPr/>
          </p:nvSpPr>
          <p:spPr>
            <a:xfrm>
              <a:off x="7395306" y="5121371"/>
              <a:ext cx="13178" cy="591660"/>
            </a:xfrm>
            <a:custGeom>
              <a:avLst/>
              <a:gdLst>
                <a:gd name="connsiteX0" fmla="*/ 0 w 9525"/>
                <a:gd name="connsiteY0" fmla="*/ 0 h 427635"/>
                <a:gd name="connsiteX1" fmla="*/ 0 w 9525"/>
                <a:gd name="connsiteY1" fmla="*/ 427635 h 4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27635">
                  <a:moveTo>
                    <a:pt x="0" y="0"/>
                  </a:moveTo>
                  <a:lnTo>
                    <a:pt x="0" y="427635"/>
                  </a:lnTo>
                </a:path>
              </a:pathLst>
            </a:custGeom>
            <a:ln w="67437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5B7A7517-5FC4-5D40-AE8B-6AB7A1757791}"/>
                </a:ext>
              </a:extLst>
            </p:cNvPr>
            <p:cNvSpPr/>
            <p:nvPr/>
          </p:nvSpPr>
          <p:spPr>
            <a:xfrm>
              <a:off x="2770993" y="5070157"/>
              <a:ext cx="1500496" cy="986100"/>
            </a:xfrm>
            <a:custGeom>
              <a:avLst/>
              <a:gdLst>
                <a:gd name="connsiteX0" fmla="*/ 1084517 w 1084516"/>
                <a:gd name="connsiteY0" fmla="*/ 712725 h 712725"/>
                <a:gd name="connsiteX1" fmla="*/ 0 w 1084516"/>
                <a:gd name="connsiteY1" fmla="*/ 712725 h 712725"/>
                <a:gd name="connsiteX2" fmla="*/ 0 w 1084516"/>
                <a:gd name="connsiteY2" fmla="*/ 0 h 712725"/>
                <a:gd name="connsiteX3" fmla="*/ 855917 w 1084516"/>
                <a:gd name="connsiteY3" fmla="*/ 0 h 712725"/>
                <a:gd name="connsiteX4" fmla="*/ 1084517 w 1084516"/>
                <a:gd name="connsiteY4" fmla="*/ 712725 h 7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4516" h="712725">
                  <a:moveTo>
                    <a:pt x="1084517" y="712725"/>
                  </a:moveTo>
                  <a:lnTo>
                    <a:pt x="0" y="712725"/>
                  </a:lnTo>
                  <a:lnTo>
                    <a:pt x="0" y="0"/>
                  </a:lnTo>
                  <a:lnTo>
                    <a:pt x="855917" y="0"/>
                  </a:lnTo>
                  <a:lnTo>
                    <a:pt x="1084517" y="712725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B358D8E0-09C4-0C4B-96FB-1D8FAC92E299}"/>
                </a:ext>
              </a:extLst>
            </p:cNvPr>
            <p:cNvSpPr/>
            <p:nvPr/>
          </p:nvSpPr>
          <p:spPr>
            <a:xfrm>
              <a:off x="2770993" y="6056257"/>
              <a:ext cx="1500496" cy="195113"/>
            </a:xfrm>
            <a:custGeom>
              <a:avLst/>
              <a:gdLst>
                <a:gd name="connsiteX0" fmla="*/ 1084517 w 1084516"/>
                <a:gd name="connsiteY0" fmla="*/ 0 h 141022"/>
                <a:gd name="connsiteX1" fmla="*/ 993839 w 1084516"/>
                <a:gd name="connsiteY1" fmla="*/ 141022 h 141022"/>
                <a:gd name="connsiteX2" fmla="*/ 0 w 1084516"/>
                <a:gd name="connsiteY2" fmla="*/ 141022 h 141022"/>
                <a:gd name="connsiteX3" fmla="*/ 0 w 1084516"/>
                <a:gd name="connsiteY3" fmla="*/ 0 h 141022"/>
                <a:gd name="connsiteX4" fmla="*/ 1084517 w 1084516"/>
                <a:gd name="connsiteY4" fmla="*/ 0 h 14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4516" h="141022">
                  <a:moveTo>
                    <a:pt x="1084517" y="0"/>
                  </a:moveTo>
                  <a:lnTo>
                    <a:pt x="993839" y="141022"/>
                  </a:lnTo>
                  <a:lnTo>
                    <a:pt x="0" y="141022"/>
                  </a:lnTo>
                  <a:lnTo>
                    <a:pt x="0" y="0"/>
                  </a:lnTo>
                  <a:lnTo>
                    <a:pt x="1084517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B807654B-E0FB-F245-89C6-D74E48A258AD}"/>
                </a:ext>
              </a:extLst>
            </p:cNvPr>
            <p:cNvSpPr/>
            <p:nvPr/>
          </p:nvSpPr>
          <p:spPr>
            <a:xfrm>
              <a:off x="2932166" y="5257503"/>
              <a:ext cx="1106988" cy="601270"/>
            </a:xfrm>
            <a:custGeom>
              <a:avLst/>
              <a:gdLst>
                <a:gd name="connsiteX0" fmla="*/ 800100 w 800100"/>
                <a:gd name="connsiteY0" fmla="*/ 434582 h 434581"/>
                <a:gd name="connsiteX1" fmla="*/ 0 w 800100"/>
                <a:gd name="connsiteY1" fmla="*/ 434582 h 434581"/>
                <a:gd name="connsiteX2" fmla="*/ 0 w 800100"/>
                <a:gd name="connsiteY2" fmla="*/ 0 h 434581"/>
                <a:gd name="connsiteX3" fmla="*/ 676275 w 800100"/>
                <a:gd name="connsiteY3" fmla="*/ 0 h 434581"/>
                <a:gd name="connsiteX4" fmla="*/ 800100 w 800100"/>
                <a:gd name="connsiteY4" fmla="*/ 434582 h 43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100" h="434581">
                  <a:moveTo>
                    <a:pt x="800100" y="434582"/>
                  </a:moveTo>
                  <a:lnTo>
                    <a:pt x="0" y="434582"/>
                  </a:lnTo>
                  <a:lnTo>
                    <a:pt x="0" y="0"/>
                  </a:lnTo>
                  <a:lnTo>
                    <a:pt x="676275" y="0"/>
                  </a:lnTo>
                  <a:lnTo>
                    <a:pt x="800100" y="43458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A40ED990-38EE-E547-AA5B-07026CC9EB50}"/>
              </a:ext>
            </a:extLst>
          </p:cNvPr>
          <p:cNvGrpSpPr/>
          <p:nvPr/>
        </p:nvGrpSpPr>
        <p:grpSpPr>
          <a:xfrm>
            <a:off x="9269822" y="7423565"/>
            <a:ext cx="3617636" cy="1849397"/>
            <a:chOff x="7754261" y="6185836"/>
            <a:chExt cx="3617636" cy="1849397"/>
          </a:xfrm>
        </p:grpSpPr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3A51CC57-BABE-034D-9472-6C12E49EBF36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E64A670-4C07-C54F-841A-94D60E3E2A34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EDC0503A-90D0-F64E-99AE-1425A9D5B53E}"/>
              </a:ext>
            </a:extLst>
          </p:cNvPr>
          <p:cNvGrpSpPr/>
          <p:nvPr/>
        </p:nvGrpSpPr>
        <p:grpSpPr>
          <a:xfrm>
            <a:off x="13784997" y="5828090"/>
            <a:ext cx="3617636" cy="1849397"/>
            <a:chOff x="7754261" y="6185836"/>
            <a:chExt cx="3617636" cy="1849397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18D266B4-F90E-C248-B9DD-C3EC902A8444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D366DAF-BC86-8640-AEDB-D2B5E5785DAF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2E264130-6075-C148-BF27-1E515B5C29FA}"/>
              </a:ext>
            </a:extLst>
          </p:cNvPr>
          <p:cNvGrpSpPr/>
          <p:nvPr/>
        </p:nvGrpSpPr>
        <p:grpSpPr>
          <a:xfrm>
            <a:off x="17355671" y="4284288"/>
            <a:ext cx="3617636" cy="1849397"/>
            <a:chOff x="7754261" y="6185836"/>
            <a:chExt cx="3617636" cy="1849397"/>
          </a:xfrm>
        </p:grpSpPr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0E5CA1C3-C235-0647-A72C-F996ACDA04DD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323A433A-7B3D-F042-A146-F0D5D785F23F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9353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05879454-0006-104C-818A-D07824F9FB47}"/>
              </a:ext>
            </a:extLst>
          </p:cNvPr>
          <p:cNvGrpSpPr/>
          <p:nvPr/>
        </p:nvGrpSpPr>
        <p:grpSpPr>
          <a:xfrm>
            <a:off x="13605354" y="5426287"/>
            <a:ext cx="2354776" cy="2138455"/>
            <a:chOff x="11727628" y="12860839"/>
            <a:chExt cx="4826166" cy="4382812"/>
          </a:xfrm>
          <a:solidFill>
            <a:schemeClr val="accent3"/>
          </a:solidFill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05A25F1-23B2-3842-A3C1-9C34BB85484D}"/>
                </a:ext>
              </a:extLst>
            </p:cNvPr>
            <p:cNvSpPr/>
            <p:nvPr/>
          </p:nvSpPr>
          <p:spPr>
            <a:xfrm>
              <a:off x="11727628" y="16227965"/>
              <a:ext cx="1537539" cy="1015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200EF65-BDB7-B846-95C3-A85074C6FA7D}"/>
                </a:ext>
              </a:extLst>
            </p:cNvPr>
            <p:cNvSpPr/>
            <p:nvPr/>
          </p:nvSpPr>
          <p:spPr>
            <a:xfrm>
              <a:off x="13371942" y="16227965"/>
              <a:ext cx="1537539" cy="1015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E9108E8C-E300-1345-BED4-7BB0BFF439BF}"/>
                </a:ext>
              </a:extLst>
            </p:cNvPr>
            <p:cNvSpPr/>
            <p:nvPr/>
          </p:nvSpPr>
          <p:spPr>
            <a:xfrm>
              <a:off x="15016255" y="16227965"/>
              <a:ext cx="1537539" cy="1015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0FD1F7FE-5D65-564F-AD8B-775A12A20D22}"/>
                </a:ext>
              </a:extLst>
            </p:cNvPr>
            <p:cNvSpPr/>
            <p:nvPr/>
          </p:nvSpPr>
          <p:spPr>
            <a:xfrm>
              <a:off x="12578229" y="15105590"/>
              <a:ext cx="1537538" cy="1015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C3FB81F2-CB4B-554E-BFE0-522C5F487636}"/>
                </a:ext>
              </a:extLst>
            </p:cNvPr>
            <p:cNvSpPr/>
            <p:nvPr/>
          </p:nvSpPr>
          <p:spPr>
            <a:xfrm>
              <a:off x="14222541" y="15105590"/>
              <a:ext cx="1537538" cy="1015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894378FB-7CBC-C94A-AFA2-BB52F53545BC}"/>
                </a:ext>
              </a:extLst>
            </p:cNvPr>
            <p:cNvSpPr/>
            <p:nvPr/>
          </p:nvSpPr>
          <p:spPr>
            <a:xfrm>
              <a:off x="11727628" y="13983212"/>
              <a:ext cx="1537538" cy="1015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D4715531-E2C2-1442-B837-27230FF3B730}"/>
                </a:ext>
              </a:extLst>
            </p:cNvPr>
            <p:cNvSpPr/>
            <p:nvPr/>
          </p:nvSpPr>
          <p:spPr>
            <a:xfrm>
              <a:off x="13371943" y="13983212"/>
              <a:ext cx="1537538" cy="1015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0BE55B32-ADB3-614E-89EA-9952F82C93B0}"/>
                </a:ext>
              </a:extLst>
            </p:cNvPr>
            <p:cNvSpPr/>
            <p:nvPr/>
          </p:nvSpPr>
          <p:spPr>
            <a:xfrm>
              <a:off x="12559815" y="12860839"/>
              <a:ext cx="1537538" cy="1015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0F8B3893-9918-F44D-A3FE-26C9B233115A}"/>
                </a:ext>
              </a:extLst>
            </p:cNvPr>
            <p:cNvSpPr/>
            <p:nvPr/>
          </p:nvSpPr>
          <p:spPr>
            <a:xfrm>
              <a:off x="11727628" y="15105590"/>
              <a:ext cx="725413" cy="1015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FAE9295-B6E0-1348-BA1E-4E5F0743F5D6}"/>
                </a:ext>
              </a:extLst>
            </p:cNvPr>
            <p:cNvSpPr/>
            <p:nvPr/>
          </p:nvSpPr>
          <p:spPr>
            <a:xfrm>
              <a:off x="11727628" y="12860839"/>
              <a:ext cx="725413" cy="1015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L-Shape 1">
            <a:extLst>
              <a:ext uri="{FF2B5EF4-FFF2-40B4-BE49-F238E27FC236}">
                <a16:creationId xmlns:a16="http://schemas.microsoft.com/office/drawing/2014/main" id="{44E08EC5-CFE2-5E4D-A24F-32BD3BE6FADC}"/>
              </a:ext>
            </a:extLst>
          </p:cNvPr>
          <p:cNvSpPr/>
          <p:nvPr/>
        </p:nvSpPr>
        <p:spPr>
          <a:xfrm rot="10800000" flipH="1">
            <a:off x="2047038" y="7538715"/>
            <a:ext cx="3523519" cy="2226076"/>
          </a:xfrm>
          <a:prstGeom prst="corner">
            <a:avLst>
              <a:gd name="adj1" fmla="val 9728"/>
              <a:gd name="adj2" fmla="val 914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L-Shape 177">
            <a:extLst>
              <a:ext uri="{FF2B5EF4-FFF2-40B4-BE49-F238E27FC236}">
                <a16:creationId xmlns:a16="http://schemas.microsoft.com/office/drawing/2014/main" id="{19F99C1A-FFFC-6C49-89ED-1B0C2AA84858}"/>
              </a:ext>
            </a:extLst>
          </p:cNvPr>
          <p:cNvSpPr/>
          <p:nvPr/>
        </p:nvSpPr>
        <p:spPr>
          <a:xfrm rot="10800000" flipH="1">
            <a:off x="7534011" y="7538715"/>
            <a:ext cx="3523519" cy="2226076"/>
          </a:xfrm>
          <a:prstGeom prst="corner">
            <a:avLst>
              <a:gd name="adj1" fmla="val 9728"/>
              <a:gd name="adj2" fmla="val 91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L-Shape 178">
            <a:extLst>
              <a:ext uri="{FF2B5EF4-FFF2-40B4-BE49-F238E27FC236}">
                <a16:creationId xmlns:a16="http://schemas.microsoft.com/office/drawing/2014/main" id="{D8B558F1-9223-3949-8A69-4A12866A5F4B}"/>
              </a:ext>
            </a:extLst>
          </p:cNvPr>
          <p:cNvSpPr/>
          <p:nvPr/>
        </p:nvSpPr>
        <p:spPr>
          <a:xfrm rot="10800000" flipH="1">
            <a:off x="13020983" y="7538715"/>
            <a:ext cx="3523519" cy="2226076"/>
          </a:xfrm>
          <a:prstGeom prst="corner">
            <a:avLst>
              <a:gd name="adj1" fmla="val 9728"/>
              <a:gd name="adj2" fmla="val 914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L-Shape 179">
            <a:extLst>
              <a:ext uri="{FF2B5EF4-FFF2-40B4-BE49-F238E27FC236}">
                <a16:creationId xmlns:a16="http://schemas.microsoft.com/office/drawing/2014/main" id="{BC165F73-2BCB-734D-851D-8DF308D65F16}"/>
              </a:ext>
            </a:extLst>
          </p:cNvPr>
          <p:cNvSpPr/>
          <p:nvPr/>
        </p:nvSpPr>
        <p:spPr>
          <a:xfrm rot="10800000" flipH="1">
            <a:off x="18507955" y="7538715"/>
            <a:ext cx="3523519" cy="2226076"/>
          </a:xfrm>
          <a:prstGeom prst="corner">
            <a:avLst>
              <a:gd name="adj1" fmla="val 9728"/>
              <a:gd name="adj2" fmla="val 914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248F98-5055-E84B-BD12-B4FA06135252}"/>
              </a:ext>
            </a:extLst>
          </p:cNvPr>
          <p:cNvGrpSpPr/>
          <p:nvPr/>
        </p:nvGrpSpPr>
        <p:grpSpPr>
          <a:xfrm>
            <a:off x="2631409" y="5400260"/>
            <a:ext cx="2354776" cy="2138455"/>
            <a:chOff x="11727628" y="12860839"/>
            <a:chExt cx="4826166" cy="4382812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BFA72E94-3210-2445-82CD-D5244BBF9003}"/>
                </a:ext>
              </a:extLst>
            </p:cNvPr>
            <p:cNvSpPr/>
            <p:nvPr/>
          </p:nvSpPr>
          <p:spPr>
            <a:xfrm>
              <a:off x="11727628" y="16227965"/>
              <a:ext cx="1537539" cy="1015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02A65A00-D262-F848-B32A-3F6DDC9F6457}"/>
                </a:ext>
              </a:extLst>
            </p:cNvPr>
            <p:cNvSpPr/>
            <p:nvPr/>
          </p:nvSpPr>
          <p:spPr>
            <a:xfrm>
              <a:off x="13371942" y="16227965"/>
              <a:ext cx="1537539" cy="1015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58281A3-013A-E048-A503-685FDBE3715E}"/>
                </a:ext>
              </a:extLst>
            </p:cNvPr>
            <p:cNvSpPr/>
            <p:nvPr/>
          </p:nvSpPr>
          <p:spPr>
            <a:xfrm>
              <a:off x="15016255" y="16227965"/>
              <a:ext cx="1537539" cy="1015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10C83486-6735-EB46-B004-9005BFE9D5D3}"/>
                </a:ext>
              </a:extLst>
            </p:cNvPr>
            <p:cNvSpPr/>
            <p:nvPr/>
          </p:nvSpPr>
          <p:spPr>
            <a:xfrm>
              <a:off x="12578229" y="15105590"/>
              <a:ext cx="1537538" cy="1015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7E6277C-B7B0-9F48-A7B6-3C3421A8B185}"/>
                </a:ext>
              </a:extLst>
            </p:cNvPr>
            <p:cNvSpPr/>
            <p:nvPr/>
          </p:nvSpPr>
          <p:spPr>
            <a:xfrm>
              <a:off x="14222541" y="15105590"/>
              <a:ext cx="1537538" cy="1015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BDA5B51-979A-5043-AC53-1D920560502B}"/>
                </a:ext>
              </a:extLst>
            </p:cNvPr>
            <p:cNvSpPr/>
            <p:nvPr/>
          </p:nvSpPr>
          <p:spPr>
            <a:xfrm>
              <a:off x="11727628" y="13983212"/>
              <a:ext cx="1537538" cy="1015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15A437C-989C-394F-9145-73302F00B7DD}"/>
                </a:ext>
              </a:extLst>
            </p:cNvPr>
            <p:cNvSpPr/>
            <p:nvPr/>
          </p:nvSpPr>
          <p:spPr>
            <a:xfrm>
              <a:off x="13371943" y="13983212"/>
              <a:ext cx="1537538" cy="1015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77B50E56-3A73-C34A-B8F4-AF4AF522F6AC}"/>
                </a:ext>
              </a:extLst>
            </p:cNvPr>
            <p:cNvSpPr/>
            <p:nvPr/>
          </p:nvSpPr>
          <p:spPr>
            <a:xfrm>
              <a:off x="12559815" y="12860839"/>
              <a:ext cx="1537538" cy="1015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B09C8504-1351-DC46-B546-41DE56F08E59}"/>
                </a:ext>
              </a:extLst>
            </p:cNvPr>
            <p:cNvSpPr/>
            <p:nvPr/>
          </p:nvSpPr>
          <p:spPr>
            <a:xfrm>
              <a:off x="11727628" y="15105590"/>
              <a:ext cx="725413" cy="1015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3FFF643-8AB3-F947-82BD-8CB2B86DB982}"/>
                </a:ext>
              </a:extLst>
            </p:cNvPr>
            <p:cNvSpPr/>
            <p:nvPr/>
          </p:nvSpPr>
          <p:spPr>
            <a:xfrm>
              <a:off x="11727628" y="12860839"/>
              <a:ext cx="725413" cy="1015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E8141DB-B47D-044D-88CD-E10E12A40284}"/>
              </a:ext>
            </a:extLst>
          </p:cNvPr>
          <p:cNvGrpSpPr/>
          <p:nvPr/>
        </p:nvGrpSpPr>
        <p:grpSpPr>
          <a:xfrm>
            <a:off x="8118382" y="5400260"/>
            <a:ext cx="2354776" cy="2138455"/>
            <a:chOff x="11727628" y="12860839"/>
            <a:chExt cx="4826166" cy="4382812"/>
          </a:xfrm>
          <a:solidFill>
            <a:schemeClr val="accent2"/>
          </a:solidFill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B30DEBC7-9554-644B-BDA1-502843C46C64}"/>
                </a:ext>
              </a:extLst>
            </p:cNvPr>
            <p:cNvSpPr/>
            <p:nvPr/>
          </p:nvSpPr>
          <p:spPr>
            <a:xfrm>
              <a:off x="11727628" y="16227965"/>
              <a:ext cx="1537539" cy="1015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C2C15FE-7651-3447-A349-7ECB8A174A0C}"/>
                </a:ext>
              </a:extLst>
            </p:cNvPr>
            <p:cNvSpPr/>
            <p:nvPr/>
          </p:nvSpPr>
          <p:spPr>
            <a:xfrm>
              <a:off x="13371942" y="16227965"/>
              <a:ext cx="1537539" cy="1015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827D9197-6780-4646-9612-821C7E453B4C}"/>
                </a:ext>
              </a:extLst>
            </p:cNvPr>
            <p:cNvSpPr/>
            <p:nvPr/>
          </p:nvSpPr>
          <p:spPr>
            <a:xfrm>
              <a:off x="15016255" y="16227965"/>
              <a:ext cx="1537539" cy="1015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F137A1F6-09E5-E049-98D3-161F1BAF00BB}"/>
                </a:ext>
              </a:extLst>
            </p:cNvPr>
            <p:cNvSpPr/>
            <p:nvPr/>
          </p:nvSpPr>
          <p:spPr>
            <a:xfrm>
              <a:off x="12578229" y="15105590"/>
              <a:ext cx="1537538" cy="1015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1D50D847-29E8-1545-810D-9B8C61FF9185}"/>
                </a:ext>
              </a:extLst>
            </p:cNvPr>
            <p:cNvSpPr/>
            <p:nvPr/>
          </p:nvSpPr>
          <p:spPr>
            <a:xfrm>
              <a:off x="14222541" y="15105590"/>
              <a:ext cx="1537538" cy="1015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D9F8057F-17B7-2D49-94E6-1CB9780E9B68}"/>
                </a:ext>
              </a:extLst>
            </p:cNvPr>
            <p:cNvSpPr/>
            <p:nvPr/>
          </p:nvSpPr>
          <p:spPr>
            <a:xfrm>
              <a:off x="11727628" y="13983212"/>
              <a:ext cx="1537538" cy="1015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2ABA14FB-BD94-9D4E-8DE4-C87BB3D11B3E}"/>
                </a:ext>
              </a:extLst>
            </p:cNvPr>
            <p:cNvSpPr/>
            <p:nvPr/>
          </p:nvSpPr>
          <p:spPr>
            <a:xfrm>
              <a:off x="13371943" y="13983212"/>
              <a:ext cx="1537538" cy="1015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E14CA36-ABC4-414C-AC27-B78B79234233}"/>
                </a:ext>
              </a:extLst>
            </p:cNvPr>
            <p:cNvSpPr/>
            <p:nvPr/>
          </p:nvSpPr>
          <p:spPr>
            <a:xfrm>
              <a:off x="12559815" y="12860839"/>
              <a:ext cx="1537538" cy="1015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D9C83F68-090C-8C4E-92A4-6EB4671462CF}"/>
                </a:ext>
              </a:extLst>
            </p:cNvPr>
            <p:cNvSpPr/>
            <p:nvPr/>
          </p:nvSpPr>
          <p:spPr>
            <a:xfrm>
              <a:off x="11727628" y="15105590"/>
              <a:ext cx="725413" cy="1015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71B1C4D5-881D-0E4D-A3F3-C7B435571A8A}"/>
                </a:ext>
              </a:extLst>
            </p:cNvPr>
            <p:cNvSpPr/>
            <p:nvPr/>
          </p:nvSpPr>
          <p:spPr>
            <a:xfrm>
              <a:off x="11727628" y="12860839"/>
              <a:ext cx="725413" cy="1015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8F8A841A-B526-C341-A9F5-A398A962E0F4}"/>
              </a:ext>
            </a:extLst>
          </p:cNvPr>
          <p:cNvGrpSpPr/>
          <p:nvPr/>
        </p:nvGrpSpPr>
        <p:grpSpPr>
          <a:xfrm>
            <a:off x="19092326" y="5426287"/>
            <a:ext cx="2354776" cy="2138455"/>
            <a:chOff x="11727628" y="12860839"/>
            <a:chExt cx="4826166" cy="4382812"/>
          </a:xfrm>
          <a:solidFill>
            <a:schemeClr val="accent4"/>
          </a:solidFill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6A85388A-3E16-D44D-9534-1A456130A340}"/>
                </a:ext>
              </a:extLst>
            </p:cNvPr>
            <p:cNvSpPr/>
            <p:nvPr/>
          </p:nvSpPr>
          <p:spPr>
            <a:xfrm>
              <a:off x="11727628" y="16227965"/>
              <a:ext cx="1537539" cy="1015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43644EDD-D57E-AC43-8AC4-4A2869F46B59}"/>
                </a:ext>
              </a:extLst>
            </p:cNvPr>
            <p:cNvSpPr/>
            <p:nvPr/>
          </p:nvSpPr>
          <p:spPr>
            <a:xfrm>
              <a:off x="13371942" y="16227965"/>
              <a:ext cx="1537539" cy="1015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72A5DC3E-776F-5E4D-B5F5-7FB6BA336654}"/>
                </a:ext>
              </a:extLst>
            </p:cNvPr>
            <p:cNvSpPr/>
            <p:nvPr/>
          </p:nvSpPr>
          <p:spPr>
            <a:xfrm>
              <a:off x="15016255" y="16227965"/>
              <a:ext cx="1537539" cy="1015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AFDDB61A-979C-BA47-9053-3CDB11B99F24}"/>
                </a:ext>
              </a:extLst>
            </p:cNvPr>
            <p:cNvSpPr/>
            <p:nvPr/>
          </p:nvSpPr>
          <p:spPr>
            <a:xfrm>
              <a:off x="12578229" y="15105590"/>
              <a:ext cx="1537538" cy="1015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7D1DE9E7-6C23-0648-A926-2C130033E688}"/>
                </a:ext>
              </a:extLst>
            </p:cNvPr>
            <p:cNvSpPr/>
            <p:nvPr/>
          </p:nvSpPr>
          <p:spPr>
            <a:xfrm>
              <a:off x="14222541" y="15105590"/>
              <a:ext cx="1537538" cy="1015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211AAB05-EDCF-7E49-9836-CDF175B9DEB1}"/>
                </a:ext>
              </a:extLst>
            </p:cNvPr>
            <p:cNvSpPr/>
            <p:nvPr/>
          </p:nvSpPr>
          <p:spPr>
            <a:xfrm>
              <a:off x="11727628" y="13983212"/>
              <a:ext cx="1537538" cy="1015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F5D2EA4B-5B89-C541-B41A-788313F05EBA}"/>
                </a:ext>
              </a:extLst>
            </p:cNvPr>
            <p:cNvSpPr/>
            <p:nvPr/>
          </p:nvSpPr>
          <p:spPr>
            <a:xfrm>
              <a:off x="13371943" y="13983212"/>
              <a:ext cx="1537538" cy="1015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BB090233-13BF-AC4D-9A7C-383507E3EC1C}"/>
                </a:ext>
              </a:extLst>
            </p:cNvPr>
            <p:cNvSpPr/>
            <p:nvPr/>
          </p:nvSpPr>
          <p:spPr>
            <a:xfrm>
              <a:off x="12559815" y="12860839"/>
              <a:ext cx="1537538" cy="1015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A2263159-BBFF-A14D-AB97-D0F73288011F}"/>
                </a:ext>
              </a:extLst>
            </p:cNvPr>
            <p:cNvSpPr/>
            <p:nvPr/>
          </p:nvSpPr>
          <p:spPr>
            <a:xfrm>
              <a:off x="11727628" y="15105590"/>
              <a:ext cx="725413" cy="1015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D7EFBDE9-87DC-9647-85E7-874D9C00B1F3}"/>
                </a:ext>
              </a:extLst>
            </p:cNvPr>
            <p:cNvSpPr/>
            <p:nvPr/>
          </p:nvSpPr>
          <p:spPr>
            <a:xfrm>
              <a:off x="11727628" y="12860839"/>
              <a:ext cx="725413" cy="1015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7" name="CuadroTexto 395">
            <a:extLst>
              <a:ext uri="{FF2B5EF4-FFF2-40B4-BE49-F238E27FC236}">
                <a16:creationId xmlns:a16="http://schemas.microsoft.com/office/drawing/2014/main" id="{AC239647-C6C0-D24C-89AC-AC359753C444}"/>
              </a:ext>
            </a:extLst>
          </p:cNvPr>
          <p:cNvSpPr txBox="1"/>
          <p:nvPr/>
        </p:nvSpPr>
        <p:spPr>
          <a:xfrm>
            <a:off x="2810649" y="8304948"/>
            <a:ext cx="22593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60%</a:t>
            </a:r>
          </a:p>
        </p:txBody>
      </p:sp>
      <p:sp>
        <p:nvSpPr>
          <p:cNvPr id="268" name="CuadroTexto 395">
            <a:extLst>
              <a:ext uri="{FF2B5EF4-FFF2-40B4-BE49-F238E27FC236}">
                <a16:creationId xmlns:a16="http://schemas.microsoft.com/office/drawing/2014/main" id="{07B5F44C-DF7E-694F-A28B-DD29C211C794}"/>
              </a:ext>
            </a:extLst>
          </p:cNvPr>
          <p:cNvSpPr txBox="1"/>
          <p:nvPr/>
        </p:nvSpPr>
        <p:spPr>
          <a:xfrm>
            <a:off x="8297049" y="8304948"/>
            <a:ext cx="22593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45%</a:t>
            </a:r>
          </a:p>
        </p:txBody>
      </p:sp>
      <p:sp>
        <p:nvSpPr>
          <p:cNvPr id="269" name="CuadroTexto 395">
            <a:extLst>
              <a:ext uri="{FF2B5EF4-FFF2-40B4-BE49-F238E27FC236}">
                <a16:creationId xmlns:a16="http://schemas.microsoft.com/office/drawing/2014/main" id="{41891A20-086F-1747-BB51-0242776F228A}"/>
              </a:ext>
            </a:extLst>
          </p:cNvPr>
          <p:cNvSpPr txBox="1"/>
          <p:nvPr/>
        </p:nvSpPr>
        <p:spPr>
          <a:xfrm>
            <a:off x="13902718" y="8304948"/>
            <a:ext cx="22593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75%</a:t>
            </a:r>
          </a:p>
        </p:txBody>
      </p:sp>
      <p:sp>
        <p:nvSpPr>
          <p:cNvPr id="270" name="CuadroTexto 395">
            <a:extLst>
              <a:ext uri="{FF2B5EF4-FFF2-40B4-BE49-F238E27FC236}">
                <a16:creationId xmlns:a16="http://schemas.microsoft.com/office/drawing/2014/main" id="{63CD22AB-EE6B-6D49-8D83-7621E000B5CC}"/>
              </a:ext>
            </a:extLst>
          </p:cNvPr>
          <p:cNvSpPr txBox="1"/>
          <p:nvPr/>
        </p:nvSpPr>
        <p:spPr>
          <a:xfrm>
            <a:off x="19389118" y="8304948"/>
            <a:ext cx="22593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10%</a:t>
            </a: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DC834996-9659-8A45-A7A1-B5D9E37F35D8}"/>
              </a:ext>
            </a:extLst>
          </p:cNvPr>
          <p:cNvGrpSpPr/>
          <p:nvPr/>
        </p:nvGrpSpPr>
        <p:grpSpPr>
          <a:xfrm>
            <a:off x="2109314" y="9790818"/>
            <a:ext cx="3617636" cy="1849397"/>
            <a:chOff x="7754261" y="6185836"/>
            <a:chExt cx="3617636" cy="1849397"/>
          </a:xfrm>
        </p:grpSpPr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D6DE9002-58BC-E140-AFBC-40D0EB863FA5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C778500A-7400-1148-BC1D-0C41B32D5ABA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284DB0E-7473-DF45-92B5-2C0A7F21F0E0}"/>
              </a:ext>
            </a:extLst>
          </p:cNvPr>
          <p:cNvGrpSpPr/>
          <p:nvPr/>
        </p:nvGrpSpPr>
        <p:grpSpPr>
          <a:xfrm>
            <a:off x="7534530" y="9816845"/>
            <a:ext cx="3617636" cy="1849397"/>
            <a:chOff x="7754261" y="6185836"/>
            <a:chExt cx="3617636" cy="1849397"/>
          </a:xfrm>
        </p:grpSpPr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82C6F937-B386-0C4B-B733-F260350BE3E7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6A9BF16A-B279-0342-9D69-514E41588104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07027E3F-B20A-3E47-9B16-424AC8446AA1}"/>
              </a:ext>
            </a:extLst>
          </p:cNvPr>
          <p:cNvGrpSpPr/>
          <p:nvPr/>
        </p:nvGrpSpPr>
        <p:grpSpPr>
          <a:xfrm>
            <a:off x="13152328" y="9816845"/>
            <a:ext cx="3617636" cy="1849397"/>
            <a:chOff x="7754261" y="6185836"/>
            <a:chExt cx="3617636" cy="1849397"/>
          </a:xfrm>
        </p:grpSpPr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55043073-7520-AE42-8ADD-154CDCD9BADC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690EF1ED-01BD-1D47-B457-75BFEE470898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B8AD231-C505-FC47-B157-278B70FBF73A}"/>
              </a:ext>
            </a:extLst>
          </p:cNvPr>
          <p:cNvGrpSpPr/>
          <p:nvPr/>
        </p:nvGrpSpPr>
        <p:grpSpPr>
          <a:xfrm>
            <a:off x="18712975" y="9816845"/>
            <a:ext cx="3617636" cy="1849397"/>
            <a:chOff x="7754261" y="6185836"/>
            <a:chExt cx="3617636" cy="1849397"/>
          </a:xfrm>
        </p:grpSpPr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5EE707A1-FD8C-324D-85FE-DEE61C52F495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A31F00E-F0BD-004D-AA84-F1139D1F85AB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Action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677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099BE7F-3122-D74E-BC55-2F555672241D}"/>
              </a:ext>
            </a:extLst>
          </p:cNvPr>
          <p:cNvGrpSpPr/>
          <p:nvPr/>
        </p:nvGrpSpPr>
        <p:grpSpPr>
          <a:xfrm>
            <a:off x="1660358" y="2815267"/>
            <a:ext cx="21066456" cy="9974696"/>
            <a:chOff x="1660358" y="2339963"/>
            <a:chExt cx="21066456" cy="9974696"/>
          </a:xfrm>
        </p:grpSpPr>
        <p:sp>
          <p:nvSpPr>
            <p:cNvPr id="70" name="Закругленный прямоугольник">
              <a:extLst>
                <a:ext uri="{FF2B5EF4-FFF2-40B4-BE49-F238E27FC236}">
                  <a16:creationId xmlns:a16="http://schemas.microsoft.com/office/drawing/2014/main" id="{B2CD1CB3-1187-E94A-8271-1380D683685B}"/>
                </a:ext>
              </a:extLst>
            </p:cNvPr>
            <p:cNvSpPr/>
            <p:nvPr/>
          </p:nvSpPr>
          <p:spPr bwMode="auto">
            <a:xfrm>
              <a:off x="13085809" y="9085187"/>
              <a:ext cx="9641005" cy="25622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71" name="Закругленный прямоугольник">
              <a:extLst>
                <a:ext uri="{FF2B5EF4-FFF2-40B4-BE49-F238E27FC236}">
                  <a16:creationId xmlns:a16="http://schemas.microsoft.com/office/drawing/2014/main" id="{7AE7F088-6D9D-D042-85B7-241634FE9D54}"/>
                </a:ext>
              </a:extLst>
            </p:cNvPr>
            <p:cNvSpPr/>
            <p:nvPr/>
          </p:nvSpPr>
          <p:spPr bwMode="auto">
            <a:xfrm>
              <a:off x="13085809" y="5427376"/>
              <a:ext cx="9641005" cy="25622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72" name="Закругленный прямоугольник">
              <a:extLst>
                <a:ext uri="{FF2B5EF4-FFF2-40B4-BE49-F238E27FC236}">
                  <a16:creationId xmlns:a16="http://schemas.microsoft.com/office/drawing/2014/main" id="{34AF717A-F419-AB4D-AADE-878E9AD6E97E}"/>
                </a:ext>
              </a:extLst>
            </p:cNvPr>
            <p:cNvSpPr/>
            <p:nvPr/>
          </p:nvSpPr>
          <p:spPr bwMode="auto">
            <a:xfrm>
              <a:off x="1660358" y="9085187"/>
              <a:ext cx="9641006" cy="25622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73" name="Закругленный прямоугольник">
              <a:extLst>
                <a:ext uri="{FF2B5EF4-FFF2-40B4-BE49-F238E27FC236}">
                  <a16:creationId xmlns:a16="http://schemas.microsoft.com/office/drawing/2014/main" id="{3988BC87-AC9F-AC42-AE1B-550EC03DEAFE}"/>
                </a:ext>
              </a:extLst>
            </p:cNvPr>
            <p:cNvSpPr/>
            <p:nvPr/>
          </p:nvSpPr>
          <p:spPr bwMode="auto">
            <a:xfrm>
              <a:off x="1660358" y="5427376"/>
              <a:ext cx="9641006" cy="25622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FCC88439-7DCD-8040-B940-5F57CC71082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33609165"/>
                </p:ext>
              </p:extLst>
            </p:nvPr>
          </p:nvGraphicFramePr>
          <p:xfrm>
            <a:off x="6752259" y="2339963"/>
            <a:ext cx="10873132" cy="99746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A1953AE-9BF3-BC4F-9349-8DD9DEBED425}"/>
              </a:ext>
            </a:extLst>
          </p:cNvPr>
          <p:cNvSpPr/>
          <p:nvPr/>
        </p:nvSpPr>
        <p:spPr>
          <a:xfrm>
            <a:off x="11506670" y="10132361"/>
            <a:ext cx="1364310" cy="19903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A529FAE-C26C-2542-B941-C0DABF5B0C7F}"/>
              </a:ext>
            </a:extLst>
          </p:cNvPr>
          <p:cNvGrpSpPr/>
          <p:nvPr/>
        </p:nvGrpSpPr>
        <p:grpSpPr>
          <a:xfrm flipH="1">
            <a:off x="3172572" y="6382320"/>
            <a:ext cx="5926835" cy="1603175"/>
            <a:chOff x="10285375" y="8565841"/>
            <a:chExt cx="5926835" cy="1603175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A4DF922-C3FF-C24F-BF86-E34BD4144CC6}"/>
                </a:ext>
              </a:extLst>
            </p:cNvPr>
            <p:cNvSpPr txBox="1"/>
            <p:nvPr/>
          </p:nvSpPr>
          <p:spPr>
            <a:xfrm>
              <a:off x="10285376" y="9214909"/>
              <a:ext cx="59268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D7E9478-8DA2-AD46-AD5E-389DED402413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28008059-BB04-6B46-9316-97A195B43FB5}"/>
              </a:ext>
            </a:extLst>
          </p:cNvPr>
          <p:cNvGrpSpPr/>
          <p:nvPr/>
        </p:nvGrpSpPr>
        <p:grpSpPr>
          <a:xfrm flipH="1">
            <a:off x="3172572" y="10040027"/>
            <a:ext cx="5926835" cy="1603175"/>
            <a:chOff x="10285375" y="8565841"/>
            <a:chExt cx="5926835" cy="1603175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7F200B4-72B3-9A49-9C24-9763DCFBCC05}"/>
                </a:ext>
              </a:extLst>
            </p:cNvPr>
            <p:cNvSpPr txBox="1"/>
            <p:nvPr/>
          </p:nvSpPr>
          <p:spPr>
            <a:xfrm>
              <a:off x="10285376" y="9214909"/>
              <a:ext cx="59268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02B81D1-A4BC-684F-B0D7-19A0F2DACA8F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1E6F373-3D39-AC4E-AE91-23E182362465}"/>
              </a:ext>
            </a:extLst>
          </p:cNvPr>
          <p:cNvGrpSpPr/>
          <p:nvPr/>
        </p:nvGrpSpPr>
        <p:grpSpPr>
          <a:xfrm>
            <a:off x="15278243" y="6382320"/>
            <a:ext cx="5926835" cy="1603175"/>
            <a:chOff x="10285375" y="8565841"/>
            <a:chExt cx="5926835" cy="1603175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9C30572-C10E-E941-A69E-F1BEDD3D3FAB}"/>
                </a:ext>
              </a:extLst>
            </p:cNvPr>
            <p:cNvSpPr txBox="1"/>
            <p:nvPr/>
          </p:nvSpPr>
          <p:spPr>
            <a:xfrm>
              <a:off x="10285376" y="9214909"/>
              <a:ext cx="59268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3D0A7E1-110B-F747-896D-189A4A971478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F99AA04-0D1F-184E-AF35-2C4419A3EF23}"/>
              </a:ext>
            </a:extLst>
          </p:cNvPr>
          <p:cNvGrpSpPr/>
          <p:nvPr/>
        </p:nvGrpSpPr>
        <p:grpSpPr>
          <a:xfrm>
            <a:off x="15278243" y="10040027"/>
            <a:ext cx="5926835" cy="1603175"/>
            <a:chOff x="10285375" y="8565841"/>
            <a:chExt cx="5926835" cy="1603175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A388E157-EBE2-F34F-8F72-70EF39CA6814}"/>
                </a:ext>
              </a:extLst>
            </p:cNvPr>
            <p:cNvSpPr txBox="1"/>
            <p:nvPr/>
          </p:nvSpPr>
          <p:spPr>
            <a:xfrm>
              <a:off x="10285376" y="9214909"/>
              <a:ext cx="59268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4201727-96AE-EA43-BB84-2533309FFF6E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Action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175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2CE19D8-54B6-4C43-BD86-FEA540C8948B}"/>
              </a:ext>
            </a:extLst>
          </p:cNvPr>
          <p:cNvGrpSpPr/>
          <p:nvPr/>
        </p:nvGrpSpPr>
        <p:grpSpPr>
          <a:xfrm>
            <a:off x="8270142" y="5169877"/>
            <a:ext cx="7837366" cy="8546123"/>
            <a:chOff x="7239511" y="6193732"/>
            <a:chExt cx="9898628" cy="7522268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AFB87C40-3FA7-254E-9113-FA456AE972C2}"/>
                </a:ext>
              </a:extLst>
            </p:cNvPr>
            <p:cNvSpPr/>
            <p:nvPr/>
          </p:nvSpPr>
          <p:spPr>
            <a:xfrm>
              <a:off x="7239511" y="13311826"/>
              <a:ext cx="9898628" cy="404174"/>
            </a:xfrm>
            <a:custGeom>
              <a:avLst/>
              <a:gdLst>
                <a:gd name="connsiteX0" fmla="*/ 958882 w 958881"/>
                <a:gd name="connsiteY0" fmla="*/ 0 h 39152"/>
                <a:gd name="connsiteX1" fmla="*/ 958882 w 958881"/>
                <a:gd name="connsiteY1" fmla="*/ 39152 h 39152"/>
                <a:gd name="connsiteX2" fmla="*/ 0 w 958881"/>
                <a:gd name="connsiteY2" fmla="*/ 39152 h 39152"/>
                <a:gd name="connsiteX3" fmla="*/ 0 w 958881"/>
                <a:gd name="connsiteY3" fmla="*/ 0 h 39152"/>
                <a:gd name="connsiteX4" fmla="*/ 27146 w 958881"/>
                <a:gd name="connsiteY4" fmla="*/ 0 h 39152"/>
                <a:gd name="connsiteX5" fmla="*/ 54293 w 958881"/>
                <a:gd name="connsiteY5" fmla="*/ 0 h 39152"/>
                <a:gd name="connsiteX6" fmla="*/ 328613 w 958881"/>
                <a:gd name="connsiteY6" fmla="*/ 0 h 39152"/>
                <a:gd name="connsiteX7" fmla="*/ 355854 w 958881"/>
                <a:gd name="connsiteY7" fmla="*/ 0 h 39152"/>
                <a:gd name="connsiteX8" fmla="*/ 594074 w 958881"/>
                <a:gd name="connsiteY8" fmla="*/ 0 h 39152"/>
                <a:gd name="connsiteX9" fmla="*/ 621221 w 958881"/>
                <a:gd name="connsiteY9" fmla="*/ 0 h 39152"/>
                <a:gd name="connsiteX10" fmla="*/ 907637 w 958881"/>
                <a:gd name="connsiteY10" fmla="*/ 0 h 39152"/>
                <a:gd name="connsiteX11" fmla="*/ 934784 w 958881"/>
                <a:gd name="connsiteY11" fmla="*/ 0 h 39152"/>
                <a:gd name="connsiteX12" fmla="*/ 958882 w 958881"/>
                <a:gd name="connsiteY12" fmla="*/ 0 h 3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8881" h="39152">
                  <a:moveTo>
                    <a:pt x="958882" y="0"/>
                  </a:moveTo>
                  <a:lnTo>
                    <a:pt x="958882" y="39152"/>
                  </a:lnTo>
                  <a:lnTo>
                    <a:pt x="0" y="39152"/>
                  </a:lnTo>
                  <a:lnTo>
                    <a:pt x="0" y="0"/>
                  </a:lnTo>
                  <a:lnTo>
                    <a:pt x="27146" y="0"/>
                  </a:lnTo>
                  <a:lnTo>
                    <a:pt x="54293" y="0"/>
                  </a:lnTo>
                  <a:lnTo>
                    <a:pt x="328613" y="0"/>
                  </a:lnTo>
                  <a:lnTo>
                    <a:pt x="355854" y="0"/>
                  </a:lnTo>
                  <a:lnTo>
                    <a:pt x="594074" y="0"/>
                  </a:lnTo>
                  <a:lnTo>
                    <a:pt x="621221" y="0"/>
                  </a:lnTo>
                  <a:lnTo>
                    <a:pt x="907637" y="0"/>
                  </a:lnTo>
                  <a:lnTo>
                    <a:pt x="934784" y="0"/>
                  </a:lnTo>
                  <a:lnTo>
                    <a:pt x="95888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64A4FD0-95C9-CD47-8D33-D99E5EE7D81B}"/>
                </a:ext>
              </a:extLst>
            </p:cNvPr>
            <p:cNvSpPr/>
            <p:nvPr/>
          </p:nvSpPr>
          <p:spPr>
            <a:xfrm>
              <a:off x="8008696" y="11469513"/>
              <a:ext cx="2832814" cy="1842322"/>
            </a:xfrm>
            <a:custGeom>
              <a:avLst/>
              <a:gdLst>
                <a:gd name="connsiteX0" fmla="*/ 274395 w 274415"/>
                <a:gd name="connsiteY0" fmla="*/ -8 h 178466"/>
                <a:gd name="connsiteX1" fmla="*/ 274395 w 274415"/>
                <a:gd name="connsiteY1" fmla="*/ 178458 h 178466"/>
                <a:gd name="connsiteX2" fmla="*/ -20 w 274415"/>
                <a:gd name="connsiteY2" fmla="*/ 178458 h 178466"/>
                <a:gd name="connsiteX3" fmla="*/ -20 w 274415"/>
                <a:gd name="connsiteY3" fmla="*/ -8 h 178466"/>
                <a:gd name="connsiteX4" fmla="*/ 215626 w 274415"/>
                <a:gd name="connsiteY4" fmla="*/ 123531 h 178466"/>
                <a:gd name="connsiteX5" fmla="*/ 215626 w 274415"/>
                <a:gd name="connsiteY5" fmla="*/ 35533 h 178466"/>
                <a:gd name="connsiteX6" fmla="*/ 153333 w 274415"/>
                <a:gd name="connsiteY6" fmla="*/ 35533 h 178466"/>
                <a:gd name="connsiteX7" fmla="*/ 153333 w 274415"/>
                <a:gd name="connsiteY7" fmla="*/ 123816 h 178466"/>
                <a:gd name="connsiteX8" fmla="*/ 119138 w 274415"/>
                <a:gd name="connsiteY8" fmla="*/ 123531 h 178466"/>
                <a:gd name="connsiteX9" fmla="*/ 119138 w 274415"/>
                <a:gd name="connsiteY9" fmla="*/ 35533 h 178466"/>
                <a:gd name="connsiteX10" fmla="*/ 56844 w 274415"/>
                <a:gd name="connsiteY10" fmla="*/ 35533 h 178466"/>
                <a:gd name="connsiteX11" fmla="*/ 56844 w 274415"/>
                <a:gd name="connsiteY11" fmla="*/ 123816 h 17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415" h="178466">
                  <a:moveTo>
                    <a:pt x="274395" y="-8"/>
                  </a:moveTo>
                  <a:lnTo>
                    <a:pt x="274395" y="178458"/>
                  </a:lnTo>
                  <a:lnTo>
                    <a:pt x="-20" y="178458"/>
                  </a:lnTo>
                  <a:lnTo>
                    <a:pt x="-20" y="-8"/>
                  </a:lnTo>
                  <a:close/>
                  <a:moveTo>
                    <a:pt x="215626" y="123531"/>
                  </a:moveTo>
                  <a:lnTo>
                    <a:pt x="215626" y="35533"/>
                  </a:lnTo>
                  <a:lnTo>
                    <a:pt x="153333" y="35533"/>
                  </a:lnTo>
                  <a:lnTo>
                    <a:pt x="153333" y="123816"/>
                  </a:lnTo>
                  <a:close/>
                  <a:moveTo>
                    <a:pt x="119138" y="123531"/>
                  </a:moveTo>
                  <a:lnTo>
                    <a:pt x="119138" y="35533"/>
                  </a:lnTo>
                  <a:lnTo>
                    <a:pt x="56844" y="35533"/>
                  </a:lnTo>
                  <a:lnTo>
                    <a:pt x="56844" y="12381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1A3680F-2094-4044-8FD9-F17605BB4F1D}"/>
                </a:ext>
              </a:extLst>
            </p:cNvPr>
            <p:cNvSpPr/>
            <p:nvPr/>
          </p:nvSpPr>
          <p:spPr>
            <a:xfrm>
              <a:off x="10815682" y="11469513"/>
              <a:ext cx="2556513" cy="1842322"/>
            </a:xfrm>
            <a:custGeom>
              <a:avLst/>
              <a:gdLst>
                <a:gd name="connsiteX0" fmla="*/ 247630 w 247650"/>
                <a:gd name="connsiteY0" fmla="*/ -8 h 178466"/>
                <a:gd name="connsiteX1" fmla="*/ 247630 w 247650"/>
                <a:gd name="connsiteY1" fmla="*/ 178458 h 178466"/>
                <a:gd name="connsiteX2" fmla="*/ -20 w 247650"/>
                <a:gd name="connsiteY2" fmla="*/ 178458 h 178466"/>
                <a:gd name="connsiteX3" fmla="*/ -20 w 247650"/>
                <a:gd name="connsiteY3" fmla="*/ -8 h 178466"/>
                <a:gd name="connsiteX4" fmla="*/ 207434 w 247650"/>
                <a:gd name="connsiteY4" fmla="*/ 123531 h 178466"/>
                <a:gd name="connsiteX5" fmla="*/ 207434 w 247650"/>
                <a:gd name="connsiteY5" fmla="*/ 35533 h 178466"/>
                <a:gd name="connsiteX6" fmla="*/ 145141 w 247650"/>
                <a:gd name="connsiteY6" fmla="*/ 35533 h 178466"/>
                <a:gd name="connsiteX7" fmla="*/ 145141 w 247650"/>
                <a:gd name="connsiteY7" fmla="*/ 123816 h 178466"/>
                <a:gd name="connsiteX8" fmla="*/ 110946 w 247650"/>
                <a:gd name="connsiteY8" fmla="*/ 123531 h 178466"/>
                <a:gd name="connsiteX9" fmla="*/ 110946 w 247650"/>
                <a:gd name="connsiteY9" fmla="*/ 35533 h 178466"/>
                <a:gd name="connsiteX10" fmla="*/ 48653 w 247650"/>
                <a:gd name="connsiteY10" fmla="*/ 35533 h 178466"/>
                <a:gd name="connsiteX11" fmla="*/ 48653 w 247650"/>
                <a:gd name="connsiteY11" fmla="*/ 123816 h 17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650" h="178466">
                  <a:moveTo>
                    <a:pt x="247630" y="-8"/>
                  </a:moveTo>
                  <a:lnTo>
                    <a:pt x="247630" y="178458"/>
                  </a:lnTo>
                  <a:lnTo>
                    <a:pt x="-20" y="178458"/>
                  </a:lnTo>
                  <a:lnTo>
                    <a:pt x="-20" y="-8"/>
                  </a:lnTo>
                  <a:close/>
                  <a:moveTo>
                    <a:pt x="207434" y="123531"/>
                  </a:moveTo>
                  <a:lnTo>
                    <a:pt x="207434" y="35533"/>
                  </a:lnTo>
                  <a:lnTo>
                    <a:pt x="145141" y="35533"/>
                  </a:lnTo>
                  <a:lnTo>
                    <a:pt x="145141" y="123816"/>
                  </a:lnTo>
                  <a:close/>
                  <a:moveTo>
                    <a:pt x="110946" y="123531"/>
                  </a:moveTo>
                  <a:lnTo>
                    <a:pt x="110946" y="35533"/>
                  </a:lnTo>
                  <a:lnTo>
                    <a:pt x="48653" y="35533"/>
                  </a:lnTo>
                  <a:lnTo>
                    <a:pt x="48653" y="12381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2A41572-E1CE-124D-8949-F83F2F0CEAED}"/>
                </a:ext>
              </a:extLst>
            </p:cNvPr>
            <p:cNvSpPr/>
            <p:nvPr/>
          </p:nvSpPr>
          <p:spPr>
            <a:xfrm>
              <a:off x="13346367" y="11469513"/>
              <a:ext cx="3054052" cy="1842322"/>
            </a:xfrm>
            <a:custGeom>
              <a:avLst/>
              <a:gdLst>
                <a:gd name="connsiteX0" fmla="*/ 295826 w 295846"/>
                <a:gd name="connsiteY0" fmla="*/ -8 h 178466"/>
                <a:gd name="connsiteX1" fmla="*/ 295826 w 295846"/>
                <a:gd name="connsiteY1" fmla="*/ 178458 h 178466"/>
                <a:gd name="connsiteX2" fmla="*/ -20 w 295846"/>
                <a:gd name="connsiteY2" fmla="*/ 178458 h 178466"/>
                <a:gd name="connsiteX3" fmla="*/ -20 w 295846"/>
                <a:gd name="connsiteY3" fmla="*/ -8 h 178466"/>
                <a:gd name="connsiteX4" fmla="*/ 232961 w 295846"/>
                <a:gd name="connsiteY4" fmla="*/ 123531 h 178466"/>
                <a:gd name="connsiteX5" fmla="*/ 232961 w 295846"/>
                <a:gd name="connsiteY5" fmla="*/ 35533 h 178466"/>
                <a:gd name="connsiteX6" fmla="*/ 170668 w 295846"/>
                <a:gd name="connsiteY6" fmla="*/ 35533 h 178466"/>
                <a:gd name="connsiteX7" fmla="*/ 170668 w 295846"/>
                <a:gd name="connsiteY7" fmla="*/ 123816 h 178466"/>
                <a:gd name="connsiteX8" fmla="*/ 136473 w 295846"/>
                <a:gd name="connsiteY8" fmla="*/ 123531 h 178466"/>
                <a:gd name="connsiteX9" fmla="*/ 136473 w 295846"/>
                <a:gd name="connsiteY9" fmla="*/ 35533 h 178466"/>
                <a:gd name="connsiteX10" fmla="*/ 74180 w 295846"/>
                <a:gd name="connsiteY10" fmla="*/ 35533 h 178466"/>
                <a:gd name="connsiteX11" fmla="*/ 74180 w 295846"/>
                <a:gd name="connsiteY11" fmla="*/ 123816 h 17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5846" h="178466">
                  <a:moveTo>
                    <a:pt x="295826" y="-8"/>
                  </a:moveTo>
                  <a:lnTo>
                    <a:pt x="295826" y="178458"/>
                  </a:lnTo>
                  <a:lnTo>
                    <a:pt x="-20" y="178458"/>
                  </a:lnTo>
                  <a:lnTo>
                    <a:pt x="-20" y="-8"/>
                  </a:lnTo>
                  <a:close/>
                  <a:moveTo>
                    <a:pt x="232961" y="123531"/>
                  </a:moveTo>
                  <a:lnTo>
                    <a:pt x="232961" y="35533"/>
                  </a:lnTo>
                  <a:lnTo>
                    <a:pt x="170668" y="35533"/>
                  </a:lnTo>
                  <a:lnTo>
                    <a:pt x="170668" y="123816"/>
                  </a:lnTo>
                  <a:close/>
                  <a:moveTo>
                    <a:pt x="136473" y="123531"/>
                  </a:moveTo>
                  <a:lnTo>
                    <a:pt x="136473" y="35533"/>
                  </a:lnTo>
                  <a:lnTo>
                    <a:pt x="74180" y="35533"/>
                  </a:lnTo>
                  <a:lnTo>
                    <a:pt x="74180" y="12381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6A76DDA-A5B8-A64E-BE4D-5A8B64A17846}"/>
                </a:ext>
              </a:extLst>
            </p:cNvPr>
            <p:cNvSpPr/>
            <p:nvPr/>
          </p:nvSpPr>
          <p:spPr>
            <a:xfrm>
              <a:off x="10815682" y="9364278"/>
              <a:ext cx="2556513" cy="2105235"/>
            </a:xfrm>
            <a:custGeom>
              <a:avLst/>
              <a:gdLst>
                <a:gd name="connsiteX0" fmla="*/ 247630 w 247650"/>
                <a:gd name="connsiteY0" fmla="*/ -8 h 203934"/>
                <a:gd name="connsiteX1" fmla="*/ 247630 w 247650"/>
                <a:gd name="connsiteY1" fmla="*/ 203926 h 203934"/>
                <a:gd name="connsiteX2" fmla="*/ -20 w 247650"/>
                <a:gd name="connsiteY2" fmla="*/ 203926 h 203934"/>
                <a:gd name="connsiteX3" fmla="*/ -20 w 247650"/>
                <a:gd name="connsiteY3" fmla="*/ -8 h 203934"/>
                <a:gd name="connsiteX4" fmla="*/ 207434 w 247650"/>
                <a:gd name="connsiteY4" fmla="*/ 121630 h 203934"/>
                <a:gd name="connsiteX5" fmla="*/ 207434 w 247650"/>
                <a:gd name="connsiteY5" fmla="*/ 33348 h 203934"/>
                <a:gd name="connsiteX6" fmla="*/ 145141 w 247650"/>
                <a:gd name="connsiteY6" fmla="*/ 33348 h 203934"/>
                <a:gd name="connsiteX7" fmla="*/ 145141 w 247650"/>
                <a:gd name="connsiteY7" fmla="*/ 121630 h 203934"/>
                <a:gd name="connsiteX8" fmla="*/ 110946 w 247650"/>
                <a:gd name="connsiteY8" fmla="*/ 121630 h 203934"/>
                <a:gd name="connsiteX9" fmla="*/ 110946 w 247650"/>
                <a:gd name="connsiteY9" fmla="*/ 33348 h 203934"/>
                <a:gd name="connsiteX10" fmla="*/ 48653 w 247650"/>
                <a:gd name="connsiteY10" fmla="*/ 33348 h 203934"/>
                <a:gd name="connsiteX11" fmla="*/ 48653 w 247650"/>
                <a:gd name="connsiteY11" fmla="*/ 121630 h 203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650" h="203934">
                  <a:moveTo>
                    <a:pt x="247630" y="-8"/>
                  </a:moveTo>
                  <a:lnTo>
                    <a:pt x="247630" y="203926"/>
                  </a:lnTo>
                  <a:lnTo>
                    <a:pt x="-20" y="203926"/>
                  </a:lnTo>
                  <a:lnTo>
                    <a:pt x="-20" y="-8"/>
                  </a:lnTo>
                  <a:close/>
                  <a:moveTo>
                    <a:pt x="207434" y="121630"/>
                  </a:moveTo>
                  <a:lnTo>
                    <a:pt x="207434" y="33348"/>
                  </a:lnTo>
                  <a:lnTo>
                    <a:pt x="145141" y="33348"/>
                  </a:lnTo>
                  <a:lnTo>
                    <a:pt x="145141" y="121630"/>
                  </a:lnTo>
                  <a:close/>
                  <a:moveTo>
                    <a:pt x="110946" y="121630"/>
                  </a:moveTo>
                  <a:lnTo>
                    <a:pt x="110946" y="33348"/>
                  </a:lnTo>
                  <a:lnTo>
                    <a:pt x="48653" y="33348"/>
                  </a:lnTo>
                  <a:lnTo>
                    <a:pt x="48653" y="12163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19D7B46-8237-2743-83DF-A661A98EBD93}"/>
                </a:ext>
              </a:extLst>
            </p:cNvPr>
            <p:cNvSpPr/>
            <p:nvPr/>
          </p:nvSpPr>
          <p:spPr>
            <a:xfrm>
              <a:off x="13346367" y="9364278"/>
              <a:ext cx="3054052" cy="2105235"/>
            </a:xfrm>
            <a:custGeom>
              <a:avLst/>
              <a:gdLst>
                <a:gd name="connsiteX0" fmla="*/ 295826 w 295846"/>
                <a:gd name="connsiteY0" fmla="*/ -8 h 203934"/>
                <a:gd name="connsiteX1" fmla="*/ 295826 w 295846"/>
                <a:gd name="connsiteY1" fmla="*/ 203926 h 203934"/>
                <a:gd name="connsiteX2" fmla="*/ -20 w 295846"/>
                <a:gd name="connsiteY2" fmla="*/ 203926 h 203934"/>
                <a:gd name="connsiteX3" fmla="*/ -20 w 295846"/>
                <a:gd name="connsiteY3" fmla="*/ -8 h 203934"/>
                <a:gd name="connsiteX4" fmla="*/ 232961 w 295846"/>
                <a:gd name="connsiteY4" fmla="*/ 121821 h 203934"/>
                <a:gd name="connsiteX5" fmla="*/ 232961 w 295846"/>
                <a:gd name="connsiteY5" fmla="*/ 33538 h 203934"/>
                <a:gd name="connsiteX6" fmla="*/ 170668 w 295846"/>
                <a:gd name="connsiteY6" fmla="*/ 33538 h 203934"/>
                <a:gd name="connsiteX7" fmla="*/ 170668 w 295846"/>
                <a:gd name="connsiteY7" fmla="*/ 121821 h 203934"/>
                <a:gd name="connsiteX8" fmla="*/ 136473 w 295846"/>
                <a:gd name="connsiteY8" fmla="*/ 121821 h 203934"/>
                <a:gd name="connsiteX9" fmla="*/ 136473 w 295846"/>
                <a:gd name="connsiteY9" fmla="*/ 33538 h 203934"/>
                <a:gd name="connsiteX10" fmla="*/ 74180 w 295846"/>
                <a:gd name="connsiteY10" fmla="*/ 33538 h 203934"/>
                <a:gd name="connsiteX11" fmla="*/ 74180 w 295846"/>
                <a:gd name="connsiteY11" fmla="*/ 121821 h 203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5846" h="203934">
                  <a:moveTo>
                    <a:pt x="295826" y="-8"/>
                  </a:moveTo>
                  <a:lnTo>
                    <a:pt x="295826" y="203926"/>
                  </a:lnTo>
                  <a:lnTo>
                    <a:pt x="-20" y="203926"/>
                  </a:lnTo>
                  <a:lnTo>
                    <a:pt x="-20" y="-8"/>
                  </a:lnTo>
                  <a:close/>
                  <a:moveTo>
                    <a:pt x="232961" y="121821"/>
                  </a:moveTo>
                  <a:lnTo>
                    <a:pt x="232961" y="33538"/>
                  </a:lnTo>
                  <a:lnTo>
                    <a:pt x="170668" y="33538"/>
                  </a:lnTo>
                  <a:lnTo>
                    <a:pt x="170668" y="121821"/>
                  </a:lnTo>
                  <a:close/>
                  <a:moveTo>
                    <a:pt x="136473" y="121821"/>
                  </a:moveTo>
                  <a:lnTo>
                    <a:pt x="136473" y="33538"/>
                  </a:lnTo>
                  <a:lnTo>
                    <a:pt x="74180" y="33538"/>
                  </a:lnTo>
                  <a:lnTo>
                    <a:pt x="74180" y="12182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1F4E5F57-BA5A-D146-97E7-95E64BAC1476}"/>
                </a:ext>
              </a:extLst>
            </p:cNvPr>
            <p:cNvSpPr/>
            <p:nvPr/>
          </p:nvSpPr>
          <p:spPr>
            <a:xfrm>
              <a:off x="8546414" y="11766529"/>
              <a:ext cx="741658" cy="1051078"/>
            </a:xfrm>
            <a:custGeom>
              <a:avLst/>
              <a:gdLst>
                <a:gd name="connsiteX0" fmla="*/ 0 w 62293"/>
                <a:gd name="connsiteY0" fmla="*/ 0 h 88282"/>
                <a:gd name="connsiteX1" fmla="*/ 62293 w 62293"/>
                <a:gd name="connsiteY1" fmla="*/ 0 h 88282"/>
                <a:gd name="connsiteX2" fmla="*/ 62293 w 62293"/>
                <a:gd name="connsiteY2" fmla="*/ 88283 h 88282"/>
                <a:gd name="connsiteX3" fmla="*/ 0 w 62293"/>
                <a:gd name="connsiteY3" fmla="*/ 88283 h 8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93" h="88282">
                  <a:moveTo>
                    <a:pt x="0" y="0"/>
                  </a:moveTo>
                  <a:lnTo>
                    <a:pt x="62293" y="0"/>
                  </a:lnTo>
                  <a:lnTo>
                    <a:pt x="62293" y="88283"/>
                  </a:lnTo>
                  <a:lnTo>
                    <a:pt x="0" y="88283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9304FB7-B0A1-CA48-83D0-5323296D125D}"/>
                </a:ext>
              </a:extLst>
            </p:cNvPr>
            <p:cNvSpPr/>
            <p:nvPr/>
          </p:nvSpPr>
          <p:spPr>
            <a:xfrm>
              <a:off x="9542472" y="11766529"/>
              <a:ext cx="741658" cy="1051078"/>
            </a:xfrm>
            <a:custGeom>
              <a:avLst/>
              <a:gdLst>
                <a:gd name="connsiteX0" fmla="*/ 0 w 62293"/>
                <a:gd name="connsiteY0" fmla="*/ 0 h 88282"/>
                <a:gd name="connsiteX1" fmla="*/ 62294 w 62293"/>
                <a:gd name="connsiteY1" fmla="*/ 0 h 88282"/>
                <a:gd name="connsiteX2" fmla="*/ 62294 w 62293"/>
                <a:gd name="connsiteY2" fmla="*/ 88283 h 88282"/>
                <a:gd name="connsiteX3" fmla="*/ 0 w 62293"/>
                <a:gd name="connsiteY3" fmla="*/ 88283 h 8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93" h="88282">
                  <a:moveTo>
                    <a:pt x="0" y="0"/>
                  </a:moveTo>
                  <a:lnTo>
                    <a:pt x="62294" y="0"/>
                  </a:lnTo>
                  <a:lnTo>
                    <a:pt x="62294" y="88283"/>
                  </a:lnTo>
                  <a:lnTo>
                    <a:pt x="0" y="88283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7E09F14-3C47-8C4D-8F3D-B4D3E4F712E4}"/>
                </a:ext>
              </a:extLst>
            </p:cNvPr>
            <p:cNvSpPr/>
            <p:nvPr/>
          </p:nvSpPr>
          <p:spPr>
            <a:xfrm>
              <a:off x="11268838" y="11766529"/>
              <a:ext cx="741658" cy="1051078"/>
            </a:xfrm>
            <a:custGeom>
              <a:avLst/>
              <a:gdLst>
                <a:gd name="connsiteX0" fmla="*/ 0 w 62293"/>
                <a:gd name="connsiteY0" fmla="*/ 0 h 88282"/>
                <a:gd name="connsiteX1" fmla="*/ 62294 w 62293"/>
                <a:gd name="connsiteY1" fmla="*/ 0 h 88282"/>
                <a:gd name="connsiteX2" fmla="*/ 62294 w 62293"/>
                <a:gd name="connsiteY2" fmla="*/ 88283 h 88282"/>
                <a:gd name="connsiteX3" fmla="*/ 0 w 62293"/>
                <a:gd name="connsiteY3" fmla="*/ 88283 h 8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93" h="88282">
                  <a:moveTo>
                    <a:pt x="0" y="0"/>
                  </a:moveTo>
                  <a:lnTo>
                    <a:pt x="62294" y="0"/>
                  </a:lnTo>
                  <a:lnTo>
                    <a:pt x="62294" y="88283"/>
                  </a:lnTo>
                  <a:lnTo>
                    <a:pt x="0" y="88283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1299E15-F592-9A43-ADB7-2C48A013C5E3}"/>
                </a:ext>
              </a:extLst>
            </p:cNvPr>
            <p:cNvSpPr/>
            <p:nvPr/>
          </p:nvSpPr>
          <p:spPr>
            <a:xfrm>
              <a:off x="12264895" y="11766529"/>
              <a:ext cx="741658" cy="1051078"/>
            </a:xfrm>
            <a:custGeom>
              <a:avLst/>
              <a:gdLst>
                <a:gd name="connsiteX0" fmla="*/ 0 w 62293"/>
                <a:gd name="connsiteY0" fmla="*/ 0 h 88282"/>
                <a:gd name="connsiteX1" fmla="*/ 62294 w 62293"/>
                <a:gd name="connsiteY1" fmla="*/ 0 h 88282"/>
                <a:gd name="connsiteX2" fmla="*/ 62294 w 62293"/>
                <a:gd name="connsiteY2" fmla="*/ 88283 h 88282"/>
                <a:gd name="connsiteX3" fmla="*/ 0 w 62293"/>
                <a:gd name="connsiteY3" fmla="*/ 88283 h 8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93" h="88282">
                  <a:moveTo>
                    <a:pt x="0" y="0"/>
                  </a:moveTo>
                  <a:lnTo>
                    <a:pt x="62294" y="0"/>
                  </a:lnTo>
                  <a:lnTo>
                    <a:pt x="62294" y="88283"/>
                  </a:lnTo>
                  <a:lnTo>
                    <a:pt x="0" y="88283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E17FADD-6A12-374C-831B-914A5D40A935}"/>
                </a:ext>
              </a:extLst>
            </p:cNvPr>
            <p:cNvSpPr/>
            <p:nvPr/>
          </p:nvSpPr>
          <p:spPr>
            <a:xfrm>
              <a:off x="14063030" y="11766529"/>
              <a:ext cx="741658" cy="1051078"/>
            </a:xfrm>
            <a:custGeom>
              <a:avLst/>
              <a:gdLst>
                <a:gd name="connsiteX0" fmla="*/ 0 w 62293"/>
                <a:gd name="connsiteY0" fmla="*/ 0 h 88282"/>
                <a:gd name="connsiteX1" fmla="*/ 62294 w 62293"/>
                <a:gd name="connsiteY1" fmla="*/ 0 h 88282"/>
                <a:gd name="connsiteX2" fmla="*/ 62294 w 62293"/>
                <a:gd name="connsiteY2" fmla="*/ 88283 h 88282"/>
                <a:gd name="connsiteX3" fmla="*/ 0 w 62293"/>
                <a:gd name="connsiteY3" fmla="*/ 88283 h 8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93" h="88282">
                  <a:moveTo>
                    <a:pt x="0" y="0"/>
                  </a:moveTo>
                  <a:lnTo>
                    <a:pt x="62294" y="0"/>
                  </a:lnTo>
                  <a:lnTo>
                    <a:pt x="62294" y="88283"/>
                  </a:lnTo>
                  <a:lnTo>
                    <a:pt x="0" y="88283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7AA9205-17D2-7747-A8BA-BD28C5932A2C}"/>
                </a:ext>
              </a:extLst>
            </p:cNvPr>
            <p:cNvSpPr/>
            <p:nvPr/>
          </p:nvSpPr>
          <p:spPr>
            <a:xfrm>
              <a:off x="15059095" y="11766529"/>
              <a:ext cx="741658" cy="1051078"/>
            </a:xfrm>
            <a:custGeom>
              <a:avLst/>
              <a:gdLst>
                <a:gd name="connsiteX0" fmla="*/ 0 w 62293"/>
                <a:gd name="connsiteY0" fmla="*/ 0 h 88282"/>
                <a:gd name="connsiteX1" fmla="*/ 62293 w 62293"/>
                <a:gd name="connsiteY1" fmla="*/ 0 h 88282"/>
                <a:gd name="connsiteX2" fmla="*/ 62293 w 62293"/>
                <a:gd name="connsiteY2" fmla="*/ 88283 h 88282"/>
                <a:gd name="connsiteX3" fmla="*/ 0 w 62293"/>
                <a:gd name="connsiteY3" fmla="*/ 88283 h 8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93" h="88282">
                  <a:moveTo>
                    <a:pt x="0" y="0"/>
                  </a:moveTo>
                  <a:lnTo>
                    <a:pt x="62293" y="0"/>
                  </a:lnTo>
                  <a:lnTo>
                    <a:pt x="62293" y="88283"/>
                  </a:lnTo>
                  <a:lnTo>
                    <a:pt x="0" y="88283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28FDB4E-4000-FA4B-B719-58E1D60142F1}"/>
                </a:ext>
              </a:extLst>
            </p:cNvPr>
            <p:cNvSpPr/>
            <p:nvPr/>
          </p:nvSpPr>
          <p:spPr>
            <a:xfrm>
              <a:off x="15059095" y="9638749"/>
              <a:ext cx="741658" cy="1051078"/>
            </a:xfrm>
            <a:custGeom>
              <a:avLst/>
              <a:gdLst>
                <a:gd name="connsiteX0" fmla="*/ 0 w 62293"/>
                <a:gd name="connsiteY0" fmla="*/ 0 h 88282"/>
                <a:gd name="connsiteX1" fmla="*/ 62293 w 62293"/>
                <a:gd name="connsiteY1" fmla="*/ 0 h 88282"/>
                <a:gd name="connsiteX2" fmla="*/ 62293 w 62293"/>
                <a:gd name="connsiteY2" fmla="*/ 88283 h 88282"/>
                <a:gd name="connsiteX3" fmla="*/ 0 w 62293"/>
                <a:gd name="connsiteY3" fmla="*/ 88283 h 8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93" h="88282">
                  <a:moveTo>
                    <a:pt x="0" y="0"/>
                  </a:moveTo>
                  <a:lnTo>
                    <a:pt x="62293" y="0"/>
                  </a:lnTo>
                  <a:lnTo>
                    <a:pt x="62293" y="88283"/>
                  </a:lnTo>
                  <a:lnTo>
                    <a:pt x="0" y="88283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487177E-8032-C042-A4ED-8E0C1094FF2B}"/>
                </a:ext>
              </a:extLst>
            </p:cNvPr>
            <p:cNvSpPr/>
            <p:nvPr/>
          </p:nvSpPr>
          <p:spPr>
            <a:xfrm>
              <a:off x="14063030" y="9638749"/>
              <a:ext cx="741658" cy="1051078"/>
            </a:xfrm>
            <a:custGeom>
              <a:avLst/>
              <a:gdLst>
                <a:gd name="connsiteX0" fmla="*/ 0 w 62293"/>
                <a:gd name="connsiteY0" fmla="*/ 0 h 88282"/>
                <a:gd name="connsiteX1" fmla="*/ 62294 w 62293"/>
                <a:gd name="connsiteY1" fmla="*/ 0 h 88282"/>
                <a:gd name="connsiteX2" fmla="*/ 62294 w 62293"/>
                <a:gd name="connsiteY2" fmla="*/ 88283 h 88282"/>
                <a:gd name="connsiteX3" fmla="*/ 0 w 62293"/>
                <a:gd name="connsiteY3" fmla="*/ 88283 h 8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93" h="88282">
                  <a:moveTo>
                    <a:pt x="0" y="0"/>
                  </a:moveTo>
                  <a:lnTo>
                    <a:pt x="62294" y="0"/>
                  </a:lnTo>
                  <a:lnTo>
                    <a:pt x="62294" y="88283"/>
                  </a:lnTo>
                  <a:lnTo>
                    <a:pt x="0" y="88283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C14049A-7E7E-D44E-AA89-BD33E3A68BD7}"/>
                </a:ext>
              </a:extLst>
            </p:cNvPr>
            <p:cNvSpPr/>
            <p:nvPr/>
          </p:nvSpPr>
          <p:spPr>
            <a:xfrm>
              <a:off x="12264895" y="9638749"/>
              <a:ext cx="741658" cy="1051078"/>
            </a:xfrm>
            <a:custGeom>
              <a:avLst/>
              <a:gdLst>
                <a:gd name="connsiteX0" fmla="*/ 0 w 62293"/>
                <a:gd name="connsiteY0" fmla="*/ 0 h 88282"/>
                <a:gd name="connsiteX1" fmla="*/ 62294 w 62293"/>
                <a:gd name="connsiteY1" fmla="*/ 0 h 88282"/>
                <a:gd name="connsiteX2" fmla="*/ 62294 w 62293"/>
                <a:gd name="connsiteY2" fmla="*/ 88283 h 88282"/>
                <a:gd name="connsiteX3" fmla="*/ 0 w 62293"/>
                <a:gd name="connsiteY3" fmla="*/ 88283 h 8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93" h="88282">
                  <a:moveTo>
                    <a:pt x="0" y="0"/>
                  </a:moveTo>
                  <a:lnTo>
                    <a:pt x="62294" y="0"/>
                  </a:lnTo>
                  <a:lnTo>
                    <a:pt x="62294" y="88283"/>
                  </a:lnTo>
                  <a:lnTo>
                    <a:pt x="0" y="88283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C203B0E-256E-2943-B937-D3F44821FDD0}"/>
                </a:ext>
              </a:extLst>
            </p:cNvPr>
            <p:cNvSpPr/>
            <p:nvPr/>
          </p:nvSpPr>
          <p:spPr>
            <a:xfrm>
              <a:off x="11268838" y="9638749"/>
              <a:ext cx="741658" cy="1051078"/>
            </a:xfrm>
            <a:custGeom>
              <a:avLst/>
              <a:gdLst>
                <a:gd name="connsiteX0" fmla="*/ 0 w 62293"/>
                <a:gd name="connsiteY0" fmla="*/ 0 h 88282"/>
                <a:gd name="connsiteX1" fmla="*/ 62294 w 62293"/>
                <a:gd name="connsiteY1" fmla="*/ 0 h 88282"/>
                <a:gd name="connsiteX2" fmla="*/ 62294 w 62293"/>
                <a:gd name="connsiteY2" fmla="*/ 88283 h 88282"/>
                <a:gd name="connsiteX3" fmla="*/ 0 w 62293"/>
                <a:gd name="connsiteY3" fmla="*/ 88283 h 8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93" h="88282">
                  <a:moveTo>
                    <a:pt x="0" y="0"/>
                  </a:moveTo>
                  <a:lnTo>
                    <a:pt x="62294" y="0"/>
                  </a:lnTo>
                  <a:lnTo>
                    <a:pt x="62294" y="88283"/>
                  </a:lnTo>
                  <a:lnTo>
                    <a:pt x="0" y="88283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717C3BB-4FA1-9149-AD63-C1548DBE2566}"/>
                </a:ext>
              </a:extLst>
            </p:cNvPr>
            <p:cNvSpPr/>
            <p:nvPr/>
          </p:nvSpPr>
          <p:spPr>
            <a:xfrm>
              <a:off x="8008696" y="9362312"/>
              <a:ext cx="2831835" cy="2105235"/>
            </a:xfrm>
            <a:custGeom>
              <a:avLst/>
              <a:gdLst>
                <a:gd name="connsiteX0" fmla="*/ 274320 w 274320"/>
                <a:gd name="connsiteY0" fmla="*/ 0 h 203934"/>
                <a:gd name="connsiteX1" fmla="*/ 274320 w 274320"/>
                <a:gd name="connsiteY1" fmla="*/ 203934 h 203934"/>
                <a:gd name="connsiteX2" fmla="*/ 164402 w 274320"/>
                <a:gd name="connsiteY2" fmla="*/ 203934 h 203934"/>
                <a:gd name="connsiteX3" fmla="*/ 164402 w 274320"/>
                <a:gd name="connsiteY3" fmla="*/ 54642 h 203934"/>
                <a:gd name="connsiteX4" fmla="*/ 97917 w 274320"/>
                <a:gd name="connsiteY4" fmla="*/ 54642 h 203934"/>
                <a:gd name="connsiteX5" fmla="*/ 97917 w 274320"/>
                <a:gd name="connsiteY5" fmla="*/ 203934 h 203934"/>
                <a:gd name="connsiteX6" fmla="*/ 0 w 274320"/>
                <a:gd name="connsiteY6" fmla="*/ 203934 h 203934"/>
                <a:gd name="connsiteX7" fmla="*/ 0 w 274320"/>
                <a:gd name="connsiteY7" fmla="*/ 23092 h 203934"/>
                <a:gd name="connsiteX8" fmla="*/ 88011 w 274320"/>
                <a:gd name="connsiteY8" fmla="*/ 23092 h 203934"/>
                <a:gd name="connsiteX9" fmla="*/ 88011 w 274320"/>
                <a:gd name="connsiteY9" fmla="*/ 0 h 203934"/>
                <a:gd name="connsiteX10" fmla="*/ 274320 w 274320"/>
                <a:gd name="connsiteY10" fmla="*/ 0 h 203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4320" h="203934">
                  <a:moveTo>
                    <a:pt x="274320" y="0"/>
                  </a:moveTo>
                  <a:lnTo>
                    <a:pt x="274320" y="203934"/>
                  </a:lnTo>
                  <a:lnTo>
                    <a:pt x="164402" y="203934"/>
                  </a:lnTo>
                  <a:lnTo>
                    <a:pt x="164402" y="54642"/>
                  </a:lnTo>
                  <a:lnTo>
                    <a:pt x="97917" y="54642"/>
                  </a:lnTo>
                  <a:lnTo>
                    <a:pt x="97917" y="203934"/>
                  </a:lnTo>
                  <a:lnTo>
                    <a:pt x="0" y="203934"/>
                  </a:lnTo>
                  <a:lnTo>
                    <a:pt x="0" y="23092"/>
                  </a:lnTo>
                  <a:lnTo>
                    <a:pt x="88011" y="23092"/>
                  </a:lnTo>
                  <a:lnTo>
                    <a:pt x="88011" y="0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F2805A28-B76F-3246-90EE-780E04D0A3BE}"/>
                </a:ext>
              </a:extLst>
            </p:cNvPr>
            <p:cNvSpPr/>
            <p:nvPr/>
          </p:nvSpPr>
          <p:spPr>
            <a:xfrm>
              <a:off x="8917239" y="8106669"/>
              <a:ext cx="1924264" cy="1256667"/>
            </a:xfrm>
            <a:custGeom>
              <a:avLst/>
              <a:gdLst>
                <a:gd name="connsiteX0" fmla="*/ 0 w 186404"/>
                <a:gd name="connsiteY0" fmla="*/ 0 h 121733"/>
                <a:gd name="connsiteX1" fmla="*/ 186404 w 186404"/>
                <a:gd name="connsiteY1" fmla="*/ 0 h 121733"/>
                <a:gd name="connsiteX2" fmla="*/ 186404 w 186404"/>
                <a:gd name="connsiteY2" fmla="*/ 121733 h 121733"/>
                <a:gd name="connsiteX3" fmla="*/ 0 w 186404"/>
                <a:gd name="connsiteY3" fmla="*/ 121733 h 12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404" h="121733">
                  <a:moveTo>
                    <a:pt x="0" y="0"/>
                  </a:moveTo>
                  <a:lnTo>
                    <a:pt x="186404" y="0"/>
                  </a:lnTo>
                  <a:lnTo>
                    <a:pt x="186404" y="121733"/>
                  </a:lnTo>
                  <a:lnTo>
                    <a:pt x="0" y="121733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7B1B3A0-11C6-A647-A67C-8C024D50C25D}"/>
                </a:ext>
              </a:extLst>
            </p:cNvPr>
            <p:cNvSpPr/>
            <p:nvPr/>
          </p:nvSpPr>
          <p:spPr>
            <a:xfrm>
              <a:off x="10814703" y="7258100"/>
              <a:ext cx="2557498" cy="2105235"/>
            </a:xfrm>
            <a:custGeom>
              <a:avLst/>
              <a:gdLst>
                <a:gd name="connsiteX0" fmla="*/ 247745 w 247745"/>
                <a:gd name="connsiteY0" fmla="*/ 25563 h 203934"/>
                <a:gd name="connsiteX1" fmla="*/ 247745 w 247745"/>
                <a:gd name="connsiteY1" fmla="*/ 203934 h 203934"/>
                <a:gd name="connsiteX2" fmla="*/ 0 w 247745"/>
                <a:gd name="connsiteY2" fmla="*/ 203934 h 203934"/>
                <a:gd name="connsiteX3" fmla="*/ 0 w 247745"/>
                <a:gd name="connsiteY3" fmla="*/ 0 h 203934"/>
                <a:gd name="connsiteX4" fmla="*/ 111062 w 247745"/>
                <a:gd name="connsiteY4" fmla="*/ 0 h 203934"/>
                <a:gd name="connsiteX5" fmla="*/ 111062 w 247745"/>
                <a:gd name="connsiteY5" fmla="*/ 25563 h 203934"/>
                <a:gd name="connsiteX6" fmla="*/ 145256 w 247745"/>
                <a:gd name="connsiteY6" fmla="*/ 25563 h 203934"/>
                <a:gd name="connsiteX7" fmla="*/ 145256 w 247745"/>
                <a:gd name="connsiteY7" fmla="*/ 126295 h 203934"/>
                <a:gd name="connsiteX8" fmla="*/ 207550 w 247745"/>
                <a:gd name="connsiteY8" fmla="*/ 126295 h 203934"/>
                <a:gd name="connsiteX9" fmla="*/ 207550 w 247745"/>
                <a:gd name="connsiteY9" fmla="*/ 25563 h 203934"/>
                <a:gd name="connsiteX10" fmla="*/ 247745 w 247745"/>
                <a:gd name="connsiteY10" fmla="*/ 25563 h 203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745" h="203934">
                  <a:moveTo>
                    <a:pt x="247745" y="25563"/>
                  </a:moveTo>
                  <a:lnTo>
                    <a:pt x="247745" y="203934"/>
                  </a:lnTo>
                  <a:lnTo>
                    <a:pt x="0" y="203934"/>
                  </a:lnTo>
                  <a:lnTo>
                    <a:pt x="0" y="0"/>
                  </a:lnTo>
                  <a:lnTo>
                    <a:pt x="111062" y="0"/>
                  </a:lnTo>
                  <a:lnTo>
                    <a:pt x="111062" y="25563"/>
                  </a:lnTo>
                  <a:lnTo>
                    <a:pt x="145256" y="25563"/>
                  </a:lnTo>
                  <a:lnTo>
                    <a:pt x="145256" y="126295"/>
                  </a:lnTo>
                  <a:lnTo>
                    <a:pt x="207550" y="126295"/>
                  </a:lnTo>
                  <a:lnTo>
                    <a:pt x="207550" y="25563"/>
                  </a:lnTo>
                  <a:lnTo>
                    <a:pt x="247745" y="25563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54B574C-3734-D44C-BCE7-0BA73EB99487}"/>
                </a:ext>
              </a:extLst>
            </p:cNvPr>
            <p:cNvSpPr/>
            <p:nvPr/>
          </p:nvSpPr>
          <p:spPr>
            <a:xfrm>
              <a:off x="13345381" y="7258100"/>
              <a:ext cx="3055030" cy="2105235"/>
            </a:xfrm>
            <a:custGeom>
              <a:avLst/>
              <a:gdLst>
                <a:gd name="connsiteX0" fmla="*/ 295942 w 295941"/>
                <a:gd name="connsiteY0" fmla="*/ 0 h 203934"/>
                <a:gd name="connsiteX1" fmla="*/ 295942 w 295941"/>
                <a:gd name="connsiteY1" fmla="*/ 203934 h 203934"/>
                <a:gd name="connsiteX2" fmla="*/ 188786 w 295941"/>
                <a:gd name="connsiteY2" fmla="*/ 203934 h 203934"/>
                <a:gd name="connsiteX3" fmla="*/ 188786 w 295941"/>
                <a:gd name="connsiteY3" fmla="*/ 54642 h 203934"/>
                <a:gd name="connsiteX4" fmla="*/ 122587 w 295941"/>
                <a:gd name="connsiteY4" fmla="*/ 54642 h 203934"/>
                <a:gd name="connsiteX5" fmla="*/ 122587 w 295941"/>
                <a:gd name="connsiteY5" fmla="*/ 203934 h 203934"/>
                <a:gd name="connsiteX6" fmla="*/ 0 w 295941"/>
                <a:gd name="connsiteY6" fmla="*/ 203934 h 203934"/>
                <a:gd name="connsiteX7" fmla="*/ 0 w 295941"/>
                <a:gd name="connsiteY7" fmla="*/ 25563 h 203934"/>
                <a:gd name="connsiteX8" fmla="*/ 74295 w 295941"/>
                <a:gd name="connsiteY8" fmla="*/ 25563 h 203934"/>
                <a:gd name="connsiteX9" fmla="*/ 74295 w 295941"/>
                <a:gd name="connsiteY9" fmla="*/ 0 h 203934"/>
                <a:gd name="connsiteX10" fmla="*/ 295942 w 295941"/>
                <a:gd name="connsiteY10" fmla="*/ 0 h 203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941" h="203934">
                  <a:moveTo>
                    <a:pt x="295942" y="0"/>
                  </a:moveTo>
                  <a:lnTo>
                    <a:pt x="295942" y="203934"/>
                  </a:lnTo>
                  <a:lnTo>
                    <a:pt x="188786" y="203934"/>
                  </a:lnTo>
                  <a:lnTo>
                    <a:pt x="188786" y="54642"/>
                  </a:lnTo>
                  <a:lnTo>
                    <a:pt x="122587" y="54642"/>
                  </a:lnTo>
                  <a:lnTo>
                    <a:pt x="122587" y="203934"/>
                  </a:lnTo>
                  <a:lnTo>
                    <a:pt x="0" y="203934"/>
                  </a:lnTo>
                  <a:lnTo>
                    <a:pt x="0" y="25563"/>
                  </a:lnTo>
                  <a:lnTo>
                    <a:pt x="74295" y="25563"/>
                  </a:lnTo>
                  <a:lnTo>
                    <a:pt x="74295" y="0"/>
                  </a:lnTo>
                  <a:lnTo>
                    <a:pt x="295942" y="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BC7DD320-180F-644C-870A-88057B96FED9}"/>
                </a:ext>
              </a:extLst>
            </p:cNvPr>
            <p:cNvSpPr/>
            <p:nvPr/>
          </p:nvSpPr>
          <p:spPr>
            <a:xfrm>
              <a:off x="14112331" y="6954008"/>
              <a:ext cx="2288072" cy="388466"/>
            </a:xfrm>
            <a:custGeom>
              <a:avLst/>
              <a:gdLst>
                <a:gd name="connsiteX0" fmla="*/ 0 w 221646"/>
                <a:gd name="connsiteY0" fmla="*/ 0 h 37631"/>
                <a:gd name="connsiteX1" fmla="*/ 221647 w 221646"/>
                <a:gd name="connsiteY1" fmla="*/ 0 h 37631"/>
                <a:gd name="connsiteX2" fmla="*/ 221647 w 221646"/>
                <a:gd name="connsiteY2" fmla="*/ 37632 h 37631"/>
                <a:gd name="connsiteX3" fmla="*/ 0 w 221646"/>
                <a:gd name="connsiteY3" fmla="*/ 37632 h 3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646" h="37631">
                  <a:moveTo>
                    <a:pt x="0" y="0"/>
                  </a:moveTo>
                  <a:lnTo>
                    <a:pt x="221647" y="0"/>
                  </a:lnTo>
                  <a:lnTo>
                    <a:pt x="221647" y="37632"/>
                  </a:lnTo>
                  <a:lnTo>
                    <a:pt x="0" y="37632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47759EF-BB57-ED4E-B109-2EB7107B15C0}"/>
                </a:ext>
              </a:extLst>
            </p:cNvPr>
            <p:cNvSpPr/>
            <p:nvPr/>
          </p:nvSpPr>
          <p:spPr>
            <a:xfrm>
              <a:off x="10814703" y="6193732"/>
              <a:ext cx="1146498" cy="1148758"/>
            </a:xfrm>
            <a:custGeom>
              <a:avLst/>
              <a:gdLst>
                <a:gd name="connsiteX0" fmla="*/ 0 w 111061"/>
                <a:gd name="connsiteY0" fmla="*/ 0 h 111280"/>
                <a:gd name="connsiteX1" fmla="*/ 111062 w 111061"/>
                <a:gd name="connsiteY1" fmla="*/ 0 h 111280"/>
                <a:gd name="connsiteX2" fmla="*/ 111062 w 111061"/>
                <a:gd name="connsiteY2" fmla="*/ 111280 h 111280"/>
                <a:gd name="connsiteX3" fmla="*/ 0 w 111061"/>
                <a:gd name="connsiteY3" fmla="*/ 111280 h 11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061" h="111280">
                  <a:moveTo>
                    <a:pt x="0" y="0"/>
                  </a:moveTo>
                  <a:lnTo>
                    <a:pt x="111062" y="0"/>
                  </a:lnTo>
                  <a:lnTo>
                    <a:pt x="111062" y="111280"/>
                  </a:lnTo>
                  <a:lnTo>
                    <a:pt x="0" y="11128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3568DDE-E546-0747-9B58-C887D4E18C45}"/>
                </a:ext>
              </a:extLst>
            </p:cNvPr>
            <p:cNvSpPr/>
            <p:nvPr/>
          </p:nvSpPr>
          <p:spPr>
            <a:xfrm>
              <a:off x="9009040" y="9900641"/>
              <a:ext cx="708244" cy="1592666"/>
            </a:xfrm>
            <a:custGeom>
              <a:avLst/>
              <a:gdLst>
                <a:gd name="connsiteX0" fmla="*/ 0 w 66389"/>
                <a:gd name="connsiteY0" fmla="*/ 0 h 149292"/>
                <a:gd name="connsiteX1" fmla="*/ 66389 w 66389"/>
                <a:gd name="connsiteY1" fmla="*/ 0 h 149292"/>
                <a:gd name="connsiteX2" fmla="*/ 66389 w 66389"/>
                <a:gd name="connsiteY2" fmla="*/ 149292 h 149292"/>
                <a:gd name="connsiteX3" fmla="*/ 0 w 66389"/>
                <a:gd name="connsiteY3" fmla="*/ 149292 h 149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89" h="149292">
                  <a:moveTo>
                    <a:pt x="0" y="0"/>
                  </a:moveTo>
                  <a:lnTo>
                    <a:pt x="66389" y="0"/>
                  </a:lnTo>
                  <a:lnTo>
                    <a:pt x="66389" y="149292"/>
                  </a:lnTo>
                  <a:lnTo>
                    <a:pt x="0" y="149292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E79BCFC-EEC4-9541-903B-5EBE2810950D}"/>
                </a:ext>
              </a:extLst>
            </p:cNvPr>
            <p:cNvSpPr/>
            <p:nvPr/>
          </p:nvSpPr>
          <p:spPr>
            <a:xfrm>
              <a:off x="14599421" y="7771139"/>
              <a:ext cx="707226" cy="1592668"/>
            </a:xfrm>
            <a:custGeom>
              <a:avLst/>
              <a:gdLst>
                <a:gd name="connsiteX0" fmla="*/ 0 w 66293"/>
                <a:gd name="connsiteY0" fmla="*/ 0 h 149292"/>
                <a:gd name="connsiteX1" fmla="*/ 66294 w 66293"/>
                <a:gd name="connsiteY1" fmla="*/ 0 h 149292"/>
                <a:gd name="connsiteX2" fmla="*/ 66294 w 66293"/>
                <a:gd name="connsiteY2" fmla="*/ 149292 h 149292"/>
                <a:gd name="connsiteX3" fmla="*/ 0 w 66293"/>
                <a:gd name="connsiteY3" fmla="*/ 149292 h 149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3" h="149292">
                  <a:moveTo>
                    <a:pt x="0" y="0"/>
                  </a:moveTo>
                  <a:lnTo>
                    <a:pt x="66294" y="0"/>
                  </a:lnTo>
                  <a:lnTo>
                    <a:pt x="66294" y="149292"/>
                  </a:lnTo>
                  <a:lnTo>
                    <a:pt x="0" y="149292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A7F626FD-B77A-A24C-A1C0-A1FB55E29A52}"/>
              </a:ext>
            </a:extLst>
          </p:cNvPr>
          <p:cNvSpPr txBox="1"/>
          <p:nvPr/>
        </p:nvSpPr>
        <p:spPr>
          <a:xfrm>
            <a:off x="18279832" y="6768111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Desire</a:t>
            </a: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id="{77486E9D-2959-FF4E-AAC8-690545BDD616}"/>
              </a:ext>
            </a:extLst>
          </p:cNvPr>
          <p:cNvSpPr/>
          <p:nvPr/>
        </p:nvSpPr>
        <p:spPr>
          <a:xfrm>
            <a:off x="18279833" y="7352886"/>
            <a:ext cx="50173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Marketing is the business process of creating.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489DE1A8-F1F0-EE4D-8CB7-B0E65FA88BCB}"/>
              </a:ext>
            </a:extLst>
          </p:cNvPr>
          <p:cNvSpPr txBox="1"/>
          <p:nvPr/>
        </p:nvSpPr>
        <p:spPr>
          <a:xfrm>
            <a:off x="18279832" y="9992679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Knowledge</a:t>
            </a: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60C904A1-E611-C346-AA41-42455A2BF3C3}"/>
              </a:ext>
            </a:extLst>
          </p:cNvPr>
          <p:cNvSpPr/>
          <p:nvPr/>
        </p:nvSpPr>
        <p:spPr>
          <a:xfrm>
            <a:off x="18279833" y="10577454"/>
            <a:ext cx="50173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Marketing is the business process of creating.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3D85475-FDA6-EB49-A9DD-4EDFE1FC46AD}"/>
              </a:ext>
            </a:extLst>
          </p:cNvPr>
          <p:cNvSpPr/>
          <p:nvPr/>
        </p:nvSpPr>
        <p:spPr>
          <a:xfrm>
            <a:off x="16495069" y="6808208"/>
            <a:ext cx="1332564" cy="13325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A3E896D-02A6-5945-A41C-238D2E0F12D2}"/>
              </a:ext>
            </a:extLst>
          </p:cNvPr>
          <p:cNvSpPr/>
          <p:nvPr/>
        </p:nvSpPr>
        <p:spPr>
          <a:xfrm>
            <a:off x="16495069" y="10106233"/>
            <a:ext cx="1332564" cy="13325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</a:t>
            </a:r>
          </a:p>
        </p:txBody>
      </p: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B6C50A1C-2496-854F-A6D0-96B95C4E5E8E}"/>
              </a:ext>
            </a:extLst>
          </p:cNvPr>
          <p:cNvSpPr txBox="1"/>
          <p:nvPr/>
        </p:nvSpPr>
        <p:spPr>
          <a:xfrm flipH="1">
            <a:off x="1687162" y="6768111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Desire</a:t>
            </a:r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6D9829AD-B7CC-7E43-9118-1D1FF751D838}"/>
              </a:ext>
            </a:extLst>
          </p:cNvPr>
          <p:cNvSpPr/>
          <p:nvPr/>
        </p:nvSpPr>
        <p:spPr>
          <a:xfrm flipH="1">
            <a:off x="1234963" y="7352886"/>
            <a:ext cx="50173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Marketing is the business process of creating.</a:t>
            </a:r>
          </a:p>
        </p:txBody>
      </p: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27B79940-23EC-E44B-96E7-D173A50E7DD8}"/>
              </a:ext>
            </a:extLst>
          </p:cNvPr>
          <p:cNvSpPr txBox="1"/>
          <p:nvPr/>
        </p:nvSpPr>
        <p:spPr>
          <a:xfrm flipH="1">
            <a:off x="1687162" y="9992679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Knowledge</a:t>
            </a:r>
          </a:p>
        </p:txBody>
      </p:sp>
      <p:sp>
        <p:nvSpPr>
          <p:cNvPr id="68" name="Rectangle 56">
            <a:extLst>
              <a:ext uri="{FF2B5EF4-FFF2-40B4-BE49-F238E27FC236}">
                <a16:creationId xmlns:a16="http://schemas.microsoft.com/office/drawing/2014/main" id="{51B1A070-4AEA-DE45-B530-9CFA1B1B979E}"/>
              </a:ext>
            </a:extLst>
          </p:cNvPr>
          <p:cNvSpPr/>
          <p:nvPr/>
        </p:nvSpPr>
        <p:spPr>
          <a:xfrm flipH="1">
            <a:off x="1234963" y="10577454"/>
            <a:ext cx="50173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Marketing is the business process of creating.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E2626F5-50A7-3C4C-8038-1E7994407AF7}"/>
              </a:ext>
            </a:extLst>
          </p:cNvPr>
          <p:cNvSpPr/>
          <p:nvPr/>
        </p:nvSpPr>
        <p:spPr>
          <a:xfrm flipH="1">
            <a:off x="6704509" y="6808208"/>
            <a:ext cx="1332564" cy="13325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0722BB1-FC2F-DC4F-8873-A2671C55CAC1}"/>
              </a:ext>
            </a:extLst>
          </p:cNvPr>
          <p:cNvSpPr/>
          <p:nvPr/>
        </p:nvSpPr>
        <p:spPr>
          <a:xfrm flipH="1">
            <a:off x="6704509" y="10106233"/>
            <a:ext cx="1332564" cy="13325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6629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BE3334-CC56-FE42-AE8A-B7CF0F4B3063}"/>
              </a:ext>
            </a:extLst>
          </p:cNvPr>
          <p:cNvGrpSpPr/>
          <p:nvPr/>
        </p:nvGrpSpPr>
        <p:grpSpPr>
          <a:xfrm>
            <a:off x="10575722" y="5054072"/>
            <a:ext cx="2510205" cy="2353271"/>
            <a:chOff x="944389" y="10296494"/>
            <a:chExt cx="2510205" cy="2353271"/>
          </a:xfrm>
        </p:grpSpPr>
        <p:graphicFrame>
          <p:nvGraphicFramePr>
            <p:cNvPr id="91" name="Chart 90">
              <a:extLst>
                <a:ext uri="{FF2B5EF4-FFF2-40B4-BE49-F238E27FC236}">
                  <a16:creationId xmlns:a16="http://schemas.microsoft.com/office/drawing/2014/main" id="{8021C684-E67C-D14B-AE8A-5EE0DEC32E8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41940005"/>
                </p:ext>
              </p:extLst>
            </p:nvPr>
          </p:nvGraphicFramePr>
          <p:xfrm>
            <a:off x="944389" y="10296494"/>
            <a:ext cx="2510205" cy="235327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2" name="CuadroTexto 395">
              <a:extLst>
                <a:ext uri="{FF2B5EF4-FFF2-40B4-BE49-F238E27FC236}">
                  <a16:creationId xmlns:a16="http://schemas.microsoft.com/office/drawing/2014/main" id="{101CA927-F9C3-D444-AAF1-DDD398114501}"/>
                </a:ext>
              </a:extLst>
            </p:cNvPr>
            <p:cNvSpPr txBox="1"/>
            <p:nvPr/>
          </p:nvSpPr>
          <p:spPr>
            <a:xfrm>
              <a:off x="1505382" y="11140389"/>
              <a:ext cx="14105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60%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748717A-5C30-F149-A03E-8E46FF0BF240}"/>
              </a:ext>
            </a:extLst>
          </p:cNvPr>
          <p:cNvGrpSpPr/>
          <p:nvPr/>
        </p:nvGrpSpPr>
        <p:grpSpPr>
          <a:xfrm>
            <a:off x="13184419" y="5446313"/>
            <a:ext cx="9805175" cy="1538882"/>
            <a:chOff x="8851625" y="10192453"/>
            <a:chExt cx="9805175" cy="1538882"/>
          </a:xfrm>
        </p:grpSpPr>
        <p:sp>
          <p:nvSpPr>
            <p:cNvPr id="94" name="CuadroTexto 395">
              <a:extLst>
                <a:ext uri="{FF2B5EF4-FFF2-40B4-BE49-F238E27FC236}">
                  <a16:creationId xmlns:a16="http://schemas.microsoft.com/office/drawing/2014/main" id="{01406C54-5BD0-9140-9613-115AF4C5F16B}"/>
                </a:ext>
              </a:extLst>
            </p:cNvPr>
            <p:cNvSpPr txBox="1"/>
            <p:nvPr/>
          </p:nvSpPr>
          <p:spPr>
            <a:xfrm>
              <a:off x="8851625" y="10192453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Desire</a:t>
              </a:r>
            </a:p>
          </p:txBody>
        </p:sp>
        <p:sp>
          <p:nvSpPr>
            <p:cNvPr id="95" name="Rectangle 56">
              <a:extLst>
                <a:ext uri="{FF2B5EF4-FFF2-40B4-BE49-F238E27FC236}">
                  <a16:creationId xmlns:a16="http://schemas.microsoft.com/office/drawing/2014/main" id="{D144BD25-3F8C-CB4B-A646-796387DDBD87}"/>
                </a:ext>
              </a:extLst>
            </p:cNvPr>
            <p:cNvSpPr/>
            <p:nvPr/>
          </p:nvSpPr>
          <p:spPr>
            <a:xfrm>
              <a:off x="8851626" y="10777228"/>
              <a:ext cx="980517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Marketing is the business process of creating.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8074EE2-CE81-1442-8593-29D22502BC8B}"/>
              </a:ext>
            </a:extLst>
          </p:cNvPr>
          <p:cNvGrpSpPr/>
          <p:nvPr/>
        </p:nvGrpSpPr>
        <p:grpSpPr>
          <a:xfrm>
            <a:off x="10575722" y="7769564"/>
            <a:ext cx="2510205" cy="2353271"/>
            <a:chOff x="944389" y="10296494"/>
            <a:chExt cx="2510205" cy="2353271"/>
          </a:xfrm>
        </p:grpSpPr>
        <p:graphicFrame>
          <p:nvGraphicFramePr>
            <p:cNvPr id="101" name="Chart 100">
              <a:extLst>
                <a:ext uri="{FF2B5EF4-FFF2-40B4-BE49-F238E27FC236}">
                  <a16:creationId xmlns:a16="http://schemas.microsoft.com/office/drawing/2014/main" id="{D3971135-4967-484C-937E-210616026B4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57216842"/>
                </p:ext>
              </p:extLst>
            </p:nvPr>
          </p:nvGraphicFramePr>
          <p:xfrm>
            <a:off x="944389" y="10296494"/>
            <a:ext cx="2510205" cy="235327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02" name="CuadroTexto 395">
              <a:extLst>
                <a:ext uri="{FF2B5EF4-FFF2-40B4-BE49-F238E27FC236}">
                  <a16:creationId xmlns:a16="http://schemas.microsoft.com/office/drawing/2014/main" id="{BAD6A8CC-890B-E941-AE16-2C221BDBCD3C}"/>
                </a:ext>
              </a:extLst>
            </p:cNvPr>
            <p:cNvSpPr txBox="1"/>
            <p:nvPr/>
          </p:nvSpPr>
          <p:spPr>
            <a:xfrm>
              <a:off x="1505382" y="11140389"/>
              <a:ext cx="14105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45%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9F7824F-0D36-C243-A9B7-AB4E571D8316}"/>
              </a:ext>
            </a:extLst>
          </p:cNvPr>
          <p:cNvGrpSpPr/>
          <p:nvPr/>
        </p:nvGrpSpPr>
        <p:grpSpPr>
          <a:xfrm>
            <a:off x="13184419" y="8161805"/>
            <a:ext cx="9805175" cy="1538882"/>
            <a:chOff x="8851625" y="10192453"/>
            <a:chExt cx="9805175" cy="1538882"/>
          </a:xfrm>
        </p:grpSpPr>
        <p:sp>
          <p:nvSpPr>
            <p:cNvPr id="99" name="CuadroTexto 395">
              <a:extLst>
                <a:ext uri="{FF2B5EF4-FFF2-40B4-BE49-F238E27FC236}">
                  <a16:creationId xmlns:a16="http://schemas.microsoft.com/office/drawing/2014/main" id="{09F239F9-6375-2D45-A7AB-FE290378E38E}"/>
                </a:ext>
              </a:extLst>
            </p:cNvPr>
            <p:cNvSpPr txBox="1"/>
            <p:nvPr/>
          </p:nvSpPr>
          <p:spPr>
            <a:xfrm>
              <a:off x="8851625" y="10192453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Knowledge</a:t>
              </a:r>
            </a:p>
          </p:txBody>
        </p:sp>
        <p:sp>
          <p:nvSpPr>
            <p:cNvPr id="100" name="Rectangle 56">
              <a:extLst>
                <a:ext uri="{FF2B5EF4-FFF2-40B4-BE49-F238E27FC236}">
                  <a16:creationId xmlns:a16="http://schemas.microsoft.com/office/drawing/2014/main" id="{5F00706D-E979-7C4E-B378-50A2BB3B92D3}"/>
                </a:ext>
              </a:extLst>
            </p:cNvPr>
            <p:cNvSpPr/>
            <p:nvPr/>
          </p:nvSpPr>
          <p:spPr>
            <a:xfrm>
              <a:off x="8851626" y="10777228"/>
              <a:ext cx="980517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Marketing is the business process of creating.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9CC7983-3283-D941-B4D3-8BCF00634F4A}"/>
              </a:ext>
            </a:extLst>
          </p:cNvPr>
          <p:cNvGrpSpPr/>
          <p:nvPr/>
        </p:nvGrpSpPr>
        <p:grpSpPr>
          <a:xfrm>
            <a:off x="10575722" y="10429637"/>
            <a:ext cx="2510205" cy="2353271"/>
            <a:chOff x="944389" y="10296494"/>
            <a:chExt cx="2510205" cy="2353271"/>
          </a:xfrm>
        </p:grpSpPr>
        <p:graphicFrame>
          <p:nvGraphicFramePr>
            <p:cNvPr id="108" name="Chart 107">
              <a:extLst>
                <a:ext uri="{FF2B5EF4-FFF2-40B4-BE49-F238E27FC236}">
                  <a16:creationId xmlns:a16="http://schemas.microsoft.com/office/drawing/2014/main" id="{2FA54F32-6234-684B-A406-080EDE077FB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98165326"/>
                </p:ext>
              </p:extLst>
            </p:nvPr>
          </p:nvGraphicFramePr>
          <p:xfrm>
            <a:off x="944389" y="10296494"/>
            <a:ext cx="2510205" cy="235327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C3D8ED3C-C494-B540-97DF-F111DF78733A}"/>
                </a:ext>
              </a:extLst>
            </p:cNvPr>
            <p:cNvSpPr txBox="1"/>
            <p:nvPr/>
          </p:nvSpPr>
          <p:spPr>
            <a:xfrm>
              <a:off x="1505382" y="11140389"/>
              <a:ext cx="14105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7%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208B958-E6D5-594D-8147-008E84420589}"/>
              </a:ext>
            </a:extLst>
          </p:cNvPr>
          <p:cNvGrpSpPr/>
          <p:nvPr/>
        </p:nvGrpSpPr>
        <p:grpSpPr>
          <a:xfrm>
            <a:off x="13184419" y="10821878"/>
            <a:ext cx="9805175" cy="1538882"/>
            <a:chOff x="8851625" y="10192453"/>
            <a:chExt cx="9805175" cy="1538882"/>
          </a:xfrm>
        </p:grpSpPr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8B134355-F8CD-C646-B5EB-D4F48BE7049B}"/>
                </a:ext>
              </a:extLst>
            </p:cNvPr>
            <p:cNvSpPr txBox="1"/>
            <p:nvPr/>
          </p:nvSpPr>
          <p:spPr>
            <a:xfrm>
              <a:off x="8851625" y="10192453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Awareness</a:t>
              </a:r>
            </a:p>
          </p:txBody>
        </p:sp>
        <p:sp>
          <p:nvSpPr>
            <p:cNvPr id="107" name="Rectangle 56">
              <a:extLst>
                <a:ext uri="{FF2B5EF4-FFF2-40B4-BE49-F238E27FC236}">
                  <a16:creationId xmlns:a16="http://schemas.microsoft.com/office/drawing/2014/main" id="{D8141302-83F5-8F48-9948-D8052FFB29E2}"/>
                </a:ext>
              </a:extLst>
            </p:cNvPr>
            <p:cNvSpPr/>
            <p:nvPr/>
          </p:nvSpPr>
          <p:spPr>
            <a:xfrm>
              <a:off x="8851626" y="10777228"/>
              <a:ext cx="980517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Marketing is the business process of creating.</a:t>
              </a:r>
            </a:p>
          </p:txBody>
        </p:sp>
      </p:grpSp>
      <p:sp>
        <p:nvSpPr>
          <p:cNvPr id="20" name="Freeform 19">
            <a:extLst>
              <a:ext uri="{FF2B5EF4-FFF2-40B4-BE49-F238E27FC236}">
                <a16:creationId xmlns:a16="http://schemas.microsoft.com/office/drawing/2014/main" id="{C86F28D4-2D3F-6B48-B5E7-18FB405BE86E}"/>
              </a:ext>
            </a:extLst>
          </p:cNvPr>
          <p:cNvSpPr/>
          <p:nvPr/>
        </p:nvSpPr>
        <p:spPr>
          <a:xfrm>
            <a:off x="5267813" y="12205828"/>
            <a:ext cx="4499269" cy="345390"/>
          </a:xfrm>
          <a:custGeom>
            <a:avLst/>
            <a:gdLst>
              <a:gd name="connsiteX0" fmla="*/ 714280 w 714279"/>
              <a:gd name="connsiteY0" fmla="*/ 0 h 54832"/>
              <a:gd name="connsiteX1" fmla="*/ 714280 w 714279"/>
              <a:gd name="connsiteY1" fmla="*/ 54832 h 54832"/>
              <a:gd name="connsiteX2" fmla="*/ 0 w 714279"/>
              <a:gd name="connsiteY2" fmla="*/ 54832 h 54832"/>
              <a:gd name="connsiteX3" fmla="*/ 0 w 714279"/>
              <a:gd name="connsiteY3" fmla="*/ 0 h 54832"/>
              <a:gd name="connsiteX4" fmla="*/ 24575 w 714279"/>
              <a:gd name="connsiteY4" fmla="*/ 0 h 54832"/>
              <a:gd name="connsiteX5" fmla="*/ 244316 w 714279"/>
              <a:gd name="connsiteY5" fmla="*/ 0 h 54832"/>
              <a:gd name="connsiteX6" fmla="*/ 464153 w 714279"/>
              <a:gd name="connsiteY6" fmla="*/ 0 h 54832"/>
              <a:gd name="connsiteX7" fmla="*/ 464534 w 714279"/>
              <a:gd name="connsiteY7" fmla="*/ 0 h 54832"/>
              <a:gd name="connsiteX8" fmla="*/ 684276 w 714279"/>
              <a:gd name="connsiteY8" fmla="*/ 0 h 54832"/>
              <a:gd name="connsiteX9" fmla="*/ 714280 w 714279"/>
              <a:gd name="connsiteY9" fmla="*/ 0 h 5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4279" h="54832">
                <a:moveTo>
                  <a:pt x="714280" y="0"/>
                </a:moveTo>
                <a:lnTo>
                  <a:pt x="714280" y="54832"/>
                </a:lnTo>
                <a:lnTo>
                  <a:pt x="0" y="54832"/>
                </a:lnTo>
                <a:lnTo>
                  <a:pt x="0" y="0"/>
                </a:lnTo>
                <a:lnTo>
                  <a:pt x="24575" y="0"/>
                </a:lnTo>
                <a:lnTo>
                  <a:pt x="244316" y="0"/>
                </a:lnTo>
                <a:lnTo>
                  <a:pt x="464153" y="0"/>
                </a:lnTo>
                <a:lnTo>
                  <a:pt x="464534" y="0"/>
                </a:lnTo>
                <a:lnTo>
                  <a:pt x="684276" y="0"/>
                </a:lnTo>
                <a:lnTo>
                  <a:pt x="714280" y="0"/>
                </a:lnTo>
                <a:close/>
              </a:path>
            </a:pathLst>
          </a:custGeom>
          <a:solidFill>
            <a:srgbClr val="4A211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8A74A522-7D3E-7247-9890-D2B2FDCE2779}"/>
              </a:ext>
            </a:extLst>
          </p:cNvPr>
          <p:cNvSpPr/>
          <p:nvPr/>
        </p:nvSpPr>
        <p:spPr>
          <a:xfrm>
            <a:off x="8184508" y="11191207"/>
            <a:ext cx="1384760" cy="1014626"/>
          </a:xfrm>
          <a:custGeom>
            <a:avLst/>
            <a:gdLst>
              <a:gd name="connsiteX0" fmla="*/ 219817 w 219837"/>
              <a:gd name="connsiteY0" fmla="*/ -8 h 161076"/>
              <a:gd name="connsiteX1" fmla="*/ 219817 w 219837"/>
              <a:gd name="connsiteY1" fmla="*/ 161068 h 161076"/>
              <a:gd name="connsiteX2" fmla="*/ -20 w 219837"/>
              <a:gd name="connsiteY2" fmla="*/ 161068 h 161076"/>
              <a:gd name="connsiteX3" fmla="*/ -20 w 219837"/>
              <a:gd name="connsiteY3" fmla="*/ -8 h 161076"/>
              <a:gd name="connsiteX4" fmla="*/ 167430 w 219837"/>
              <a:gd name="connsiteY4" fmla="*/ 115454 h 161076"/>
              <a:gd name="connsiteX5" fmla="*/ 167430 w 219837"/>
              <a:gd name="connsiteY5" fmla="*/ 30687 h 161076"/>
              <a:gd name="connsiteX6" fmla="*/ 47415 w 219837"/>
              <a:gd name="connsiteY6" fmla="*/ 30687 h 161076"/>
              <a:gd name="connsiteX7" fmla="*/ 47415 w 219837"/>
              <a:gd name="connsiteY7" fmla="*/ 115454 h 161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837" h="161076">
                <a:moveTo>
                  <a:pt x="219817" y="-8"/>
                </a:moveTo>
                <a:lnTo>
                  <a:pt x="219817" y="161068"/>
                </a:lnTo>
                <a:lnTo>
                  <a:pt x="-20" y="161068"/>
                </a:lnTo>
                <a:lnTo>
                  <a:pt x="-20" y="-8"/>
                </a:lnTo>
                <a:close/>
                <a:moveTo>
                  <a:pt x="167430" y="115454"/>
                </a:moveTo>
                <a:lnTo>
                  <a:pt x="167430" y="30687"/>
                </a:lnTo>
                <a:lnTo>
                  <a:pt x="47415" y="30687"/>
                </a:lnTo>
                <a:lnTo>
                  <a:pt x="47415" y="11545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3B17F701-B069-5244-B168-330A25A3B48E}"/>
              </a:ext>
            </a:extLst>
          </p:cNvPr>
          <p:cNvSpPr/>
          <p:nvPr/>
        </p:nvSpPr>
        <p:spPr>
          <a:xfrm>
            <a:off x="8184508" y="10186755"/>
            <a:ext cx="1384760" cy="1004443"/>
          </a:xfrm>
          <a:custGeom>
            <a:avLst/>
            <a:gdLst>
              <a:gd name="connsiteX0" fmla="*/ 219817 w 219837"/>
              <a:gd name="connsiteY0" fmla="*/ -8 h 159460"/>
              <a:gd name="connsiteX1" fmla="*/ 219817 w 219837"/>
              <a:gd name="connsiteY1" fmla="*/ 159452 h 159460"/>
              <a:gd name="connsiteX2" fmla="*/ -20 w 219837"/>
              <a:gd name="connsiteY2" fmla="*/ 159452 h 159460"/>
              <a:gd name="connsiteX3" fmla="*/ -20 w 219837"/>
              <a:gd name="connsiteY3" fmla="*/ -8 h 159460"/>
              <a:gd name="connsiteX4" fmla="*/ 167334 w 219837"/>
              <a:gd name="connsiteY4" fmla="*/ 115929 h 159460"/>
              <a:gd name="connsiteX5" fmla="*/ 167334 w 219837"/>
              <a:gd name="connsiteY5" fmla="*/ 30402 h 159460"/>
              <a:gd name="connsiteX6" fmla="*/ 47415 w 219837"/>
              <a:gd name="connsiteY6" fmla="*/ 30402 h 159460"/>
              <a:gd name="connsiteX7" fmla="*/ 47415 w 219837"/>
              <a:gd name="connsiteY7" fmla="*/ 115929 h 15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837" h="159460">
                <a:moveTo>
                  <a:pt x="219817" y="-8"/>
                </a:moveTo>
                <a:lnTo>
                  <a:pt x="219817" y="159452"/>
                </a:lnTo>
                <a:lnTo>
                  <a:pt x="-20" y="159452"/>
                </a:lnTo>
                <a:lnTo>
                  <a:pt x="-20" y="-8"/>
                </a:lnTo>
                <a:close/>
                <a:moveTo>
                  <a:pt x="167334" y="115929"/>
                </a:moveTo>
                <a:lnTo>
                  <a:pt x="167334" y="30402"/>
                </a:lnTo>
                <a:lnTo>
                  <a:pt x="47415" y="30402"/>
                </a:lnTo>
                <a:lnTo>
                  <a:pt x="47415" y="11592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055F31E-4B91-5B4E-A7A8-67CA1B72EEB3}"/>
              </a:ext>
            </a:extLst>
          </p:cNvPr>
          <p:cNvSpPr/>
          <p:nvPr/>
        </p:nvSpPr>
        <p:spPr>
          <a:xfrm>
            <a:off x="8184508" y="9140406"/>
            <a:ext cx="1384760" cy="1046344"/>
          </a:xfrm>
          <a:custGeom>
            <a:avLst/>
            <a:gdLst>
              <a:gd name="connsiteX0" fmla="*/ 219817 w 219837"/>
              <a:gd name="connsiteY0" fmla="*/ -8 h 166112"/>
              <a:gd name="connsiteX1" fmla="*/ 219817 w 219837"/>
              <a:gd name="connsiteY1" fmla="*/ 166104 h 166112"/>
              <a:gd name="connsiteX2" fmla="*/ -20 w 219837"/>
              <a:gd name="connsiteY2" fmla="*/ 166104 h 166112"/>
              <a:gd name="connsiteX3" fmla="*/ -20 w 219837"/>
              <a:gd name="connsiteY3" fmla="*/ -8 h 166112"/>
              <a:gd name="connsiteX4" fmla="*/ 169906 w 219837"/>
              <a:gd name="connsiteY4" fmla="*/ 117924 h 166112"/>
              <a:gd name="connsiteX5" fmla="*/ 169906 w 219837"/>
              <a:gd name="connsiteY5" fmla="*/ 33157 h 166112"/>
              <a:gd name="connsiteX6" fmla="*/ 49891 w 219837"/>
              <a:gd name="connsiteY6" fmla="*/ 33157 h 166112"/>
              <a:gd name="connsiteX7" fmla="*/ 49891 w 219837"/>
              <a:gd name="connsiteY7" fmla="*/ 117924 h 16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837" h="166112">
                <a:moveTo>
                  <a:pt x="219817" y="-8"/>
                </a:moveTo>
                <a:lnTo>
                  <a:pt x="219817" y="166104"/>
                </a:lnTo>
                <a:lnTo>
                  <a:pt x="-20" y="166104"/>
                </a:lnTo>
                <a:lnTo>
                  <a:pt x="-20" y="-8"/>
                </a:lnTo>
                <a:close/>
                <a:moveTo>
                  <a:pt x="169906" y="117924"/>
                </a:moveTo>
                <a:lnTo>
                  <a:pt x="169906" y="33157"/>
                </a:lnTo>
                <a:lnTo>
                  <a:pt x="49891" y="33157"/>
                </a:lnTo>
                <a:lnTo>
                  <a:pt x="49891" y="1179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14989EEC-DE93-1845-BBC3-E93B51ADF450}"/>
              </a:ext>
            </a:extLst>
          </p:cNvPr>
          <p:cNvSpPr/>
          <p:nvPr/>
        </p:nvSpPr>
        <p:spPr>
          <a:xfrm>
            <a:off x="8571326" y="9412177"/>
            <a:ext cx="629380" cy="408239"/>
          </a:xfrm>
          <a:custGeom>
            <a:avLst/>
            <a:gdLst>
              <a:gd name="connsiteX0" fmla="*/ 0 w 99917"/>
              <a:gd name="connsiteY0" fmla="*/ 0 h 64810"/>
              <a:gd name="connsiteX1" fmla="*/ 99917 w 99917"/>
              <a:gd name="connsiteY1" fmla="*/ 0 h 64810"/>
              <a:gd name="connsiteX2" fmla="*/ 99917 w 99917"/>
              <a:gd name="connsiteY2" fmla="*/ 64810 h 64810"/>
              <a:gd name="connsiteX3" fmla="*/ 0 w 99917"/>
              <a:gd name="connsiteY3" fmla="*/ 64810 h 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17" h="64810">
                <a:moveTo>
                  <a:pt x="0" y="0"/>
                </a:moveTo>
                <a:lnTo>
                  <a:pt x="99917" y="0"/>
                </a:lnTo>
                <a:lnTo>
                  <a:pt x="99917" y="64810"/>
                </a:lnTo>
                <a:lnTo>
                  <a:pt x="0" y="64810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2E0E981F-0C89-AF4B-A16C-F60B32E4F1DF}"/>
              </a:ext>
            </a:extLst>
          </p:cNvPr>
          <p:cNvSpPr/>
          <p:nvPr/>
        </p:nvSpPr>
        <p:spPr>
          <a:xfrm>
            <a:off x="9047113" y="11447405"/>
            <a:ext cx="137993" cy="408239"/>
          </a:xfrm>
          <a:custGeom>
            <a:avLst/>
            <a:gdLst>
              <a:gd name="connsiteX0" fmla="*/ 0 w 21907"/>
              <a:gd name="connsiteY0" fmla="*/ 0 h 64810"/>
              <a:gd name="connsiteX1" fmla="*/ 21908 w 21907"/>
              <a:gd name="connsiteY1" fmla="*/ 0 h 64810"/>
              <a:gd name="connsiteX2" fmla="*/ 21908 w 21907"/>
              <a:gd name="connsiteY2" fmla="*/ 64810 h 64810"/>
              <a:gd name="connsiteX3" fmla="*/ 0 w 21907"/>
              <a:gd name="connsiteY3" fmla="*/ 64810 h 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" h="64810">
                <a:moveTo>
                  <a:pt x="0" y="0"/>
                </a:moveTo>
                <a:lnTo>
                  <a:pt x="21908" y="0"/>
                </a:lnTo>
                <a:lnTo>
                  <a:pt x="21908" y="64810"/>
                </a:lnTo>
                <a:lnTo>
                  <a:pt x="0" y="6481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707C1C9-FF9C-AE46-A95A-2CB31ABAB2DB}"/>
              </a:ext>
            </a:extLst>
          </p:cNvPr>
          <p:cNvSpPr/>
          <p:nvPr/>
        </p:nvSpPr>
        <p:spPr>
          <a:xfrm>
            <a:off x="9047113" y="10442953"/>
            <a:ext cx="137993" cy="408239"/>
          </a:xfrm>
          <a:custGeom>
            <a:avLst/>
            <a:gdLst>
              <a:gd name="connsiteX0" fmla="*/ 0 w 21907"/>
              <a:gd name="connsiteY0" fmla="*/ 0 h 64810"/>
              <a:gd name="connsiteX1" fmla="*/ 21908 w 21907"/>
              <a:gd name="connsiteY1" fmla="*/ 0 h 64810"/>
              <a:gd name="connsiteX2" fmla="*/ 21908 w 21907"/>
              <a:gd name="connsiteY2" fmla="*/ 64810 h 64810"/>
              <a:gd name="connsiteX3" fmla="*/ 0 w 21907"/>
              <a:gd name="connsiteY3" fmla="*/ 64810 h 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" h="64810">
                <a:moveTo>
                  <a:pt x="0" y="0"/>
                </a:moveTo>
                <a:lnTo>
                  <a:pt x="21908" y="0"/>
                </a:lnTo>
                <a:lnTo>
                  <a:pt x="21908" y="64810"/>
                </a:lnTo>
                <a:lnTo>
                  <a:pt x="0" y="6481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9CFAB8BA-662B-184A-9251-D99ECCC389F6}"/>
              </a:ext>
            </a:extLst>
          </p:cNvPr>
          <p:cNvSpPr/>
          <p:nvPr/>
        </p:nvSpPr>
        <p:spPr>
          <a:xfrm>
            <a:off x="8752517" y="11447405"/>
            <a:ext cx="232189" cy="408239"/>
          </a:xfrm>
          <a:custGeom>
            <a:avLst/>
            <a:gdLst>
              <a:gd name="connsiteX0" fmla="*/ 0 w 36861"/>
              <a:gd name="connsiteY0" fmla="*/ 0 h 64810"/>
              <a:gd name="connsiteX1" fmla="*/ 36862 w 36861"/>
              <a:gd name="connsiteY1" fmla="*/ 0 h 64810"/>
              <a:gd name="connsiteX2" fmla="*/ 36862 w 36861"/>
              <a:gd name="connsiteY2" fmla="*/ 64810 h 64810"/>
              <a:gd name="connsiteX3" fmla="*/ 0 w 36861"/>
              <a:gd name="connsiteY3" fmla="*/ 64810 h 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61" h="64810">
                <a:moveTo>
                  <a:pt x="0" y="0"/>
                </a:moveTo>
                <a:lnTo>
                  <a:pt x="36862" y="0"/>
                </a:lnTo>
                <a:lnTo>
                  <a:pt x="36862" y="64810"/>
                </a:lnTo>
                <a:lnTo>
                  <a:pt x="0" y="6481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37F75CA-24A6-C840-A3B5-AF7AC92776BB}"/>
              </a:ext>
            </a:extLst>
          </p:cNvPr>
          <p:cNvSpPr/>
          <p:nvPr/>
        </p:nvSpPr>
        <p:spPr>
          <a:xfrm>
            <a:off x="8752517" y="10442953"/>
            <a:ext cx="232189" cy="408239"/>
          </a:xfrm>
          <a:custGeom>
            <a:avLst/>
            <a:gdLst>
              <a:gd name="connsiteX0" fmla="*/ 0 w 36861"/>
              <a:gd name="connsiteY0" fmla="*/ 0 h 64810"/>
              <a:gd name="connsiteX1" fmla="*/ 36862 w 36861"/>
              <a:gd name="connsiteY1" fmla="*/ 0 h 64810"/>
              <a:gd name="connsiteX2" fmla="*/ 36862 w 36861"/>
              <a:gd name="connsiteY2" fmla="*/ 64810 h 64810"/>
              <a:gd name="connsiteX3" fmla="*/ 0 w 36861"/>
              <a:gd name="connsiteY3" fmla="*/ 64810 h 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61" h="64810">
                <a:moveTo>
                  <a:pt x="0" y="0"/>
                </a:moveTo>
                <a:lnTo>
                  <a:pt x="36862" y="0"/>
                </a:lnTo>
                <a:lnTo>
                  <a:pt x="36862" y="64810"/>
                </a:lnTo>
                <a:lnTo>
                  <a:pt x="0" y="6481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8376ED00-FD38-214C-AF54-3A8AF3DD3A03}"/>
              </a:ext>
            </a:extLst>
          </p:cNvPr>
          <p:cNvSpPr/>
          <p:nvPr/>
        </p:nvSpPr>
        <p:spPr>
          <a:xfrm>
            <a:off x="8555726" y="11447405"/>
            <a:ext cx="133793" cy="408239"/>
          </a:xfrm>
          <a:custGeom>
            <a:avLst/>
            <a:gdLst>
              <a:gd name="connsiteX0" fmla="*/ 0 w 21240"/>
              <a:gd name="connsiteY0" fmla="*/ 0 h 64810"/>
              <a:gd name="connsiteX1" fmla="*/ 21241 w 21240"/>
              <a:gd name="connsiteY1" fmla="*/ 0 h 64810"/>
              <a:gd name="connsiteX2" fmla="*/ 21241 w 21240"/>
              <a:gd name="connsiteY2" fmla="*/ 64810 h 64810"/>
              <a:gd name="connsiteX3" fmla="*/ 0 w 21240"/>
              <a:gd name="connsiteY3" fmla="*/ 64810 h 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0" h="64810">
                <a:moveTo>
                  <a:pt x="0" y="0"/>
                </a:moveTo>
                <a:lnTo>
                  <a:pt x="21241" y="0"/>
                </a:lnTo>
                <a:lnTo>
                  <a:pt x="21241" y="64810"/>
                </a:lnTo>
                <a:lnTo>
                  <a:pt x="0" y="6481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449C2703-9020-4945-B87A-BE80B1780385}"/>
              </a:ext>
            </a:extLst>
          </p:cNvPr>
          <p:cNvSpPr/>
          <p:nvPr/>
        </p:nvSpPr>
        <p:spPr>
          <a:xfrm>
            <a:off x="8555726" y="10442953"/>
            <a:ext cx="133793" cy="408239"/>
          </a:xfrm>
          <a:custGeom>
            <a:avLst/>
            <a:gdLst>
              <a:gd name="connsiteX0" fmla="*/ 0 w 21240"/>
              <a:gd name="connsiteY0" fmla="*/ 0 h 64810"/>
              <a:gd name="connsiteX1" fmla="*/ 21241 w 21240"/>
              <a:gd name="connsiteY1" fmla="*/ 0 h 64810"/>
              <a:gd name="connsiteX2" fmla="*/ 21241 w 21240"/>
              <a:gd name="connsiteY2" fmla="*/ 64810 h 64810"/>
              <a:gd name="connsiteX3" fmla="*/ 0 w 21240"/>
              <a:gd name="connsiteY3" fmla="*/ 64810 h 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0" h="64810">
                <a:moveTo>
                  <a:pt x="0" y="0"/>
                </a:moveTo>
                <a:lnTo>
                  <a:pt x="21241" y="0"/>
                </a:lnTo>
                <a:lnTo>
                  <a:pt x="21241" y="64810"/>
                </a:lnTo>
                <a:lnTo>
                  <a:pt x="0" y="6481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F075776-6F29-2F4B-A5F1-1B716A89B5B5}"/>
              </a:ext>
            </a:extLst>
          </p:cNvPr>
          <p:cNvSpPr/>
          <p:nvPr/>
        </p:nvSpPr>
        <p:spPr>
          <a:xfrm>
            <a:off x="6806772" y="11191207"/>
            <a:ext cx="1384755" cy="1014626"/>
          </a:xfrm>
          <a:custGeom>
            <a:avLst/>
            <a:gdLst>
              <a:gd name="connsiteX0" fmla="*/ 219817 w 219836"/>
              <a:gd name="connsiteY0" fmla="*/ -8 h 161076"/>
              <a:gd name="connsiteX1" fmla="*/ 219817 w 219836"/>
              <a:gd name="connsiteY1" fmla="*/ 161068 h 161076"/>
              <a:gd name="connsiteX2" fmla="*/ -20 w 219836"/>
              <a:gd name="connsiteY2" fmla="*/ 161068 h 161076"/>
              <a:gd name="connsiteX3" fmla="*/ -20 w 219836"/>
              <a:gd name="connsiteY3" fmla="*/ -8 h 161076"/>
              <a:gd name="connsiteX4" fmla="*/ 167715 w 219836"/>
              <a:gd name="connsiteY4" fmla="*/ 115454 h 161076"/>
              <a:gd name="connsiteX5" fmla="*/ 167715 w 219836"/>
              <a:gd name="connsiteY5" fmla="*/ 30687 h 161076"/>
              <a:gd name="connsiteX6" fmla="*/ 47891 w 219836"/>
              <a:gd name="connsiteY6" fmla="*/ 30687 h 161076"/>
              <a:gd name="connsiteX7" fmla="*/ 47891 w 219836"/>
              <a:gd name="connsiteY7" fmla="*/ 115454 h 161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836" h="161076">
                <a:moveTo>
                  <a:pt x="219817" y="-8"/>
                </a:moveTo>
                <a:lnTo>
                  <a:pt x="219817" y="161068"/>
                </a:lnTo>
                <a:lnTo>
                  <a:pt x="-20" y="161068"/>
                </a:lnTo>
                <a:lnTo>
                  <a:pt x="-20" y="-8"/>
                </a:lnTo>
                <a:close/>
                <a:moveTo>
                  <a:pt x="167715" y="115454"/>
                </a:moveTo>
                <a:lnTo>
                  <a:pt x="167715" y="30687"/>
                </a:lnTo>
                <a:lnTo>
                  <a:pt x="47891" y="30687"/>
                </a:lnTo>
                <a:lnTo>
                  <a:pt x="47891" y="115454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DC08EE3F-A79C-6C4E-BA65-B5EB50C69383}"/>
              </a:ext>
            </a:extLst>
          </p:cNvPr>
          <p:cNvSpPr/>
          <p:nvPr/>
        </p:nvSpPr>
        <p:spPr>
          <a:xfrm>
            <a:off x="6806772" y="10186755"/>
            <a:ext cx="1384755" cy="1004443"/>
          </a:xfrm>
          <a:custGeom>
            <a:avLst/>
            <a:gdLst>
              <a:gd name="connsiteX0" fmla="*/ 219817 w 219836"/>
              <a:gd name="connsiteY0" fmla="*/ -8 h 159460"/>
              <a:gd name="connsiteX1" fmla="*/ 219817 w 219836"/>
              <a:gd name="connsiteY1" fmla="*/ 159452 h 159460"/>
              <a:gd name="connsiteX2" fmla="*/ -20 w 219836"/>
              <a:gd name="connsiteY2" fmla="*/ 159452 h 159460"/>
              <a:gd name="connsiteX3" fmla="*/ -20 w 219836"/>
              <a:gd name="connsiteY3" fmla="*/ -8 h 159460"/>
              <a:gd name="connsiteX4" fmla="*/ 167715 w 219836"/>
              <a:gd name="connsiteY4" fmla="*/ 115929 h 159460"/>
              <a:gd name="connsiteX5" fmla="*/ 167715 w 219836"/>
              <a:gd name="connsiteY5" fmla="*/ 30402 h 159460"/>
              <a:gd name="connsiteX6" fmla="*/ 47891 w 219836"/>
              <a:gd name="connsiteY6" fmla="*/ 30402 h 159460"/>
              <a:gd name="connsiteX7" fmla="*/ 47891 w 219836"/>
              <a:gd name="connsiteY7" fmla="*/ 115929 h 15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836" h="159460">
                <a:moveTo>
                  <a:pt x="219817" y="-8"/>
                </a:moveTo>
                <a:lnTo>
                  <a:pt x="219817" y="159452"/>
                </a:lnTo>
                <a:lnTo>
                  <a:pt x="-20" y="159452"/>
                </a:lnTo>
                <a:lnTo>
                  <a:pt x="-20" y="-8"/>
                </a:lnTo>
                <a:close/>
                <a:moveTo>
                  <a:pt x="167715" y="115929"/>
                </a:moveTo>
                <a:lnTo>
                  <a:pt x="167715" y="30402"/>
                </a:lnTo>
                <a:lnTo>
                  <a:pt x="47891" y="30402"/>
                </a:lnTo>
                <a:lnTo>
                  <a:pt x="47891" y="1159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94DC50DD-DD94-4342-9D54-CD95E8C16BAC}"/>
              </a:ext>
            </a:extLst>
          </p:cNvPr>
          <p:cNvSpPr/>
          <p:nvPr/>
        </p:nvSpPr>
        <p:spPr>
          <a:xfrm>
            <a:off x="6806772" y="9140406"/>
            <a:ext cx="1384755" cy="1046344"/>
          </a:xfrm>
          <a:custGeom>
            <a:avLst/>
            <a:gdLst>
              <a:gd name="connsiteX0" fmla="*/ 219817 w 219836"/>
              <a:gd name="connsiteY0" fmla="*/ -8 h 166112"/>
              <a:gd name="connsiteX1" fmla="*/ 219817 w 219836"/>
              <a:gd name="connsiteY1" fmla="*/ 166104 h 166112"/>
              <a:gd name="connsiteX2" fmla="*/ -20 w 219836"/>
              <a:gd name="connsiteY2" fmla="*/ 166104 h 166112"/>
              <a:gd name="connsiteX3" fmla="*/ -20 w 219836"/>
              <a:gd name="connsiteY3" fmla="*/ -8 h 166112"/>
              <a:gd name="connsiteX4" fmla="*/ 167715 w 219836"/>
              <a:gd name="connsiteY4" fmla="*/ 117924 h 166112"/>
              <a:gd name="connsiteX5" fmla="*/ 167715 w 219836"/>
              <a:gd name="connsiteY5" fmla="*/ 33157 h 166112"/>
              <a:gd name="connsiteX6" fmla="*/ 47891 w 219836"/>
              <a:gd name="connsiteY6" fmla="*/ 33157 h 166112"/>
              <a:gd name="connsiteX7" fmla="*/ 47891 w 219836"/>
              <a:gd name="connsiteY7" fmla="*/ 117924 h 16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836" h="166112">
                <a:moveTo>
                  <a:pt x="219817" y="-8"/>
                </a:moveTo>
                <a:lnTo>
                  <a:pt x="219817" y="166104"/>
                </a:lnTo>
                <a:lnTo>
                  <a:pt x="-20" y="166104"/>
                </a:lnTo>
                <a:lnTo>
                  <a:pt x="-20" y="-8"/>
                </a:lnTo>
                <a:close/>
                <a:moveTo>
                  <a:pt x="167715" y="117924"/>
                </a:moveTo>
                <a:lnTo>
                  <a:pt x="167715" y="33157"/>
                </a:lnTo>
                <a:lnTo>
                  <a:pt x="47891" y="33157"/>
                </a:lnTo>
                <a:lnTo>
                  <a:pt x="47891" y="117924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376651B3-685C-C44E-B827-6F657704BA9F}"/>
              </a:ext>
            </a:extLst>
          </p:cNvPr>
          <p:cNvSpPr/>
          <p:nvPr/>
        </p:nvSpPr>
        <p:spPr>
          <a:xfrm>
            <a:off x="6806772" y="8115006"/>
            <a:ext cx="1384755" cy="1025395"/>
          </a:xfrm>
          <a:custGeom>
            <a:avLst/>
            <a:gdLst>
              <a:gd name="connsiteX0" fmla="*/ 219817 w 219836"/>
              <a:gd name="connsiteY0" fmla="*/ -8 h 162786"/>
              <a:gd name="connsiteX1" fmla="*/ 219817 w 219836"/>
              <a:gd name="connsiteY1" fmla="*/ 162778 h 162786"/>
              <a:gd name="connsiteX2" fmla="*/ -20 w 219836"/>
              <a:gd name="connsiteY2" fmla="*/ 162778 h 162786"/>
              <a:gd name="connsiteX3" fmla="*/ -20 w 219836"/>
              <a:gd name="connsiteY3" fmla="*/ -8 h 162786"/>
              <a:gd name="connsiteX4" fmla="*/ 167715 w 219836"/>
              <a:gd name="connsiteY4" fmla="*/ 121725 h 162786"/>
              <a:gd name="connsiteX5" fmla="*/ 167715 w 219836"/>
              <a:gd name="connsiteY5" fmla="*/ 36198 h 162786"/>
              <a:gd name="connsiteX6" fmla="*/ 47891 w 219836"/>
              <a:gd name="connsiteY6" fmla="*/ 36198 h 162786"/>
              <a:gd name="connsiteX7" fmla="*/ 47891 w 219836"/>
              <a:gd name="connsiteY7" fmla="*/ 121725 h 162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836" h="162786">
                <a:moveTo>
                  <a:pt x="219817" y="-8"/>
                </a:moveTo>
                <a:lnTo>
                  <a:pt x="219817" y="162778"/>
                </a:lnTo>
                <a:lnTo>
                  <a:pt x="-20" y="162778"/>
                </a:lnTo>
                <a:lnTo>
                  <a:pt x="-20" y="-8"/>
                </a:lnTo>
                <a:close/>
                <a:moveTo>
                  <a:pt x="167715" y="121725"/>
                </a:moveTo>
                <a:lnTo>
                  <a:pt x="167715" y="36198"/>
                </a:lnTo>
                <a:lnTo>
                  <a:pt x="47891" y="36198"/>
                </a:lnTo>
                <a:lnTo>
                  <a:pt x="47891" y="12172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5015E786-3E7D-1840-9F60-93D2C2E4EE8E}"/>
              </a:ext>
            </a:extLst>
          </p:cNvPr>
          <p:cNvSpPr/>
          <p:nvPr/>
        </p:nvSpPr>
        <p:spPr>
          <a:xfrm>
            <a:off x="7662946" y="11447405"/>
            <a:ext cx="137993" cy="408239"/>
          </a:xfrm>
          <a:custGeom>
            <a:avLst/>
            <a:gdLst>
              <a:gd name="connsiteX0" fmla="*/ 0 w 21907"/>
              <a:gd name="connsiteY0" fmla="*/ 0 h 64810"/>
              <a:gd name="connsiteX1" fmla="*/ 21907 w 21907"/>
              <a:gd name="connsiteY1" fmla="*/ 0 h 64810"/>
              <a:gd name="connsiteX2" fmla="*/ 21907 w 21907"/>
              <a:gd name="connsiteY2" fmla="*/ 64810 h 64810"/>
              <a:gd name="connsiteX3" fmla="*/ 0 w 21907"/>
              <a:gd name="connsiteY3" fmla="*/ 64810 h 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" h="64810">
                <a:moveTo>
                  <a:pt x="0" y="0"/>
                </a:moveTo>
                <a:lnTo>
                  <a:pt x="21907" y="0"/>
                </a:lnTo>
                <a:lnTo>
                  <a:pt x="21907" y="64810"/>
                </a:lnTo>
                <a:lnTo>
                  <a:pt x="0" y="6481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1D3185A9-C98F-B441-8109-5A0C50B9A1D5}"/>
              </a:ext>
            </a:extLst>
          </p:cNvPr>
          <p:cNvSpPr/>
          <p:nvPr/>
        </p:nvSpPr>
        <p:spPr>
          <a:xfrm>
            <a:off x="7662946" y="10442953"/>
            <a:ext cx="137993" cy="408239"/>
          </a:xfrm>
          <a:custGeom>
            <a:avLst/>
            <a:gdLst>
              <a:gd name="connsiteX0" fmla="*/ 0 w 21907"/>
              <a:gd name="connsiteY0" fmla="*/ 0 h 64810"/>
              <a:gd name="connsiteX1" fmla="*/ 21907 w 21907"/>
              <a:gd name="connsiteY1" fmla="*/ 0 h 64810"/>
              <a:gd name="connsiteX2" fmla="*/ 21907 w 21907"/>
              <a:gd name="connsiteY2" fmla="*/ 64810 h 64810"/>
              <a:gd name="connsiteX3" fmla="*/ 0 w 21907"/>
              <a:gd name="connsiteY3" fmla="*/ 64810 h 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" h="64810">
                <a:moveTo>
                  <a:pt x="0" y="0"/>
                </a:moveTo>
                <a:lnTo>
                  <a:pt x="21907" y="0"/>
                </a:lnTo>
                <a:lnTo>
                  <a:pt x="21907" y="64810"/>
                </a:lnTo>
                <a:lnTo>
                  <a:pt x="0" y="6481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33B80302-6D03-9C47-8B65-0B375D83E1BC}"/>
              </a:ext>
            </a:extLst>
          </p:cNvPr>
          <p:cNvSpPr/>
          <p:nvPr/>
        </p:nvSpPr>
        <p:spPr>
          <a:xfrm>
            <a:off x="7662946" y="9412177"/>
            <a:ext cx="137993" cy="408239"/>
          </a:xfrm>
          <a:custGeom>
            <a:avLst/>
            <a:gdLst>
              <a:gd name="connsiteX0" fmla="*/ 0 w 21907"/>
              <a:gd name="connsiteY0" fmla="*/ 0 h 64810"/>
              <a:gd name="connsiteX1" fmla="*/ 21907 w 21907"/>
              <a:gd name="connsiteY1" fmla="*/ 0 h 64810"/>
              <a:gd name="connsiteX2" fmla="*/ 21907 w 21907"/>
              <a:gd name="connsiteY2" fmla="*/ 64810 h 64810"/>
              <a:gd name="connsiteX3" fmla="*/ 0 w 21907"/>
              <a:gd name="connsiteY3" fmla="*/ 64810 h 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07" h="64810">
                <a:moveTo>
                  <a:pt x="0" y="0"/>
                </a:moveTo>
                <a:lnTo>
                  <a:pt x="21907" y="0"/>
                </a:lnTo>
                <a:lnTo>
                  <a:pt x="21907" y="64810"/>
                </a:lnTo>
                <a:lnTo>
                  <a:pt x="0" y="6481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20B4463-4C89-E64D-8F64-298F352F01B2}"/>
              </a:ext>
            </a:extLst>
          </p:cNvPr>
          <p:cNvSpPr/>
          <p:nvPr/>
        </p:nvSpPr>
        <p:spPr>
          <a:xfrm>
            <a:off x="7368365" y="11447405"/>
            <a:ext cx="231591" cy="408239"/>
          </a:xfrm>
          <a:custGeom>
            <a:avLst/>
            <a:gdLst>
              <a:gd name="connsiteX0" fmla="*/ 0 w 36766"/>
              <a:gd name="connsiteY0" fmla="*/ 0 h 64810"/>
              <a:gd name="connsiteX1" fmla="*/ 36767 w 36766"/>
              <a:gd name="connsiteY1" fmla="*/ 0 h 64810"/>
              <a:gd name="connsiteX2" fmla="*/ 36767 w 36766"/>
              <a:gd name="connsiteY2" fmla="*/ 64810 h 64810"/>
              <a:gd name="connsiteX3" fmla="*/ 0 w 36766"/>
              <a:gd name="connsiteY3" fmla="*/ 64810 h 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66" h="64810">
                <a:moveTo>
                  <a:pt x="0" y="0"/>
                </a:moveTo>
                <a:lnTo>
                  <a:pt x="36767" y="0"/>
                </a:lnTo>
                <a:lnTo>
                  <a:pt x="36767" y="64810"/>
                </a:lnTo>
                <a:lnTo>
                  <a:pt x="0" y="6481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2FE0F4E8-8A25-5247-B0CA-7B12C9F002C0}"/>
              </a:ext>
            </a:extLst>
          </p:cNvPr>
          <p:cNvSpPr/>
          <p:nvPr/>
        </p:nvSpPr>
        <p:spPr>
          <a:xfrm>
            <a:off x="7368365" y="10442953"/>
            <a:ext cx="231591" cy="408239"/>
          </a:xfrm>
          <a:custGeom>
            <a:avLst/>
            <a:gdLst>
              <a:gd name="connsiteX0" fmla="*/ 0 w 36766"/>
              <a:gd name="connsiteY0" fmla="*/ 0 h 64810"/>
              <a:gd name="connsiteX1" fmla="*/ 36767 w 36766"/>
              <a:gd name="connsiteY1" fmla="*/ 0 h 64810"/>
              <a:gd name="connsiteX2" fmla="*/ 36767 w 36766"/>
              <a:gd name="connsiteY2" fmla="*/ 64810 h 64810"/>
              <a:gd name="connsiteX3" fmla="*/ 0 w 36766"/>
              <a:gd name="connsiteY3" fmla="*/ 64810 h 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66" h="64810">
                <a:moveTo>
                  <a:pt x="0" y="0"/>
                </a:moveTo>
                <a:lnTo>
                  <a:pt x="36767" y="0"/>
                </a:lnTo>
                <a:lnTo>
                  <a:pt x="36767" y="64810"/>
                </a:lnTo>
                <a:lnTo>
                  <a:pt x="0" y="6481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8D9C7EE0-92CA-E846-A695-591C0927ECD6}"/>
              </a:ext>
            </a:extLst>
          </p:cNvPr>
          <p:cNvSpPr/>
          <p:nvPr/>
        </p:nvSpPr>
        <p:spPr>
          <a:xfrm>
            <a:off x="7368365" y="9412177"/>
            <a:ext cx="231591" cy="408239"/>
          </a:xfrm>
          <a:custGeom>
            <a:avLst/>
            <a:gdLst>
              <a:gd name="connsiteX0" fmla="*/ 0 w 36766"/>
              <a:gd name="connsiteY0" fmla="*/ 0 h 64810"/>
              <a:gd name="connsiteX1" fmla="*/ 36767 w 36766"/>
              <a:gd name="connsiteY1" fmla="*/ 0 h 64810"/>
              <a:gd name="connsiteX2" fmla="*/ 36767 w 36766"/>
              <a:gd name="connsiteY2" fmla="*/ 64810 h 64810"/>
              <a:gd name="connsiteX3" fmla="*/ 0 w 36766"/>
              <a:gd name="connsiteY3" fmla="*/ 64810 h 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66" h="64810">
                <a:moveTo>
                  <a:pt x="0" y="0"/>
                </a:moveTo>
                <a:lnTo>
                  <a:pt x="36767" y="0"/>
                </a:lnTo>
                <a:lnTo>
                  <a:pt x="36767" y="64810"/>
                </a:lnTo>
                <a:lnTo>
                  <a:pt x="0" y="6481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BDB64D47-7A78-DD4E-88D1-02D92D623A16}"/>
              </a:ext>
            </a:extLst>
          </p:cNvPr>
          <p:cNvSpPr/>
          <p:nvPr/>
        </p:nvSpPr>
        <p:spPr>
          <a:xfrm>
            <a:off x="7171568" y="11447405"/>
            <a:ext cx="133793" cy="408239"/>
          </a:xfrm>
          <a:custGeom>
            <a:avLst/>
            <a:gdLst>
              <a:gd name="connsiteX0" fmla="*/ 0 w 21240"/>
              <a:gd name="connsiteY0" fmla="*/ 0 h 64810"/>
              <a:gd name="connsiteX1" fmla="*/ 21241 w 21240"/>
              <a:gd name="connsiteY1" fmla="*/ 0 h 64810"/>
              <a:gd name="connsiteX2" fmla="*/ 21241 w 21240"/>
              <a:gd name="connsiteY2" fmla="*/ 64810 h 64810"/>
              <a:gd name="connsiteX3" fmla="*/ 0 w 21240"/>
              <a:gd name="connsiteY3" fmla="*/ 64810 h 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0" h="64810">
                <a:moveTo>
                  <a:pt x="0" y="0"/>
                </a:moveTo>
                <a:lnTo>
                  <a:pt x="21241" y="0"/>
                </a:lnTo>
                <a:lnTo>
                  <a:pt x="21241" y="64810"/>
                </a:lnTo>
                <a:lnTo>
                  <a:pt x="0" y="6481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314FAECA-0265-E941-83A6-CD143B51CB8A}"/>
              </a:ext>
            </a:extLst>
          </p:cNvPr>
          <p:cNvSpPr/>
          <p:nvPr/>
        </p:nvSpPr>
        <p:spPr>
          <a:xfrm>
            <a:off x="7171568" y="10442953"/>
            <a:ext cx="133793" cy="408239"/>
          </a:xfrm>
          <a:custGeom>
            <a:avLst/>
            <a:gdLst>
              <a:gd name="connsiteX0" fmla="*/ 0 w 21240"/>
              <a:gd name="connsiteY0" fmla="*/ 0 h 64810"/>
              <a:gd name="connsiteX1" fmla="*/ 21241 w 21240"/>
              <a:gd name="connsiteY1" fmla="*/ 0 h 64810"/>
              <a:gd name="connsiteX2" fmla="*/ 21241 w 21240"/>
              <a:gd name="connsiteY2" fmla="*/ 64810 h 64810"/>
              <a:gd name="connsiteX3" fmla="*/ 0 w 21240"/>
              <a:gd name="connsiteY3" fmla="*/ 64810 h 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0" h="64810">
                <a:moveTo>
                  <a:pt x="0" y="0"/>
                </a:moveTo>
                <a:lnTo>
                  <a:pt x="21241" y="0"/>
                </a:lnTo>
                <a:lnTo>
                  <a:pt x="21241" y="64810"/>
                </a:lnTo>
                <a:lnTo>
                  <a:pt x="0" y="6481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A590E41C-97C3-0741-836C-B81A472CD12B}"/>
              </a:ext>
            </a:extLst>
          </p:cNvPr>
          <p:cNvSpPr/>
          <p:nvPr/>
        </p:nvSpPr>
        <p:spPr>
          <a:xfrm>
            <a:off x="7171568" y="9412177"/>
            <a:ext cx="133793" cy="408239"/>
          </a:xfrm>
          <a:custGeom>
            <a:avLst/>
            <a:gdLst>
              <a:gd name="connsiteX0" fmla="*/ 0 w 21240"/>
              <a:gd name="connsiteY0" fmla="*/ 0 h 64810"/>
              <a:gd name="connsiteX1" fmla="*/ 21241 w 21240"/>
              <a:gd name="connsiteY1" fmla="*/ 0 h 64810"/>
              <a:gd name="connsiteX2" fmla="*/ 21241 w 21240"/>
              <a:gd name="connsiteY2" fmla="*/ 64810 h 64810"/>
              <a:gd name="connsiteX3" fmla="*/ 0 w 21240"/>
              <a:gd name="connsiteY3" fmla="*/ 64810 h 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40" h="64810">
                <a:moveTo>
                  <a:pt x="0" y="0"/>
                </a:moveTo>
                <a:lnTo>
                  <a:pt x="21241" y="0"/>
                </a:lnTo>
                <a:lnTo>
                  <a:pt x="21241" y="64810"/>
                </a:lnTo>
                <a:lnTo>
                  <a:pt x="0" y="6481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43C49C89-4772-2140-9670-1ED8F932FA4C}"/>
              </a:ext>
            </a:extLst>
          </p:cNvPr>
          <p:cNvSpPr/>
          <p:nvPr/>
        </p:nvSpPr>
        <p:spPr>
          <a:xfrm>
            <a:off x="5422615" y="11191207"/>
            <a:ext cx="1384157" cy="1014626"/>
          </a:xfrm>
          <a:custGeom>
            <a:avLst/>
            <a:gdLst>
              <a:gd name="connsiteX0" fmla="*/ 219722 w 219741"/>
              <a:gd name="connsiteY0" fmla="*/ -8 h 161076"/>
              <a:gd name="connsiteX1" fmla="*/ 219722 w 219741"/>
              <a:gd name="connsiteY1" fmla="*/ 161068 h 161076"/>
              <a:gd name="connsiteX2" fmla="*/ -20 w 219741"/>
              <a:gd name="connsiteY2" fmla="*/ 161068 h 161076"/>
              <a:gd name="connsiteX3" fmla="*/ -20 w 219741"/>
              <a:gd name="connsiteY3" fmla="*/ -8 h 161076"/>
              <a:gd name="connsiteX4" fmla="*/ 167715 w 219741"/>
              <a:gd name="connsiteY4" fmla="*/ 115454 h 161076"/>
              <a:gd name="connsiteX5" fmla="*/ 167715 w 219741"/>
              <a:gd name="connsiteY5" fmla="*/ 30687 h 161076"/>
              <a:gd name="connsiteX6" fmla="*/ 47891 w 219741"/>
              <a:gd name="connsiteY6" fmla="*/ 30687 h 161076"/>
              <a:gd name="connsiteX7" fmla="*/ 47891 w 219741"/>
              <a:gd name="connsiteY7" fmla="*/ 115454 h 161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741" h="161076">
                <a:moveTo>
                  <a:pt x="219722" y="-8"/>
                </a:moveTo>
                <a:lnTo>
                  <a:pt x="219722" y="161068"/>
                </a:lnTo>
                <a:lnTo>
                  <a:pt x="-20" y="161068"/>
                </a:lnTo>
                <a:lnTo>
                  <a:pt x="-20" y="-8"/>
                </a:lnTo>
                <a:close/>
                <a:moveTo>
                  <a:pt x="167715" y="115454"/>
                </a:moveTo>
                <a:lnTo>
                  <a:pt x="167715" y="30687"/>
                </a:lnTo>
                <a:lnTo>
                  <a:pt x="47891" y="30687"/>
                </a:lnTo>
                <a:lnTo>
                  <a:pt x="47891" y="11545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6671A064-0F19-6647-AEAA-30D0D2A879CD}"/>
              </a:ext>
            </a:extLst>
          </p:cNvPr>
          <p:cNvSpPr/>
          <p:nvPr/>
        </p:nvSpPr>
        <p:spPr>
          <a:xfrm>
            <a:off x="5422615" y="10186755"/>
            <a:ext cx="1384157" cy="1004443"/>
          </a:xfrm>
          <a:custGeom>
            <a:avLst/>
            <a:gdLst>
              <a:gd name="connsiteX0" fmla="*/ 219722 w 219741"/>
              <a:gd name="connsiteY0" fmla="*/ -8 h 159460"/>
              <a:gd name="connsiteX1" fmla="*/ 219722 w 219741"/>
              <a:gd name="connsiteY1" fmla="*/ 159452 h 159460"/>
              <a:gd name="connsiteX2" fmla="*/ -20 w 219741"/>
              <a:gd name="connsiteY2" fmla="*/ 159452 h 159460"/>
              <a:gd name="connsiteX3" fmla="*/ -20 w 219741"/>
              <a:gd name="connsiteY3" fmla="*/ -8 h 159460"/>
              <a:gd name="connsiteX4" fmla="*/ 167715 w 219741"/>
              <a:gd name="connsiteY4" fmla="*/ 115929 h 159460"/>
              <a:gd name="connsiteX5" fmla="*/ 167715 w 219741"/>
              <a:gd name="connsiteY5" fmla="*/ 30402 h 159460"/>
              <a:gd name="connsiteX6" fmla="*/ 47891 w 219741"/>
              <a:gd name="connsiteY6" fmla="*/ 30402 h 159460"/>
              <a:gd name="connsiteX7" fmla="*/ 47891 w 219741"/>
              <a:gd name="connsiteY7" fmla="*/ 115929 h 15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741" h="159460">
                <a:moveTo>
                  <a:pt x="219722" y="-8"/>
                </a:moveTo>
                <a:lnTo>
                  <a:pt x="219722" y="159452"/>
                </a:lnTo>
                <a:lnTo>
                  <a:pt x="-20" y="159452"/>
                </a:lnTo>
                <a:lnTo>
                  <a:pt x="-20" y="-8"/>
                </a:lnTo>
                <a:close/>
                <a:moveTo>
                  <a:pt x="167715" y="115929"/>
                </a:moveTo>
                <a:lnTo>
                  <a:pt x="167715" y="30402"/>
                </a:lnTo>
                <a:lnTo>
                  <a:pt x="47891" y="30402"/>
                </a:lnTo>
                <a:lnTo>
                  <a:pt x="47891" y="11592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73441EED-37AC-704B-B1DA-B3B589579ED7}"/>
              </a:ext>
            </a:extLst>
          </p:cNvPr>
          <p:cNvSpPr/>
          <p:nvPr/>
        </p:nvSpPr>
        <p:spPr>
          <a:xfrm>
            <a:off x="5422615" y="9140406"/>
            <a:ext cx="1384157" cy="1046344"/>
          </a:xfrm>
          <a:custGeom>
            <a:avLst/>
            <a:gdLst>
              <a:gd name="connsiteX0" fmla="*/ 219722 w 219741"/>
              <a:gd name="connsiteY0" fmla="*/ -8 h 166112"/>
              <a:gd name="connsiteX1" fmla="*/ 219722 w 219741"/>
              <a:gd name="connsiteY1" fmla="*/ 166104 h 166112"/>
              <a:gd name="connsiteX2" fmla="*/ -20 w 219741"/>
              <a:gd name="connsiteY2" fmla="*/ 166104 h 166112"/>
              <a:gd name="connsiteX3" fmla="*/ -20 w 219741"/>
              <a:gd name="connsiteY3" fmla="*/ -8 h 166112"/>
              <a:gd name="connsiteX4" fmla="*/ 167715 w 219741"/>
              <a:gd name="connsiteY4" fmla="*/ 117924 h 166112"/>
              <a:gd name="connsiteX5" fmla="*/ 167715 w 219741"/>
              <a:gd name="connsiteY5" fmla="*/ 33157 h 166112"/>
              <a:gd name="connsiteX6" fmla="*/ 47891 w 219741"/>
              <a:gd name="connsiteY6" fmla="*/ 33157 h 166112"/>
              <a:gd name="connsiteX7" fmla="*/ 47891 w 219741"/>
              <a:gd name="connsiteY7" fmla="*/ 117924 h 16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741" h="166112">
                <a:moveTo>
                  <a:pt x="219722" y="-8"/>
                </a:moveTo>
                <a:lnTo>
                  <a:pt x="219722" y="166104"/>
                </a:lnTo>
                <a:lnTo>
                  <a:pt x="-20" y="166104"/>
                </a:lnTo>
                <a:lnTo>
                  <a:pt x="-20" y="-8"/>
                </a:lnTo>
                <a:close/>
                <a:moveTo>
                  <a:pt x="167715" y="117924"/>
                </a:moveTo>
                <a:lnTo>
                  <a:pt x="167715" y="33157"/>
                </a:lnTo>
                <a:lnTo>
                  <a:pt x="47891" y="33157"/>
                </a:lnTo>
                <a:lnTo>
                  <a:pt x="47891" y="11792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B8DE5AAE-A4A7-5340-96F5-FC52EB8CE2F3}"/>
              </a:ext>
            </a:extLst>
          </p:cNvPr>
          <p:cNvSpPr/>
          <p:nvPr/>
        </p:nvSpPr>
        <p:spPr>
          <a:xfrm>
            <a:off x="5422615" y="7110563"/>
            <a:ext cx="1384157" cy="2029839"/>
          </a:xfrm>
          <a:custGeom>
            <a:avLst/>
            <a:gdLst>
              <a:gd name="connsiteX0" fmla="*/ 219722 w 219741"/>
              <a:gd name="connsiteY0" fmla="*/ 159452 h 322246"/>
              <a:gd name="connsiteX1" fmla="*/ 219722 w 219741"/>
              <a:gd name="connsiteY1" fmla="*/ 322239 h 322246"/>
              <a:gd name="connsiteX2" fmla="*/ -20 w 219741"/>
              <a:gd name="connsiteY2" fmla="*/ 322239 h 322246"/>
              <a:gd name="connsiteX3" fmla="*/ -20 w 219741"/>
              <a:gd name="connsiteY3" fmla="*/ -8 h 322246"/>
              <a:gd name="connsiteX4" fmla="*/ 219722 w 219741"/>
              <a:gd name="connsiteY4" fmla="*/ -8 h 322246"/>
              <a:gd name="connsiteX5" fmla="*/ 167715 w 219741"/>
              <a:gd name="connsiteY5" fmla="*/ 281186 h 322246"/>
              <a:gd name="connsiteX6" fmla="*/ 167715 w 219741"/>
              <a:gd name="connsiteY6" fmla="*/ 195659 h 322246"/>
              <a:gd name="connsiteX7" fmla="*/ 47891 w 219741"/>
              <a:gd name="connsiteY7" fmla="*/ 195659 h 322246"/>
              <a:gd name="connsiteX8" fmla="*/ 47891 w 219741"/>
              <a:gd name="connsiteY8" fmla="*/ 281186 h 322246"/>
              <a:gd name="connsiteX9" fmla="*/ 167715 w 219741"/>
              <a:gd name="connsiteY9" fmla="*/ 121725 h 322246"/>
              <a:gd name="connsiteX10" fmla="*/ 167715 w 219741"/>
              <a:gd name="connsiteY10" fmla="*/ 36959 h 322246"/>
              <a:gd name="connsiteX11" fmla="*/ 47891 w 219741"/>
              <a:gd name="connsiteY11" fmla="*/ 36959 h 322246"/>
              <a:gd name="connsiteX12" fmla="*/ 47891 w 219741"/>
              <a:gd name="connsiteY12" fmla="*/ 121725 h 32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9741" h="322246">
                <a:moveTo>
                  <a:pt x="219722" y="159452"/>
                </a:moveTo>
                <a:lnTo>
                  <a:pt x="219722" y="322239"/>
                </a:lnTo>
                <a:lnTo>
                  <a:pt x="-20" y="322239"/>
                </a:lnTo>
                <a:lnTo>
                  <a:pt x="-20" y="-8"/>
                </a:lnTo>
                <a:lnTo>
                  <a:pt x="219722" y="-8"/>
                </a:lnTo>
                <a:close/>
                <a:moveTo>
                  <a:pt x="167715" y="281186"/>
                </a:moveTo>
                <a:lnTo>
                  <a:pt x="167715" y="195659"/>
                </a:lnTo>
                <a:lnTo>
                  <a:pt x="47891" y="195659"/>
                </a:lnTo>
                <a:lnTo>
                  <a:pt x="47891" y="281186"/>
                </a:lnTo>
                <a:close/>
                <a:moveTo>
                  <a:pt x="167715" y="121725"/>
                </a:moveTo>
                <a:lnTo>
                  <a:pt x="167715" y="36959"/>
                </a:lnTo>
                <a:lnTo>
                  <a:pt x="47891" y="36959"/>
                </a:lnTo>
                <a:lnTo>
                  <a:pt x="47891" y="1217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E20F7F8C-0A60-4B45-B52F-0ABE27849A19}"/>
              </a:ext>
            </a:extLst>
          </p:cNvPr>
          <p:cNvSpPr/>
          <p:nvPr/>
        </p:nvSpPr>
        <p:spPr>
          <a:xfrm>
            <a:off x="6278793" y="11447405"/>
            <a:ext cx="137395" cy="408239"/>
          </a:xfrm>
          <a:custGeom>
            <a:avLst/>
            <a:gdLst>
              <a:gd name="connsiteX0" fmla="*/ 0 w 21812"/>
              <a:gd name="connsiteY0" fmla="*/ 0 h 64810"/>
              <a:gd name="connsiteX1" fmla="*/ 21812 w 21812"/>
              <a:gd name="connsiteY1" fmla="*/ 0 h 64810"/>
              <a:gd name="connsiteX2" fmla="*/ 21812 w 21812"/>
              <a:gd name="connsiteY2" fmla="*/ 64810 h 64810"/>
              <a:gd name="connsiteX3" fmla="*/ 0 w 21812"/>
              <a:gd name="connsiteY3" fmla="*/ 64810 h 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12" h="64810">
                <a:moveTo>
                  <a:pt x="0" y="0"/>
                </a:moveTo>
                <a:lnTo>
                  <a:pt x="21812" y="0"/>
                </a:lnTo>
                <a:lnTo>
                  <a:pt x="21812" y="64810"/>
                </a:lnTo>
                <a:lnTo>
                  <a:pt x="0" y="6481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5C7AE0BF-C788-434B-A317-1CE244E8AF35}"/>
              </a:ext>
            </a:extLst>
          </p:cNvPr>
          <p:cNvSpPr/>
          <p:nvPr/>
        </p:nvSpPr>
        <p:spPr>
          <a:xfrm>
            <a:off x="6278793" y="10442953"/>
            <a:ext cx="137395" cy="408239"/>
          </a:xfrm>
          <a:custGeom>
            <a:avLst/>
            <a:gdLst>
              <a:gd name="connsiteX0" fmla="*/ 0 w 21812"/>
              <a:gd name="connsiteY0" fmla="*/ 0 h 64810"/>
              <a:gd name="connsiteX1" fmla="*/ 21812 w 21812"/>
              <a:gd name="connsiteY1" fmla="*/ 0 h 64810"/>
              <a:gd name="connsiteX2" fmla="*/ 21812 w 21812"/>
              <a:gd name="connsiteY2" fmla="*/ 64810 h 64810"/>
              <a:gd name="connsiteX3" fmla="*/ 0 w 21812"/>
              <a:gd name="connsiteY3" fmla="*/ 64810 h 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12" h="64810">
                <a:moveTo>
                  <a:pt x="0" y="0"/>
                </a:moveTo>
                <a:lnTo>
                  <a:pt x="21812" y="0"/>
                </a:lnTo>
                <a:lnTo>
                  <a:pt x="21812" y="64810"/>
                </a:lnTo>
                <a:lnTo>
                  <a:pt x="0" y="6481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7CC2E95E-E946-124F-851A-C293BA0E8CEA}"/>
              </a:ext>
            </a:extLst>
          </p:cNvPr>
          <p:cNvSpPr/>
          <p:nvPr/>
        </p:nvSpPr>
        <p:spPr>
          <a:xfrm>
            <a:off x="6278793" y="9412177"/>
            <a:ext cx="137395" cy="408239"/>
          </a:xfrm>
          <a:custGeom>
            <a:avLst/>
            <a:gdLst>
              <a:gd name="connsiteX0" fmla="*/ 0 w 21812"/>
              <a:gd name="connsiteY0" fmla="*/ 0 h 64810"/>
              <a:gd name="connsiteX1" fmla="*/ 21812 w 21812"/>
              <a:gd name="connsiteY1" fmla="*/ 0 h 64810"/>
              <a:gd name="connsiteX2" fmla="*/ 21812 w 21812"/>
              <a:gd name="connsiteY2" fmla="*/ 64810 h 64810"/>
              <a:gd name="connsiteX3" fmla="*/ 0 w 21812"/>
              <a:gd name="connsiteY3" fmla="*/ 64810 h 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12" h="64810">
                <a:moveTo>
                  <a:pt x="0" y="0"/>
                </a:moveTo>
                <a:lnTo>
                  <a:pt x="21812" y="0"/>
                </a:lnTo>
                <a:lnTo>
                  <a:pt x="21812" y="64810"/>
                </a:lnTo>
                <a:lnTo>
                  <a:pt x="0" y="6481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F9DC2B2A-E44B-0147-BCBB-00D7841BD86F}"/>
              </a:ext>
            </a:extLst>
          </p:cNvPr>
          <p:cNvSpPr/>
          <p:nvPr/>
        </p:nvSpPr>
        <p:spPr>
          <a:xfrm>
            <a:off x="5787406" y="8407725"/>
            <a:ext cx="628782" cy="408239"/>
          </a:xfrm>
          <a:custGeom>
            <a:avLst/>
            <a:gdLst>
              <a:gd name="connsiteX0" fmla="*/ 0 w 99822"/>
              <a:gd name="connsiteY0" fmla="*/ 0 h 64810"/>
              <a:gd name="connsiteX1" fmla="*/ 99822 w 99822"/>
              <a:gd name="connsiteY1" fmla="*/ 0 h 64810"/>
              <a:gd name="connsiteX2" fmla="*/ 99822 w 99822"/>
              <a:gd name="connsiteY2" fmla="*/ 64811 h 64810"/>
              <a:gd name="connsiteX3" fmla="*/ 0 w 99822"/>
              <a:gd name="connsiteY3" fmla="*/ 64811 h 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822" h="64810">
                <a:moveTo>
                  <a:pt x="0" y="0"/>
                </a:moveTo>
                <a:lnTo>
                  <a:pt x="99822" y="0"/>
                </a:lnTo>
                <a:lnTo>
                  <a:pt x="99822" y="64811"/>
                </a:lnTo>
                <a:lnTo>
                  <a:pt x="0" y="64811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D903E474-265B-E240-A1E1-FFED3ED01CCD}"/>
              </a:ext>
            </a:extLst>
          </p:cNvPr>
          <p:cNvSpPr/>
          <p:nvPr/>
        </p:nvSpPr>
        <p:spPr>
          <a:xfrm>
            <a:off x="5983601" y="11447405"/>
            <a:ext cx="232189" cy="408239"/>
          </a:xfrm>
          <a:custGeom>
            <a:avLst/>
            <a:gdLst>
              <a:gd name="connsiteX0" fmla="*/ 0 w 36861"/>
              <a:gd name="connsiteY0" fmla="*/ 0 h 64810"/>
              <a:gd name="connsiteX1" fmla="*/ 36862 w 36861"/>
              <a:gd name="connsiteY1" fmla="*/ 0 h 64810"/>
              <a:gd name="connsiteX2" fmla="*/ 36862 w 36861"/>
              <a:gd name="connsiteY2" fmla="*/ 64810 h 64810"/>
              <a:gd name="connsiteX3" fmla="*/ 0 w 36861"/>
              <a:gd name="connsiteY3" fmla="*/ 64810 h 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61" h="64810">
                <a:moveTo>
                  <a:pt x="0" y="0"/>
                </a:moveTo>
                <a:lnTo>
                  <a:pt x="36862" y="0"/>
                </a:lnTo>
                <a:lnTo>
                  <a:pt x="36862" y="64810"/>
                </a:lnTo>
                <a:lnTo>
                  <a:pt x="0" y="6481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1A5F031C-7AA3-2E49-B14A-54B94514BB39}"/>
              </a:ext>
            </a:extLst>
          </p:cNvPr>
          <p:cNvSpPr/>
          <p:nvPr/>
        </p:nvSpPr>
        <p:spPr>
          <a:xfrm>
            <a:off x="5983601" y="10442953"/>
            <a:ext cx="232189" cy="408239"/>
          </a:xfrm>
          <a:custGeom>
            <a:avLst/>
            <a:gdLst>
              <a:gd name="connsiteX0" fmla="*/ 0 w 36861"/>
              <a:gd name="connsiteY0" fmla="*/ 0 h 64810"/>
              <a:gd name="connsiteX1" fmla="*/ 36862 w 36861"/>
              <a:gd name="connsiteY1" fmla="*/ 0 h 64810"/>
              <a:gd name="connsiteX2" fmla="*/ 36862 w 36861"/>
              <a:gd name="connsiteY2" fmla="*/ 64810 h 64810"/>
              <a:gd name="connsiteX3" fmla="*/ 0 w 36861"/>
              <a:gd name="connsiteY3" fmla="*/ 64810 h 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61" h="64810">
                <a:moveTo>
                  <a:pt x="0" y="0"/>
                </a:moveTo>
                <a:lnTo>
                  <a:pt x="36862" y="0"/>
                </a:lnTo>
                <a:lnTo>
                  <a:pt x="36862" y="64810"/>
                </a:lnTo>
                <a:lnTo>
                  <a:pt x="0" y="6481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48BAAD37-A74A-624A-B735-3752B7F5A36A}"/>
              </a:ext>
            </a:extLst>
          </p:cNvPr>
          <p:cNvSpPr/>
          <p:nvPr/>
        </p:nvSpPr>
        <p:spPr>
          <a:xfrm>
            <a:off x="5983601" y="9412177"/>
            <a:ext cx="232189" cy="408239"/>
          </a:xfrm>
          <a:custGeom>
            <a:avLst/>
            <a:gdLst>
              <a:gd name="connsiteX0" fmla="*/ 0 w 36861"/>
              <a:gd name="connsiteY0" fmla="*/ 0 h 64810"/>
              <a:gd name="connsiteX1" fmla="*/ 36862 w 36861"/>
              <a:gd name="connsiteY1" fmla="*/ 0 h 64810"/>
              <a:gd name="connsiteX2" fmla="*/ 36862 w 36861"/>
              <a:gd name="connsiteY2" fmla="*/ 64810 h 64810"/>
              <a:gd name="connsiteX3" fmla="*/ 0 w 36861"/>
              <a:gd name="connsiteY3" fmla="*/ 64810 h 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61" h="64810">
                <a:moveTo>
                  <a:pt x="0" y="0"/>
                </a:moveTo>
                <a:lnTo>
                  <a:pt x="36862" y="0"/>
                </a:lnTo>
                <a:lnTo>
                  <a:pt x="36862" y="64810"/>
                </a:lnTo>
                <a:lnTo>
                  <a:pt x="0" y="6481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ED956805-F25B-E743-817B-0C5EA1253BDF}"/>
              </a:ext>
            </a:extLst>
          </p:cNvPr>
          <p:cNvSpPr/>
          <p:nvPr/>
        </p:nvSpPr>
        <p:spPr>
          <a:xfrm>
            <a:off x="5787406" y="11447405"/>
            <a:ext cx="133190" cy="408239"/>
          </a:xfrm>
          <a:custGeom>
            <a:avLst/>
            <a:gdLst>
              <a:gd name="connsiteX0" fmla="*/ 0 w 21145"/>
              <a:gd name="connsiteY0" fmla="*/ 0 h 64810"/>
              <a:gd name="connsiteX1" fmla="*/ 21145 w 21145"/>
              <a:gd name="connsiteY1" fmla="*/ 0 h 64810"/>
              <a:gd name="connsiteX2" fmla="*/ 21145 w 21145"/>
              <a:gd name="connsiteY2" fmla="*/ 64810 h 64810"/>
              <a:gd name="connsiteX3" fmla="*/ 0 w 21145"/>
              <a:gd name="connsiteY3" fmla="*/ 64810 h 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45" h="64810">
                <a:moveTo>
                  <a:pt x="0" y="0"/>
                </a:moveTo>
                <a:lnTo>
                  <a:pt x="21145" y="0"/>
                </a:lnTo>
                <a:lnTo>
                  <a:pt x="21145" y="64810"/>
                </a:lnTo>
                <a:lnTo>
                  <a:pt x="0" y="6481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0470678E-B5E3-0F48-A9A1-2215FFD6CBB1}"/>
              </a:ext>
            </a:extLst>
          </p:cNvPr>
          <p:cNvSpPr/>
          <p:nvPr/>
        </p:nvSpPr>
        <p:spPr>
          <a:xfrm>
            <a:off x="5787406" y="10442953"/>
            <a:ext cx="133190" cy="408239"/>
          </a:xfrm>
          <a:custGeom>
            <a:avLst/>
            <a:gdLst>
              <a:gd name="connsiteX0" fmla="*/ 0 w 21145"/>
              <a:gd name="connsiteY0" fmla="*/ 0 h 64810"/>
              <a:gd name="connsiteX1" fmla="*/ 21145 w 21145"/>
              <a:gd name="connsiteY1" fmla="*/ 0 h 64810"/>
              <a:gd name="connsiteX2" fmla="*/ 21145 w 21145"/>
              <a:gd name="connsiteY2" fmla="*/ 64810 h 64810"/>
              <a:gd name="connsiteX3" fmla="*/ 0 w 21145"/>
              <a:gd name="connsiteY3" fmla="*/ 64810 h 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45" h="64810">
                <a:moveTo>
                  <a:pt x="0" y="0"/>
                </a:moveTo>
                <a:lnTo>
                  <a:pt x="21145" y="0"/>
                </a:lnTo>
                <a:lnTo>
                  <a:pt x="21145" y="64810"/>
                </a:lnTo>
                <a:lnTo>
                  <a:pt x="0" y="6481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8B5A3C86-1408-1B42-A2AD-345C208D1399}"/>
              </a:ext>
            </a:extLst>
          </p:cNvPr>
          <p:cNvSpPr/>
          <p:nvPr/>
        </p:nvSpPr>
        <p:spPr>
          <a:xfrm>
            <a:off x="5787406" y="9412177"/>
            <a:ext cx="133190" cy="408239"/>
          </a:xfrm>
          <a:custGeom>
            <a:avLst/>
            <a:gdLst>
              <a:gd name="connsiteX0" fmla="*/ 0 w 21145"/>
              <a:gd name="connsiteY0" fmla="*/ 0 h 64810"/>
              <a:gd name="connsiteX1" fmla="*/ 21145 w 21145"/>
              <a:gd name="connsiteY1" fmla="*/ 0 h 64810"/>
              <a:gd name="connsiteX2" fmla="*/ 21145 w 21145"/>
              <a:gd name="connsiteY2" fmla="*/ 64810 h 64810"/>
              <a:gd name="connsiteX3" fmla="*/ 0 w 21145"/>
              <a:gd name="connsiteY3" fmla="*/ 64810 h 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45" h="64810">
                <a:moveTo>
                  <a:pt x="0" y="0"/>
                </a:moveTo>
                <a:lnTo>
                  <a:pt x="21145" y="0"/>
                </a:lnTo>
                <a:lnTo>
                  <a:pt x="21145" y="64810"/>
                </a:lnTo>
                <a:lnTo>
                  <a:pt x="0" y="6481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E37C5B61-F2D9-B641-8C72-C0C57D2A2516}"/>
              </a:ext>
            </a:extLst>
          </p:cNvPr>
          <p:cNvSpPr/>
          <p:nvPr/>
        </p:nvSpPr>
        <p:spPr>
          <a:xfrm>
            <a:off x="7171563" y="8407725"/>
            <a:ext cx="628782" cy="408239"/>
          </a:xfrm>
          <a:custGeom>
            <a:avLst/>
            <a:gdLst>
              <a:gd name="connsiteX0" fmla="*/ 0 w 99822"/>
              <a:gd name="connsiteY0" fmla="*/ 0 h 64810"/>
              <a:gd name="connsiteX1" fmla="*/ 99822 w 99822"/>
              <a:gd name="connsiteY1" fmla="*/ 0 h 64810"/>
              <a:gd name="connsiteX2" fmla="*/ 99822 w 99822"/>
              <a:gd name="connsiteY2" fmla="*/ 64811 h 64810"/>
              <a:gd name="connsiteX3" fmla="*/ 0 w 99822"/>
              <a:gd name="connsiteY3" fmla="*/ 64811 h 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822" h="64810">
                <a:moveTo>
                  <a:pt x="0" y="0"/>
                </a:moveTo>
                <a:lnTo>
                  <a:pt x="99822" y="0"/>
                </a:lnTo>
                <a:lnTo>
                  <a:pt x="99822" y="64811"/>
                </a:lnTo>
                <a:lnTo>
                  <a:pt x="0" y="64811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C28DF418-23AA-9146-91CD-4C852A776C68}"/>
              </a:ext>
            </a:extLst>
          </p:cNvPr>
          <p:cNvSpPr/>
          <p:nvPr/>
        </p:nvSpPr>
        <p:spPr>
          <a:xfrm>
            <a:off x="5787406" y="7403574"/>
            <a:ext cx="628782" cy="408239"/>
          </a:xfrm>
          <a:custGeom>
            <a:avLst/>
            <a:gdLst>
              <a:gd name="connsiteX0" fmla="*/ 0 w 99822"/>
              <a:gd name="connsiteY0" fmla="*/ 0 h 64810"/>
              <a:gd name="connsiteX1" fmla="*/ 99822 w 99822"/>
              <a:gd name="connsiteY1" fmla="*/ 0 h 64810"/>
              <a:gd name="connsiteX2" fmla="*/ 99822 w 99822"/>
              <a:gd name="connsiteY2" fmla="*/ 64811 h 64810"/>
              <a:gd name="connsiteX3" fmla="*/ 0 w 99822"/>
              <a:gd name="connsiteY3" fmla="*/ 64811 h 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822" h="64810">
                <a:moveTo>
                  <a:pt x="0" y="0"/>
                </a:moveTo>
                <a:lnTo>
                  <a:pt x="99822" y="0"/>
                </a:lnTo>
                <a:lnTo>
                  <a:pt x="99822" y="64811"/>
                </a:lnTo>
                <a:lnTo>
                  <a:pt x="0" y="64811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6" name="Freeform 245">
            <a:extLst>
              <a:ext uri="{FF2B5EF4-FFF2-40B4-BE49-F238E27FC236}">
                <a16:creationId xmlns:a16="http://schemas.microsoft.com/office/drawing/2014/main" id="{7AC17068-5121-C74C-BB0E-23D17904B239}"/>
              </a:ext>
            </a:extLst>
          </p:cNvPr>
          <p:cNvSpPr/>
          <p:nvPr/>
        </p:nvSpPr>
        <p:spPr>
          <a:xfrm>
            <a:off x="7541850" y="5713031"/>
            <a:ext cx="13178" cy="1133817"/>
          </a:xfrm>
          <a:custGeom>
            <a:avLst/>
            <a:gdLst>
              <a:gd name="connsiteX0" fmla="*/ 0 w 9525"/>
              <a:gd name="connsiteY0" fmla="*/ 0 h 819491"/>
              <a:gd name="connsiteX1" fmla="*/ 0 w 9525"/>
              <a:gd name="connsiteY1" fmla="*/ 819491 h 819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819491">
                <a:moveTo>
                  <a:pt x="0" y="0"/>
                </a:moveTo>
                <a:lnTo>
                  <a:pt x="0" y="819491"/>
                </a:lnTo>
              </a:path>
            </a:pathLst>
          </a:custGeom>
          <a:ln w="66675" cap="flat">
            <a:solidFill>
              <a:schemeClr val="tx2">
                <a:lumMod val="50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B18C2151-75EE-2C43-A115-91A14F9EA1B3}"/>
              </a:ext>
            </a:extLst>
          </p:cNvPr>
          <p:cNvSpPr/>
          <p:nvPr/>
        </p:nvSpPr>
        <p:spPr>
          <a:xfrm>
            <a:off x="7447493" y="6749029"/>
            <a:ext cx="188714" cy="232898"/>
          </a:xfrm>
          <a:custGeom>
            <a:avLst/>
            <a:gdLst>
              <a:gd name="connsiteX0" fmla="*/ 126206 w 136397"/>
              <a:gd name="connsiteY0" fmla="*/ 0 h 168332"/>
              <a:gd name="connsiteX1" fmla="*/ 136398 w 136397"/>
              <a:gd name="connsiteY1" fmla="*/ 0 h 168332"/>
              <a:gd name="connsiteX2" fmla="*/ 136398 w 136397"/>
              <a:gd name="connsiteY2" fmla="*/ 168333 h 168332"/>
              <a:gd name="connsiteX3" fmla="*/ 126206 w 136397"/>
              <a:gd name="connsiteY3" fmla="*/ 168333 h 168332"/>
              <a:gd name="connsiteX4" fmla="*/ 10192 w 136397"/>
              <a:gd name="connsiteY4" fmla="*/ 168333 h 168332"/>
              <a:gd name="connsiteX5" fmla="*/ 10192 w 136397"/>
              <a:gd name="connsiteY5" fmla="*/ 0 h 168332"/>
              <a:gd name="connsiteX6" fmla="*/ 0 w 136397"/>
              <a:gd name="connsiteY6" fmla="*/ 0 h 168332"/>
              <a:gd name="connsiteX7" fmla="*/ 10192 w 136397"/>
              <a:gd name="connsiteY7" fmla="*/ 0 h 16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397" h="168332">
                <a:moveTo>
                  <a:pt x="126206" y="0"/>
                </a:moveTo>
                <a:cubicBezTo>
                  <a:pt x="131835" y="0"/>
                  <a:pt x="136398" y="0"/>
                  <a:pt x="136398" y="0"/>
                </a:cubicBezTo>
                <a:lnTo>
                  <a:pt x="136398" y="168333"/>
                </a:lnTo>
                <a:cubicBezTo>
                  <a:pt x="136398" y="168333"/>
                  <a:pt x="131835" y="168333"/>
                  <a:pt x="126206" y="168333"/>
                </a:cubicBezTo>
                <a:lnTo>
                  <a:pt x="10192" y="168333"/>
                </a:lnTo>
                <a:lnTo>
                  <a:pt x="10192" y="0"/>
                </a:lnTo>
                <a:cubicBezTo>
                  <a:pt x="4563" y="0"/>
                  <a:pt x="0" y="0"/>
                  <a:pt x="0" y="0"/>
                </a:cubicBezTo>
                <a:cubicBezTo>
                  <a:pt x="0" y="0"/>
                  <a:pt x="4563" y="0"/>
                  <a:pt x="10192" y="0"/>
                </a:cubicBezTo>
                <a:close/>
              </a:path>
            </a:pathLst>
          </a:custGeom>
          <a:solidFill>
            <a:srgbClr val="FFB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8" name="Freeform 247">
            <a:extLst>
              <a:ext uri="{FF2B5EF4-FFF2-40B4-BE49-F238E27FC236}">
                <a16:creationId xmlns:a16="http://schemas.microsoft.com/office/drawing/2014/main" id="{3233CC88-ABA6-9D43-B36F-D9F198AD2018}"/>
              </a:ext>
            </a:extLst>
          </p:cNvPr>
          <p:cNvSpPr/>
          <p:nvPr/>
        </p:nvSpPr>
        <p:spPr>
          <a:xfrm>
            <a:off x="7432864" y="6734941"/>
            <a:ext cx="217048" cy="261204"/>
          </a:xfrm>
          <a:custGeom>
            <a:avLst/>
            <a:gdLst>
              <a:gd name="connsiteX0" fmla="*/ 136779 w 156876"/>
              <a:gd name="connsiteY0" fmla="*/ 20413 h 188791"/>
              <a:gd name="connsiteX1" fmla="*/ 136779 w 156876"/>
              <a:gd name="connsiteY1" fmla="*/ 168287 h 188791"/>
              <a:gd name="connsiteX2" fmla="*/ 20479 w 156876"/>
              <a:gd name="connsiteY2" fmla="*/ 168287 h 188791"/>
              <a:gd name="connsiteX3" fmla="*/ 20479 w 156876"/>
              <a:gd name="connsiteY3" fmla="*/ 20413 h 188791"/>
              <a:gd name="connsiteX4" fmla="*/ 136398 w 156876"/>
              <a:gd name="connsiteY4" fmla="*/ 20413 h 188791"/>
              <a:gd name="connsiteX5" fmla="*/ 136398 w 156876"/>
              <a:gd name="connsiteY5" fmla="*/ -46 h 188791"/>
              <a:gd name="connsiteX6" fmla="*/ 20479 w 156876"/>
              <a:gd name="connsiteY6" fmla="*/ -46 h 188791"/>
              <a:gd name="connsiteX7" fmla="*/ 0 w 156876"/>
              <a:gd name="connsiteY7" fmla="*/ 20413 h 188791"/>
              <a:gd name="connsiteX8" fmla="*/ 0 w 156876"/>
              <a:gd name="connsiteY8" fmla="*/ 168287 h 188791"/>
              <a:gd name="connsiteX9" fmla="*/ 20479 w 156876"/>
              <a:gd name="connsiteY9" fmla="*/ 188746 h 188791"/>
              <a:gd name="connsiteX10" fmla="*/ 136398 w 156876"/>
              <a:gd name="connsiteY10" fmla="*/ 188746 h 188791"/>
              <a:gd name="connsiteX11" fmla="*/ 156877 w 156876"/>
              <a:gd name="connsiteY11" fmla="*/ 168287 h 188791"/>
              <a:gd name="connsiteX12" fmla="*/ 156877 w 156876"/>
              <a:gd name="connsiteY12" fmla="*/ 20413 h 188791"/>
              <a:gd name="connsiteX13" fmla="*/ 136398 w 156876"/>
              <a:gd name="connsiteY13" fmla="*/ -46 h 188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876" h="188791">
                <a:moveTo>
                  <a:pt x="136779" y="20413"/>
                </a:moveTo>
                <a:lnTo>
                  <a:pt x="136779" y="168287"/>
                </a:lnTo>
                <a:lnTo>
                  <a:pt x="20479" y="168287"/>
                </a:lnTo>
                <a:lnTo>
                  <a:pt x="20479" y="20413"/>
                </a:lnTo>
                <a:lnTo>
                  <a:pt x="136398" y="20413"/>
                </a:lnTo>
                <a:moveTo>
                  <a:pt x="136398" y="-46"/>
                </a:moveTo>
                <a:lnTo>
                  <a:pt x="20479" y="-46"/>
                </a:lnTo>
                <a:cubicBezTo>
                  <a:pt x="9172" y="-46"/>
                  <a:pt x="0" y="9118"/>
                  <a:pt x="0" y="20413"/>
                </a:cubicBezTo>
                <a:lnTo>
                  <a:pt x="0" y="168287"/>
                </a:lnTo>
                <a:cubicBezTo>
                  <a:pt x="0" y="179582"/>
                  <a:pt x="9172" y="188746"/>
                  <a:pt x="20479" y="188746"/>
                </a:cubicBezTo>
                <a:lnTo>
                  <a:pt x="136398" y="188746"/>
                </a:lnTo>
                <a:cubicBezTo>
                  <a:pt x="147704" y="188746"/>
                  <a:pt x="156877" y="179582"/>
                  <a:pt x="156877" y="168287"/>
                </a:cubicBezTo>
                <a:lnTo>
                  <a:pt x="156877" y="20413"/>
                </a:lnTo>
                <a:cubicBezTo>
                  <a:pt x="156877" y="9118"/>
                  <a:pt x="147704" y="-46"/>
                  <a:pt x="136398" y="-46"/>
                </a:cubicBezTo>
                <a:close/>
              </a:path>
            </a:pathLst>
          </a:custGeom>
          <a:solidFill>
            <a:srgbClr val="FFB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9" name="Freeform 248">
            <a:extLst>
              <a:ext uri="{FF2B5EF4-FFF2-40B4-BE49-F238E27FC236}">
                <a16:creationId xmlns:a16="http://schemas.microsoft.com/office/drawing/2014/main" id="{525248D7-8457-854B-9134-9615C6D74B9F}"/>
              </a:ext>
            </a:extLst>
          </p:cNvPr>
          <p:cNvSpPr/>
          <p:nvPr/>
        </p:nvSpPr>
        <p:spPr>
          <a:xfrm>
            <a:off x="7396755" y="6903196"/>
            <a:ext cx="289926" cy="526621"/>
          </a:xfrm>
          <a:custGeom>
            <a:avLst/>
            <a:gdLst>
              <a:gd name="connsiteX0" fmla="*/ 0 w 209550"/>
              <a:gd name="connsiteY0" fmla="*/ 275909 h 380627"/>
              <a:gd name="connsiteX1" fmla="*/ 104775 w 209550"/>
              <a:gd name="connsiteY1" fmla="*/ 380582 h 380627"/>
              <a:gd name="connsiteX2" fmla="*/ 209550 w 209550"/>
              <a:gd name="connsiteY2" fmla="*/ 275909 h 380627"/>
              <a:gd name="connsiteX3" fmla="*/ 104775 w 209550"/>
              <a:gd name="connsiteY3" fmla="*/ 171237 h 380627"/>
              <a:gd name="connsiteX4" fmla="*/ 104775 w 209550"/>
              <a:gd name="connsiteY4" fmla="*/ -46 h 38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" h="380627">
                <a:moveTo>
                  <a:pt x="0" y="275909"/>
                </a:moveTo>
                <a:cubicBezTo>
                  <a:pt x="0" y="333717"/>
                  <a:pt x="46911" y="380582"/>
                  <a:pt x="104775" y="380582"/>
                </a:cubicBezTo>
                <a:cubicBezTo>
                  <a:pt x="162639" y="380582"/>
                  <a:pt x="209550" y="333717"/>
                  <a:pt x="209550" y="275909"/>
                </a:cubicBezTo>
                <a:cubicBezTo>
                  <a:pt x="209550" y="218101"/>
                  <a:pt x="162639" y="171237"/>
                  <a:pt x="104775" y="171237"/>
                </a:cubicBezTo>
                <a:lnTo>
                  <a:pt x="104775" y="-46"/>
                </a:lnTo>
              </a:path>
            </a:pathLst>
          </a:custGeom>
          <a:noFill/>
          <a:ln w="68199" cap="rnd">
            <a:solidFill>
              <a:srgbClr val="FFB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2" name="Freeform 251">
            <a:extLst>
              <a:ext uri="{FF2B5EF4-FFF2-40B4-BE49-F238E27FC236}">
                <a16:creationId xmlns:a16="http://schemas.microsoft.com/office/drawing/2014/main" id="{0BAC1F21-073D-9F40-9D8D-C11C9308EB72}"/>
              </a:ext>
            </a:extLst>
          </p:cNvPr>
          <p:cNvSpPr/>
          <p:nvPr/>
        </p:nvSpPr>
        <p:spPr>
          <a:xfrm>
            <a:off x="2531277" y="4085769"/>
            <a:ext cx="4579505" cy="1035602"/>
          </a:xfrm>
          <a:custGeom>
            <a:avLst/>
            <a:gdLst>
              <a:gd name="connsiteX0" fmla="*/ 0 w 3309937"/>
              <a:gd name="connsiteY0" fmla="*/ 561045 h 748504"/>
              <a:gd name="connsiteX1" fmla="*/ 415862 w 3309937"/>
              <a:gd name="connsiteY1" fmla="*/ 0 h 748504"/>
              <a:gd name="connsiteX2" fmla="*/ 3309938 w 3309937"/>
              <a:gd name="connsiteY2" fmla="*/ 748504 h 748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9937" h="748504">
                <a:moveTo>
                  <a:pt x="0" y="561045"/>
                </a:moveTo>
                <a:lnTo>
                  <a:pt x="415862" y="0"/>
                </a:lnTo>
                <a:lnTo>
                  <a:pt x="3309938" y="748504"/>
                </a:lnTo>
              </a:path>
            </a:pathLst>
          </a:custGeom>
          <a:noFill/>
          <a:ln w="66675" cap="flat">
            <a:solidFill>
              <a:schemeClr val="tx2">
                <a:lumMod val="50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3" name="Freeform 252">
            <a:extLst>
              <a:ext uri="{FF2B5EF4-FFF2-40B4-BE49-F238E27FC236}">
                <a16:creationId xmlns:a16="http://schemas.microsoft.com/office/drawing/2014/main" id="{63E578F6-7B5A-284F-A522-EAC2C80E9C15}"/>
              </a:ext>
            </a:extLst>
          </p:cNvPr>
          <p:cNvSpPr/>
          <p:nvPr/>
        </p:nvSpPr>
        <p:spPr>
          <a:xfrm>
            <a:off x="2245306" y="4822513"/>
            <a:ext cx="571415" cy="1317081"/>
          </a:xfrm>
          <a:custGeom>
            <a:avLst/>
            <a:gdLst>
              <a:gd name="connsiteX0" fmla="*/ 0 w 413003"/>
              <a:gd name="connsiteY0" fmla="*/ 0 h 951949"/>
              <a:gd name="connsiteX1" fmla="*/ 413004 w 413003"/>
              <a:gd name="connsiteY1" fmla="*/ 0 h 951949"/>
              <a:gd name="connsiteX2" fmla="*/ 413004 w 413003"/>
              <a:gd name="connsiteY2" fmla="*/ 951950 h 951949"/>
              <a:gd name="connsiteX3" fmla="*/ 0 w 413003"/>
              <a:gd name="connsiteY3" fmla="*/ 951950 h 95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03" h="951949">
                <a:moveTo>
                  <a:pt x="0" y="0"/>
                </a:moveTo>
                <a:lnTo>
                  <a:pt x="413004" y="0"/>
                </a:lnTo>
                <a:lnTo>
                  <a:pt x="413004" y="951950"/>
                </a:lnTo>
                <a:lnTo>
                  <a:pt x="0" y="951950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1" name="Freeform 260">
            <a:extLst>
              <a:ext uri="{FF2B5EF4-FFF2-40B4-BE49-F238E27FC236}">
                <a16:creationId xmlns:a16="http://schemas.microsoft.com/office/drawing/2014/main" id="{1DA6F492-7487-C346-AECA-23BA39291098}"/>
              </a:ext>
            </a:extLst>
          </p:cNvPr>
          <p:cNvSpPr/>
          <p:nvPr/>
        </p:nvSpPr>
        <p:spPr>
          <a:xfrm>
            <a:off x="2245306" y="5121371"/>
            <a:ext cx="572075" cy="571648"/>
          </a:xfrm>
          <a:custGeom>
            <a:avLst/>
            <a:gdLst>
              <a:gd name="connsiteX0" fmla="*/ 413480 w 413480"/>
              <a:gd name="connsiteY0" fmla="*/ 413171 h 413171"/>
              <a:gd name="connsiteX1" fmla="*/ 0 w 413480"/>
              <a:gd name="connsiteY1" fmla="*/ 0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413171"/>
                </a:moveTo>
                <a:lnTo>
                  <a:pt x="0" y="0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2" name="Freeform 261">
            <a:extLst>
              <a:ext uri="{FF2B5EF4-FFF2-40B4-BE49-F238E27FC236}">
                <a16:creationId xmlns:a16="http://schemas.microsoft.com/office/drawing/2014/main" id="{F0640EEF-42AD-1D4E-8EED-BA7B7AB5DF24}"/>
              </a:ext>
            </a:extLst>
          </p:cNvPr>
          <p:cNvSpPr/>
          <p:nvPr/>
        </p:nvSpPr>
        <p:spPr>
          <a:xfrm rot="5400000">
            <a:off x="2245306" y="5121503"/>
            <a:ext cx="572075" cy="571516"/>
          </a:xfrm>
          <a:custGeom>
            <a:avLst/>
            <a:gdLst>
              <a:gd name="connsiteX0" fmla="*/ 0 w 413480"/>
              <a:gd name="connsiteY0" fmla="*/ -46 h 413076"/>
              <a:gd name="connsiteX1" fmla="*/ 413480 w 413480"/>
              <a:gd name="connsiteY1" fmla="*/ -46 h 413076"/>
              <a:gd name="connsiteX2" fmla="*/ 413480 w 413480"/>
              <a:gd name="connsiteY2" fmla="*/ 413030 h 413076"/>
              <a:gd name="connsiteX3" fmla="*/ 0 w 413480"/>
              <a:gd name="connsiteY3" fmla="*/ 413030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480" h="413076">
                <a:moveTo>
                  <a:pt x="0" y="-46"/>
                </a:moveTo>
                <a:lnTo>
                  <a:pt x="413480" y="-46"/>
                </a:lnTo>
                <a:lnTo>
                  <a:pt x="413480" y="413030"/>
                </a:lnTo>
                <a:lnTo>
                  <a:pt x="0" y="413030"/>
                </a:lnTo>
                <a:close/>
              </a:path>
            </a:pathLst>
          </a:custGeom>
          <a:noFill/>
          <a:ln w="6743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3" name="Freeform 262">
            <a:extLst>
              <a:ext uri="{FF2B5EF4-FFF2-40B4-BE49-F238E27FC236}">
                <a16:creationId xmlns:a16="http://schemas.microsoft.com/office/drawing/2014/main" id="{1DC1DD52-A446-5641-81D4-EC42C855DDEF}"/>
              </a:ext>
            </a:extLst>
          </p:cNvPr>
          <p:cNvSpPr/>
          <p:nvPr/>
        </p:nvSpPr>
        <p:spPr>
          <a:xfrm>
            <a:off x="2245306" y="5121371"/>
            <a:ext cx="572075" cy="571648"/>
          </a:xfrm>
          <a:custGeom>
            <a:avLst/>
            <a:gdLst>
              <a:gd name="connsiteX0" fmla="*/ 413480 w 413480"/>
              <a:gd name="connsiteY0" fmla="*/ 0 h 413171"/>
              <a:gd name="connsiteX1" fmla="*/ 0 w 413480"/>
              <a:gd name="connsiteY1" fmla="*/ 413171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0"/>
                </a:moveTo>
                <a:lnTo>
                  <a:pt x="0" y="413171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4" name="Freeform 263">
            <a:extLst>
              <a:ext uri="{FF2B5EF4-FFF2-40B4-BE49-F238E27FC236}">
                <a16:creationId xmlns:a16="http://schemas.microsoft.com/office/drawing/2014/main" id="{C5431B13-A824-BB4A-91EB-18596209ED09}"/>
              </a:ext>
            </a:extLst>
          </p:cNvPr>
          <p:cNvSpPr/>
          <p:nvPr/>
        </p:nvSpPr>
        <p:spPr>
          <a:xfrm>
            <a:off x="2817381" y="5121371"/>
            <a:ext cx="572075" cy="571648"/>
          </a:xfrm>
          <a:custGeom>
            <a:avLst/>
            <a:gdLst>
              <a:gd name="connsiteX0" fmla="*/ 413480 w 413480"/>
              <a:gd name="connsiteY0" fmla="*/ 413171 h 413171"/>
              <a:gd name="connsiteX1" fmla="*/ 0 w 413480"/>
              <a:gd name="connsiteY1" fmla="*/ 0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413171"/>
                </a:moveTo>
                <a:lnTo>
                  <a:pt x="0" y="0"/>
                </a:lnTo>
              </a:path>
            </a:pathLst>
          </a:custGeom>
          <a:ln w="44958" cap="flat">
            <a:solidFill>
              <a:srgbClr val="E0970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74687590-B5A9-B94E-8B59-1D0644DA3420}"/>
              </a:ext>
            </a:extLst>
          </p:cNvPr>
          <p:cNvSpPr/>
          <p:nvPr/>
        </p:nvSpPr>
        <p:spPr>
          <a:xfrm rot="5400000">
            <a:off x="2817381" y="5121503"/>
            <a:ext cx="572075" cy="571516"/>
          </a:xfrm>
          <a:custGeom>
            <a:avLst/>
            <a:gdLst>
              <a:gd name="connsiteX0" fmla="*/ 0 w 413480"/>
              <a:gd name="connsiteY0" fmla="*/ -46 h 413076"/>
              <a:gd name="connsiteX1" fmla="*/ 413480 w 413480"/>
              <a:gd name="connsiteY1" fmla="*/ -46 h 413076"/>
              <a:gd name="connsiteX2" fmla="*/ 413480 w 413480"/>
              <a:gd name="connsiteY2" fmla="*/ 413030 h 413076"/>
              <a:gd name="connsiteX3" fmla="*/ 0 w 413480"/>
              <a:gd name="connsiteY3" fmla="*/ 413030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480" h="413076">
                <a:moveTo>
                  <a:pt x="0" y="-46"/>
                </a:moveTo>
                <a:lnTo>
                  <a:pt x="413480" y="-46"/>
                </a:lnTo>
                <a:lnTo>
                  <a:pt x="413480" y="413030"/>
                </a:lnTo>
                <a:lnTo>
                  <a:pt x="0" y="413030"/>
                </a:lnTo>
                <a:close/>
              </a:path>
            </a:pathLst>
          </a:custGeom>
          <a:noFill/>
          <a:ln w="67437" cap="flat">
            <a:solidFill>
              <a:srgbClr val="FFB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6" name="Freeform 265">
            <a:extLst>
              <a:ext uri="{FF2B5EF4-FFF2-40B4-BE49-F238E27FC236}">
                <a16:creationId xmlns:a16="http://schemas.microsoft.com/office/drawing/2014/main" id="{C57AB8CF-076B-0242-9626-A6046F74FA9C}"/>
              </a:ext>
            </a:extLst>
          </p:cNvPr>
          <p:cNvSpPr/>
          <p:nvPr/>
        </p:nvSpPr>
        <p:spPr>
          <a:xfrm>
            <a:off x="2817381" y="5121371"/>
            <a:ext cx="572075" cy="571648"/>
          </a:xfrm>
          <a:custGeom>
            <a:avLst/>
            <a:gdLst>
              <a:gd name="connsiteX0" fmla="*/ 413480 w 413480"/>
              <a:gd name="connsiteY0" fmla="*/ 0 h 413171"/>
              <a:gd name="connsiteX1" fmla="*/ 0 w 413480"/>
              <a:gd name="connsiteY1" fmla="*/ 413171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0"/>
                </a:moveTo>
                <a:lnTo>
                  <a:pt x="0" y="413171"/>
                </a:lnTo>
              </a:path>
            </a:pathLst>
          </a:custGeom>
          <a:ln w="44958" cap="flat">
            <a:solidFill>
              <a:srgbClr val="FFB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7" name="Freeform 266">
            <a:extLst>
              <a:ext uri="{FF2B5EF4-FFF2-40B4-BE49-F238E27FC236}">
                <a16:creationId xmlns:a16="http://schemas.microsoft.com/office/drawing/2014/main" id="{4EB0063F-4E00-9042-A723-3B3FC297C93C}"/>
              </a:ext>
            </a:extLst>
          </p:cNvPr>
          <p:cNvSpPr/>
          <p:nvPr/>
        </p:nvSpPr>
        <p:spPr>
          <a:xfrm>
            <a:off x="3389457" y="5121371"/>
            <a:ext cx="572075" cy="571648"/>
          </a:xfrm>
          <a:custGeom>
            <a:avLst/>
            <a:gdLst>
              <a:gd name="connsiteX0" fmla="*/ 413480 w 413480"/>
              <a:gd name="connsiteY0" fmla="*/ 413171 h 413171"/>
              <a:gd name="connsiteX1" fmla="*/ 0 w 413480"/>
              <a:gd name="connsiteY1" fmla="*/ 0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413171"/>
                </a:moveTo>
                <a:lnTo>
                  <a:pt x="0" y="0"/>
                </a:lnTo>
              </a:path>
            </a:pathLst>
          </a:custGeom>
          <a:ln w="44958" cap="flat">
            <a:solidFill>
              <a:srgbClr val="E0970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8" name="Freeform 267">
            <a:extLst>
              <a:ext uri="{FF2B5EF4-FFF2-40B4-BE49-F238E27FC236}">
                <a16:creationId xmlns:a16="http://schemas.microsoft.com/office/drawing/2014/main" id="{7A0997BD-757D-3740-8711-8725D15F7DE9}"/>
              </a:ext>
            </a:extLst>
          </p:cNvPr>
          <p:cNvSpPr/>
          <p:nvPr/>
        </p:nvSpPr>
        <p:spPr>
          <a:xfrm rot="5400000">
            <a:off x="3389457" y="5121503"/>
            <a:ext cx="572075" cy="571516"/>
          </a:xfrm>
          <a:custGeom>
            <a:avLst/>
            <a:gdLst>
              <a:gd name="connsiteX0" fmla="*/ 0 w 413480"/>
              <a:gd name="connsiteY0" fmla="*/ -46 h 413076"/>
              <a:gd name="connsiteX1" fmla="*/ 413480 w 413480"/>
              <a:gd name="connsiteY1" fmla="*/ -46 h 413076"/>
              <a:gd name="connsiteX2" fmla="*/ 413480 w 413480"/>
              <a:gd name="connsiteY2" fmla="*/ 413030 h 413076"/>
              <a:gd name="connsiteX3" fmla="*/ 0 w 413480"/>
              <a:gd name="connsiteY3" fmla="*/ 413030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480" h="413076">
                <a:moveTo>
                  <a:pt x="0" y="-46"/>
                </a:moveTo>
                <a:lnTo>
                  <a:pt x="413480" y="-46"/>
                </a:lnTo>
                <a:lnTo>
                  <a:pt x="413480" y="413030"/>
                </a:lnTo>
                <a:lnTo>
                  <a:pt x="0" y="413030"/>
                </a:lnTo>
                <a:close/>
              </a:path>
            </a:pathLst>
          </a:custGeom>
          <a:noFill/>
          <a:ln w="67437" cap="flat">
            <a:solidFill>
              <a:srgbClr val="FFB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9" name="Freeform 268">
            <a:extLst>
              <a:ext uri="{FF2B5EF4-FFF2-40B4-BE49-F238E27FC236}">
                <a16:creationId xmlns:a16="http://schemas.microsoft.com/office/drawing/2014/main" id="{0C988A49-A618-1648-A027-349EF428F1B4}"/>
              </a:ext>
            </a:extLst>
          </p:cNvPr>
          <p:cNvSpPr/>
          <p:nvPr/>
        </p:nvSpPr>
        <p:spPr>
          <a:xfrm>
            <a:off x="3389457" y="5121371"/>
            <a:ext cx="572075" cy="571648"/>
          </a:xfrm>
          <a:custGeom>
            <a:avLst/>
            <a:gdLst>
              <a:gd name="connsiteX0" fmla="*/ 413480 w 413480"/>
              <a:gd name="connsiteY0" fmla="*/ 0 h 413171"/>
              <a:gd name="connsiteX1" fmla="*/ 0 w 413480"/>
              <a:gd name="connsiteY1" fmla="*/ 413171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0"/>
                </a:moveTo>
                <a:lnTo>
                  <a:pt x="0" y="413171"/>
                </a:lnTo>
              </a:path>
            </a:pathLst>
          </a:custGeom>
          <a:ln w="44958" cap="flat">
            <a:solidFill>
              <a:srgbClr val="FFB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0" name="Freeform 269">
            <a:extLst>
              <a:ext uri="{FF2B5EF4-FFF2-40B4-BE49-F238E27FC236}">
                <a16:creationId xmlns:a16="http://schemas.microsoft.com/office/drawing/2014/main" id="{F65647A6-9AA0-FE47-96B4-5FEFF7051E2F}"/>
              </a:ext>
            </a:extLst>
          </p:cNvPr>
          <p:cNvSpPr/>
          <p:nvPr/>
        </p:nvSpPr>
        <p:spPr>
          <a:xfrm>
            <a:off x="3961534" y="5121371"/>
            <a:ext cx="572075" cy="571648"/>
          </a:xfrm>
          <a:custGeom>
            <a:avLst/>
            <a:gdLst>
              <a:gd name="connsiteX0" fmla="*/ 413480 w 413480"/>
              <a:gd name="connsiteY0" fmla="*/ 413171 h 413171"/>
              <a:gd name="connsiteX1" fmla="*/ 0 w 413480"/>
              <a:gd name="connsiteY1" fmla="*/ 0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413171"/>
                </a:moveTo>
                <a:lnTo>
                  <a:pt x="0" y="0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1" name="Freeform 270">
            <a:extLst>
              <a:ext uri="{FF2B5EF4-FFF2-40B4-BE49-F238E27FC236}">
                <a16:creationId xmlns:a16="http://schemas.microsoft.com/office/drawing/2014/main" id="{13C877EC-1C13-874B-9418-B515582A0566}"/>
              </a:ext>
            </a:extLst>
          </p:cNvPr>
          <p:cNvSpPr/>
          <p:nvPr/>
        </p:nvSpPr>
        <p:spPr>
          <a:xfrm rot="5400000">
            <a:off x="3961534" y="5121503"/>
            <a:ext cx="572075" cy="571516"/>
          </a:xfrm>
          <a:custGeom>
            <a:avLst/>
            <a:gdLst>
              <a:gd name="connsiteX0" fmla="*/ 0 w 413480"/>
              <a:gd name="connsiteY0" fmla="*/ -46 h 413076"/>
              <a:gd name="connsiteX1" fmla="*/ 413480 w 413480"/>
              <a:gd name="connsiteY1" fmla="*/ -46 h 413076"/>
              <a:gd name="connsiteX2" fmla="*/ 413480 w 413480"/>
              <a:gd name="connsiteY2" fmla="*/ 413030 h 413076"/>
              <a:gd name="connsiteX3" fmla="*/ 0 w 413480"/>
              <a:gd name="connsiteY3" fmla="*/ 413030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480" h="413076">
                <a:moveTo>
                  <a:pt x="0" y="-46"/>
                </a:moveTo>
                <a:lnTo>
                  <a:pt x="413480" y="-46"/>
                </a:lnTo>
                <a:lnTo>
                  <a:pt x="413480" y="413030"/>
                </a:lnTo>
                <a:lnTo>
                  <a:pt x="0" y="413030"/>
                </a:lnTo>
                <a:close/>
              </a:path>
            </a:pathLst>
          </a:custGeom>
          <a:noFill/>
          <a:ln w="6743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2" name="Freeform 271">
            <a:extLst>
              <a:ext uri="{FF2B5EF4-FFF2-40B4-BE49-F238E27FC236}">
                <a16:creationId xmlns:a16="http://schemas.microsoft.com/office/drawing/2014/main" id="{034A609C-7DA4-DE4F-A07B-C6C4F00A645E}"/>
              </a:ext>
            </a:extLst>
          </p:cNvPr>
          <p:cNvSpPr/>
          <p:nvPr/>
        </p:nvSpPr>
        <p:spPr>
          <a:xfrm>
            <a:off x="3961534" y="5121371"/>
            <a:ext cx="572075" cy="571648"/>
          </a:xfrm>
          <a:custGeom>
            <a:avLst/>
            <a:gdLst>
              <a:gd name="connsiteX0" fmla="*/ 413480 w 413480"/>
              <a:gd name="connsiteY0" fmla="*/ 0 h 413171"/>
              <a:gd name="connsiteX1" fmla="*/ 0 w 413480"/>
              <a:gd name="connsiteY1" fmla="*/ 413171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0"/>
                </a:moveTo>
                <a:lnTo>
                  <a:pt x="0" y="413171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3" name="Freeform 272">
            <a:extLst>
              <a:ext uri="{FF2B5EF4-FFF2-40B4-BE49-F238E27FC236}">
                <a16:creationId xmlns:a16="http://schemas.microsoft.com/office/drawing/2014/main" id="{2F10EE1D-327D-F64A-B496-E93043C8694F}"/>
              </a:ext>
            </a:extLst>
          </p:cNvPr>
          <p:cNvSpPr/>
          <p:nvPr/>
        </p:nvSpPr>
        <p:spPr>
          <a:xfrm>
            <a:off x="4533609" y="5121371"/>
            <a:ext cx="572075" cy="571648"/>
          </a:xfrm>
          <a:custGeom>
            <a:avLst/>
            <a:gdLst>
              <a:gd name="connsiteX0" fmla="*/ 413480 w 413480"/>
              <a:gd name="connsiteY0" fmla="*/ 413171 h 413171"/>
              <a:gd name="connsiteX1" fmla="*/ 0 w 413480"/>
              <a:gd name="connsiteY1" fmla="*/ 0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413171"/>
                </a:moveTo>
                <a:lnTo>
                  <a:pt x="0" y="0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4" name="Freeform 273">
            <a:extLst>
              <a:ext uri="{FF2B5EF4-FFF2-40B4-BE49-F238E27FC236}">
                <a16:creationId xmlns:a16="http://schemas.microsoft.com/office/drawing/2014/main" id="{C2E21137-4F2D-8E49-A943-EC638B3C9F55}"/>
              </a:ext>
            </a:extLst>
          </p:cNvPr>
          <p:cNvSpPr/>
          <p:nvPr/>
        </p:nvSpPr>
        <p:spPr>
          <a:xfrm rot="5400000">
            <a:off x="4533609" y="5121503"/>
            <a:ext cx="572075" cy="571516"/>
          </a:xfrm>
          <a:custGeom>
            <a:avLst/>
            <a:gdLst>
              <a:gd name="connsiteX0" fmla="*/ 0 w 413480"/>
              <a:gd name="connsiteY0" fmla="*/ -46 h 413076"/>
              <a:gd name="connsiteX1" fmla="*/ 413480 w 413480"/>
              <a:gd name="connsiteY1" fmla="*/ -46 h 413076"/>
              <a:gd name="connsiteX2" fmla="*/ 413480 w 413480"/>
              <a:gd name="connsiteY2" fmla="*/ 413030 h 413076"/>
              <a:gd name="connsiteX3" fmla="*/ 0 w 413480"/>
              <a:gd name="connsiteY3" fmla="*/ 413030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480" h="413076">
                <a:moveTo>
                  <a:pt x="0" y="-46"/>
                </a:moveTo>
                <a:lnTo>
                  <a:pt x="413480" y="-46"/>
                </a:lnTo>
                <a:lnTo>
                  <a:pt x="413480" y="413030"/>
                </a:lnTo>
                <a:lnTo>
                  <a:pt x="0" y="413030"/>
                </a:lnTo>
                <a:close/>
              </a:path>
            </a:pathLst>
          </a:custGeom>
          <a:noFill/>
          <a:ln w="6743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5" name="Freeform 274">
            <a:extLst>
              <a:ext uri="{FF2B5EF4-FFF2-40B4-BE49-F238E27FC236}">
                <a16:creationId xmlns:a16="http://schemas.microsoft.com/office/drawing/2014/main" id="{4134C789-7DC9-3947-A839-7DB486CE861A}"/>
              </a:ext>
            </a:extLst>
          </p:cNvPr>
          <p:cNvSpPr/>
          <p:nvPr/>
        </p:nvSpPr>
        <p:spPr>
          <a:xfrm>
            <a:off x="4533609" y="5121371"/>
            <a:ext cx="572075" cy="571648"/>
          </a:xfrm>
          <a:custGeom>
            <a:avLst/>
            <a:gdLst>
              <a:gd name="connsiteX0" fmla="*/ 413480 w 413480"/>
              <a:gd name="connsiteY0" fmla="*/ 0 h 413171"/>
              <a:gd name="connsiteX1" fmla="*/ 0 w 413480"/>
              <a:gd name="connsiteY1" fmla="*/ 413171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0"/>
                </a:moveTo>
                <a:lnTo>
                  <a:pt x="0" y="413171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6" name="Freeform 275">
            <a:extLst>
              <a:ext uri="{FF2B5EF4-FFF2-40B4-BE49-F238E27FC236}">
                <a16:creationId xmlns:a16="http://schemas.microsoft.com/office/drawing/2014/main" id="{ED21B756-382E-DC46-9114-4853A4086DC8}"/>
              </a:ext>
            </a:extLst>
          </p:cNvPr>
          <p:cNvSpPr/>
          <p:nvPr/>
        </p:nvSpPr>
        <p:spPr>
          <a:xfrm>
            <a:off x="5105684" y="5121371"/>
            <a:ext cx="572075" cy="571648"/>
          </a:xfrm>
          <a:custGeom>
            <a:avLst/>
            <a:gdLst>
              <a:gd name="connsiteX0" fmla="*/ 413480 w 413480"/>
              <a:gd name="connsiteY0" fmla="*/ 413171 h 413171"/>
              <a:gd name="connsiteX1" fmla="*/ 0 w 413480"/>
              <a:gd name="connsiteY1" fmla="*/ 0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413171"/>
                </a:moveTo>
                <a:lnTo>
                  <a:pt x="0" y="0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7" name="Freeform 276">
            <a:extLst>
              <a:ext uri="{FF2B5EF4-FFF2-40B4-BE49-F238E27FC236}">
                <a16:creationId xmlns:a16="http://schemas.microsoft.com/office/drawing/2014/main" id="{E41EB52D-655B-644F-9CDF-87713ACD8DF5}"/>
              </a:ext>
            </a:extLst>
          </p:cNvPr>
          <p:cNvSpPr/>
          <p:nvPr/>
        </p:nvSpPr>
        <p:spPr>
          <a:xfrm rot="5400000">
            <a:off x="5105684" y="5121503"/>
            <a:ext cx="572075" cy="571516"/>
          </a:xfrm>
          <a:custGeom>
            <a:avLst/>
            <a:gdLst>
              <a:gd name="connsiteX0" fmla="*/ 0 w 413480"/>
              <a:gd name="connsiteY0" fmla="*/ -46 h 413076"/>
              <a:gd name="connsiteX1" fmla="*/ 413480 w 413480"/>
              <a:gd name="connsiteY1" fmla="*/ -46 h 413076"/>
              <a:gd name="connsiteX2" fmla="*/ 413480 w 413480"/>
              <a:gd name="connsiteY2" fmla="*/ 413030 h 413076"/>
              <a:gd name="connsiteX3" fmla="*/ 0 w 413480"/>
              <a:gd name="connsiteY3" fmla="*/ 413030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480" h="413076">
                <a:moveTo>
                  <a:pt x="0" y="-46"/>
                </a:moveTo>
                <a:lnTo>
                  <a:pt x="413480" y="-46"/>
                </a:lnTo>
                <a:lnTo>
                  <a:pt x="413480" y="413030"/>
                </a:lnTo>
                <a:lnTo>
                  <a:pt x="0" y="413030"/>
                </a:lnTo>
                <a:close/>
              </a:path>
            </a:pathLst>
          </a:custGeom>
          <a:noFill/>
          <a:ln w="6743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8" name="Freeform 277">
            <a:extLst>
              <a:ext uri="{FF2B5EF4-FFF2-40B4-BE49-F238E27FC236}">
                <a16:creationId xmlns:a16="http://schemas.microsoft.com/office/drawing/2014/main" id="{C5FF6693-8494-824F-B279-3299B751C60A}"/>
              </a:ext>
            </a:extLst>
          </p:cNvPr>
          <p:cNvSpPr/>
          <p:nvPr/>
        </p:nvSpPr>
        <p:spPr>
          <a:xfrm>
            <a:off x="5105684" y="5121371"/>
            <a:ext cx="572075" cy="571648"/>
          </a:xfrm>
          <a:custGeom>
            <a:avLst/>
            <a:gdLst>
              <a:gd name="connsiteX0" fmla="*/ 413480 w 413480"/>
              <a:gd name="connsiteY0" fmla="*/ 0 h 413171"/>
              <a:gd name="connsiteX1" fmla="*/ 0 w 413480"/>
              <a:gd name="connsiteY1" fmla="*/ 413171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0"/>
                </a:moveTo>
                <a:lnTo>
                  <a:pt x="0" y="413171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9" name="Freeform 278">
            <a:extLst>
              <a:ext uri="{FF2B5EF4-FFF2-40B4-BE49-F238E27FC236}">
                <a16:creationId xmlns:a16="http://schemas.microsoft.com/office/drawing/2014/main" id="{B7DB9C61-D5E2-FB4F-B21E-F84113423680}"/>
              </a:ext>
            </a:extLst>
          </p:cNvPr>
          <p:cNvSpPr/>
          <p:nvPr/>
        </p:nvSpPr>
        <p:spPr>
          <a:xfrm>
            <a:off x="5677760" y="5121371"/>
            <a:ext cx="572075" cy="571648"/>
          </a:xfrm>
          <a:custGeom>
            <a:avLst/>
            <a:gdLst>
              <a:gd name="connsiteX0" fmla="*/ 413480 w 413480"/>
              <a:gd name="connsiteY0" fmla="*/ 413171 h 413171"/>
              <a:gd name="connsiteX1" fmla="*/ 0 w 413480"/>
              <a:gd name="connsiteY1" fmla="*/ 0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413171"/>
                </a:moveTo>
                <a:lnTo>
                  <a:pt x="0" y="0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0" name="Freeform 279">
            <a:extLst>
              <a:ext uri="{FF2B5EF4-FFF2-40B4-BE49-F238E27FC236}">
                <a16:creationId xmlns:a16="http://schemas.microsoft.com/office/drawing/2014/main" id="{F8B08BDC-D4A7-C342-9785-8568B14AD025}"/>
              </a:ext>
            </a:extLst>
          </p:cNvPr>
          <p:cNvSpPr/>
          <p:nvPr/>
        </p:nvSpPr>
        <p:spPr>
          <a:xfrm rot="5400000">
            <a:off x="5677760" y="5121371"/>
            <a:ext cx="572075" cy="571516"/>
          </a:xfrm>
          <a:custGeom>
            <a:avLst/>
            <a:gdLst>
              <a:gd name="connsiteX0" fmla="*/ 0 w 413480"/>
              <a:gd name="connsiteY0" fmla="*/ -46 h 413076"/>
              <a:gd name="connsiteX1" fmla="*/ 413480 w 413480"/>
              <a:gd name="connsiteY1" fmla="*/ -46 h 413076"/>
              <a:gd name="connsiteX2" fmla="*/ 413480 w 413480"/>
              <a:gd name="connsiteY2" fmla="*/ 413030 h 413076"/>
              <a:gd name="connsiteX3" fmla="*/ 0 w 413480"/>
              <a:gd name="connsiteY3" fmla="*/ 413030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480" h="413076">
                <a:moveTo>
                  <a:pt x="0" y="-46"/>
                </a:moveTo>
                <a:lnTo>
                  <a:pt x="413480" y="-46"/>
                </a:lnTo>
                <a:lnTo>
                  <a:pt x="413480" y="413030"/>
                </a:lnTo>
                <a:lnTo>
                  <a:pt x="0" y="413030"/>
                </a:lnTo>
                <a:close/>
              </a:path>
            </a:pathLst>
          </a:custGeom>
          <a:noFill/>
          <a:ln w="6743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1" name="Freeform 280">
            <a:extLst>
              <a:ext uri="{FF2B5EF4-FFF2-40B4-BE49-F238E27FC236}">
                <a16:creationId xmlns:a16="http://schemas.microsoft.com/office/drawing/2014/main" id="{F676224A-BF20-F941-AD66-369172115A6F}"/>
              </a:ext>
            </a:extLst>
          </p:cNvPr>
          <p:cNvSpPr/>
          <p:nvPr/>
        </p:nvSpPr>
        <p:spPr>
          <a:xfrm>
            <a:off x="5677760" y="5121371"/>
            <a:ext cx="572075" cy="571648"/>
          </a:xfrm>
          <a:custGeom>
            <a:avLst/>
            <a:gdLst>
              <a:gd name="connsiteX0" fmla="*/ 413480 w 413480"/>
              <a:gd name="connsiteY0" fmla="*/ 0 h 413171"/>
              <a:gd name="connsiteX1" fmla="*/ 0 w 413480"/>
              <a:gd name="connsiteY1" fmla="*/ 413171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0"/>
                </a:moveTo>
                <a:lnTo>
                  <a:pt x="0" y="413171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2" name="Freeform 281">
            <a:extLst>
              <a:ext uri="{FF2B5EF4-FFF2-40B4-BE49-F238E27FC236}">
                <a16:creationId xmlns:a16="http://schemas.microsoft.com/office/drawing/2014/main" id="{CBF4567D-FC58-9648-AA48-9FE8D31B19E1}"/>
              </a:ext>
            </a:extLst>
          </p:cNvPr>
          <p:cNvSpPr/>
          <p:nvPr/>
        </p:nvSpPr>
        <p:spPr>
          <a:xfrm>
            <a:off x="6252604" y="5121371"/>
            <a:ext cx="572075" cy="571648"/>
          </a:xfrm>
          <a:custGeom>
            <a:avLst/>
            <a:gdLst>
              <a:gd name="connsiteX0" fmla="*/ 413480 w 413480"/>
              <a:gd name="connsiteY0" fmla="*/ 413171 h 413171"/>
              <a:gd name="connsiteX1" fmla="*/ 0 w 413480"/>
              <a:gd name="connsiteY1" fmla="*/ 0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413171"/>
                </a:moveTo>
                <a:lnTo>
                  <a:pt x="0" y="0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3" name="Freeform 282">
            <a:extLst>
              <a:ext uri="{FF2B5EF4-FFF2-40B4-BE49-F238E27FC236}">
                <a16:creationId xmlns:a16="http://schemas.microsoft.com/office/drawing/2014/main" id="{29D98BF8-FF93-6E4C-9958-87EA33CCDBC6}"/>
              </a:ext>
            </a:extLst>
          </p:cNvPr>
          <p:cNvSpPr/>
          <p:nvPr/>
        </p:nvSpPr>
        <p:spPr>
          <a:xfrm rot="5400000">
            <a:off x="6252604" y="5121371"/>
            <a:ext cx="572075" cy="571516"/>
          </a:xfrm>
          <a:custGeom>
            <a:avLst/>
            <a:gdLst>
              <a:gd name="connsiteX0" fmla="*/ 0 w 413480"/>
              <a:gd name="connsiteY0" fmla="*/ -46 h 413076"/>
              <a:gd name="connsiteX1" fmla="*/ 413480 w 413480"/>
              <a:gd name="connsiteY1" fmla="*/ -46 h 413076"/>
              <a:gd name="connsiteX2" fmla="*/ 413480 w 413480"/>
              <a:gd name="connsiteY2" fmla="*/ 413030 h 413076"/>
              <a:gd name="connsiteX3" fmla="*/ 0 w 413480"/>
              <a:gd name="connsiteY3" fmla="*/ 413030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480" h="413076">
                <a:moveTo>
                  <a:pt x="0" y="-46"/>
                </a:moveTo>
                <a:lnTo>
                  <a:pt x="413480" y="-46"/>
                </a:lnTo>
                <a:lnTo>
                  <a:pt x="413480" y="413030"/>
                </a:lnTo>
                <a:lnTo>
                  <a:pt x="0" y="413030"/>
                </a:lnTo>
                <a:close/>
              </a:path>
            </a:pathLst>
          </a:custGeom>
          <a:noFill/>
          <a:ln w="6743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4" name="Freeform 283">
            <a:extLst>
              <a:ext uri="{FF2B5EF4-FFF2-40B4-BE49-F238E27FC236}">
                <a16:creationId xmlns:a16="http://schemas.microsoft.com/office/drawing/2014/main" id="{F6059FD5-223B-544E-8259-5DB53BAAE703}"/>
              </a:ext>
            </a:extLst>
          </p:cNvPr>
          <p:cNvSpPr/>
          <p:nvPr/>
        </p:nvSpPr>
        <p:spPr>
          <a:xfrm>
            <a:off x="6252604" y="5121371"/>
            <a:ext cx="572075" cy="571648"/>
          </a:xfrm>
          <a:custGeom>
            <a:avLst/>
            <a:gdLst>
              <a:gd name="connsiteX0" fmla="*/ 413480 w 413480"/>
              <a:gd name="connsiteY0" fmla="*/ 0 h 413171"/>
              <a:gd name="connsiteX1" fmla="*/ 0 w 413480"/>
              <a:gd name="connsiteY1" fmla="*/ 413171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0"/>
                </a:moveTo>
                <a:lnTo>
                  <a:pt x="0" y="413171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5" name="Freeform 284">
            <a:extLst>
              <a:ext uri="{FF2B5EF4-FFF2-40B4-BE49-F238E27FC236}">
                <a16:creationId xmlns:a16="http://schemas.microsoft.com/office/drawing/2014/main" id="{F74B8C45-79C0-4E4E-BEAD-3953DFCB9084}"/>
              </a:ext>
            </a:extLst>
          </p:cNvPr>
          <p:cNvSpPr/>
          <p:nvPr/>
        </p:nvSpPr>
        <p:spPr>
          <a:xfrm>
            <a:off x="6824679" y="5121371"/>
            <a:ext cx="572075" cy="571648"/>
          </a:xfrm>
          <a:custGeom>
            <a:avLst/>
            <a:gdLst>
              <a:gd name="connsiteX0" fmla="*/ 413480 w 413480"/>
              <a:gd name="connsiteY0" fmla="*/ 413171 h 413171"/>
              <a:gd name="connsiteX1" fmla="*/ 0 w 413480"/>
              <a:gd name="connsiteY1" fmla="*/ 0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413171"/>
                </a:moveTo>
                <a:lnTo>
                  <a:pt x="0" y="0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6" name="Freeform 285">
            <a:extLst>
              <a:ext uri="{FF2B5EF4-FFF2-40B4-BE49-F238E27FC236}">
                <a16:creationId xmlns:a16="http://schemas.microsoft.com/office/drawing/2014/main" id="{481AC96C-5F4B-F044-812E-EB25400701FC}"/>
              </a:ext>
            </a:extLst>
          </p:cNvPr>
          <p:cNvSpPr/>
          <p:nvPr/>
        </p:nvSpPr>
        <p:spPr>
          <a:xfrm>
            <a:off x="6824679" y="5121371"/>
            <a:ext cx="1389137" cy="571648"/>
          </a:xfrm>
          <a:custGeom>
            <a:avLst/>
            <a:gdLst>
              <a:gd name="connsiteX0" fmla="*/ 0 w 1004029"/>
              <a:gd name="connsiteY0" fmla="*/ 413171 h 413171"/>
              <a:gd name="connsiteX1" fmla="*/ 0 w 1004029"/>
              <a:gd name="connsiteY1" fmla="*/ 0 h 413171"/>
              <a:gd name="connsiteX2" fmla="*/ 413480 w 1004029"/>
              <a:gd name="connsiteY2" fmla="*/ 0 h 413171"/>
              <a:gd name="connsiteX3" fmla="*/ 1004030 w 1004029"/>
              <a:gd name="connsiteY3" fmla="*/ 413171 h 413171"/>
              <a:gd name="connsiteX4" fmla="*/ 0 w 1004029"/>
              <a:gd name="connsiteY4" fmla="*/ 413171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029" h="413171">
                <a:moveTo>
                  <a:pt x="0" y="413171"/>
                </a:moveTo>
                <a:lnTo>
                  <a:pt x="0" y="0"/>
                </a:lnTo>
                <a:lnTo>
                  <a:pt x="413480" y="0"/>
                </a:lnTo>
                <a:lnTo>
                  <a:pt x="1004030" y="413171"/>
                </a:lnTo>
                <a:lnTo>
                  <a:pt x="0" y="413171"/>
                </a:lnTo>
                <a:close/>
              </a:path>
            </a:pathLst>
          </a:custGeom>
          <a:noFill/>
          <a:ln w="6743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7" name="Freeform 286">
            <a:extLst>
              <a:ext uri="{FF2B5EF4-FFF2-40B4-BE49-F238E27FC236}">
                <a16:creationId xmlns:a16="http://schemas.microsoft.com/office/drawing/2014/main" id="{B1E1B021-D4EC-BC42-9EBC-877854389876}"/>
              </a:ext>
            </a:extLst>
          </p:cNvPr>
          <p:cNvSpPr/>
          <p:nvPr/>
        </p:nvSpPr>
        <p:spPr>
          <a:xfrm>
            <a:off x="6824679" y="5121371"/>
            <a:ext cx="572075" cy="571648"/>
          </a:xfrm>
          <a:custGeom>
            <a:avLst/>
            <a:gdLst>
              <a:gd name="connsiteX0" fmla="*/ 413480 w 413480"/>
              <a:gd name="connsiteY0" fmla="*/ 0 h 413171"/>
              <a:gd name="connsiteX1" fmla="*/ 0 w 413480"/>
              <a:gd name="connsiteY1" fmla="*/ 413171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0"/>
                </a:moveTo>
                <a:lnTo>
                  <a:pt x="0" y="413171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8" name="Freeform 287">
            <a:extLst>
              <a:ext uri="{FF2B5EF4-FFF2-40B4-BE49-F238E27FC236}">
                <a16:creationId xmlns:a16="http://schemas.microsoft.com/office/drawing/2014/main" id="{E06EA7AB-9765-6C42-838F-2F2766A4B35D}"/>
              </a:ext>
            </a:extLst>
          </p:cNvPr>
          <p:cNvSpPr/>
          <p:nvPr/>
        </p:nvSpPr>
        <p:spPr>
          <a:xfrm>
            <a:off x="2434417" y="11979702"/>
            <a:ext cx="572075" cy="571516"/>
          </a:xfrm>
          <a:custGeom>
            <a:avLst/>
            <a:gdLst>
              <a:gd name="connsiteX0" fmla="*/ 413480 w 413480"/>
              <a:gd name="connsiteY0" fmla="*/ 0 h 413076"/>
              <a:gd name="connsiteX1" fmla="*/ 0 w 413480"/>
              <a:gd name="connsiteY1" fmla="*/ 413076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076">
                <a:moveTo>
                  <a:pt x="413480" y="0"/>
                </a:moveTo>
                <a:lnTo>
                  <a:pt x="0" y="413076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9" name="Freeform 288">
            <a:extLst>
              <a:ext uri="{FF2B5EF4-FFF2-40B4-BE49-F238E27FC236}">
                <a16:creationId xmlns:a16="http://schemas.microsoft.com/office/drawing/2014/main" id="{0F922BC1-7897-E045-BE5A-B8096E274764}"/>
              </a:ext>
            </a:extLst>
          </p:cNvPr>
          <p:cNvSpPr/>
          <p:nvPr/>
        </p:nvSpPr>
        <p:spPr>
          <a:xfrm>
            <a:off x="2434417" y="11979702"/>
            <a:ext cx="572075" cy="571516"/>
          </a:xfrm>
          <a:custGeom>
            <a:avLst/>
            <a:gdLst>
              <a:gd name="connsiteX0" fmla="*/ 0 w 413480"/>
              <a:gd name="connsiteY0" fmla="*/ 0 h 413076"/>
              <a:gd name="connsiteX1" fmla="*/ 413480 w 413480"/>
              <a:gd name="connsiteY1" fmla="*/ 0 h 413076"/>
              <a:gd name="connsiteX2" fmla="*/ 413480 w 413480"/>
              <a:gd name="connsiteY2" fmla="*/ 413076 h 413076"/>
              <a:gd name="connsiteX3" fmla="*/ 0 w 413480"/>
              <a:gd name="connsiteY3" fmla="*/ 413076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480" h="413076">
                <a:moveTo>
                  <a:pt x="0" y="0"/>
                </a:moveTo>
                <a:lnTo>
                  <a:pt x="413480" y="0"/>
                </a:lnTo>
                <a:lnTo>
                  <a:pt x="413480" y="413076"/>
                </a:lnTo>
                <a:lnTo>
                  <a:pt x="0" y="413076"/>
                </a:lnTo>
                <a:close/>
              </a:path>
            </a:pathLst>
          </a:custGeom>
          <a:noFill/>
          <a:ln w="6743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0" name="Freeform 289">
            <a:extLst>
              <a:ext uri="{FF2B5EF4-FFF2-40B4-BE49-F238E27FC236}">
                <a16:creationId xmlns:a16="http://schemas.microsoft.com/office/drawing/2014/main" id="{BC2E1C25-FDE8-2641-8128-6E85FEA3EDF0}"/>
              </a:ext>
            </a:extLst>
          </p:cNvPr>
          <p:cNvSpPr/>
          <p:nvPr/>
        </p:nvSpPr>
        <p:spPr>
          <a:xfrm>
            <a:off x="2434417" y="11979702"/>
            <a:ext cx="572075" cy="571516"/>
          </a:xfrm>
          <a:custGeom>
            <a:avLst/>
            <a:gdLst>
              <a:gd name="connsiteX0" fmla="*/ 0 w 413480"/>
              <a:gd name="connsiteY0" fmla="*/ 0 h 413076"/>
              <a:gd name="connsiteX1" fmla="*/ 413480 w 413480"/>
              <a:gd name="connsiteY1" fmla="*/ 413076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076">
                <a:moveTo>
                  <a:pt x="0" y="0"/>
                </a:moveTo>
                <a:lnTo>
                  <a:pt x="413480" y="413076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1" name="Freeform 290">
            <a:extLst>
              <a:ext uri="{FF2B5EF4-FFF2-40B4-BE49-F238E27FC236}">
                <a16:creationId xmlns:a16="http://schemas.microsoft.com/office/drawing/2014/main" id="{BC6F7AD3-962C-EF4A-9F62-FD4FEE583CCC}"/>
              </a:ext>
            </a:extLst>
          </p:cNvPr>
          <p:cNvSpPr/>
          <p:nvPr/>
        </p:nvSpPr>
        <p:spPr>
          <a:xfrm>
            <a:off x="2434417" y="11408185"/>
            <a:ext cx="572075" cy="571516"/>
          </a:xfrm>
          <a:custGeom>
            <a:avLst/>
            <a:gdLst>
              <a:gd name="connsiteX0" fmla="*/ 413480 w 413480"/>
              <a:gd name="connsiteY0" fmla="*/ 0 h 413076"/>
              <a:gd name="connsiteX1" fmla="*/ 0 w 413480"/>
              <a:gd name="connsiteY1" fmla="*/ 413076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076">
                <a:moveTo>
                  <a:pt x="413480" y="0"/>
                </a:moveTo>
                <a:lnTo>
                  <a:pt x="0" y="413076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2" name="Freeform 291">
            <a:extLst>
              <a:ext uri="{FF2B5EF4-FFF2-40B4-BE49-F238E27FC236}">
                <a16:creationId xmlns:a16="http://schemas.microsoft.com/office/drawing/2014/main" id="{E3182A73-9FB0-7C45-8368-9F6735E16461}"/>
              </a:ext>
            </a:extLst>
          </p:cNvPr>
          <p:cNvSpPr/>
          <p:nvPr/>
        </p:nvSpPr>
        <p:spPr>
          <a:xfrm>
            <a:off x="2434417" y="11408185"/>
            <a:ext cx="572075" cy="571516"/>
          </a:xfrm>
          <a:custGeom>
            <a:avLst/>
            <a:gdLst>
              <a:gd name="connsiteX0" fmla="*/ 0 w 413480"/>
              <a:gd name="connsiteY0" fmla="*/ 0 h 413076"/>
              <a:gd name="connsiteX1" fmla="*/ 413480 w 413480"/>
              <a:gd name="connsiteY1" fmla="*/ 0 h 413076"/>
              <a:gd name="connsiteX2" fmla="*/ 413480 w 413480"/>
              <a:gd name="connsiteY2" fmla="*/ 413076 h 413076"/>
              <a:gd name="connsiteX3" fmla="*/ 0 w 413480"/>
              <a:gd name="connsiteY3" fmla="*/ 413076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480" h="413076">
                <a:moveTo>
                  <a:pt x="0" y="0"/>
                </a:moveTo>
                <a:lnTo>
                  <a:pt x="413480" y="0"/>
                </a:lnTo>
                <a:lnTo>
                  <a:pt x="413480" y="413076"/>
                </a:lnTo>
                <a:lnTo>
                  <a:pt x="0" y="413076"/>
                </a:lnTo>
                <a:close/>
              </a:path>
            </a:pathLst>
          </a:custGeom>
          <a:noFill/>
          <a:ln w="6743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3" name="Freeform 292">
            <a:extLst>
              <a:ext uri="{FF2B5EF4-FFF2-40B4-BE49-F238E27FC236}">
                <a16:creationId xmlns:a16="http://schemas.microsoft.com/office/drawing/2014/main" id="{7F46BD3E-37CA-3D47-9E5A-12F3741BA8EC}"/>
              </a:ext>
            </a:extLst>
          </p:cNvPr>
          <p:cNvSpPr/>
          <p:nvPr/>
        </p:nvSpPr>
        <p:spPr>
          <a:xfrm>
            <a:off x="2434417" y="11408185"/>
            <a:ext cx="572075" cy="571516"/>
          </a:xfrm>
          <a:custGeom>
            <a:avLst/>
            <a:gdLst>
              <a:gd name="connsiteX0" fmla="*/ 0 w 413480"/>
              <a:gd name="connsiteY0" fmla="*/ 0 h 413076"/>
              <a:gd name="connsiteX1" fmla="*/ 413480 w 413480"/>
              <a:gd name="connsiteY1" fmla="*/ 413076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076">
                <a:moveTo>
                  <a:pt x="0" y="0"/>
                </a:moveTo>
                <a:lnTo>
                  <a:pt x="413480" y="413076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4" name="Freeform 293">
            <a:extLst>
              <a:ext uri="{FF2B5EF4-FFF2-40B4-BE49-F238E27FC236}">
                <a16:creationId xmlns:a16="http://schemas.microsoft.com/office/drawing/2014/main" id="{B3F51D70-3141-2A4D-82DB-C928DB9672FD}"/>
              </a:ext>
            </a:extLst>
          </p:cNvPr>
          <p:cNvSpPr/>
          <p:nvPr/>
        </p:nvSpPr>
        <p:spPr>
          <a:xfrm>
            <a:off x="2434417" y="10836669"/>
            <a:ext cx="572075" cy="571516"/>
          </a:xfrm>
          <a:custGeom>
            <a:avLst/>
            <a:gdLst>
              <a:gd name="connsiteX0" fmla="*/ 413480 w 413480"/>
              <a:gd name="connsiteY0" fmla="*/ 0 h 413076"/>
              <a:gd name="connsiteX1" fmla="*/ 0 w 413480"/>
              <a:gd name="connsiteY1" fmla="*/ 413076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076">
                <a:moveTo>
                  <a:pt x="413480" y="0"/>
                </a:moveTo>
                <a:lnTo>
                  <a:pt x="0" y="413076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5" name="Freeform 294">
            <a:extLst>
              <a:ext uri="{FF2B5EF4-FFF2-40B4-BE49-F238E27FC236}">
                <a16:creationId xmlns:a16="http://schemas.microsoft.com/office/drawing/2014/main" id="{D3A3A1AD-5B5D-144F-A38B-8EFB4301D431}"/>
              </a:ext>
            </a:extLst>
          </p:cNvPr>
          <p:cNvSpPr/>
          <p:nvPr/>
        </p:nvSpPr>
        <p:spPr>
          <a:xfrm>
            <a:off x="2434417" y="10836669"/>
            <a:ext cx="572075" cy="571516"/>
          </a:xfrm>
          <a:custGeom>
            <a:avLst/>
            <a:gdLst>
              <a:gd name="connsiteX0" fmla="*/ 0 w 413480"/>
              <a:gd name="connsiteY0" fmla="*/ 0 h 413076"/>
              <a:gd name="connsiteX1" fmla="*/ 413480 w 413480"/>
              <a:gd name="connsiteY1" fmla="*/ 0 h 413076"/>
              <a:gd name="connsiteX2" fmla="*/ 413480 w 413480"/>
              <a:gd name="connsiteY2" fmla="*/ 413076 h 413076"/>
              <a:gd name="connsiteX3" fmla="*/ 0 w 413480"/>
              <a:gd name="connsiteY3" fmla="*/ 413076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480" h="413076">
                <a:moveTo>
                  <a:pt x="0" y="0"/>
                </a:moveTo>
                <a:lnTo>
                  <a:pt x="413480" y="0"/>
                </a:lnTo>
                <a:lnTo>
                  <a:pt x="413480" y="413076"/>
                </a:lnTo>
                <a:lnTo>
                  <a:pt x="0" y="413076"/>
                </a:lnTo>
                <a:close/>
              </a:path>
            </a:pathLst>
          </a:custGeom>
          <a:noFill/>
          <a:ln w="6743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6" name="Freeform 295">
            <a:extLst>
              <a:ext uri="{FF2B5EF4-FFF2-40B4-BE49-F238E27FC236}">
                <a16:creationId xmlns:a16="http://schemas.microsoft.com/office/drawing/2014/main" id="{AFCAAE9C-6331-584F-AFC7-B6514970A0E4}"/>
              </a:ext>
            </a:extLst>
          </p:cNvPr>
          <p:cNvSpPr/>
          <p:nvPr/>
        </p:nvSpPr>
        <p:spPr>
          <a:xfrm>
            <a:off x="2434417" y="10836669"/>
            <a:ext cx="572075" cy="571516"/>
          </a:xfrm>
          <a:custGeom>
            <a:avLst/>
            <a:gdLst>
              <a:gd name="connsiteX0" fmla="*/ 0 w 413480"/>
              <a:gd name="connsiteY0" fmla="*/ 0 h 413076"/>
              <a:gd name="connsiteX1" fmla="*/ 413480 w 413480"/>
              <a:gd name="connsiteY1" fmla="*/ 413076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076">
                <a:moveTo>
                  <a:pt x="0" y="0"/>
                </a:moveTo>
                <a:lnTo>
                  <a:pt x="413480" y="413076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7" name="Freeform 296">
            <a:extLst>
              <a:ext uri="{FF2B5EF4-FFF2-40B4-BE49-F238E27FC236}">
                <a16:creationId xmlns:a16="http://schemas.microsoft.com/office/drawing/2014/main" id="{8F0D14D7-CB6A-4345-B8B4-8FDAE63660A7}"/>
              </a:ext>
            </a:extLst>
          </p:cNvPr>
          <p:cNvSpPr/>
          <p:nvPr/>
        </p:nvSpPr>
        <p:spPr>
          <a:xfrm>
            <a:off x="2434417" y="10265152"/>
            <a:ext cx="572075" cy="571516"/>
          </a:xfrm>
          <a:custGeom>
            <a:avLst/>
            <a:gdLst>
              <a:gd name="connsiteX0" fmla="*/ 413480 w 413480"/>
              <a:gd name="connsiteY0" fmla="*/ 0 h 413076"/>
              <a:gd name="connsiteX1" fmla="*/ 0 w 413480"/>
              <a:gd name="connsiteY1" fmla="*/ 413076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076">
                <a:moveTo>
                  <a:pt x="413480" y="0"/>
                </a:moveTo>
                <a:lnTo>
                  <a:pt x="0" y="413076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8" name="Freeform 297">
            <a:extLst>
              <a:ext uri="{FF2B5EF4-FFF2-40B4-BE49-F238E27FC236}">
                <a16:creationId xmlns:a16="http://schemas.microsoft.com/office/drawing/2014/main" id="{8BC990B2-4502-044E-AE27-CFEA0C848FB6}"/>
              </a:ext>
            </a:extLst>
          </p:cNvPr>
          <p:cNvSpPr/>
          <p:nvPr/>
        </p:nvSpPr>
        <p:spPr>
          <a:xfrm>
            <a:off x="2434417" y="10265152"/>
            <a:ext cx="572075" cy="571516"/>
          </a:xfrm>
          <a:custGeom>
            <a:avLst/>
            <a:gdLst>
              <a:gd name="connsiteX0" fmla="*/ 0 w 413480"/>
              <a:gd name="connsiteY0" fmla="*/ 0 h 413076"/>
              <a:gd name="connsiteX1" fmla="*/ 413480 w 413480"/>
              <a:gd name="connsiteY1" fmla="*/ 0 h 413076"/>
              <a:gd name="connsiteX2" fmla="*/ 413480 w 413480"/>
              <a:gd name="connsiteY2" fmla="*/ 413076 h 413076"/>
              <a:gd name="connsiteX3" fmla="*/ 0 w 413480"/>
              <a:gd name="connsiteY3" fmla="*/ 413076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480" h="413076">
                <a:moveTo>
                  <a:pt x="0" y="0"/>
                </a:moveTo>
                <a:lnTo>
                  <a:pt x="413480" y="0"/>
                </a:lnTo>
                <a:lnTo>
                  <a:pt x="413480" y="413076"/>
                </a:lnTo>
                <a:lnTo>
                  <a:pt x="0" y="413076"/>
                </a:lnTo>
                <a:close/>
              </a:path>
            </a:pathLst>
          </a:custGeom>
          <a:noFill/>
          <a:ln w="6743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9" name="Freeform 298">
            <a:extLst>
              <a:ext uri="{FF2B5EF4-FFF2-40B4-BE49-F238E27FC236}">
                <a16:creationId xmlns:a16="http://schemas.microsoft.com/office/drawing/2014/main" id="{BE821B90-D6A5-E541-8E50-D7552C971CAA}"/>
              </a:ext>
            </a:extLst>
          </p:cNvPr>
          <p:cNvSpPr/>
          <p:nvPr/>
        </p:nvSpPr>
        <p:spPr>
          <a:xfrm>
            <a:off x="2434417" y="10265152"/>
            <a:ext cx="572075" cy="571516"/>
          </a:xfrm>
          <a:custGeom>
            <a:avLst/>
            <a:gdLst>
              <a:gd name="connsiteX0" fmla="*/ 0 w 413480"/>
              <a:gd name="connsiteY0" fmla="*/ 0 h 413076"/>
              <a:gd name="connsiteX1" fmla="*/ 413480 w 413480"/>
              <a:gd name="connsiteY1" fmla="*/ 413076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076">
                <a:moveTo>
                  <a:pt x="0" y="0"/>
                </a:moveTo>
                <a:lnTo>
                  <a:pt x="413480" y="413076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0" name="Freeform 299">
            <a:extLst>
              <a:ext uri="{FF2B5EF4-FFF2-40B4-BE49-F238E27FC236}">
                <a16:creationId xmlns:a16="http://schemas.microsoft.com/office/drawing/2014/main" id="{02FFDAFC-02AB-5F49-9886-D68949B3726C}"/>
              </a:ext>
            </a:extLst>
          </p:cNvPr>
          <p:cNvSpPr/>
          <p:nvPr/>
        </p:nvSpPr>
        <p:spPr>
          <a:xfrm>
            <a:off x="2434417" y="9693636"/>
            <a:ext cx="572075" cy="571516"/>
          </a:xfrm>
          <a:custGeom>
            <a:avLst/>
            <a:gdLst>
              <a:gd name="connsiteX0" fmla="*/ 413480 w 413480"/>
              <a:gd name="connsiteY0" fmla="*/ 0 h 413076"/>
              <a:gd name="connsiteX1" fmla="*/ 0 w 413480"/>
              <a:gd name="connsiteY1" fmla="*/ 413076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076">
                <a:moveTo>
                  <a:pt x="413480" y="0"/>
                </a:moveTo>
                <a:lnTo>
                  <a:pt x="0" y="413076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1" name="Freeform 300">
            <a:extLst>
              <a:ext uri="{FF2B5EF4-FFF2-40B4-BE49-F238E27FC236}">
                <a16:creationId xmlns:a16="http://schemas.microsoft.com/office/drawing/2014/main" id="{B6E7A42E-6C18-5546-9883-6CEEF91801E7}"/>
              </a:ext>
            </a:extLst>
          </p:cNvPr>
          <p:cNvSpPr/>
          <p:nvPr/>
        </p:nvSpPr>
        <p:spPr>
          <a:xfrm>
            <a:off x="2434417" y="9693636"/>
            <a:ext cx="572075" cy="571516"/>
          </a:xfrm>
          <a:custGeom>
            <a:avLst/>
            <a:gdLst>
              <a:gd name="connsiteX0" fmla="*/ 0 w 413480"/>
              <a:gd name="connsiteY0" fmla="*/ 0 h 413076"/>
              <a:gd name="connsiteX1" fmla="*/ 413480 w 413480"/>
              <a:gd name="connsiteY1" fmla="*/ 0 h 413076"/>
              <a:gd name="connsiteX2" fmla="*/ 413480 w 413480"/>
              <a:gd name="connsiteY2" fmla="*/ 413076 h 413076"/>
              <a:gd name="connsiteX3" fmla="*/ 0 w 413480"/>
              <a:gd name="connsiteY3" fmla="*/ 413076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480" h="413076">
                <a:moveTo>
                  <a:pt x="0" y="0"/>
                </a:moveTo>
                <a:lnTo>
                  <a:pt x="413480" y="0"/>
                </a:lnTo>
                <a:lnTo>
                  <a:pt x="413480" y="413076"/>
                </a:lnTo>
                <a:lnTo>
                  <a:pt x="0" y="413076"/>
                </a:lnTo>
                <a:close/>
              </a:path>
            </a:pathLst>
          </a:custGeom>
          <a:noFill/>
          <a:ln w="6743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2" name="Freeform 301">
            <a:extLst>
              <a:ext uri="{FF2B5EF4-FFF2-40B4-BE49-F238E27FC236}">
                <a16:creationId xmlns:a16="http://schemas.microsoft.com/office/drawing/2014/main" id="{CC6EF719-550D-8048-807B-67D934191AE5}"/>
              </a:ext>
            </a:extLst>
          </p:cNvPr>
          <p:cNvSpPr/>
          <p:nvPr/>
        </p:nvSpPr>
        <p:spPr>
          <a:xfrm>
            <a:off x="2434417" y="9693636"/>
            <a:ext cx="572075" cy="571516"/>
          </a:xfrm>
          <a:custGeom>
            <a:avLst/>
            <a:gdLst>
              <a:gd name="connsiteX0" fmla="*/ 0 w 413480"/>
              <a:gd name="connsiteY0" fmla="*/ 0 h 413076"/>
              <a:gd name="connsiteX1" fmla="*/ 413480 w 413480"/>
              <a:gd name="connsiteY1" fmla="*/ 413076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076">
                <a:moveTo>
                  <a:pt x="0" y="0"/>
                </a:moveTo>
                <a:lnTo>
                  <a:pt x="413480" y="413076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3" name="Freeform 302">
            <a:extLst>
              <a:ext uri="{FF2B5EF4-FFF2-40B4-BE49-F238E27FC236}">
                <a16:creationId xmlns:a16="http://schemas.microsoft.com/office/drawing/2014/main" id="{42DACAFD-865A-E24A-9FCC-C8F473D52DB4}"/>
              </a:ext>
            </a:extLst>
          </p:cNvPr>
          <p:cNvSpPr/>
          <p:nvPr/>
        </p:nvSpPr>
        <p:spPr>
          <a:xfrm>
            <a:off x="2434417" y="9122119"/>
            <a:ext cx="572075" cy="571516"/>
          </a:xfrm>
          <a:custGeom>
            <a:avLst/>
            <a:gdLst>
              <a:gd name="connsiteX0" fmla="*/ 413480 w 413480"/>
              <a:gd name="connsiteY0" fmla="*/ 0 h 413076"/>
              <a:gd name="connsiteX1" fmla="*/ 0 w 413480"/>
              <a:gd name="connsiteY1" fmla="*/ 413076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076">
                <a:moveTo>
                  <a:pt x="413480" y="0"/>
                </a:moveTo>
                <a:lnTo>
                  <a:pt x="0" y="413076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4" name="Freeform 303">
            <a:extLst>
              <a:ext uri="{FF2B5EF4-FFF2-40B4-BE49-F238E27FC236}">
                <a16:creationId xmlns:a16="http://schemas.microsoft.com/office/drawing/2014/main" id="{57A50025-9D0F-CD48-A975-83B1D57531D7}"/>
              </a:ext>
            </a:extLst>
          </p:cNvPr>
          <p:cNvSpPr/>
          <p:nvPr/>
        </p:nvSpPr>
        <p:spPr>
          <a:xfrm>
            <a:off x="2434417" y="9122119"/>
            <a:ext cx="572075" cy="571516"/>
          </a:xfrm>
          <a:custGeom>
            <a:avLst/>
            <a:gdLst>
              <a:gd name="connsiteX0" fmla="*/ 0 w 413480"/>
              <a:gd name="connsiteY0" fmla="*/ 0 h 413076"/>
              <a:gd name="connsiteX1" fmla="*/ 413480 w 413480"/>
              <a:gd name="connsiteY1" fmla="*/ 0 h 413076"/>
              <a:gd name="connsiteX2" fmla="*/ 413480 w 413480"/>
              <a:gd name="connsiteY2" fmla="*/ 413076 h 413076"/>
              <a:gd name="connsiteX3" fmla="*/ 0 w 413480"/>
              <a:gd name="connsiteY3" fmla="*/ 413076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480" h="413076">
                <a:moveTo>
                  <a:pt x="0" y="0"/>
                </a:moveTo>
                <a:lnTo>
                  <a:pt x="413480" y="0"/>
                </a:lnTo>
                <a:lnTo>
                  <a:pt x="413480" y="413076"/>
                </a:lnTo>
                <a:lnTo>
                  <a:pt x="0" y="413076"/>
                </a:lnTo>
                <a:close/>
              </a:path>
            </a:pathLst>
          </a:custGeom>
          <a:noFill/>
          <a:ln w="6743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5" name="Freeform 304">
            <a:extLst>
              <a:ext uri="{FF2B5EF4-FFF2-40B4-BE49-F238E27FC236}">
                <a16:creationId xmlns:a16="http://schemas.microsoft.com/office/drawing/2014/main" id="{1CD11BD5-EA96-A64D-82F8-BBC9E8029F39}"/>
              </a:ext>
            </a:extLst>
          </p:cNvPr>
          <p:cNvSpPr/>
          <p:nvPr/>
        </p:nvSpPr>
        <p:spPr>
          <a:xfrm>
            <a:off x="2434417" y="9122119"/>
            <a:ext cx="572075" cy="571516"/>
          </a:xfrm>
          <a:custGeom>
            <a:avLst/>
            <a:gdLst>
              <a:gd name="connsiteX0" fmla="*/ 0 w 413480"/>
              <a:gd name="connsiteY0" fmla="*/ 0 h 413076"/>
              <a:gd name="connsiteX1" fmla="*/ 413480 w 413480"/>
              <a:gd name="connsiteY1" fmla="*/ 413076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076">
                <a:moveTo>
                  <a:pt x="0" y="0"/>
                </a:moveTo>
                <a:lnTo>
                  <a:pt x="413480" y="413076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6" name="Freeform 305">
            <a:extLst>
              <a:ext uri="{FF2B5EF4-FFF2-40B4-BE49-F238E27FC236}">
                <a16:creationId xmlns:a16="http://schemas.microsoft.com/office/drawing/2014/main" id="{D64D3BD2-F9AD-7C46-A455-E2627EEE08F2}"/>
              </a:ext>
            </a:extLst>
          </p:cNvPr>
          <p:cNvSpPr/>
          <p:nvPr/>
        </p:nvSpPr>
        <p:spPr>
          <a:xfrm>
            <a:off x="2434417" y="8550603"/>
            <a:ext cx="572075" cy="571516"/>
          </a:xfrm>
          <a:custGeom>
            <a:avLst/>
            <a:gdLst>
              <a:gd name="connsiteX0" fmla="*/ 413480 w 413480"/>
              <a:gd name="connsiteY0" fmla="*/ 0 h 413076"/>
              <a:gd name="connsiteX1" fmla="*/ 0 w 413480"/>
              <a:gd name="connsiteY1" fmla="*/ 413076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076">
                <a:moveTo>
                  <a:pt x="413480" y="0"/>
                </a:moveTo>
                <a:lnTo>
                  <a:pt x="0" y="413076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7" name="Freeform 306">
            <a:extLst>
              <a:ext uri="{FF2B5EF4-FFF2-40B4-BE49-F238E27FC236}">
                <a16:creationId xmlns:a16="http://schemas.microsoft.com/office/drawing/2014/main" id="{5F949857-301D-914D-91B1-DF11975BD5A1}"/>
              </a:ext>
            </a:extLst>
          </p:cNvPr>
          <p:cNvSpPr/>
          <p:nvPr/>
        </p:nvSpPr>
        <p:spPr>
          <a:xfrm>
            <a:off x="2434417" y="8550603"/>
            <a:ext cx="572075" cy="571516"/>
          </a:xfrm>
          <a:custGeom>
            <a:avLst/>
            <a:gdLst>
              <a:gd name="connsiteX0" fmla="*/ 0 w 413480"/>
              <a:gd name="connsiteY0" fmla="*/ 0 h 413076"/>
              <a:gd name="connsiteX1" fmla="*/ 413480 w 413480"/>
              <a:gd name="connsiteY1" fmla="*/ 0 h 413076"/>
              <a:gd name="connsiteX2" fmla="*/ 413480 w 413480"/>
              <a:gd name="connsiteY2" fmla="*/ 413076 h 413076"/>
              <a:gd name="connsiteX3" fmla="*/ 0 w 413480"/>
              <a:gd name="connsiteY3" fmla="*/ 413076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480" h="413076">
                <a:moveTo>
                  <a:pt x="0" y="0"/>
                </a:moveTo>
                <a:lnTo>
                  <a:pt x="413480" y="0"/>
                </a:lnTo>
                <a:lnTo>
                  <a:pt x="413480" y="413076"/>
                </a:lnTo>
                <a:lnTo>
                  <a:pt x="0" y="413076"/>
                </a:lnTo>
                <a:close/>
              </a:path>
            </a:pathLst>
          </a:custGeom>
          <a:noFill/>
          <a:ln w="6743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8" name="Freeform 307">
            <a:extLst>
              <a:ext uri="{FF2B5EF4-FFF2-40B4-BE49-F238E27FC236}">
                <a16:creationId xmlns:a16="http://schemas.microsoft.com/office/drawing/2014/main" id="{D8581F8B-FBFA-6840-A3EF-183C5FC15CAB}"/>
              </a:ext>
            </a:extLst>
          </p:cNvPr>
          <p:cNvSpPr/>
          <p:nvPr/>
        </p:nvSpPr>
        <p:spPr>
          <a:xfrm>
            <a:off x="2434417" y="8550603"/>
            <a:ext cx="572075" cy="571516"/>
          </a:xfrm>
          <a:custGeom>
            <a:avLst/>
            <a:gdLst>
              <a:gd name="connsiteX0" fmla="*/ 0 w 413480"/>
              <a:gd name="connsiteY0" fmla="*/ 0 h 413076"/>
              <a:gd name="connsiteX1" fmla="*/ 413480 w 413480"/>
              <a:gd name="connsiteY1" fmla="*/ 413076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076">
                <a:moveTo>
                  <a:pt x="0" y="0"/>
                </a:moveTo>
                <a:lnTo>
                  <a:pt x="413480" y="413076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9" name="Freeform 308">
            <a:extLst>
              <a:ext uri="{FF2B5EF4-FFF2-40B4-BE49-F238E27FC236}">
                <a16:creationId xmlns:a16="http://schemas.microsoft.com/office/drawing/2014/main" id="{C4080242-F848-BA4A-B518-BD946128AE79}"/>
              </a:ext>
            </a:extLst>
          </p:cNvPr>
          <p:cNvSpPr/>
          <p:nvPr/>
        </p:nvSpPr>
        <p:spPr>
          <a:xfrm>
            <a:off x="2434417" y="7979085"/>
            <a:ext cx="572075" cy="571516"/>
          </a:xfrm>
          <a:custGeom>
            <a:avLst/>
            <a:gdLst>
              <a:gd name="connsiteX0" fmla="*/ 413480 w 413480"/>
              <a:gd name="connsiteY0" fmla="*/ 0 h 413076"/>
              <a:gd name="connsiteX1" fmla="*/ 0 w 413480"/>
              <a:gd name="connsiteY1" fmla="*/ 413076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076">
                <a:moveTo>
                  <a:pt x="413480" y="0"/>
                </a:moveTo>
                <a:lnTo>
                  <a:pt x="0" y="413076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0" name="Freeform 309">
            <a:extLst>
              <a:ext uri="{FF2B5EF4-FFF2-40B4-BE49-F238E27FC236}">
                <a16:creationId xmlns:a16="http://schemas.microsoft.com/office/drawing/2014/main" id="{99884B15-A31C-364F-8D85-7B5BC673ED91}"/>
              </a:ext>
            </a:extLst>
          </p:cNvPr>
          <p:cNvSpPr/>
          <p:nvPr/>
        </p:nvSpPr>
        <p:spPr>
          <a:xfrm>
            <a:off x="2434417" y="7979085"/>
            <a:ext cx="572075" cy="571516"/>
          </a:xfrm>
          <a:custGeom>
            <a:avLst/>
            <a:gdLst>
              <a:gd name="connsiteX0" fmla="*/ 0 w 413480"/>
              <a:gd name="connsiteY0" fmla="*/ 0 h 413076"/>
              <a:gd name="connsiteX1" fmla="*/ 413480 w 413480"/>
              <a:gd name="connsiteY1" fmla="*/ 0 h 413076"/>
              <a:gd name="connsiteX2" fmla="*/ 413480 w 413480"/>
              <a:gd name="connsiteY2" fmla="*/ 413076 h 413076"/>
              <a:gd name="connsiteX3" fmla="*/ 0 w 413480"/>
              <a:gd name="connsiteY3" fmla="*/ 413076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480" h="413076">
                <a:moveTo>
                  <a:pt x="0" y="0"/>
                </a:moveTo>
                <a:lnTo>
                  <a:pt x="413480" y="0"/>
                </a:lnTo>
                <a:lnTo>
                  <a:pt x="413480" y="413076"/>
                </a:lnTo>
                <a:lnTo>
                  <a:pt x="0" y="413076"/>
                </a:lnTo>
                <a:close/>
              </a:path>
            </a:pathLst>
          </a:custGeom>
          <a:noFill/>
          <a:ln w="6743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1" name="Freeform 310">
            <a:extLst>
              <a:ext uri="{FF2B5EF4-FFF2-40B4-BE49-F238E27FC236}">
                <a16:creationId xmlns:a16="http://schemas.microsoft.com/office/drawing/2014/main" id="{3894B7D8-08E3-344F-B9C4-7293F61DCE68}"/>
              </a:ext>
            </a:extLst>
          </p:cNvPr>
          <p:cNvSpPr/>
          <p:nvPr/>
        </p:nvSpPr>
        <p:spPr>
          <a:xfrm>
            <a:off x="2434417" y="7979085"/>
            <a:ext cx="572075" cy="571516"/>
          </a:xfrm>
          <a:custGeom>
            <a:avLst/>
            <a:gdLst>
              <a:gd name="connsiteX0" fmla="*/ 0 w 413480"/>
              <a:gd name="connsiteY0" fmla="*/ 0 h 413076"/>
              <a:gd name="connsiteX1" fmla="*/ 413480 w 413480"/>
              <a:gd name="connsiteY1" fmla="*/ 413076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076">
                <a:moveTo>
                  <a:pt x="0" y="0"/>
                </a:moveTo>
                <a:lnTo>
                  <a:pt x="413480" y="413076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2" name="Freeform 311">
            <a:extLst>
              <a:ext uri="{FF2B5EF4-FFF2-40B4-BE49-F238E27FC236}">
                <a16:creationId xmlns:a16="http://schemas.microsoft.com/office/drawing/2014/main" id="{10B751F5-17CD-8649-AC0E-72543D9A0865}"/>
              </a:ext>
            </a:extLst>
          </p:cNvPr>
          <p:cNvSpPr/>
          <p:nvPr/>
        </p:nvSpPr>
        <p:spPr>
          <a:xfrm>
            <a:off x="2434417" y="7407568"/>
            <a:ext cx="572075" cy="571516"/>
          </a:xfrm>
          <a:custGeom>
            <a:avLst/>
            <a:gdLst>
              <a:gd name="connsiteX0" fmla="*/ 413480 w 413480"/>
              <a:gd name="connsiteY0" fmla="*/ 0 h 413076"/>
              <a:gd name="connsiteX1" fmla="*/ 0 w 413480"/>
              <a:gd name="connsiteY1" fmla="*/ 413076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076">
                <a:moveTo>
                  <a:pt x="413480" y="0"/>
                </a:moveTo>
                <a:lnTo>
                  <a:pt x="0" y="413076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3" name="Freeform 312">
            <a:extLst>
              <a:ext uri="{FF2B5EF4-FFF2-40B4-BE49-F238E27FC236}">
                <a16:creationId xmlns:a16="http://schemas.microsoft.com/office/drawing/2014/main" id="{F5437DAB-BB83-6D40-B185-A70FF1C938A0}"/>
              </a:ext>
            </a:extLst>
          </p:cNvPr>
          <p:cNvSpPr/>
          <p:nvPr/>
        </p:nvSpPr>
        <p:spPr>
          <a:xfrm>
            <a:off x="2434417" y="7407568"/>
            <a:ext cx="572075" cy="571516"/>
          </a:xfrm>
          <a:custGeom>
            <a:avLst/>
            <a:gdLst>
              <a:gd name="connsiteX0" fmla="*/ 0 w 413480"/>
              <a:gd name="connsiteY0" fmla="*/ 0 h 413076"/>
              <a:gd name="connsiteX1" fmla="*/ 413480 w 413480"/>
              <a:gd name="connsiteY1" fmla="*/ 0 h 413076"/>
              <a:gd name="connsiteX2" fmla="*/ 413480 w 413480"/>
              <a:gd name="connsiteY2" fmla="*/ 413076 h 413076"/>
              <a:gd name="connsiteX3" fmla="*/ 0 w 413480"/>
              <a:gd name="connsiteY3" fmla="*/ 413076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480" h="413076">
                <a:moveTo>
                  <a:pt x="0" y="0"/>
                </a:moveTo>
                <a:lnTo>
                  <a:pt x="413480" y="0"/>
                </a:lnTo>
                <a:lnTo>
                  <a:pt x="413480" y="413076"/>
                </a:lnTo>
                <a:lnTo>
                  <a:pt x="0" y="413076"/>
                </a:lnTo>
                <a:close/>
              </a:path>
            </a:pathLst>
          </a:custGeom>
          <a:noFill/>
          <a:ln w="6743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4" name="Freeform 313">
            <a:extLst>
              <a:ext uri="{FF2B5EF4-FFF2-40B4-BE49-F238E27FC236}">
                <a16:creationId xmlns:a16="http://schemas.microsoft.com/office/drawing/2014/main" id="{340ED149-6A3C-264D-BCF9-FC401B15B5CF}"/>
              </a:ext>
            </a:extLst>
          </p:cNvPr>
          <p:cNvSpPr/>
          <p:nvPr/>
        </p:nvSpPr>
        <p:spPr>
          <a:xfrm>
            <a:off x="2434417" y="7407568"/>
            <a:ext cx="572075" cy="571516"/>
          </a:xfrm>
          <a:custGeom>
            <a:avLst/>
            <a:gdLst>
              <a:gd name="connsiteX0" fmla="*/ 0 w 413480"/>
              <a:gd name="connsiteY0" fmla="*/ 0 h 413076"/>
              <a:gd name="connsiteX1" fmla="*/ 413480 w 413480"/>
              <a:gd name="connsiteY1" fmla="*/ 413076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076">
                <a:moveTo>
                  <a:pt x="0" y="0"/>
                </a:moveTo>
                <a:lnTo>
                  <a:pt x="413480" y="413076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5" name="Freeform 314">
            <a:extLst>
              <a:ext uri="{FF2B5EF4-FFF2-40B4-BE49-F238E27FC236}">
                <a16:creationId xmlns:a16="http://schemas.microsoft.com/office/drawing/2014/main" id="{4CCB2DAA-AEB1-684B-A883-2C0BA6205D74}"/>
              </a:ext>
            </a:extLst>
          </p:cNvPr>
          <p:cNvSpPr/>
          <p:nvPr/>
        </p:nvSpPr>
        <p:spPr>
          <a:xfrm>
            <a:off x="2434417" y="6836052"/>
            <a:ext cx="572075" cy="571516"/>
          </a:xfrm>
          <a:custGeom>
            <a:avLst/>
            <a:gdLst>
              <a:gd name="connsiteX0" fmla="*/ 413480 w 413480"/>
              <a:gd name="connsiteY0" fmla="*/ 0 h 413076"/>
              <a:gd name="connsiteX1" fmla="*/ 0 w 413480"/>
              <a:gd name="connsiteY1" fmla="*/ 413076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076">
                <a:moveTo>
                  <a:pt x="413480" y="0"/>
                </a:moveTo>
                <a:lnTo>
                  <a:pt x="0" y="413076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6" name="Freeform 315">
            <a:extLst>
              <a:ext uri="{FF2B5EF4-FFF2-40B4-BE49-F238E27FC236}">
                <a16:creationId xmlns:a16="http://schemas.microsoft.com/office/drawing/2014/main" id="{F97D55DB-29A5-9947-8A7C-A3A2B36F006F}"/>
              </a:ext>
            </a:extLst>
          </p:cNvPr>
          <p:cNvSpPr/>
          <p:nvPr/>
        </p:nvSpPr>
        <p:spPr>
          <a:xfrm>
            <a:off x="2434417" y="6836052"/>
            <a:ext cx="572075" cy="571516"/>
          </a:xfrm>
          <a:custGeom>
            <a:avLst/>
            <a:gdLst>
              <a:gd name="connsiteX0" fmla="*/ 0 w 413480"/>
              <a:gd name="connsiteY0" fmla="*/ 0 h 413076"/>
              <a:gd name="connsiteX1" fmla="*/ 413480 w 413480"/>
              <a:gd name="connsiteY1" fmla="*/ 0 h 413076"/>
              <a:gd name="connsiteX2" fmla="*/ 413480 w 413480"/>
              <a:gd name="connsiteY2" fmla="*/ 413076 h 413076"/>
              <a:gd name="connsiteX3" fmla="*/ 0 w 413480"/>
              <a:gd name="connsiteY3" fmla="*/ 413076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480" h="413076">
                <a:moveTo>
                  <a:pt x="0" y="0"/>
                </a:moveTo>
                <a:lnTo>
                  <a:pt x="413480" y="0"/>
                </a:lnTo>
                <a:lnTo>
                  <a:pt x="413480" y="413076"/>
                </a:lnTo>
                <a:lnTo>
                  <a:pt x="0" y="413076"/>
                </a:lnTo>
                <a:close/>
              </a:path>
            </a:pathLst>
          </a:custGeom>
          <a:noFill/>
          <a:ln w="6743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7" name="Freeform 316">
            <a:extLst>
              <a:ext uri="{FF2B5EF4-FFF2-40B4-BE49-F238E27FC236}">
                <a16:creationId xmlns:a16="http://schemas.microsoft.com/office/drawing/2014/main" id="{CB1ADA63-CAF1-5248-927F-B25EA853B6E7}"/>
              </a:ext>
            </a:extLst>
          </p:cNvPr>
          <p:cNvSpPr/>
          <p:nvPr/>
        </p:nvSpPr>
        <p:spPr>
          <a:xfrm>
            <a:off x="2434417" y="6836052"/>
            <a:ext cx="572075" cy="571516"/>
          </a:xfrm>
          <a:custGeom>
            <a:avLst/>
            <a:gdLst>
              <a:gd name="connsiteX0" fmla="*/ 0 w 413480"/>
              <a:gd name="connsiteY0" fmla="*/ 0 h 413076"/>
              <a:gd name="connsiteX1" fmla="*/ 413480 w 413480"/>
              <a:gd name="connsiteY1" fmla="*/ 413076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076">
                <a:moveTo>
                  <a:pt x="0" y="0"/>
                </a:moveTo>
                <a:lnTo>
                  <a:pt x="413480" y="413076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8" name="Freeform 317">
            <a:extLst>
              <a:ext uri="{FF2B5EF4-FFF2-40B4-BE49-F238E27FC236}">
                <a16:creationId xmlns:a16="http://schemas.microsoft.com/office/drawing/2014/main" id="{BC4C8754-D563-7647-94FD-43C1EE7E042B}"/>
              </a:ext>
            </a:extLst>
          </p:cNvPr>
          <p:cNvSpPr/>
          <p:nvPr/>
        </p:nvSpPr>
        <p:spPr>
          <a:xfrm>
            <a:off x="2434417" y="6264535"/>
            <a:ext cx="572075" cy="571516"/>
          </a:xfrm>
          <a:custGeom>
            <a:avLst/>
            <a:gdLst>
              <a:gd name="connsiteX0" fmla="*/ 413480 w 413480"/>
              <a:gd name="connsiteY0" fmla="*/ 0 h 413076"/>
              <a:gd name="connsiteX1" fmla="*/ 0 w 413480"/>
              <a:gd name="connsiteY1" fmla="*/ 413076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076">
                <a:moveTo>
                  <a:pt x="413480" y="0"/>
                </a:moveTo>
                <a:lnTo>
                  <a:pt x="0" y="413076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9" name="Freeform 318">
            <a:extLst>
              <a:ext uri="{FF2B5EF4-FFF2-40B4-BE49-F238E27FC236}">
                <a16:creationId xmlns:a16="http://schemas.microsoft.com/office/drawing/2014/main" id="{6EB5FA4A-270B-F54C-982B-ED2AAB169EC4}"/>
              </a:ext>
            </a:extLst>
          </p:cNvPr>
          <p:cNvSpPr/>
          <p:nvPr/>
        </p:nvSpPr>
        <p:spPr>
          <a:xfrm>
            <a:off x="2434417" y="6264535"/>
            <a:ext cx="572075" cy="571516"/>
          </a:xfrm>
          <a:custGeom>
            <a:avLst/>
            <a:gdLst>
              <a:gd name="connsiteX0" fmla="*/ 0 w 413480"/>
              <a:gd name="connsiteY0" fmla="*/ 0 h 413076"/>
              <a:gd name="connsiteX1" fmla="*/ 413480 w 413480"/>
              <a:gd name="connsiteY1" fmla="*/ 0 h 413076"/>
              <a:gd name="connsiteX2" fmla="*/ 413480 w 413480"/>
              <a:gd name="connsiteY2" fmla="*/ 413076 h 413076"/>
              <a:gd name="connsiteX3" fmla="*/ 0 w 413480"/>
              <a:gd name="connsiteY3" fmla="*/ 413076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480" h="413076">
                <a:moveTo>
                  <a:pt x="0" y="0"/>
                </a:moveTo>
                <a:lnTo>
                  <a:pt x="413480" y="0"/>
                </a:lnTo>
                <a:lnTo>
                  <a:pt x="413480" y="413076"/>
                </a:lnTo>
                <a:lnTo>
                  <a:pt x="0" y="413076"/>
                </a:lnTo>
                <a:close/>
              </a:path>
            </a:pathLst>
          </a:custGeom>
          <a:noFill/>
          <a:ln w="6743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0" name="Freeform 319">
            <a:extLst>
              <a:ext uri="{FF2B5EF4-FFF2-40B4-BE49-F238E27FC236}">
                <a16:creationId xmlns:a16="http://schemas.microsoft.com/office/drawing/2014/main" id="{6175CFB2-1086-644A-B79A-1C78CA61928E}"/>
              </a:ext>
            </a:extLst>
          </p:cNvPr>
          <p:cNvSpPr/>
          <p:nvPr/>
        </p:nvSpPr>
        <p:spPr>
          <a:xfrm>
            <a:off x="2434417" y="6264535"/>
            <a:ext cx="572075" cy="571516"/>
          </a:xfrm>
          <a:custGeom>
            <a:avLst/>
            <a:gdLst>
              <a:gd name="connsiteX0" fmla="*/ 0 w 413480"/>
              <a:gd name="connsiteY0" fmla="*/ 0 h 413076"/>
              <a:gd name="connsiteX1" fmla="*/ 413480 w 413480"/>
              <a:gd name="connsiteY1" fmla="*/ 413076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076">
                <a:moveTo>
                  <a:pt x="0" y="0"/>
                </a:moveTo>
                <a:lnTo>
                  <a:pt x="413480" y="413076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1" name="Freeform 320">
            <a:extLst>
              <a:ext uri="{FF2B5EF4-FFF2-40B4-BE49-F238E27FC236}">
                <a16:creationId xmlns:a16="http://schemas.microsoft.com/office/drawing/2014/main" id="{02772BA7-AA62-3A45-A6CC-981FD89D7927}"/>
              </a:ext>
            </a:extLst>
          </p:cNvPr>
          <p:cNvSpPr/>
          <p:nvPr/>
        </p:nvSpPr>
        <p:spPr>
          <a:xfrm>
            <a:off x="2429013" y="5693019"/>
            <a:ext cx="572075" cy="571516"/>
          </a:xfrm>
          <a:custGeom>
            <a:avLst/>
            <a:gdLst>
              <a:gd name="connsiteX0" fmla="*/ 413480 w 413480"/>
              <a:gd name="connsiteY0" fmla="*/ 0 h 413076"/>
              <a:gd name="connsiteX1" fmla="*/ 0 w 413480"/>
              <a:gd name="connsiteY1" fmla="*/ 413076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076">
                <a:moveTo>
                  <a:pt x="413480" y="0"/>
                </a:moveTo>
                <a:lnTo>
                  <a:pt x="0" y="413076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2" name="Freeform 321">
            <a:extLst>
              <a:ext uri="{FF2B5EF4-FFF2-40B4-BE49-F238E27FC236}">
                <a16:creationId xmlns:a16="http://schemas.microsoft.com/office/drawing/2014/main" id="{F77A920A-FED4-A34B-9ECE-13A98FAE7E37}"/>
              </a:ext>
            </a:extLst>
          </p:cNvPr>
          <p:cNvSpPr/>
          <p:nvPr/>
        </p:nvSpPr>
        <p:spPr>
          <a:xfrm>
            <a:off x="2429013" y="5693019"/>
            <a:ext cx="572075" cy="571516"/>
          </a:xfrm>
          <a:custGeom>
            <a:avLst/>
            <a:gdLst>
              <a:gd name="connsiteX0" fmla="*/ 0 w 413480"/>
              <a:gd name="connsiteY0" fmla="*/ 0 h 413076"/>
              <a:gd name="connsiteX1" fmla="*/ 413480 w 413480"/>
              <a:gd name="connsiteY1" fmla="*/ 0 h 413076"/>
              <a:gd name="connsiteX2" fmla="*/ 413480 w 413480"/>
              <a:gd name="connsiteY2" fmla="*/ 413076 h 413076"/>
              <a:gd name="connsiteX3" fmla="*/ 0 w 413480"/>
              <a:gd name="connsiteY3" fmla="*/ 413076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480" h="413076">
                <a:moveTo>
                  <a:pt x="0" y="0"/>
                </a:moveTo>
                <a:lnTo>
                  <a:pt x="413480" y="0"/>
                </a:lnTo>
                <a:lnTo>
                  <a:pt x="413480" y="413076"/>
                </a:lnTo>
                <a:lnTo>
                  <a:pt x="0" y="413076"/>
                </a:lnTo>
                <a:close/>
              </a:path>
            </a:pathLst>
          </a:custGeom>
          <a:noFill/>
          <a:ln w="6743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3" name="Freeform 322">
            <a:extLst>
              <a:ext uri="{FF2B5EF4-FFF2-40B4-BE49-F238E27FC236}">
                <a16:creationId xmlns:a16="http://schemas.microsoft.com/office/drawing/2014/main" id="{50BDA8D3-081D-1446-92EA-3C4A5C9B68AC}"/>
              </a:ext>
            </a:extLst>
          </p:cNvPr>
          <p:cNvSpPr/>
          <p:nvPr/>
        </p:nvSpPr>
        <p:spPr>
          <a:xfrm>
            <a:off x="2429013" y="5693019"/>
            <a:ext cx="572075" cy="571516"/>
          </a:xfrm>
          <a:custGeom>
            <a:avLst/>
            <a:gdLst>
              <a:gd name="connsiteX0" fmla="*/ 0 w 413480"/>
              <a:gd name="connsiteY0" fmla="*/ 0 h 413076"/>
              <a:gd name="connsiteX1" fmla="*/ 413480 w 413480"/>
              <a:gd name="connsiteY1" fmla="*/ 413076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076">
                <a:moveTo>
                  <a:pt x="0" y="0"/>
                </a:moveTo>
                <a:lnTo>
                  <a:pt x="413480" y="413076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4" name="Freeform 323">
            <a:extLst>
              <a:ext uri="{FF2B5EF4-FFF2-40B4-BE49-F238E27FC236}">
                <a16:creationId xmlns:a16="http://schemas.microsoft.com/office/drawing/2014/main" id="{FE9978C7-363C-0F40-BB5A-A25687C9FDDB}"/>
              </a:ext>
            </a:extLst>
          </p:cNvPr>
          <p:cNvSpPr/>
          <p:nvPr/>
        </p:nvSpPr>
        <p:spPr>
          <a:xfrm>
            <a:off x="2816591" y="5121371"/>
            <a:ext cx="572075" cy="571648"/>
          </a:xfrm>
          <a:custGeom>
            <a:avLst/>
            <a:gdLst>
              <a:gd name="connsiteX0" fmla="*/ 413480 w 413480"/>
              <a:gd name="connsiteY0" fmla="*/ 0 h 413171"/>
              <a:gd name="connsiteX1" fmla="*/ 0 w 413480"/>
              <a:gd name="connsiteY1" fmla="*/ 413171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0"/>
                </a:moveTo>
                <a:lnTo>
                  <a:pt x="0" y="413171"/>
                </a:lnTo>
              </a:path>
            </a:pathLst>
          </a:custGeom>
          <a:ln w="44958" cap="flat">
            <a:solidFill>
              <a:srgbClr val="E0970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5" name="Freeform 324">
            <a:extLst>
              <a:ext uri="{FF2B5EF4-FFF2-40B4-BE49-F238E27FC236}">
                <a16:creationId xmlns:a16="http://schemas.microsoft.com/office/drawing/2014/main" id="{6582814F-FD69-4949-A50C-80A8FD98FDB9}"/>
              </a:ext>
            </a:extLst>
          </p:cNvPr>
          <p:cNvSpPr/>
          <p:nvPr/>
        </p:nvSpPr>
        <p:spPr>
          <a:xfrm>
            <a:off x="2816591" y="5121371"/>
            <a:ext cx="572075" cy="571516"/>
          </a:xfrm>
          <a:custGeom>
            <a:avLst/>
            <a:gdLst>
              <a:gd name="connsiteX0" fmla="*/ 0 w 413480"/>
              <a:gd name="connsiteY0" fmla="*/ 0 h 413076"/>
              <a:gd name="connsiteX1" fmla="*/ 413480 w 413480"/>
              <a:gd name="connsiteY1" fmla="*/ 0 h 413076"/>
              <a:gd name="connsiteX2" fmla="*/ 413480 w 413480"/>
              <a:gd name="connsiteY2" fmla="*/ 413076 h 413076"/>
              <a:gd name="connsiteX3" fmla="*/ 0 w 413480"/>
              <a:gd name="connsiteY3" fmla="*/ 413076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480" h="413076">
                <a:moveTo>
                  <a:pt x="0" y="0"/>
                </a:moveTo>
                <a:lnTo>
                  <a:pt x="413480" y="0"/>
                </a:lnTo>
                <a:lnTo>
                  <a:pt x="413480" y="413076"/>
                </a:lnTo>
                <a:lnTo>
                  <a:pt x="0" y="413076"/>
                </a:lnTo>
                <a:close/>
              </a:path>
            </a:pathLst>
          </a:custGeom>
          <a:noFill/>
          <a:ln w="67437" cap="flat">
            <a:solidFill>
              <a:srgbClr val="FFB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A08CD9B4-4D83-FD40-9F15-A31E33A53D9B}"/>
              </a:ext>
            </a:extLst>
          </p:cNvPr>
          <p:cNvSpPr/>
          <p:nvPr/>
        </p:nvSpPr>
        <p:spPr>
          <a:xfrm>
            <a:off x="2816591" y="5121371"/>
            <a:ext cx="572075" cy="571648"/>
          </a:xfrm>
          <a:custGeom>
            <a:avLst/>
            <a:gdLst>
              <a:gd name="connsiteX0" fmla="*/ 0 w 413480"/>
              <a:gd name="connsiteY0" fmla="*/ 0 h 413171"/>
              <a:gd name="connsiteX1" fmla="*/ 413480 w 413480"/>
              <a:gd name="connsiteY1" fmla="*/ 413171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0" y="0"/>
                </a:moveTo>
                <a:lnTo>
                  <a:pt x="413480" y="413171"/>
                </a:lnTo>
              </a:path>
            </a:pathLst>
          </a:custGeom>
          <a:ln w="44958" cap="flat">
            <a:solidFill>
              <a:srgbClr val="FFB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7" name="Freeform 326">
            <a:extLst>
              <a:ext uri="{FF2B5EF4-FFF2-40B4-BE49-F238E27FC236}">
                <a16:creationId xmlns:a16="http://schemas.microsoft.com/office/drawing/2014/main" id="{5DCA0C2D-3A5B-F74D-A914-E3BF85471AD4}"/>
              </a:ext>
            </a:extLst>
          </p:cNvPr>
          <p:cNvSpPr/>
          <p:nvPr/>
        </p:nvSpPr>
        <p:spPr>
          <a:xfrm>
            <a:off x="2816591" y="4523524"/>
            <a:ext cx="427113" cy="597847"/>
          </a:xfrm>
          <a:custGeom>
            <a:avLst/>
            <a:gdLst>
              <a:gd name="connsiteX0" fmla="*/ 308705 w 308705"/>
              <a:gd name="connsiteY0" fmla="*/ 0 h 432107"/>
              <a:gd name="connsiteX1" fmla="*/ 0 w 308705"/>
              <a:gd name="connsiteY1" fmla="*/ 432107 h 43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8705" h="432107">
                <a:moveTo>
                  <a:pt x="308705" y="0"/>
                </a:moveTo>
                <a:lnTo>
                  <a:pt x="0" y="432107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8" name="Freeform 327">
            <a:extLst>
              <a:ext uri="{FF2B5EF4-FFF2-40B4-BE49-F238E27FC236}">
                <a16:creationId xmlns:a16="http://schemas.microsoft.com/office/drawing/2014/main" id="{1396842E-62DE-FC49-8A96-CC4AD459CAD8}"/>
              </a:ext>
            </a:extLst>
          </p:cNvPr>
          <p:cNvSpPr/>
          <p:nvPr/>
        </p:nvSpPr>
        <p:spPr>
          <a:xfrm>
            <a:off x="2816590" y="4085769"/>
            <a:ext cx="572075" cy="1035602"/>
          </a:xfrm>
          <a:custGeom>
            <a:avLst/>
            <a:gdLst>
              <a:gd name="connsiteX0" fmla="*/ 413480 w 413480"/>
              <a:gd name="connsiteY0" fmla="*/ 748504 h 748504"/>
              <a:gd name="connsiteX1" fmla="*/ 0 w 413480"/>
              <a:gd name="connsiteY1" fmla="*/ 748504 h 748504"/>
              <a:gd name="connsiteX2" fmla="*/ 209645 w 413480"/>
              <a:gd name="connsiteY2" fmla="*/ 0 h 748504"/>
              <a:gd name="connsiteX3" fmla="*/ 413480 w 413480"/>
              <a:gd name="connsiteY3" fmla="*/ 748504 h 748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480" h="748504">
                <a:moveTo>
                  <a:pt x="413480" y="748504"/>
                </a:moveTo>
                <a:lnTo>
                  <a:pt x="0" y="748504"/>
                </a:lnTo>
                <a:lnTo>
                  <a:pt x="209645" y="0"/>
                </a:lnTo>
                <a:lnTo>
                  <a:pt x="413480" y="748504"/>
                </a:lnTo>
                <a:close/>
              </a:path>
            </a:pathLst>
          </a:custGeom>
          <a:noFill/>
          <a:ln w="67437" cap="flat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9" name="Freeform 328">
            <a:extLst>
              <a:ext uri="{FF2B5EF4-FFF2-40B4-BE49-F238E27FC236}">
                <a16:creationId xmlns:a16="http://schemas.microsoft.com/office/drawing/2014/main" id="{848248A9-D8FB-C54C-9A50-F4BA34B391B2}"/>
              </a:ext>
            </a:extLst>
          </p:cNvPr>
          <p:cNvSpPr/>
          <p:nvPr/>
        </p:nvSpPr>
        <p:spPr>
          <a:xfrm>
            <a:off x="2974733" y="4523524"/>
            <a:ext cx="413934" cy="597847"/>
          </a:xfrm>
          <a:custGeom>
            <a:avLst/>
            <a:gdLst>
              <a:gd name="connsiteX0" fmla="*/ 0 w 299180"/>
              <a:gd name="connsiteY0" fmla="*/ 0 h 432107"/>
              <a:gd name="connsiteX1" fmla="*/ 299180 w 299180"/>
              <a:gd name="connsiteY1" fmla="*/ 432107 h 43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9180" h="432107">
                <a:moveTo>
                  <a:pt x="0" y="0"/>
                </a:moveTo>
                <a:lnTo>
                  <a:pt x="299180" y="432107"/>
                </a:lnTo>
              </a:path>
            </a:pathLst>
          </a:custGeom>
          <a:ln w="44958" cap="flat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0" name="Freeform 329">
            <a:extLst>
              <a:ext uri="{FF2B5EF4-FFF2-40B4-BE49-F238E27FC236}">
                <a16:creationId xmlns:a16="http://schemas.microsoft.com/office/drawing/2014/main" id="{96755DF6-50ED-C146-9208-02C419B62F48}"/>
              </a:ext>
            </a:extLst>
          </p:cNvPr>
          <p:cNvSpPr/>
          <p:nvPr/>
        </p:nvSpPr>
        <p:spPr>
          <a:xfrm>
            <a:off x="7395306" y="5121371"/>
            <a:ext cx="13178" cy="591660"/>
          </a:xfrm>
          <a:custGeom>
            <a:avLst/>
            <a:gdLst>
              <a:gd name="connsiteX0" fmla="*/ 0 w 9525"/>
              <a:gd name="connsiteY0" fmla="*/ 0 h 427635"/>
              <a:gd name="connsiteX1" fmla="*/ 0 w 9525"/>
              <a:gd name="connsiteY1" fmla="*/ 427635 h 42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27635">
                <a:moveTo>
                  <a:pt x="0" y="0"/>
                </a:moveTo>
                <a:lnTo>
                  <a:pt x="0" y="427635"/>
                </a:lnTo>
              </a:path>
            </a:pathLst>
          </a:custGeom>
          <a:ln w="6743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1" name="Freeform 330">
            <a:extLst>
              <a:ext uri="{FF2B5EF4-FFF2-40B4-BE49-F238E27FC236}">
                <a16:creationId xmlns:a16="http://schemas.microsoft.com/office/drawing/2014/main" id="{D598C625-CB66-854B-8EC3-931B0DD1EA62}"/>
              </a:ext>
            </a:extLst>
          </p:cNvPr>
          <p:cNvSpPr/>
          <p:nvPr/>
        </p:nvSpPr>
        <p:spPr>
          <a:xfrm>
            <a:off x="2770993" y="5070157"/>
            <a:ext cx="1500496" cy="986100"/>
          </a:xfrm>
          <a:custGeom>
            <a:avLst/>
            <a:gdLst>
              <a:gd name="connsiteX0" fmla="*/ 1084517 w 1084516"/>
              <a:gd name="connsiteY0" fmla="*/ 712725 h 712725"/>
              <a:gd name="connsiteX1" fmla="*/ 0 w 1084516"/>
              <a:gd name="connsiteY1" fmla="*/ 712725 h 712725"/>
              <a:gd name="connsiteX2" fmla="*/ 0 w 1084516"/>
              <a:gd name="connsiteY2" fmla="*/ 0 h 712725"/>
              <a:gd name="connsiteX3" fmla="*/ 855917 w 1084516"/>
              <a:gd name="connsiteY3" fmla="*/ 0 h 712725"/>
              <a:gd name="connsiteX4" fmla="*/ 1084517 w 1084516"/>
              <a:gd name="connsiteY4" fmla="*/ 712725 h 71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516" h="712725">
                <a:moveTo>
                  <a:pt x="1084517" y="712725"/>
                </a:moveTo>
                <a:lnTo>
                  <a:pt x="0" y="712725"/>
                </a:lnTo>
                <a:lnTo>
                  <a:pt x="0" y="0"/>
                </a:lnTo>
                <a:lnTo>
                  <a:pt x="855917" y="0"/>
                </a:lnTo>
                <a:lnTo>
                  <a:pt x="1084517" y="712725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2" name="Freeform 331">
            <a:extLst>
              <a:ext uri="{FF2B5EF4-FFF2-40B4-BE49-F238E27FC236}">
                <a16:creationId xmlns:a16="http://schemas.microsoft.com/office/drawing/2014/main" id="{A384F4AE-648F-A048-8801-B12EA9F7C761}"/>
              </a:ext>
            </a:extLst>
          </p:cNvPr>
          <p:cNvSpPr/>
          <p:nvPr/>
        </p:nvSpPr>
        <p:spPr>
          <a:xfrm>
            <a:off x="2770993" y="6056257"/>
            <a:ext cx="1500496" cy="195113"/>
          </a:xfrm>
          <a:custGeom>
            <a:avLst/>
            <a:gdLst>
              <a:gd name="connsiteX0" fmla="*/ 1084517 w 1084516"/>
              <a:gd name="connsiteY0" fmla="*/ 0 h 141022"/>
              <a:gd name="connsiteX1" fmla="*/ 993839 w 1084516"/>
              <a:gd name="connsiteY1" fmla="*/ 141022 h 141022"/>
              <a:gd name="connsiteX2" fmla="*/ 0 w 1084516"/>
              <a:gd name="connsiteY2" fmla="*/ 141022 h 141022"/>
              <a:gd name="connsiteX3" fmla="*/ 0 w 1084516"/>
              <a:gd name="connsiteY3" fmla="*/ 0 h 141022"/>
              <a:gd name="connsiteX4" fmla="*/ 1084517 w 1084516"/>
              <a:gd name="connsiteY4" fmla="*/ 0 h 14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516" h="141022">
                <a:moveTo>
                  <a:pt x="1084517" y="0"/>
                </a:moveTo>
                <a:lnTo>
                  <a:pt x="993839" y="141022"/>
                </a:lnTo>
                <a:lnTo>
                  <a:pt x="0" y="141022"/>
                </a:lnTo>
                <a:lnTo>
                  <a:pt x="0" y="0"/>
                </a:lnTo>
                <a:lnTo>
                  <a:pt x="1084517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3" name="Freeform 332">
            <a:extLst>
              <a:ext uri="{FF2B5EF4-FFF2-40B4-BE49-F238E27FC236}">
                <a16:creationId xmlns:a16="http://schemas.microsoft.com/office/drawing/2014/main" id="{60194C6A-4F8E-FA4C-AF39-CBE7CB85D6FA}"/>
              </a:ext>
            </a:extLst>
          </p:cNvPr>
          <p:cNvSpPr/>
          <p:nvPr/>
        </p:nvSpPr>
        <p:spPr>
          <a:xfrm>
            <a:off x="2932166" y="5257503"/>
            <a:ext cx="1106988" cy="601270"/>
          </a:xfrm>
          <a:custGeom>
            <a:avLst/>
            <a:gdLst>
              <a:gd name="connsiteX0" fmla="*/ 800100 w 800100"/>
              <a:gd name="connsiteY0" fmla="*/ 434582 h 434581"/>
              <a:gd name="connsiteX1" fmla="*/ 0 w 800100"/>
              <a:gd name="connsiteY1" fmla="*/ 434582 h 434581"/>
              <a:gd name="connsiteX2" fmla="*/ 0 w 800100"/>
              <a:gd name="connsiteY2" fmla="*/ 0 h 434581"/>
              <a:gd name="connsiteX3" fmla="*/ 676275 w 800100"/>
              <a:gd name="connsiteY3" fmla="*/ 0 h 434581"/>
              <a:gd name="connsiteX4" fmla="*/ 800100 w 800100"/>
              <a:gd name="connsiteY4" fmla="*/ 434582 h 43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434581">
                <a:moveTo>
                  <a:pt x="800100" y="434582"/>
                </a:moveTo>
                <a:lnTo>
                  <a:pt x="0" y="434582"/>
                </a:lnTo>
                <a:lnTo>
                  <a:pt x="0" y="0"/>
                </a:lnTo>
                <a:lnTo>
                  <a:pt x="676275" y="0"/>
                </a:lnTo>
                <a:lnTo>
                  <a:pt x="800100" y="43458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23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76B78D-DB66-3244-AD8D-431A3A175DBF}"/>
              </a:ext>
            </a:extLst>
          </p:cNvPr>
          <p:cNvGrpSpPr/>
          <p:nvPr/>
        </p:nvGrpSpPr>
        <p:grpSpPr>
          <a:xfrm flipH="1">
            <a:off x="3306883" y="7035115"/>
            <a:ext cx="4606060" cy="3228666"/>
            <a:chOff x="-5290347" y="3794478"/>
            <a:chExt cx="11209000" cy="7857067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3941EDA-9A50-6E48-B7FA-F880D8A5A29F}"/>
                </a:ext>
              </a:extLst>
            </p:cNvPr>
            <p:cNvSpPr/>
            <p:nvPr/>
          </p:nvSpPr>
          <p:spPr>
            <a:xfrm flipH="1">
              <a:off x="-62380" y="3794478"/>
              <a:ext cx="5623691" cy="2762163"/>
            </a:xfrm>
            <a:custGeom>
              <a:avLst/>
              <a:gdLst>
                <a:gd name="connsiteX0" fmla="*/ 5216404 w 10430167"/>
                <a:gd name="connsiteY0" fmla="*/ 0 h 5122945"/>
                <a:gd name="connsiteX1" fmla="*/ 5216408 w 10430167"/>
                <a:gd name="connsiteY1" fmla="*/ 0 h 5122945"/>
                <a:gd name="connsiteX2" fmla="*/ 5216411 w 10430167"/>
                <a:gd name="connsiteY2" fmla="*/ 0 h 5122945"/>
                <a:gd name="connsiteX3" fmla="*/ 5374037 w 10430167"/>
                <a:gd name="connsiteY3" fmla="*/ 3713 h 5122945"/>
                <a:gd name="connsiteX4" fmla="*/ 10430167 w 10430167"/>
                <a:gd name="connsiteY4" fmla="*/ 5122945 h 5122945"/>
                <a:gd name="connsiteX5" fmla="*/ 10422265 w 10430167"/>
                <a:gd name="connsiteY5" fmla="*/ 5122945 h 5122945"/>
                <a:gd name="connsiteX6" fmla="*/ 5216411 w 10430167"/>
                <a:gd name="connsiteY6" fmla="*/ 5122945 h 5122945"/>
                <a:gd name="connsiteX7" fmla="*/ 5216404 w 10430167"/>
                <a:gd name="connsiteY7" fmla="*/ 5122945 h 5122945"/>
                <a:gd name="connsiteX8" fmla="*/ 0 w 10430167"/>
                <a:gd name="connsiteY8" fmla="*/ 5122945 h 5122945"/>
                <a:gd name="connsiteX9" fmla="*/ 5058656 w 10430167"/>
                <a:gd name="connsiteY9" fmla="*/ 3713 h 512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30167" h="5122945">
                  <a:moveTo>
                    <a:pt x="5216404" y="0"/>
                  </a:moveTo>
                  <a:lnTo>
                    <a:pt x="5216408" y="0"/>
                  </a:lnTo>
                  <a:lnTo>
                    <a:pt x="5216411" y="0"/>
                  </a:lnTo>
                  <a:lnTo>
                    <a:pt x="5374037" y="3713"/>
                  </a:lnTo>
                  <a:cubicBezTo>
                    <a:pt x="8660284" y="158842"/>
                    <a:pt x="10430167" y="5122945"/>
                    <a:pt x="10430167" y="5122945"/>
                  </a:cubicBezTo>
                  <a:lnTo>
                    <a:pt x="10422265" y="5122945"/>
                  </a:lnTo>
                  <a:lnTo>
                    <a:pt x="5216411" y="5122945"/>
                  </a:lnTo>
                  <a:lnTo>
                    <a:pt x="5216404" y="5122945"/>
                  </a:lnTo>
                  <a:lnTo>
                    <a:pt x="0" y="5122945"/>
                  </a:lnTo>
                  <a:cubicBezTo>
                    <a:pt x="0" y="5122945"/>
                    <a:pt x="1769883" y="158842"/>
                    <a:pt x="5058656" y="371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8ACEDA2F-FCDA-C846-A366-EE2B54074BFA}"/>
                </a:ext>
              </a:extLst>
            </p:cNvPr>
            <p:cNvSpPr/>
            <p:nvPr/>
          </p:nvSpPr>
          <p:spPr>
            <a:xfrm>
              <a:off x="-5240203" y="5492540"/>
              <a:ext cx="4289328" cy="2095408"/>
            </a:xfrm>
            <a:custGeom>
              <a:avLst/>
              <a:gdLst>
                <a:gd name="connsiteX0" fmla="*/ 84467 w 285178"/>
                <a:gd name="connsiteY0" fmla="*/ 99298 h 139314"/>
                <a:gd name="connsiteX1" fmla="*/ 124567 w 285178"/>
                <a:gd name="connsiteY1" fmla="*/ -8 h 139314"/>
                <a:gd name="connsiteX2" fmla="*/ 285159 w 285178"/>
                <a:gd name="connsiteY2" fmla="*/ -8 h 139314"/>
                <a:gd name="connsiteX3" fmla="*/ 285159 w 285178"/>
                <a:gd name="connsiteY3" fmla="*/ 139306 h 139314"/>
                <a:gd name="connsiteX4" fmla="*/ -20 w 285178"/>
                <a:gd name="connsiteY4" fmla="*/ 139306 h 139314"/>
                <a:gd name="connsiteX5" fmla="*/ -20 w 285178"/>
                <a:gd name="connsiteY5" fmla="*/ 117924 h 139314"/>
                <a:gd name="connsiteX6" fmla="*/ 131330 w 285178"/>
                <a:gd name="connsiteY6" fmla="*/ 22229 h 139314"/>
                <a:gd name="connsiteX7" fmla="*/ 131330 w 285178"/>
                <a:gd name="connsiteY7" fmla="*/ 23084 h 139314"/>
                <a:gd name="connsiteX8" fmla="*/ 131330 w 285178"/>
                <a:gd name="connsiteY8" fmla="*/ 23084 h 139314"/>
                <a:gd name="connsiteX9" fmla="*/ 115995 w 285178"/>
                <a:gd name="connsiteY9" fmla="*/ 61096 h 139314"/>
                <a:gd name="connsiteX10" fmla="*/ 102374 w 285178"/>
                <a:gd name="connsiteY10" fmla="*/ 95022 h 139314"/>
                <a:gd name="connsiteX11" fmla="*/ 269538 w 285178"/>
                <a:gd name="connsiteY11" fmla="*/ 95022 h 139314"/>
                <a:gd name="connsiteX12" fmla="*/ 269538 w 285178"/>
                <a:gd name="connsiteY12" fmla="*/ 22229 h 139314"/>
                <a:gd name="connsiteX13" fmla="*/ 131330 w 285178"/>
                <a:gd name="connsiteY13" fmla="*/ 22229 h 13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178" h="139314">
                  <a:moveTo>
                    <a:pt x="84467" y="99298"/>
                  </a:moveTo>
                  <a:lnTo>
                    <a:pt x="124567" y="-8"/>
                  </a:lnTo>
                  <a:lnTo>
                    <a:pt x="285159" y="-8"/>
                  </a:lnTo>
                  <a:lnTo>
                    <a:pt x="285159" y="139306"/>
                  </a:lnTo>
                  <a:lnTo>
                    <a:pt x="-20" y="139306"/>
                  </a:lnTo>
                  <a:lnTo>
                    <a:pt x="-20" y="117924"/>
                  </a:lnTo>
                  <a:close/>
                  <a:moveTo>
                    <a:pt x="131330" y="22229"/>
                  </a:moveTo>
                  <a:lnTo>
                    <a:pt x="131330" y="23084"/>
                  </a:lnTo>
                  <a:lnTo>
                    <a:pt x="131330" y="23084"/>
                  </a:lnTo>
                  <a:lnTo>
                    <a:pt x="115995" y="61096"/>
                  </a:lnTo>
                  <a:lnTo>
                    <a:pt x="102374" y="95022"/>
                  </a:lnTo>
                  <a:lnTo>
                    <a:pt x="269538" y="95022"/>
                  </a:lnTo>
                  <a:lnTo>
                    <a:pt x="269538" y="22229"/>
                  </a:lnTo>
                  <a:lnTo>
                    <a:pt x="131330" y="2222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F8BA32-2841-0B4D-94EC-6DC950CEFDC1}"/>
                </a:ext>
              </a:extLst>
            </p:cNvPr>
            <p:cNvSpPr/>
            <p:nvPr/>
          </p:nvSpPr>
          <p:spPr>
            <a:xfrm>
              <a:off x="-4372017" y="4827893"/>
              <a:ext cx="10290670" cy="2212608"/>
            </a:xfrm>
            <a:custGeom>
              <a:avLst/>
              <a:gdLst>
                <a:gd name="connsiteX0" fmla="*/ 638080 w 684180"/>
                <a:gd name="connsiteY0" fmla="*/ 47515 h 147106"/>
                <a:gd name="connsiteX1" fmla="*/ 684181 w 684180"/>
                <a:gd name="connsiteY1" fmla="*/ 140169 h 147106"/>
                <a:gd name="connsiteX2" fmla="*/ 669988 w 684180"/>
                <a:gd name="connsiteY2" fmla="*/ 147106 h 147106"/>
                <a:gd name="connsiteX3" fmla="*/ 627983 w 684180"/>
                <a:gd name="connsiteY3" fmla="*/ 66426 h 147106"/>
                <a:gd name="connsiteX4" fmla="*/ 551974 w 684180"/>
                <a:gd name="connsiteY4" fmla="*/ 66426 h 147106"/>
                <a:gd name="connsiteX5" fmla="*/ 536258 w 684180"/>
                <a:gd name="connsiteY5" fmla="*/ 66426 h 147106"/>
                <a:gd name="connsiteX6" fmla="*/ 453295 w 684180"/>
                <a:gd name="connsiteY6" fmla="*/ 66426 h 147106"/>
                <a:gd name="connsiteX7" fmla="*/ 437483 w 684180"/>
                <a:gd name="connsiteY7" fmla="*/ 66426 h 147106"/>
                <a:gd name="connsiteX8" fmla="*/ 349853 w 684180"/>
                <a:gd name="connsiteY8" fmla="*/ 66426 h 147106"/>
                <a:gd name="connsiteX9" fmla="*/ 334042 w 684180"/>
                <a:gd name="connsiteY9" fmla="*/ 66426 h 147106"/>
                <a:gd name="connsiteX10" fmla="*/ 239649 w 684180"/>
                <a:gd name="connsiteY10" fmla="*/ 66426 h 147106"/>
                <a:gd name="connsiteX11" fmla="*/ 227457 w 684180"/>
                <a:gd name="connsiteY11" fmla="*/ 22522 h 147106"/>
                <a:gd name="connsiteX12" fmla="*/ 22574 w 684180"/>
                <a:gd name="connsiteY12" fmla="*/ 22522 h 147106"/>
                <a:gd name="connsiteX13" fmla="*/ 0 w 684180"/>
                <a:gd name="connsiteY13" fmla="*/ 0 h 147106"/>
                <a:gd name="connsiteX14" fmla="*/ 289370 w 684180"/>
                <a:gd name="connsiteY14" fmla="*/ 0 h 147106"/>
                <a:gd name="connsiteX15" fmla="*/ 326993 w 684180"/>
                <a:gd name="connsiteY15" fmla="*/ 47515 h 147106"/>
                <a:gd name="connsiteX16" fmla="*/ 476441 w 684180"/>
                <a:gd name="connsiteY16" fmla="*/ 47515 h 147106"/>
                <a:gd name="connsiteX17" fmla="*/ 622649 w 684180"/>
                <a:gd name="connsiteY17" fmla="*/ 47515 h 147106"/>
                <a:gd name="connsiteX18" fmla="*/ 638080 w 684180"/>
                <a:gd name="connsiteY18" fmla="*/ 47515 h 147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84180" h="147106">
                  <a:moveTo>
                    <a:pt x="638080" y="47515"/>
                  </a:moveTo>
                  <a:lnTo>
                    <a:pt x="684181" y="140169"/>
                  </a:lnTo>
                  <a:lnTo>
                    <a:pt x="669988" y="147106"/>
                  </a:lnTo>
                  <a:lnTo>
                    <a:pt x="627983" y="66426"/>
                  </a:lnTo>
                  <a:lnTo>
                    <a:pt x="551974" y="66426"/>
                  </a:lnTo>
                  <a:lnTo>
                    <a:pt x="536258" y="66426"/>
                  </a:lnTo>
                  <a:lnTo>
                    <a:pt x="453295" y="66426"/>
                  </a:lnTo>
                  <a:lnTo>
                    <a:pt x="437483" y="66426"/>
                  </a:lnTo>
                  <a:lnTo>
                    <a:pt x="349853" y="66426"/>
                  </a:lnTo>
                  <a:lnTo>
                    <a:pt x="334042" y="66426"/>
                  </a:lnTo>
                  <a:lnTo>
                    <a:pt x="239649" y="66426"/>
                  </a:lnTo>
                  <a:lnTo>
                    <a:pt x="227457" y="22522"/>
                  </a:lnTo>
                  <a:lnTo>
                    <a:pt x="22574" y="22522"/>
                  </a:lnTo>
                  <a:lnTo>
                    <a:pt x="0" y="0"/>
                  </a:lnTo>
                  <a:lnTo>
                    <a:pt x="289370" y="0"/>
                  </a:lnTo>
                  <a:lnTo>
                    <a:pt x="326993" y="47515"/>
                  </a:lnTo>
                  <a:lnTo>
                    <a:pt x="476441" y="47515"/>
                  </a:lnTo>
                  <a:lnTo>
                    <a:pt x="622649" y="47515"/>
                  </a:lnTo>
                  <a:lnTo>
                    <a:pt x="638080" y="4751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96F326-383E-5D40-8192-2B99A8E5A26C}"/>
                </a:ext>
              </a:extLst>
            </p:cNvPr>
            <p:cNvSpPr/>
            <p:nvPr/>
          </p:nvSpPr>
          <p:spPr>
            <a:xfrm>
              <a:off x="3930147" y="5827003"/>
              <a:ext cx="1775039" cy="1829540"/>
            </a:xfrm>
            <a:custGeom>
              <a:avLst/>
              <a:gdLst>
                <a:gd name="connsiteX0" fmla="*/ 76009 w 118014"/>
                <a:gd name="connsiteY0" fmla="*/ 0 h 121638"/>
                <a:gd name="connsiteX1" fmla="*/ 118015 w 118014"/>
                <a:gd name="connsiteY1" fmla="*/ 80680 h 121638"/>
                <a:gd name="connsiteX2" fmla="*/ 87249 w 118014"/>
                <a:gd name="connsiteY2" fmla="*/ 95695 h 121638"/>
                <a:gd name="connsiteX3" fmla="*/ 87249 w 118014"/>
                <a:gd name="connsiteY3" fmla="*/ 95790 h 121638"/>
                <a:gd name="connsiteX4" fmla="*/ 34290 w 118014"/>
                <a:gd name="connsiteY4" fmla="*/ 121638 h 121638"/>
                <a:gd name="connsiteX5" fmla="*/ 0 w 118014"/>
                <a:gd name="connsiteY5" fmla="*/ 0 h 121638"/>
                <a:gd name="connsiteX6" fmla="*/ 76009 w 118014"/>
                <a:gd name="connsiteY6" fmla="*/ 0 h 12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014" h="121638">
                  <a:moveTo>
                    <a:pt x="76009" y="0"/>
                  </a:moveTo>
                  <a:lnTo>
                    <a:pt x="118015" y="80680"/>
                  </a:lnTo>
                  <a:lnTo>
                    <a:pt x="87249" y="95695"/>
                  </a:lnTo>
                  <a:lnTo>
                    <a:pt x="87249" y="95790"/>
                  </a:lnTo>
                  <a:lnTo>
                    <a:pt x="34290" y="121638"/>
                  </a:lnTo>
                  <a:lnTo>
                    <a:pt x="0" y="0"/>
                  </a:lnTo>
                  <a:lnTo>
                    <a:pt x="7600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B0354557-C51D-9247-8F70-1C10A876946E}"/>
                </a:ext>
              </a:extLst>
            </p:cNvPr>
            <p:cNvSpPr/>
            <p:nvPr/>
          </p:nvSpPr>
          <p:spPr>
            <a:xfrm>
              <a:off x="-509600" y="6761796"/>
              <a:ext cx="5752050" cy="3587621"/>
            </a:xfrm>
            <a:custGeom>
              <a:avLst/>
              <a:gdLst>
                <a:gd name="connsiteX0" fmla="*/ 229056 w 382428"/>
                <a:gd name="connsiteY0" fmla="*/ 108611 h 238525"/>
                <a:gd name="connsiteX1" fmla="*/ 242772 w 382428"/>
                <a:gd name="connsiteY1" fmla="*/ 101959 h 238525"/>
                <a:gd name="connsiteX2" fmla="*/ 242772 w 382428"/>
                <a:gd name="connsiteY2" fmla="*/ 101959 h 238525"/>
                <a:gd name="connsiteX3" fmla="*/ 315734 w 382428"/>
                <a:gd name="connsiteY3" fmla="*/ 66323 h 238525"/>
                <a:gd name="connsiteX4" fmla="*/ 329545 w 382428"/>
                <a:gd name="connsiteY4" fmla="*/ 59576 h 238525"/>
                <a:gd name="connsiteX5" fmla="*/ 382409 w 382428"/>
                <a:gd name="connsiteY5" fmla="*/ 33728 h 238525"/>
                <a:gd name="connsiteX6" fmla="*/ 319639 w 382428"/>
                <a:gd name="connsiteY6" fmla="*/ 129423 h 238525"/>
                <a:gd name="connsiteX7" fmla="*/ 201072 w 382428"/>
                <a:gd name="connsiteY7" fmla="*/ 209756 h 238525"/>
                <a:gd name="connsiteX8" fmla="*/ 199624 w 382428"/>
                <a:gd name="connsiteY8" fmla="*/ 220272 h 238525"/>
                <a:gd name="connsiteX9" fmla="*/ 199624 w 382428"/>
                <a:gd name="connsiteY9" fmla="*/ 229014 h 238525"/>
                <a:gd name="connsiteX10" fmla="*/ 199624 w 382428"/>
                <a:gd name="connsiteY10" fmla="*/ 238517 h 238525"/>
                <a:gd name="connsiteX11" fmla="*/ 166001 w 382428"/>
                <a:gd name="connsiteY11" fmla="*/ 238517 h 238525"/>
                <a:gd name="connsiteX12" fmla="*/ 166001 w 382428"/>
                <a:gd name="connsiteY12" fmla="*/ 165154 h 238525"/>
                <a:gd name="connsiteX13" fmla="*/ 15791 w 382428"/>
                <a:gd name="connsiteY13" fmla="*/ 165154 h 238525"/>
                <a:gd name="connsiteX14" fmla="*/ 15791 w 382428"/>
                <a:gd name="connsiteY14" fmla="*/ 238517 h 238525"/>
                <a:gd name="connsiteX15" fmla="*/ -20 w 382428"/>
                <a:gd name="connsiteY15" fmla="*/ 238517 h 238525"/>
                <a:gd name="connsiteX16" fmla="*/ -20 w 382428"/>
                <a:gd name="connsiteY16" fmla="*/ -8 h 238525"/>
                <a:gd name="connsiteX17" fmla="*/ 33413 w 382428"/>
                <a:gd name="connsiteY17" fmla="*/ 120870 h 238525"/>
                <a:gd name="connsiteX18" fmla="*/ 36746 w 382428"/>
                <a:gd name="connsiteY18" fmla="*/ 120870 h 238525"/>
                <a:gd name="connsiteX19" fmla="*/ 58082 w 382428"/>
                <a:gd name="connsiteY19" fmla="*/ 145293 h 238525"/>
                <a:gd name="connsiteX20" fmla="*/ 143807 w 382428"/>
                <a:gd name="connsiteY20" fmla="*/ 145293 h 238525"/>
                <a:gd name="connsiteX21" fmla="*/ 166020 w 382428"/>
                <a:gd name="connsiteY21" fmla="*/ 121307 h 238525"/>
                <a:gd name="connsiteX22" fmla="*/ 166001 w 382428"/>
                <a:gd name="connsiteY22" fmla="*/ 120870 h 238525"/>
                <a:gd name="connsiteX23" fmla="*/ 204101 w 382428"/>
                <a:gd name="connsiteY23" fmla="*/ 120870 h 23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2428" h="238525">
                  <a:moveTo>
                    <a:pt x="229056" y="108611"/>
                  </a:moveTo>
                  <a:lnTo>
                    <a:pt x="242772" y="101959"/>
                  </a:lnTo>
                  <a:lnTo>
                    <a:pt x="242772" y="101959"/>
                  </a:lnTo>
                  <a:lnTo>
                    <a:pt x="315734" y="66323"/>
                  </a:lnTo>
                  <a:lnTo>
                    <a:pt x="329545" y="59576"/>
                  </a:lnTo>
                  <a:lnTo>
                    <a:pt x="382409" y="33728"/>
                  </a:lnTo>
                  <a:lnTo>
                    <a:pt x="319639" y="129423"/>
                  </a:lnTo>
                  <a:cubicBezTo>
                    <a:pt x="264661" y="118940"/>
                    <a:pt x="211578" y="154906"/>
                    <a:pt x="201072" y="209756"/>
                  </a:cubicBezTo>
                  <a:cubicBezTo>
                    <a:pt x="200405" y="213234"/>
                    <a:pt x="199919" y="216744"/>
                    <a:pt x="199624" y="220272"/>
                  </a:cubicBezTo>
                  <a:cubicBezTo>
                    <a:pt x="199624" y="223122"/>
                    <a:pt x="199624" y="226068"/>
                    <a:pt x="199624" y="229014"/>
                  </a:cubicBezTo>
                  <a:cubicBezTo>
                    <a:pt x="199624" y="231960"/>
                    <a:pt x="199624" y="235476"/>
                    <a:pt x="199624" y="238517"/>
                  </a:cubicBezTo>
                  <a:lnTo>
                    <a:pt x="166001" y="238517"/>
                  </a:lnTo>
                  <a:lnTo>
                    <a:pt x="166001" y="165154"/>
                  </a:lnTo>
                  <a:lnTo>
                    <a:pt x="15791" y="165154"/>
                  </a:lnTo>
                  <a:lnTo>
                    <a:pt x="15791" y="238517"/>
                  </a:lnTo>
                  <a:lnTo>
                    <a:pt x="-20" y="238517"/>
                  </a:lnTo>
                  <a:lnTo>
                    <a:pt x="-20" y="-8"/>
                  </a:lnTo>
                  <a:lnTo>
                    <a:pt x="33413" y="120870"/>
                  </a:lnTo>
                  <a:lnTo>
                    <a:pt x="36746" y="120870"/>
                  </a:lnTo>
                  <a:cubicBezTo>
                    <a:pt x="35984" y="133458"/>
                    <a:pt x="45481" y="144330"/>
                    <a:pt x="58082" y="145293"/>
                  </a:cubicBezTo>
                  <a:lnTo>
                    <a:pt x="143807" y="145293"/>
                  </a:lnTo>
                  <a:cubicBezTo>
                    <a:pt x="156580" y="144790"/>
                    <a:pt x="166524" y="134051"/>
                    <a:pt x="166020" y="121307"/>
                  </a:cubicBezTo>
                  <a:cubicBezTo>
                    <a:pt x="166020" y="121162"/>
                    <a:pt x="166010" y="121016"/>
                    <a:pt x="166001" y="120870"/>
                  </a:cubicBezTo>
                  <a:lnTo>
                    <a:pt x="204101" y="120870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6917F8A9-FA62-F540-9FCE-59AB92997FE0}"/>
                </a:ext>
              </a:extLst>
            </p:cNvPr>
            <p:cNvSpPr/>
            <p:nvPr/>
          </p:nvSpPr>
          <p:spPr>
            <a:xfrm>
              <a:off x="2637824" y="8831475"/>
              <a:ext cx="2756483" cy="2750026"/>
            </a:xfrm>
            <a:custGeom>
              <a:avLst/>
              <a:gdLst>
                <a:gd name="connsiteX0" fmla="*/ 91616 w 183266"/>
                <a:gd name="connsiteY0" fmla="*/ -8 h 182837"/>
                <a:gd name="connsiteX1" fmla="*/ 183247 w 183266"/>
                <a:gd name="connsiteY1" fmla="*/ 91411 h 182837"/>
                <a:gd name="connsiteX2" fmla="*/ 91616 w 183266"/>
                <a:gd name="connsiteY2" fmla="*/ 182830 h 182837"/>
                <a:gd name="connsiteX3" fmla="*/ -15 w 183266"/>
                <a:gd name="connsiteY3" fmla="*/ 91411 h 182837"/>
                <a:gd name="connsiteX4" fmla="*/ -15 w 183266"/>
                <a:gd name="connsiteY4" fmla="*/ 91316 h 182837"/>
                <a:gd name="connsiteX5" fmla="*/ 462 w 183266"/>
                <a:gd name="connsiteY5" fmla="*/ 82573 h 182837"/>
                <a:gd name="connsiteX6" fmla="*/ 86187 w 183266"/>
                <a:gd name="connsiteY6" fmla="*/ 87 h 182837"/>
                <a:gd name="connsiteX7" fmla="*/ 173150 w 183266"/>
                <a:gd name="connsiteY7" fmla="*/ 91316 h 182837"/>
                <a:gd name="connsiteX8" fmla="*/ 91616 w 183266"/>
                <a:gd name="connsiteY8" fmla="*/ 9970 h 182837"/>
                <a:gd name="connsiteX9" fmla="*/ 10082 w 183266"/>
                <a:gd name="connsiteY9" fmla="*/ 91316 h 182837"/>
                <a:gd name="connsiteX10" fmla="*/ 91616 w 183266"/>
                <a:gd name="connsiteY10" fmla="*/ 172662 h 182837"/>
                <a:gd name="connsiteX11" fmla="*/ 173150 w 183266"/>
                <a:gd name="connsiteY11" fmla="*/ 91316 h 18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266" h="182837">
                  <a:moveTo>
                    <a:pt x="91616" y="-8"/>
                  </a:moveTo>
                  <a:cubicBezTo>
                    <a:pt x="142222" y="-8"/>
                    <a:pt x="183247" y="40921"/>
                    <a:pt x="183247" y="91411"/>
                  </a:cubicBezTo>
                  <a:cubicBezTo>
                    <a:pt x="183247" y="141900"/>
                    <a:pt x="142222" y="182830"/>
                    <a:pt x="91616" y="182830"/>
                  </a:cubicBezTo>
                  <a:cubicBezTo>
                    <a:pt x="41010" y="182830"/>
                    <a:pt x="-15" y="141900"/>
                    <a:pt x="-15" y="91411"/>
                  </a:cubicBezTo>
                  <a:cubicBezTo>
                    <a:pt x="-15" y="91379"/>
                    <a:pt x="-15" y="91347"/>
                    <a:pt x="-15" y="91316"/>
                  </a:cubicBezTo>
                  <a:cubicBezTo>
                    <a:pt x="-53" y="88395"/>
                    <a:pt x="109" y="85473"/>
                    <a:pt x="462" y="82573"/>
                  </a:cubicBezTo>
                  <a:cubicBezTo>
                    <a:pt x="4786" y="37773"/>
                    <a:pt x="41153" y="2780"/>
                    <a:pt x="86187" y="87"/>
                  </a:cubicBezTo>
                  <a:close/>
                  <a:moveTo>
                    <a:pt x="173150" y="91316"/>
                  </a:moveTo>
                  <a:cubicBezTo>
                    <a:pt x="173150" y="46389"/>
                    <a:pt x="136650" y="9970"/>
                    <a:pt x="91616" y="9970"/>
                  </a:cubicBezTo>
                  <a:cubicBezTo>
                    <a:pt x="46582" y="9970"/>
                    <a:pt x="10082" y="46389"/>
                    <a:pt x="10082" y="91316"/>
                  </a:cubicBezTo>
                  <a:cubicBezTo>
                    <a:pt x="10082" y="136242"/>
                    <a:pt x="46582" y="172662"/>
                    <a:pt x="91616" y="172662"/>
                  </a:cubicBezTo>
                  <a:cubicBezTo>
                    <a:pt x="136622" y="172609"/>
                    <a:pt x="173093" y="136220"/>
                    <a:pt x="173150" y="91316"/>
                  </a:cubicBezTo>
                  <a:close/>
                </a:path>
              </a:pathLst>
            </a:custGeom>
            <a:solidFill>
              <a:srgbClr val="1616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AEA9F46-ED9F-E94E-8107-835A0D9BE976}"/>
                </a:ext>
              </a:extLst>
            </p:cNvPr>
            <p:cNvSpPr/>
            <p:nvPr/>
          </p:nvSpPr>
          <p:spPr>
            <a:xfrm>
              <a:off x="2789782" y="8981558"/>
              <a:ext cx="2452668" cy="2447019"/>
            </a:xfrm>
            <a:custGeom>
              <a:avLst/>
              <a:gdLst>
                <a:gd name="connsiteX0" fmla="*/ 81514 w 163067"/>
                <a:gd name="connsiteY0" fmla="*/ -8 h 162691"/>
                <a:gd name="connsiteX1" fmla="*/ 163048 w 163067"/>
                <a:gd name="connsiteY1" fmla="*/ 81338 h 162691"/>
                <a:gd name="connsiteX2" fmla="*/ 81514 w 163067"/>
                <a:gd name="connsiteY2" fmla="*/ 162683 h 162691"/>
                <a:gd name="connsiteX3" fmla="*/ -20 w 163067"/>
                <a:gd name="connsiteY3" fmla="*/ 81338 h 162691"/>
                <a:gd name="connsiteX4" fmla="*/ 81514 w 163067"/>
                <a:gd name="connsiteY4" fmla="*/ -8 h 162691"/>
                <a:gd name="connsiteX5" fmla="*/ 122948 w 163067"/>
                <a:gd name="connsiteY5" fmla="*/ 81338 h 162691"/>
                <a:gd name="connsiteX6" fmla="*/ 81514 w 163067"/>
                <a:gd name="connsiteY6" fmla="*/ 40000 h 162691"/>
                <a:gd name="connsiteX7" fmla="*/ 40080 w 163067"/>
                <a:gd name="connsiteY7" fmla="*/ 81338 h 162691"/>
                <a:gd name="connsiteX8" fmla="*/ 81514 w 163067"/>
                <a:gd name="connsiteY8" fmla="*/ 122676 h 162691"/>
                <a:gd name="connsiteX9" fmla="*/ 122948 w 163067"/>
                <a:gd name="connsiteY9" fmla="*/ 81338 h 16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067" h="162691">
                  <a:moveTo>
                    <a:pt x="81514" y="-8"/>
                  </a:moveTo>
                  <a:cubicBezTo>
                    <a:pt x="126548" y="-8"/>
                    <a:pt x="163048" y="36411"/>
                    <a:pt x="163048" y="81338"/>
                  </a:cubicBezTo>
                  <a:cubicBezTo>
                    <a:pt x="163048" y="126264"/>
                    <a:pt x="126548" y="162683"/>
                    <a:pt x="81514" y="162683"/>
                  </a:cubicBezTo>
                  <a:cubicBezTo>
                    <a:pt x="36480" y="162683"/>
                    <a:pt x="-20" y="126264"/>
                    <a:pt x="-20" y="81338"/>
                  </a:cubicBezTo>
                  <a:cubicBezTo>
                    <a:pt x="37" y="36433"/>
                    <a:pt x="36508" y="44"/>
                    <a:pt x="81514" y="-8"/>
                  </a:cubicBezTo>
                  <a:close/>
                  <a:moveTo>
                    <a:pt x="122948" y="81338"/>
                  </a:moveTo>
                  <a:cubicBezTo>
                    <a:pt x="122948" y="58508"/>
                    <a:pt x="104393" y="40000"/>
                    <a:pt x="81514" y="40000"/>
                  </a:cubicBezTo>
                  <a:cubicBezTo>
                    <a:pt x="58635" y="40000"/>
                    <a:pt x="40080" y="58508"/>
                    <a:pt x="40080" y="81338"/>
                  </a:cubicBezTo>
                  <a:cubicBezTo>
                    <a:pt x="40080" y="104168"/>
                    <a:pt x="58635" y="122676"/>
                    <a:pt x="81514" y="122676"/>
                  </a:cubicBezTo>
                  <a:cubicBezTo>
                    <a:pt x="104393" y="122676"/>
                    <a:pt x="122948" y="104168"/>
                    <a:pt x="122948" y="81338"/>
                  </a:cubicBezTo>
                  <a:close/>
                </a:path>
              </a:pathLst>
            </a:custGeom>
            <a:solidFill>
              <a:srgbClr val="4138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0DABE4C-C827-C547-97BE-8C98A5C268DE}"/>
                </a:ext>
              </a:extLst>
            </p:cNvPr>
            <p:cNvSpPr/>
            <p:nvPr/>
          </p:nvSpPr>
          <p:spPr>
            <a:xfrm>
              <a:off x="3392909" y="9589009"/>
              <a:ext cx="1246392" cy="1243517"/>
            </a:xfrm>
            <a:custGeom>
              <a:avLst/>
              <a:gdLst>
                <a:gd name="connsiteX0" fmla="*/ 41414 w 82867"/>
                <a:gd name="connsiteY0" fmla="*/ -8 h 82676"/>
                <a:gd name="connsiteX1" fmla="*/ 82847 w 82867"/>
                <a:gd name="connsiteY1" fmla="*/ 41330 h 82676"/>
                <a:gd name="connsiteX2" fmla="*/ 41414 w 82867"/>
                <a:gd name="connsiteY2" fmla="*/ 82668 h 82676"/>
                <a:gd name="connsiteX3" fmla="*/ -20 w 82867"/>
                <a:gd name="connsiteY3" fmla="*/ 41330 h 82676"/>
                <a:gd name="connsiteX4" fmla="*/ -20 w 82867"/>
                <a:gd name="connsiteY4" fmla="*/ 41235 h 82676"/>
                <a:gd name="connsiteX5" fmla="*/ 41414 w 82867"/>
                <a:gd name="connsiteY5" fmla="*/ -8 h 82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867" h="82676">
                  <a:moveTo>
                    <a:pt x="41414" y="-8"/>
                  </a:moveTo>
                  <a:cubicBezTo>
                    <a:pt x="64293" y="-8"/>
                    <a:pt x="82847" y="18500"/>
                    <a:pt x="82847" y="41330"/>
                  </a:cubicBezTo>
                  <a:cubicBezTo>
                    <a:pt x="82847" y="64160"/>
                    <a:pt x="64293" y="82668"/>
                    <a:pt x="41414" y="82668"/>
                  </a:cubicBezTo>
                  <a:cubicBezTo>
                    <a:pt x="18535" y="82668"/>
                    <a:pt x="-20" y="64160"/>
                    <a:pt x="-20" y="41330"/>
                  </a:cubicBezTo>
                  <a:cubicBezTo>
                    <a:pt x="-20" y="41299"/>
                    <a:pt x="-20" y="41266"/>
                    <a:pt x="-20" y="41235"/>
                  </a:cubicBezTo>
                  <a:cubicBezTo>
                    <a:pt x="37" y="18442"/>
                    <a:pt x="18563" y="-8"/>
                    <a:pt x="41414" y="-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4939A37A-43CE-624A-A1C5-EE86B2CC52D2}"/>
                </a:ext>
              </a:extLst>
            </p:cNvPr>
            <p:cNvSpPr/>
            <p:nvPr/>
          </p:nvSpPr>
          <p:spPr>
            <a:xfrm>
              <a:off x="3693770" y="5827003"/>
              <a:ext cx="752132" cy="1931029"/>
            </a:xfrm>
            <a:custGeom>
              <a:avLst/>
              <a:gdLst>
                <a:gd name="connsiteX0" fmla="*/ 15716 w 50006"/>
                <a:gd name="connsiteY0" fmla="*/ 0 h 128385"/>
                <a:gd name="connsiteX1" fmla="*/ 50006 w 50006"/>
                <a:gd name="connsiteY1" fmla="*/ 121638 h 128385"/>
                <a:gd name="connsiteX2" fmla="*/ 36290 w 50006"/>
                <a:gd name="connsiteY2" fmla="*/ 128386 h 128385"/>
                <a:gd name="connsiteX3" fmla="*/ 0 w 50006"/>
                <a:gd name="connsiteY3" fmla="*/ 0 h 128385"/>
                <a:gd name="connsiteX4" fmla="*/ 15716 w 50006"/>
                <a:gd name="connsiteY4" fmla="*/ 0 h 12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06" h="128385">
                  <a:moveTo>
                    <a:pt x="15716" y="0"/>
                  </a:moveTo>
                  <a:lnTo>
                    <a:pt x="50006" y="121638"/>
                  </a:lnTo>
                  <a:lnTo>
                    <a:pt x="36290" y="128386"/>
                  </a:lnTo>
                  <a:lnTo>
                    <a:pt x="0" y="0"/>
                  </a:lnTo>
                  <a:lnTo>
                    <a:pt x="157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380EF41-0DF3-2C4F-98D1-5F506D594D52}"/>
                </a:ext>
              </a:extLst>
            </p:cNvPr>
            <p:cNvSpPr/>
            <p:nvPr/>
          </p:nvSpPr>
          <p:spPr>
            <a:xfrm>
              <a:off x="2445930" y="5827003"/>
              <a:ext cx="1793670" cy="2467021"/>
            </a:xfrm>
            <a:custGeom>
              <a:avLst/>
              <a:gdLst>
                <a:gd name="connsiteX0" fmla="*/ 82963 w 119253"/>
                <a:gd name="connsiteY0" fmla="*/ 0 h 164021"/>
                <a:gd name="connsiteX1" fmla="*/ 119253 w 119253"/>
                <a:gd name="connsiteY1" fmla="*/ 128386 h 164021"/>
                <a:gd name="connsiteX2" fmla="*/ 46292 w 119253"/>
                <a:gd name="connsiteY2" fmla="*/ 164022 h 164021"/>
                <a:gd name="connsiteX3" fmla="*/ 0 w 119253"/>
                <a:gd name="connsiteY3" fmla="*/ 0 h 164021"/>
                <a:gd name="connsiteX4" fmla="*/ 82963 w 119253"/>
                <a:gd name="connsiteY4" fmla="*/ 0 h 16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253" h="164021">
                  <a:moveTo>
                    <a:pt x="82963" y="0"/>
                  </a:moveTo>
                  <a:lnTo>
                    <a:pt x="119253" y="128386"/>
                  </a:lnTo>
                  <a:lnTo>
                    <a:pt x="46292" y="164022"/>
                  </a:lnTo>
                  <a:lnTo>
                    <a:pt x="0" y="0"/>
                  </a:lnTo>
                  <a:lnTo>
                    <a:pt x="8296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9FA67E3C-89B3-AA44-9261-D7E98FAB47D2}"/>
                </a:ext>
              </a:extLst>
            </p:cNvPr>
            <p:cNvSpPr/>
            <p:nvPr/>
          </p:nvSpPr>
          <p:spPr>
            <a:xfrm>
              <a:off x="2208116" y="5827003"/>
              <a:ext cx="934086" cy="2568498"/>
            </a:xfrm>
            <a:custGeom>
              <a:avLst/>
              <a:gdLst>
                <a:gd name="connsiteX0" fmla="*/ 15812 w 62103"/>
                <a:gd name="connsiteY0" fmla="*/ 0 h 170768"/>
                <a:gd name="connsiteX1" fmla="*/ 62103 w 62103"/>
                <a:gd name="connsiteY1" fmla="*/ 164022 h 170768"/>
                <a:gd name="connsiteX2" fmla="*/ 62103 w 62103"/>
                <a:gd name="connsiteY2" fmla="*/ 164117 h 170768"/>
                <a:gd name="connsiteX3" fmla="*/ 48387 w 62103"/>
                <a:gd name="connsiteY3" fmla="*/ 170769 h 170768"/>
                <a:gd name="connsiteX4" fmla="*/ 0 w 62103"/>
                <a:gd name="connsiteY4" fmla="*/ 0 h 170768"/>
                <a:gd name="connsiteX5" fmla="*/ 15812 w 62103"/>
                <a:gd name="connsiteY5" fmla="*/ 0 h 17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103" h="170768">
                  <a:moveTo>
                    <a:pt x="15812" y="0"/>
                  </a:moveTo>
                  <a:lnTo>
                    <a:pt x="62103" y="164022"/>
                  </a:lnTo>
                  <a:lnTo>
                    <a:pt x="62103" y="164117"/>
                  </a:lnTo>
                  <a:lnTo>
                    <a:pt x="48387" y="170769"/>
                  </a:lnTo>
                  <a:lnTo>
                    <a:pt x="0" y="0"/>
                  </a:lnTo>
                  <a:lnTo>
                    <a:pt x="1581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601BD527-658F-B143-8086-57055747E68A}"/>
                </a:ext>
              </a:extLst>
            </p:cNvPr>
            <p:cNvSpPr/>
            <p:nvPr/>
          </p:nvSpPr>
          <p:spPr>
            <a:xfrm>
              <a:off x="890086" y="5827003"/>
              <a:ext cx="2045803" cy="2752890"/>
            </a:xfrm>
            <a:custGeom>
              <a:avLst/>
              <a:gdLst>
                <a:gd name="connsiteX0" fmla="*/ 62484 w 136016"/>
                <a:gd name="connsiteY0" fmla="*/ 183028 h 183027"/>
                <a:gd name="connsiteX1" fmla="*/ 51911 w 136016"/>
                <a:gd name="connsiteY1" fmla="*/ 183028 h 183027"/>
                <a:gd name="connsiteX2" fmla="*/ 0 w 136016"/>
                <a:gd name="connsiteY2" fmla="*/ 0 h 183027"/>
                <a:gd name="connsiteX3" fmla="*/ 87630 w 136016"/>
                <a:gd name="connsiteY3" fmla="*/ 0 h 183027"/>
                <a:gd name="connsiteX4" fmla="*/ 136017 w 136016"/>
                <a:gd name="connsiteY4" fmla="*/ 170769 h 183027"/>
                <a:gd name="connsiteX5" fmla="*/ 110966 w 136016"/>
                <a:gd name="connsiteY5" fmla="*/ 183028 h 183027"/>
                <a:gd name="connsiteX6" fmla="*/ 72485 w 136016"/>
                <a:gd name="connsiteY6" fmla="*/ 183028 h 183027"/>
                <a:gd name="connsiteX7" fmla="*/ 62484 w 136016"/>
                <a:gd name="connsiteY7" fmla="*/ 183028 h 183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016" h="183027">
                  <a:moveTo>
                    <a:pt x="62484" y="183028"/>
                  </a:moveTo>
                  <a:lnTo>
                    <a:pt x="51911" y="183028"/>
                  </a:lnTo>
                  <a:lnTo>
                    <a:pt x="0" y="0"/>
                  </a:lnTo>
                  <a:lnTo>
                    <a:pt x="87630" y="0"/>
                  </a:lnTo>
                  <a:lnTo>
                    <a:pt x="136017" y="170769"/>
                  </a:lnTo>
                  <a:lnTo>
                    <a:pt x="110966" y="183028"/>
                  </a:lnTo>
                  <a:lnTo>
                    <a:pt x="72485" y="183028"/>
                  </a:lnTo>
                  <a:lnTo>
                    <a:pt x="62484" y="1830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1A8E98AB-33CA-7743-9BFF-C46897FCDCBC}"/>
                </a:ext>
              </a:extLst>
            </p:cNvPr>
            <p:cNvSpPr/>
            <p:nvPr/>
          </p:nvSpPr>
          <p:spPr>
            <a:xfrm>
              <a:off x="1503253" y="9245966"/>
              <a:ext cx="489959" cy="1417891"/>
            </a:xfrm>
            <a:custGeom>
              <a:avLst/>
              <a:gdLst>
                <a:gd name="connsiteX0" fmla="*/ 32575 w 32575"/>
                <a:gd name="connsiteY0" fmla="*/ 73363 h 94269"/>
                <a:gd name="connsiteX1" fmla="*/ 32575 w 32575"/>
                <a:gd name="connsiteY1" fmla="*/ 94270 h 94269"/>
                <a:gd name="connsiteX2" fmla="*/ 0 w 32575"/>
                <a:gd name="connsiteY2" fmla="*/ 94270 h 94269"/>
                <a:gd name="connsiteX3" fmla="*/ 0 w 32575"/>
                <a:gd name="connsiteY3" fmla="*/ 0 h 94269"/>
                <a:gd name="connsiteX4" fmla="*/ 32575 w 32575"/>
                <a:gd name="connsiteY4" fmla="*/ 0 h 94269"/>
                <a:gd name="connsiteX5" fmla="*/ 32575 w 32575"/>
                <a:gd name="connsiteY5" fmla="*/ 73363 h 9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5" h="94269">
                  <a:moveTo>
                    <a:pt x="32575" y="73363"/>
                  </a:moveTo>
                  <a:lnTo>
                    <a:pt x="32575" y="94270"/>
                  </a:lnTo>
                  <a:lnTo>
                    <a:pt x="0" y="94270"/>
                  </a:lnTo>
                  <a:lnTo>
                    <a:pt x="0" y="0"/>
                  </a:lnTo>
                  <a:lnTo>
                    <a:pt x="32575" y="0"/>
                  </a:lnTo>
                  <a:lnTo>
                    <a:pt x="32575" y="7336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E12BBAC-6B86-534A-A66A-D53C9A67CC55}"/>
                </a:ext>
              </a:extLst>
            </p:cNvPr>
            <p:cNvSpPr/>
            <p:nvPr/>
          </p:nvSpPr>
          <p:spPr>
            <a:xfrm>
              <a:off x="41306" y="8579904"/>
              <a:ext cx="1951906" cy="367334"/>
            </a:xfrm>
            <a:custGeom>
              <a:avLst/>
              <a:gdLst>
                <a:gd name="connsiteX0" fmla="*/ 118895 w 128482"/>
                <a:gd name="connsiteY0" fmla="*/ -8 h 24422"/>
                <a:gd name="connsiteX1" fmla="*/ 128420 w 128482"/>
                <a:gd name="connsiteY1" fmla="*/ -8 h 24422"/>
                <a:gd name="connsiteX2" fmla="*/ 107084 w 128482"/>
                <a:gd name="connsiteY2" fmla="*/ 24415 h 24422"/>
                <a:gd name="connsiteX3" fmla="*/ 21359 w 128482"/>
                <a:gd name="connsiteY3" fmla="*/ 24415 h 24422"/>
                <a:gd name="connsiteX4" fmla="*/ 23 w 128482"/>
                <a:gd name="connsiteY4" fmla="*/ -8 h 24422"/>
                <a:gd name="connsiteX5" fmla="*/ 9548 w 128482"/>
                <a:gd name="connsiteY5" fmla="*/ -8 h 24422"/>
                <a:gd name="connsiteX6" fmla="*/ 20883 w 128482"/>
                <a:gd name="connsiteY6" fmla="*/ 14437 h 24422"/>
                <a:gd name="connsiteX7" fmla="*/ 106608 w 128482"/>
                <a:gd name="connsiteY7" fmla="*/ 14437 h 24422"/>
                <a:gd name="connsiteX8" fmla="*/ 118914 w 128482"/>
                <a:gd name="connsiteY8" fmla="*/ 176 h 24422"/>
                <a:gd name="connsiteX9" fmla="*/ 118895 w 128482"/>
                <a:gd name="connsiteY9" fmla="*/ -8 h 24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482" h="24422">
                  <a:moveTo>
                    <a:pt x="118895" y="-8"/>
                  </a:moveTo>
                  <a:lnTo>
                    <a:pt x="128420" y="-8"/>
                  </a:lnTo>
                  <a:cubicBezTo>
                    <a:pt x="129182" y="12580"/>
                    <a:pt x="119685" y="23452"/>
                    <a:pt x="107084" y="24415"/>
                  </a:cubicBezTo>
                  <a:lnTo>
                    <a:pt x="21359" y="24415"/>
                  </a:lnTo>
                  <a:cubicBezTo>
                    <a:pt x="8757" y="23452"/>
                    <a:pt x="-739" y="12580"/>
                    <a:pt x="23" y="-8"/>
                  </a:cubicBezTo>
                  <a:lnTo>
                    <a:pt x="9548" y="-8"/>
                  </a:lnTo>
                  <a:cubicBezTo>
                    <a:pt x="8910" y="7037"/>
                    <a:pt x="13872" y="13362"/>
                    <a:pt x="20883" y="14437"/>
                  </a:cubicBezTo>
                  <a:lnTo>
                    <a:pt x="106608" y="14437"/>
                  </a:lnTo>
                  <a:cubicBezTo>
                    <a:pt x="113951" y="13888"/>
                    <a:pt x="119457" y="7503"/>
                    <a:pt x="118914" y="176"/>
                  </a:cubicBezTo>
                  <a:cubicBezTo>
                    <a:pt x="118904" y="115"/>
                    <a:pt x="118904" y="54"/>
                    <a:pt x="118895" y="-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8070322F-7A1B-D84C-A014-DF7D6BF977B1}"/>
                </a:ext>
              </a:extLst>
            </p:cNvPr>
            <p:cNvSpPr/>
            <p:nvPr/>
          </p:nvSpPr>
          <p:spPr>
            <a:xfrm>
              <a:off x="165737" y="8579892"/>
              <a:ext cx="1717542" cy="237156"/>
            </a:xfrm>
            <a:custGeom>
              <a:avLst/>
              <a:gdLst>
                <a:gd name="connsiteX0" fmla="*/ 97952 w 108512"/>
                <a:gd name="connsiteY0" fmla="*/ -8 h 14444"/>
                <a:gd name="connsiteX1" fmla="*/ 108430 w 108512"/>
                <a:gd name="connsiteY1" fmla="*/ -8 h 14444"/>
                <a:gd name="connsiteX2" fmla="*/ 97095 w 108512"/>
                <a:gd name="connsiteY2" fmla="*/ 14437 h 14444"/>
                <a:gd name="connsiteX3" fmla="*/ 11370 w 108512"/>
                <a:gd name="connsiteY3" fmla="*/ 14437 h 14444"/>
                <a:gd name="connsiteX4" fmla="*/ 35 w 108512"/>
                <a:gd name="connsiteY4" fmla="*/ -8 h 14444"/>
                <a:gd name="connsiteX5" fmla="*/ 97952 w 108512"/>
                <a:gd name="connsiteY5" fmla="*/ -8 h 1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512" h="14444">
                  <a:moveTo>
                    <a:pt x="97952" y="-8"/>
                  </a:moveTo>
                  <a:lnTo>
                    <a:pt x="108430" y="-8"/>
                  </a:lnTo>
                  <a:cubicBezTo>
                    <a:pt x="109115" y="7052"/>
                    <a:pt x="104124" y="13405"/>
                    <a:pt x="97095" y="14437"/>
                  </a:cubicBezTo>
                  <a:lnTo>
                    <a:pt x="11370" y="14437"/>
                  </a:lnTo>
                  <a:cubicBezTo>
                    <a:pt x="4360" y="13362"/>
                    <a:pt x="-603" y="7037"/>
                    <a:pt x="35" y="-8"/>
                  </a:cubicBezTo>
                  <a:lnTo>
                    <a:pt x="97952" y="-8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13F4B78-B7B4-D74A-B499-9DE70F4AC0C4}"/>
                </a:ext>
              </a:extLst>
            </p:cNvPr>
            <p:cNvSpPr/>
            <p:nvPr/>
          </p:nvSpPr>
          <p:spPr>
            <a:xfrm>
              <a:off x="652260" y="5827003"/>
              <a:ext cx="1018595" cy="2752890"/>
            </a:xfrm>
            <a:custGeom>
              <a:avLst/>
              <a:gdLst>
                <a:gd name="connsiteX0" fmla="*/ 15812 w 67722"/>
                <a:gd name="connsiteY0" fmla="*/ 0 h 183027"/>
                <a:gd name="connsiteX1" fmla="*/ 67723 w 67722"/>
                <a:gd name="connsiteY1" fmla="*/ 183028 h 183027"/>
                <a:gd name="connsiteX2" fmla="*/ 51816 w 67722"/>
                <a:gd name="connsiteY2" fmla="*/ 183028 h 183027"/>
                <a:gd name="connsiteX3" fmla="*/ 0 w 67722"/>
                <a:gd name="connsiteY3" fmla="*/ 0 h 183027"/>
                <a:gd name="connsiteX4" fmla="*/ 15812 w 67722"/>
                <a:gd name="connsiteY4" fmla="*/ 0 h 183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722" h="183027">
                  <a:moveTo>
                    <a:pt x="15812" y="0"/>
                  </a:moveTo>
                  <a:lnTo>
                    <a:pt x="67723" y="183028"/>
                  </a:lnTo>
                  <a:lnTo>
                    <a:pt x="51816" y="183028"/>
                  </a:lnTo>
                  <a:lnTo>
                    <a:pt x="0" y="0"/>
                  </a:lnTo>
                  <a:lnTo>
                    <a:pt x="1581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AB6672C-B299-6944-9BB7-1ED1B7E32CDD}"/>
                </a:ext>
              </a:extLst>
            </p:cNvPr>
            <p:cNvSpPr/>
            <p:nvPr/>
          </p:nvSpPr>
          <p:spPr>
            <a:xfrm>
              <a:off x="1351407" y="9245966"/>
              <a:ext cx="151857" cy="1417891"/>
            </a:xfrm>
            <a:custGeom>
              <a:avLst/>
              <a:gdLst>
                <a:gd name="connsiteX0" fmla="*/ 0 w 10096"/>
                <a:gd name="connsiteY0" fmla="*/ 0 h 94269"/>
                <a:gd name="connsiteX1" fmla="*/ 10096 w 10096"/>
                <a:gd name="connsiteY1" fmla="*/ 0 h 94269"/>
                <a:gd name="connsiteX2" fmla="*/ 10096 w 10096"/>
                <a:gd name="connsiteY2" fmla="*/ 94270 h 94269"/>
                <a:gd name="connsiteX3" fmla="*/ 0 w 10096"/>
                <a:gd name="connsiteY3" fmla="*/ 94270 h 9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6" h="94269">
                  <a:moveTo>
                    <a:pt x="0" y="0"/>
                  </a:moveTo>
                  <a:lnTo>
                    <a:pt x="10096" y="0"/>
                  </a:lnTo>
                  <a:lnTo>
                    <a:pt x="10096" y="94270"/>
                  </a:lnTo>
                  <a:lnTo>
                    <a:pt x="0" y="9427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34404D47-1908-2E4C-8DB3-9C3A94BC0B12}"/>
                </a:ext>
              </a:extLst>
            </p:cNvPr>
            <p:cNvSpPr/>
            <p:nvPr/>
          </p:nvSpPr>
          <p:spPr>
            <a:xfrm>
              <a:off x="-767483" y="5827003"/>
              <a:ext cx="2199098" cy="2752890"/>
            </a:xfrm>
            <a:custGeom>
              <a:avLst/>
              <a:gdLst>
                <a:gd name="connsiteX0" fmla="*/ 53911 w 146208"/>
                <a:gd name="connsiteY0" fmla="*/ 183028 h 183027"/>
                <a:gd name="connsiteX1" fmla="*/ 50578 w 146208"/>
                <a:gd name="connsiteY1" fmla="*/ 183028 h 183027"/>
                <a:gd name="connsiteX2" fmla="*/ 17050 w 146208"/>
                <a:gd name="connsiteY2" fmla="*/ 62150 h 183027"/>
                <a:gd name="connsiteX3" fmla="*/ 17050 w 146208"/>
                <a:gd name="connsiteY3" fmla="*/ 62055 h 183027"/>
                <a:gd name="connsiteX4" fmla="*/ 0 w 146208"/>
                <a:gd name="connsiteY4" fmla="*/ 0 h 183027"/>
                <a:gd name="connsiteX5" fmla="*/ 94393 w 146208"/>
                <a:gd name="connsiteY5" fmla="*/ 0 h 183027"/>
                <a:gd name="connsiteX6" fmla="*/ 146209 w 146208"/>
                <a:gd name="connsiteY6" fmla="*/ 183028 h 183027"/>
                <a:gd name="connsiteX7" fmla="*/ 63913 w 146208"/>
                <a:gd name="connsiteY7" fmla="*/ 183028 h 183027"/>
                <a:gd name="connsiteX8" fmla="*/ 53911 w 146208"/>
                <a:gd name="connsiteY8" fmla="*/ 183028 h 183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208" h="183027">
                  <a:moveTo>
                    <a:pt x="53911" y="183028"/>
                  </a:moveTo>
                  <a:lnTo>
                    <a:pt x="50578" y="183028"/>
                  </a:lnTo>
                  <a:lnTo>
                    <a:pt x="17050" y="62150"/>
                  </a:lnTo>
                  <a:lnTo>
                    <a:pt x="17050" y="62055"/>
                  </a:lnTo>
                  <a:lnTo>
                    <a:pt x="0" y="0"/>
                  </a:lnTo>
                  <a:lnTo>
                    <a:pt x="94393" y="0"/>
                  </a:lnTo>
                  <a:lnTo>
                    <a:pt x="146209" y="183028"/>
                  </a:lnTo>
                  <a:lnTo>
                    <a:pt x="63913" y="183028"/>
                  </a:lnTo>
                  <a:lnTo>
                    <a:pt x="53911" y="1830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97DF4768-6EA1-744B-9C16-6ED9B77308EE}"/>
                </a:ext>
              </a:extLst>
            </p:cNvPr>
            <p:cNvSpPr/>
            <p:nvPr/>
          </p:nvSpPr>
          <p:spPr>
            <a:xfrm>
              <a:off x="382933" y="9245966"/>
              <a:ext cx="968451" cy="1417891"/>
            </a:xfrm>
            <a:custGeom>
              <a:avLst/>
              <a:gdLst>
                <a:gd name="connsiteX0" fmla="*/ 0 w 64388"/>
                <a:gd name="connsiteY0" fmla="*/ 0 h 94269"/>
                <a:gd name="connsiteX1" fmla="*/ 64389 w 64388"/>
                <a:gd name="connsiteY1" fmla="*/ 0 h 94269"/>
                <a:gd name="connsiteX2" fmla="*/ 64389 w 64388"/>
                <a:gd name="connsiteY2" fmla="*/ 94270 h 94269"/>
                <a:gd name="connsiteX3" fmla="*/ 0 w 64388"/>
                <a:gd name="connsiteY3" fmla="*/ 94270 h 9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88" h="94269">
                  <a:moveTo>
                    <a:pt x="0" y="0"/>
                  </a:moveTo>
                  <a:lnTo>
                    <a:pt x="64389" y="0"/>
                  </a:lnTo>
                  <a:lnTo>
                    <a:pt x="64389" y="94270"/>
                  </a:lnTo>
                  <a:lnTo>
                    <a:pt x="0" y="9427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A185F233-0C79-154A-B200-AB8C5437632C}"/>
                </a:ext>
              </a:extLst>
            </p:cNvPr>
            <p:cNvSpPr/>
            <p:nvPr/>
          </p:nvSpPr>
          <p:spPr>
            <a:xfrm>
              <a:off x="232503" y="9245966"/>
              <a:ext cx="150431" cy="1417891"/>
            </a:xfrm>
            <a:custGeom>
              <a:avLst/>
              <a:gdLst>
                <a:gd name="connsiteX0" fmla="*/ 0 w 10001"/>
                <a:gd name="connsiteY0" fmla="*/ 0 h 94269"/>
                <a:gd name="connsiteX1" fmla="*/ 10001 w 10001"/>
                <a:gd name="connsiteY1" fmla="*/ 0 h 94269"/>
                <a:gd name="connsiteX2" fmla="*/ 10001 w 10001"/>
                <a:gd name="connsiteY2" fmla="*/ 94270 h 94269"/>
                <a:gd name="connsiteX3" fmla="*/ 0 w 10001"/>
                <a:gd name="connsiteY3" fmla="*/ 94270 h 9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1" h="94269">
                  <a:moveTo>
                    <a:pt x="0" y="0"/>
                  </a:moveTo>
                  <a:lnTo>
                    <a:pt x="10001" y="0"/>
                  </a:lnTo>
                  <a:lnTo>
                    <a:pt x="10001" y="94270"/>
                  </a:lnTo>
                  <a:lnTo>
                    <a:pt x="0" y="9427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1DDC3400-E644-784E-A275-DA5C7DFFA7EB}"/>
                </a:ext>
              </a:extLst>
            </p:cNvPr>
            <p:cNvSpPr/>
            <p:nvPr/>
          </p:nvSpPr>
          <p:spPr>
            <a:xfrm>
              <a:off x="-271797" y="9245966"/>
              <a:ext cx="504277" cy="1417891"/>
            </a:xfrm>
            <a:custGeom>
              <a:avLst/>
              <a:gdLst>
                <a:gd name="connsiteX0" fmla="*/ 33528 w 33527"/>
                <a:gd name="connsiteY0" fmla="*/ 0 h 94269"/>
                <a:gd name="connsiteX1" fmla="*/ 33528 w 33527"/>
                <a:gd name="connsiteY1" fmla="*/ 94270 h 94269"/>
                <a:gd name="connsiteX2" fmla="*/ 0 w 33527"/>
                <a:gd name="connsiteY2" fmla="*/ 94270 h 94269"/>
                <a:gd name="connsiteX3" fmla="*/ 0 w 33527"/>
                <a:gd name="connsiteY3" fmla="*/ 73363 h 94269"/>
                <a:gd name="connsiteX4" fmla="*/ 0 w 33527"/>
                <a:gd name="connsiteY4" fmla="*/ 0 h 94269"/>
                <a:gd name="connsiteX5" fmla="*/ 33528 w 33527"/>
                <a:gd name="connsiteY5" fmla="*/ 0 h 9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27" h="94269">
                  <a:moveTo>
                    <a:pt x="33528" y="0"/>
                  </a:moveTo>
                  <a:lnTo>
                    <a:pt x="33528" y="94270"/>
                  </a:lnTo>
                  <a:lnTo>
                    <a:pt x="0" y="94270"/>
                  </a:lnTo>
                  <a:lnTo>
                    <a:pt x="0" y="73363"/>
                  </a:lnTo>
                  <a:lnTo>
                    <a:pt x="0" y="0"/>
                  </a:lnTo>
                  <a:lnTo>
                    <a:pt x="33528" y="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BA11FEBD-CDE5-3147-914A-DC9C68163F0C}"/>
                </a:ext>
              </a:extLst>
            </p:cNvPr>
            <p:cNvSpPr/>
            <p:nvPr/>
          </p:nvSpPr>
          <p:spPr>
            <a:xfrm>
              <a:off x="-4697165" y="8254021"/>
              <a:ext cx="4187542" cy="2095408"/>
            </a:xfrm>
            <a:custGeom>
              <a:avLst/>
              <a:gdLst>
                <a:gd name="connsiteX0" fmla="*/ 276872 w 276891"/>
                <a:gd name="connsiteY0" fmla="*/ 80102 h 139314"/>
                <a:gd name="connsiteX1" fmla="*/ 276872 w 276891"/>
                <a:gd name="connsiteY1" fmla="*/ 139306 h 139314"/>
                <a:gd name="connsiteX2" fmla="*/ 257155 w 276891"/>
                <a:gd name="connsiteY2" fmla="*/ 139306 h 139314"/>
                <a:gd name="connsiteX3" fmla="*/ 257631 w 276891"/>
                <a:gd name="connsiteY3" fmla="*/ 129803 h 139314"/>
                <a:gd name="connsiteX4" fmla="*/ 257631 w 276891"/>
                <a:gd name="connsiteY4" fmla="*/ 121060 h 139314"/>
                <a:gd name="connsiteX5" fmla="*/ 147589 w 276891"/>
                <a:gd name="connsiteY5" fmla="*/ 28815 h 139314"/>
                <a:gd name="connsiteX6" fmla="*/ 55130 w 276891"/>
                <a:gd name="connsiteY6" fmla="*/ 121060 h 139314"/>
                <a:gd name="connsiteX7" fmla="*/ 55130 w 276891"/>
                <a:gd name="connsiteY7" fmla="*/ 129803 h 139314"/>
                <a:gd name="connsiteX8" fmla="*/ 55606 w 276891"/>
                <a:gd name="connsiteY8" fmla="*/ 139306 h 139314"/>
                <a:gd name="connsiteX9" fmla="*/ -20 w 276891"/>
                <a:gd name="connsiteY9" fmla="*/ 139306 h 139314"/>
                <a:gd name="connsiteX10" fmla="*/ 74466 w 276891"/>
                <a:gd name="connsiteY10" fmla="*/ -8 h 139314"/>
                <a:gd name="connsiteX11" fmla="*/ 253440 w 276891"/>
                <a:gd name="connsiteY11" fmla="*/ -8 h 139314"/>
                <a:gd name="connsiteX12" fmla="*/ 253440 w 276891"/>
                <a:gd name="connsiteY12" fmla="*/ 48362 h 13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891" h="139314">
                  <a:moveTo>
                    <a:pt x="276872" y="80102"/>
                  </a:moveTo>
                  <a:lnTo>
                    <a:pt x="276872" y="139306"/>
                  </a:lnTo>
                  <a:lnTo>
                    <a:pt x="257155" y="139306"/>
                  </a:lnTo>
                  <a:cubicBezTo>
                    <a:pt x="257155" y="136170"/>
                    <a:pt x="257631" y="132939"/>
                    <a:pt x="257631" y="129803"/>
                  </a:cubicBezTo>
                  <a:cubicBezTo>
                    <a:pt x="257631" y="126667"/>
                    <a:pt x="257631" y="123911"/>
                    <a:pt x="257631" y="121060"/>
                  </a:cubicBezTo>
                  <a:cubicBezTo>
                    <a:pt x="252773" y="65270"/>
                    <a:pt x="203510" y="23971"/>
                    <a:pt x="147589" y="28815"/>
                  </a:cubicBezTo>
                  <a:cubicBezTo>
                    <a:pt x="98402" y="33076"/>
                    <a:pt x="59397" y="71988"/>
                    <a:pt x="55130" y="121060"/>
                  </a:cubicBezTo>
                  <a:cubicBezTo>
                    <a:pt x="55130" y="123911"/>
                    <a:pt x="55130" y="126857"/>
                    <a:pt x="55130" y="129803"/>
                  </a:cubicBezTo>
                  <a:cubicBezTo>
                    <a:pt x="55130" y="132749"/>
                    <a:pt x="55130" y="136265"/>
                    <a:pt x="55606" y="139306"/>
                  </a:cubicBezTo>
                  <a:lnTo>
                    <a:pt x="-20" y="139306"/>
                  </a:lnTo>
                  <a:lnTo>
                    <a:pt x="74466" y="-8"/>
                  </a:lnTo>
                  <a:lnTo>
                    <a:pt x="253440" y="-8"/>
                  </a:lnTo>
                  <a:lnTo>
                    <a:pt x="253440" y="4836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06F70E46-FD59-9B45-A931-FFE70624F400}"/>
                </a:ext>
              </a:extLst>
            </p:cNvPr>
            <p:cNvSpPr/>
            <p:nvPr/>
          </p:nvSpPr>
          <p:spPr>
            <a:xfrm>
              <a:off x="-4697165" y="7587936"/>
              <a:ext cx="4186116" cy="2761470"/>
            </a:xfrm>
            <a:custGeom>
              <a:avLst/>
              <a:gdLst>
                <a:gd name="connsiteX0" fmla="*/ 276796 w 276796"/>
                <a:gd name="connsiteY0" fmla="*/ 0 h 183598"/>
                <a:gd name="connsiteX1" fmla="*/ 276796 w 276796"/>
                <a:gd name="connsiteY1" fmla="*/ 124394 h 183598"/>
                <a:gd name="connsiteX2" fmla="*/ 253460 w 276796"/>
                <a:gd name="connsiteY2" fmla="*/ 92654 h 183598"/>
                <a:gd name="connsiteX3" fmla="*/ 253460 w 276796"/>
                <a:gd name="connsiteY3" fmla="*/ 44284 h 183598"/>
                <a:gd name="connsiteX4" fmla="*/ 74390 w 276796"/>
                <a:gd name="connsiteY4" fmla="*/ 44284 h 183598"/>
                <a:gd name="connsiteX5" fmla="*/ 0 w 276796"/>
                <a:gd name="connsiteY5" fmla="*/ 183598 h 183598"/>
                <a:gd name="connsiteX6" fmla="*/ 0 w 276796"/>
                <a:gd name="connsiteY6" fmla="*/ 165257 h 183598"/>
                <a:gd name="connsiteX7" fmla="*/ 0 w 276796"/>
                <a:gd name="connsiteY7" fmla="*/ 126865 h 183598"/>
                <a:gd name="connsiteX8" fmla="*/ 19621 w 276796"/>
                <a:gd name="connsiteY8" fmla="*/ 91799 h 183598"/>
                <a:gd name="connsiteX9" fmla="*/ 71152 w 276796"/>
                <a:gd name="connsiteY9" fmla="*/ 0 h 183598"/>
                <a:gd name="connsiteX10" fmla="*/ 247555 w 276796"/>
                <a:gd name="connsiteY10" fmla="*/ 0 h 183598"/>
                <a:gd name="connsiteX11" fmla="*/ 276796 w 276796"/>
                <a:gd name="connsiteY11" fmla="*/ 0 h 18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796" h="183598">
                  <a:moveTo>
                    <a:pt x="276796" y="0"/>
                  </a:moveTo>
                  <a:lnTo>
                    <a:pt x="276796" y="124394"/>
                  </a:lnTo>
                  <a:lnTo>
                    <a:pt x="253460" y="92654"/>
                  </a:lnTo>
                  <a:lnTo>
                    <a:pt x="253460" y="44284"/>
                  </a:lnTo>
                  <a:lnTo>
                    <a:pt x="74390" y="44284"/>
                  </a:lnTo>
                  <a:lnTo>
                    <a:pt x="0" y="183598"/>
                  </a:lnTo>
                  <a:lnTo>
                    <a:pt x="0" y="165257"/>
                  </a:lnTo>
                  <a:lnTo>
                    <a:pt x="0" y="126865"/>
                  </a:lnTo>
                  <a:lnTo>
                    <a:pt x="19621" y="91799"/>
                  </a:lnTo>
                  <a:lnTo>
                    <a:pt x="71152" y="0"/>
                  </a:lnTo>
                  <a:lnTo>
                    <a:pt x="247555" y="0"/>
                  </a:lnTo>
                  <a:lnTo>
                    <a:pt x="27679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C9998821-A95D-D94B-83DF-B183DF9E105D}"/>
                </a:ext>
              </a:extLst>
            </p:cNvPr>
            <p:cNvSpPr/>
            <p:nvPr/>
          </p:nvSpPr>
          <p:spPr>
            <a:xfrm>
              <a:off x="-950864" y="6760359"/>
              <a:ext cx="439815" cy="827577"/>
            </a:xfrm>
            <a:custGeom>
              <a:avLst/>
              <a:gdLst>
                <a:gd name="connsiteX0" fmla="*/ 29242 w 29241"/>
                <a:gd name="connsiteY0" fmla="*/ 95 h 55022"/>
                <a:gd name="connsiteX1" fmla="*/ 29242 w 29241"/>
                <a:gd name="connsiteY1" fmla="*/ 55022 h 55022"/>
                <a:gd name="connsiteX2" fmla="*/ 0 w 29241"/>
                <a:gd name="connsiteY2" fmla="*/ 55022 h 55022"/>
                <a:gd name="connsiteX3" fmla="*/ 0 w 29241"/>
                <a:gd name="connsiteY3" fmla="*/ 0 h 55022"/>
                <a:gd name="connsiteX4" fmla="*/ 29242 w 29241"/>
                <a:gd name="connsiteY4" fmla="*/ 0 h 55022"/>
                <a:gd name="connsiteX5" fmla="*/ 29242 w 29241"/>
                <a:gd name="connsiteY5" fmla="*/ 95 h 5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241" h="55022">
                  <a:moveTo>
                    <a:pt x="29242" y="95"/>
                  </a:moveTo>
                  <a:lnTo>
                    <a:pt x="29242" y="55022"/>
                  </a:lnTo>
                  <a:lnTo>
                    <a:pt x="0" y="55022"/>
                  </a:lnTo>
                  <a:lnTo>
                    <a:pt x="0" y="0"/>
                  </a:lnTo>
                  <a:lnTo>
                    <a:pt x="29242" y="0"/>
                  </a:lnTo>
                  <a:lnTo>
                    <a:pt x="29242" y="95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CE81C9BC-57E1-EA44-A382-4DE4E8F03383}"/>
                </a:ext>
              </a:extLst>
            </p:cNvPr>
            <p:cNvSpPr/>
            <p:nvPr/>
          </p:nvSpPr>
          <p:spPr>
            <a:xfrm>
              <a:off x="-3713715" y="8825085"/>
              <a:ext cx="2757854" cy="2799327"/>
            </a:xfrm>
            <a:custGeom>
              <a:avLst/>
              <a:gdLst>
                <a:gd name="connsiteX0" fmla="*/ 183289 w 183357"/>
                <a:gd name="connsiteY0" fmla="*/ 82998 h 186115"/>
                <a:gd name="connsiteX1" fmla="*/ 183289 w 183357"/>
                <a:gd name="connsiteY1" fmla="*/ 91741 h 186115"/>
                <a:gd name="connsiteX2" fmla="*/ 94659 w 183357"/>
                <a:gd name="connsiteY2" fmla="*/ 186059 h 186115"/>
                <a:gd name="connsiteX3" fmla="*/ 123 w 183357"/>
                <a:gd name="connsiteY3" fmla="*/ 97634 h 186115"/>
                <a:gd name="connsiteX4" fmla="*/ 123 w 183357"/>
                <a:gd name="connsiteY4" fmla="*/ 91741 h 186115"/>
                <a:gd name="connsiteX5" fmla="*/ 123 w 183357"/>
                <a:gd name="connsiteY5" fmla="*/ 82998 h 186115"/>
                <a:gd name="connsiteX6" fmla="*/ 99621 w 183357"/>
                <a:gd name="connsiteY6" fmla="*/ 378 h 186115"/>
                <a:gd name="connsiteX7" fmla="*/ 182431 w 183357"/>
                <a:gd name="connsiteY7" fmla="*/ 82998 h 186115"/>
                <a:gd name="connsiteX8" fmla="*/ 173764 w 183357"/>
                <a:gd name="connsiteY8" fmla="*/ 91741 h 186115"/>
                <a:gd name="connsiteX9" fmla="*/ 92230 w 183357"/>
                <a:gd name="connsiteY9" fmla="*/ 10395 h 186115"/>
                <a:gd name="connsiteX10" fmla="*/ 10696 w 183357"/>
                <a:gd name="connsiteY10" fmla="*/ 91741 h 186115"/>
                <a:gd name="connsiteX11" fmla="*/ 92230 w 183357"/>
                <a:gd name="connsiteY11" fmla="*/ 173086 h 186115"/>
                <a:gd name="connsiteX12" fmla="*/ 173668 w 183357"/>
                <a:gd name="connsiteY12" fmla="*/ 91741 h 18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3357" h="186115">
                  <a:moveTo>
                    <a:pt x="183289" y="82998"/>
                  </a:moveTo>
                  <a:cubicBezTo>
                    <a:pt x="183289" y="85849"/>
                    <a:pt x="183289" y="88795"/>
                    <a:pt x="183289" y="91741"/>
                  </a:cubicBezTo>
                  <a:cubicBezTo>
                    <a:pt x="184917" y="142204"/>
                    <a:pt x="145236" y="184431"/>
                    <a:pt x="94659" y="186059"/>
                  </a:cubicBezTo>
                  <a:cubicBezTo>
                    <a:pt x="44081" y="187687"/>
                    <a:pt x="1752" y="148098"/>
                    <a:pt x="123" y="97634"/>
                  </a:cubicBezTo>
                  <a:cubicBezTo>
                    <a:pt x="56" y="95670"/>
                    <a:pt x="56" y="93705"/>
                    <a:pt x="123" y="91741"/>
                  </a:cubicBezTo>
                  <a:cubicBezTo>
                    <a:pt x="-68" y="88830"/>
                    <a:pt x="-68" y="85909"/>
                    <a:pt x="123" y="82998"/>
                  </a:cubicBezTo>
                  <a:cubicBezTo>
                    <a:pt x="4733" y="32771"/>
                    <a:pt x="49281" y="-4219"/>
                    <a:pt x="99621" y="378"/>
                  </a:cubicBezTo>
                  <a:cubicBezTo>
                    <a:pt x="143579" y="4392"/>
                    <a:pt x="178412" y="39139"/>
                    <a:pt x="182431" y="82998"/>
                  </a:cubicBezTo>
                  <a:close/>
                  <a:moveTo>
                    <a:pt x="173764" y="91741"/>
                  </a:moveTo>
                  <a:cubicBezTo>
                    <a:pt x="173764" y="46814"/>
                    <a:pt x="137264" y="10395"/>
                    <a:pt x="92230" y="10395"/>
                  </a:cubicBezTo>
                  <a:cubicBezTo>
                    <a:pt x="47195" y="10395"/>
                    <a:pt x="10696" y="46814"/>
                    <a:pt x="10696" y="91741"/>
                  </a:cubicBezTo>
                  <a:cubicBezTo>
                    <a:pt x="10696" y="136667"/>
                    <a:pt x="47195" y="173086"/>
                    <a:pt x="92230" y="173086"/>
                  </a:cubicBezTo>
                  <a:cubicBezTo>
                    <a:pt x="137197" y="172982"/>
                    <a:pt x="173621" y="136608"/>
                    <a:pt x="173668" y="91741"/>
                  </a:cubicBezTo>
                  <a:close/>
                </a:path>
              </a:pathLst>
            </a:custGeom>
            <a:solidFill>
              <a:srgbClr val="1616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ECEDDA0A-3F02-634A-9A54-9559D4BE2F61}"/>
                </a:ext>
              </a:extLst>
            </p:cNvPr>
            <p:cNvSpPr/>
            <p:nvPr/>
          </p:nvSpPr>
          <p:spPr>
            <a:xfrm>
              <a:off x="-3553986" y="8981558"/>
              <a:ext cx="2452679" cy="2447019"/>
            </a:xfrm>
            <a:custGeom>
              <a:avLst/>
              <a:gdLst>
                <a:gd name="connsiteX0" fmla="*/ 81514 w 163068"/>
                <a:gd name="connsiteY0" fmla="*/ -8 h 162691"/>
                <a:gd name="connsiteX1" fmla="*/ 163048 w 163068"/>
                <a:gd name="connsiteY1" fmla="*/ 81338 h 162691"/>
                <a:gd name="connsiteX2" fmla="*/ 81514 w 163068"/>
                <a:gd name="connsiteY2" fmla="*/ 162683 h 162691"/>
                <a:gd name="connsiteX3" fmla="*/ -20 w 163068"/>
                <a:gd name="connsiteY3" fmla="*/ 81338 h 162691"/>
                <a:gd name="connsiteX4" fmla="*/ 81514 w 163068"/>
                <a:gd name="connsiteY4" fmla="*/ -8 h 162691"/>
                <a:gd name="connsiteX5" fmla="*/ 122853 w 163068"/>
                <a:gd name="connsiteY5" fmla="*/ 81338 h 162691"/>
                <a:gd name="connsiteX6" fmla="*/ 81419 w 163068"/>
                <a:gd name="connsiteY6" fmla="*/ 40000 h 162691"/>
                <a:gd name="connsiteX7" fmla="*/ 39985 w 163068"/>
                <a:gd name="connsiteY7" fmla="*/ 81338 h 162691"/>
                <a:gd name="connsiteX8" fmla="*/ 81419 w 163068"/>
                <a:gd name="connsiteY8" fmla="*/ 122676 h 162691"/>
                <a:gd name="connsiteX9" fmla="*/ 81514 w 163068"/>
                <a:gd name="connsiteY9" fmla="*/ 122676 h 162691"/>
                <a:gd name="connsiteX10" fmla="*/ 122853 w 163068"/>
                <a:gd name="connsiteY10" fmla="*/ 81338 h 16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3068" h="162691">
                  <a:moveTo>
                    <a:pt x="81514" y="-8"/>
                  </a:moveTo>
                  <a:cubicBezTo>
                    <a:pt x="126548" y="-8"/>
                    <a:pt x="163048" y="36411"/>
                    <a:pt x="163048" y="81338"/>
                  </a:cubicBezTo>
                  <a:cubicBezTo>
                    <a:pt x="163048" y="126264"/>
                    <a:pt x="126548" y="162683"/>
                    <a:pt x="81514" y="162683"/>
                  </a:cubicBezTo>
                  <a:cubicBezTo>
                    <a:pt x="36480" y="162683"/>
                    <a:pt x="-20" y="126264"/>
                    <a:pt x="-20" y="81338"/>
                  </a:cubicBezTo>
                  <a:cubicBezTo>
                    <a:pt x="37" y="36433"/>
                    <a:pt x="36508" y="44"/>
                    <a:pt x="81514" y="-8"/>
                  </a:cubicBezTo>
                  <a:close/>
                  <a:moveTo>
                    <a:pt x="122853" y="81338"/>
                  </a:moveTo>
                  <a:cubicBezTo>
                    <a:pt x="122853" y="58508"/>
                    <a:pt x="104298" y="40000"/>
                    <a:pt x="81419" y="40000"/>
                  </a:cubicBezTo>
                  <a:cubicBezTo>
                    <a:pt x="58540" y="40000"/>
                    <a:pt x="39985" y="58508"/>
                    <a:pt x="39985" y="81338"/>
                  </a:cubicBezTo>
                  <a:cubicBezTo>
                    <a:pt x="39985" y="104169"/>
                    <a:pt x="58540" y="122676"/>
                    <a:pt x="81419" y="122676"/>
                  </a:cubicBezTo>
                  <a:cubicBezTo>
                    <a:pt x="81447" y="122676"/>
                    <a:pt x="81485" y="122676"/>
                    <a:pt x="81514" y="122676"/>
                  </a:cubicBezTo>
                  <a:cubicBezTo>
                    <a:pt x="104365" y="122623"/>
                    <a:pt x="122853" y="104131"/>
                    <a:pt x="122853" y="81338"/>
                  </a:cubicBezTo>
                  <a:close/>
                </a:path>
              </a:pathLst>
            </a:custGeom>
            <a:solidFill>
              <a:srgbClr val="4138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9CFFFBF-95B3-6843-A17C-A698BE675729}"/>
                </a:ext>
              </a:extLst>
            </p:cNvPr>
            <p:cNvSpPr/>
            <p:nvPr/>
          </p:nvSpPr>
          <p:spPr>
            <a:xfrm>
              <a:off x="-2950836" y="9589009"/>
              <a:ext cx="1246392" cy="1243517"/>
            </a:xfrm>
            <a:custGeom>
              <a:avLst/>
              <a:gdLst>
                <a:gd name="connsiteX0" fmla="*/ 41414 w 82867"/>
                <a:gd name="connsiteY0" fmla="*/ -8 h 82676"/>
                <a:gd name="connsiteX1" fmla="*/ 82847 w 82867"/>
                <a:gd name="connsiteY1" fmla="*/ 41330 h 82676"/>
                <a:gd name="connsiteX2" fmla="*/ 41414 w 82867"/>
                <a:gd name="connsiteY2" fmla="*/ 82668 h 82676"/>
                <a:gd name="connsiteX3" fmla="*/ -20 w 82867"/>
                <a:gd name="connsiteY3" fmla="*/ 41330 h 82676"/>
                <a:gd name="connsiteX4" fmla="*/ -20 w 82867"/>
                <a:gd name="connsiteY4" fmla="*/ 41235 h 82676"/>
                <a:gd name="connsiteX5" fmla="*/ 41414 w 82867"/>
                <a:gd name="connsiteY5" fmla="*/ -8 h 82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867" h="82676">
                  <a:moveTo>
                    <a:pt x="41414" y="-8"/>
                  </a:moveTo>
                  <a:cubicBezTo>
                    <a:pt x="64293" y="-8"/>
                    <a:pt x="82847" y="18500"/>
                    <a:pt x="82847" y="41330"/>
                  </a:cubicBezTo>
                  <a:cubicBezTo>
                    <a:pt x="82847" y="64160"/>
                    <a:pt x="64293" y="82668"/>
                    <a:pt x="41414" y="82668"/>
                  </a:cubicBezTo>
                  <a:cubicBezTo>
                    <a:pt x="18535" y="82668"/>
                    <a:pt x="-20" y="64160"/>
                    <a:pt x="-20" y="41330"/>
                  </a:cubicBezTo>
                  <a:cubicBezTo>
                    <a:pt x="-20" y="41299"/>
                    <a:pt x="-20" y="41266"/>
                    <a:pt x="-20" y="41235"/>
                  </a:cubicBezTo>
                  <a:cubicBezTo>
                    <a:pt x="37" y="18442"/>
                    <a:pt x="18563" y="-8"/>
                    <a:pt x="41414" y="-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0EC62519-80CF-154F-B1BC-1A8B91C8F595}"/>
                </a:ext>
              </a:extLst>
            </p:cNvPr>
            <p:cNvSpPr/>
            <p:nvPr/>
          </p:nvSpPr>
          <p:spPr>
            <a:xfrm>
              <a:off x="-5051095" y="7587936"/>
              <a:ext cx="1446966" cy="1380740"/>
            </a:xfrm>
            <a:custGeom>
              <a:avLst/>
              <a:gdLst>
                <a:gd name="connsiteX0" fmla="*/ 96202 w 96202"/>
                <a:gd name="connsiteY0" fmla="*/ 0 h 91799"/>
                <a:gd name="connsiteX1" fmla="*/ 44672 w 96202"/>
                <a:gd name="connsiteY1" fmla="*/ 91799 h 91799"/>
                <a:gd name="connsiteX2" fmla="*/ 0 w 96202"/>
                <a:gd name="connsiteY2" fmla="*/ 91799 h 91799"/>
                <a:gd name="connsiteX3" fmla="*/ 0 w 96202"/>
                <a:gd name="connsiteY3" fmla="*/ 0 h 91799"/>
                <a:gd name="connsiteX4" fmla="*/ 96202 w 96202"/>
                <a:gd name="connsiteY4" fmla="*/ 0 h 9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02" h="91799">
                  <a:moveTo>
                    <a:pt x="96202" y="0"/>
                  </a:moveTo>
                  <a:lnTo>
                    <a:pt x="44672" y="91799"/>
                  </a:lnTo>
                  <a:lnTo>
                    <a:pt x="0" y="91799"/>
                  </a:lnTo>
                  <a:lnTo>
                    <a:pt x="0" y="0"/>
                  </a:lnTo>
                  <a:lnTo>
                    <a:pt x="9620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85275BA-28BD-3F44-9018-59978CD49C36}"/>
                </a:ext>
              </a:extLst>
            </p:cNvPr>
            <p:cNvSpPr/>
            <p:nvPr/>
          </p:nvSpPr>
          <p:spPr>
            <a:xfrm>
              <a:off x="-5290347" y="8968677"/>
              <a:ext cx="911165" cy="1104866"/>
            </a:xfrm>
            <a:custGeom>
              <a:avLst/>
              <a:gdLst>
                <a:gd name="connsiteX0" fmla="*/ 60579 w 60579"/>
                <a:gd name="connsiteY0" fmla="*/ 0 h 73458"/>
                <a:gd name="connsiteX1" fmla="*/ 40958 w 60579"/>
                <a:gd name="connsiteY1" fmla="*/ 35066 h 73458"/>
                <a:gd name="connsiteX2" fmla="*/ 40958 w 60579"/>
                <a:gd name="connsiteY2" fmla="*/ 73458 h 73458"/>
                <a:gd name="connsiteX3" fmla="*/ 15907 w 60579"/>
                <a:gd name="connsiteY3" fmla="*/ 73458 h 73458"/>
                <a:gd name="connsiteX4" fmla="*/ 0 w 60579"/>
                <a:gd name="connsiteY4" fmla="*/ 73458 h 73458"/>
                <a:gd name="connsiteX5" fmla="*/ 0 w 60579"/>
                <a:gd name="connsiteY5" fmla="*/ 0 h 73458"/>
                <a:gd name="connsiteX6" fmla="*/ 15907 w 60579"/>
                <a:gd name="connsiteY6" fmla="*/ 0 h 73458"/>
                <a:gd name="connsiteX7" fmla="*/ 60579 w 60579"/>
                <a:gd name="connsiteY7" fmla="*/ 0 h 7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579" h="73458">
                  <a:moveTo>
                    <a:pt x="60579" y="0"/>
                  </a:moveTo>
                  <a:lnTo>
                    <a:pt x="40958" y="35066"/>
                  </a:lnTo>
                  <a:lnTo>
                    <a:pt x="40958" y="73458"/>
                  </a:lnTo>
                  <a:lnTo>
                    <a:pt x="15907" y="73458"/>
                  </a:lnTo>
                  <a:lnTo>
                    <a:pt x="0" y="73458"/>
                  </a:lnTo>
                  <a:lnTo>
                    <a:pt x="0" y="0"/>
                  </a:lnTo>
                  <a:lnTo>
                    <a:pt x="15907" y="0"/>
                  </a:lnTo>
                  <a:lnTo>
                    <a:pt x="6057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2DD06A29-F601-0B49-91FA-5AA3D41A92B5}"/>
                </a:ext>
              </a:extLst>
            </p:cNvPr>
            <p:cNvSpPr/>
            <p:nvPr/>
          </p:nvSpPr>
          <p:spPr>
            <a:xfrm>
              <a:off x="-5051095" y="10073566"/>
              <a:ext cx="376768" cy="275852"/>
            </a:xfrm>
            <a:custGeom>
              <a:avLst/>
              <a:gdLst>
                <a:gd name="connsiteX0" fmla="*/ 0 w 25050"/>
                <a:gd name="connsiteY0" fmla="*/ 0 h 18340"/>
                <a:gd name="connsiteX1" fmla="*/ 25051 w 25050"/>
                <a:gd name="connsiteY1" fmla="*/ 0 h 18340"/>
                <a:gd name="connsiteX2" fmla="*/ 25051 w 25050"/>
                <a:gd name="connsiteY2" fmla="*/ 18341 h 18340"/>
                <a:gd name="connsiteX3" fmla="*/ 0 w 25050"/>
                <a:gd name="connsiteY3" fmla="*/ 18341 h 1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50" h="18340">
                  <a:moveTo>
                    <a:pt x="0" y="0"/>
                  </a:moveTo>
                  <a:lnTo>
                    <a:pt x="25051" y="0"/>
                  </a:lnTo>
                  <a:lnTo>
                    <a:pt x="25051" y="18341"/>
                  </a:lnTo>
                  <a:lnTo>
                    <a:pt x="0" y="18341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C015782-2BAE-E44A-84AA-D51D3FEA7386}"/>
                </a:ext>
              </a:extLst>
            </p:cNvPr>
            <p:cNvSpPr/>
            <p:nvPr/>
          </p:nvSpPr>
          <p:spPr>
            <a:xfrm>
              <a:off x="-3777481" y="8758590"/>
              <a:ext cx="2899671" cy="2892944"/>
            </a:xfrm>
            <a:custGeom>
              <a:avLst/>
              <a:gdLst>
                <a:gd name="connsiteX0" fmla="*/ 95993 w 192786"/>
                <a:gd name="connsiteY0" fmla="*/ 192332 h 192339"/>
                <a:gd name="connsiteX1" fmla="*/ -19 w 192786"/>
                <a:gd name="connsiteY1" fmla="*/ 95782 h 192339"/>
                <a:gd name="connsiteX2" fmla="*/ 96755 w 192786"/>
                <a:gd name="connsiteY2" fmla="*/ -7 h 192339"/>
                <a:gd name="connsiteX3" fmla="*/ 192767 w 192786"/>
                <a:gd name="connsiteY3" fmla="*/ 96161 h 192339"/>
                <a:gd name="connsiteX4" fmla="*/ 96183 w 192786"/>
                <a:gd name="connsiteY4" fmla="*/ 192332 h 192339"/>
                <a:gd name="connsiteX5" fmla="*/ 95993 w 192786"/>
                <a:gd name="connsiteY5" fmla="*/ 192332 h 192339"/>
                <a:gd name="connsiteX6" fmla="*/ 95993 w 192786"/>
                <a:gd name="connsiteY6" fmla="*/ 9589 h 192339"/>
                <a:gd name="connsiteX7" fmla="*/ 9506 w 192786"/>
                <a:gd name="connsiteY7" fmla="*/ 96635 h 192339"/>
                <a:gd name="connsiteX8" fmla="*/ 96755 w 192786"/>
                <a:gd name="connsiteY8" fmla="*/ 182922 h 192339"/>
                <a:gd name="connsiteX9" fmla="*/ 183242 w 192786"/>
                <a:gd name="connsiteY9" fmla="*/ 96161 h 192339"/>
                <a:gd name="connsiteX10" fmla="*/ 96088 w 192786"/>
                <a:gd name="connsiteY10" fmla="*/ 9589 h 192339"/>
                <a:gd name="connsiteX11" fmla="*/ 95993 w 192786"/>
                <a:gd name="connsiteY11" fmla="*/ 9589 h 19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2786" h="192339">
                  <a:moveTo>
                    <a:pt x="95993" y="192332"/>
                  </a:moveTo>
                  <a:cubicBezTo>
                    <a:pt x="42758" y="192122"/>
                    <a:pt x="-229" y="148895"/>
                    <a:pt x="-19" y="95782"/>
                  </a:cubicBezTo>
                  <a:cubicBezTo>
                    <a:pt x="190" y="42669"/>
                    <a:pt x="43520" y="-217"/>
                    <a:pt x="96755" y="-7"/>
                  </a:cubicBezTo>
                  <a:cubicBezTo>
                    <a:pt x="149838" y="202"/>
                    <a:pt x="192767" y="43196"/>
                    <a:pt x="192767" y="96161"/>
                  </a:cubicBezTo>
                  <a:cubicBezTo>
                    <a:pt x="192719" y="149327"/>
                    <a:pt x="149476" y="192384"/>
                    <a:pt x="96183" y="192332"/>
                  </a:cubicBezTo>
                  <a:cubicBezTo>
                    <a:pt x="96117" y="192332"/>
                    <a:pt x="96059" y="192332"/>
                    <a:pt x="95993" y="192332"/>
                  </a:cubicBezTo>
                  <a:close/>
                  <a:moveTo>
                    <a:pt x="95993" y="9589"/>
                  </a:moveTo>
                  <a:cubicBezTo>
                    <a:pt x="48015" y="9799"/>
                    <a:pt x="9296" y="48771"/>
                    <a:pt x="9506" y="96635"/>
                  </a:cubicBezTo>
                  <a:cubicBezTo>
                    <a:pt x="9715" y="144500"/>
                    <a:pt x="48777" y="183132"/>
                    <a:pt x="96755" y="182922"/>
                  </a:cubicBezTo>
                  <a:cubicBezTo>
                    <a:pt x="144618" y="182713"/>
                    <a:pt x="183289" y="143915"/>
                    <a:pt x="183242" y="96161"/>
                  </a:cubicBezTo>
                  <a:cubicBezTo>
                    <a:pt x="183137" y="48244"/>
                    <a:pt x="144113" y="9484"/>
                    <a:pt x="96088" y="9589"/>
                  </a:cubicBezTo>
                  <a:cubicBezTo>
                    <a:pt x="96059" y="9589"/>
                    <a:pt x="96021" y="9589"/>
                    <a:pt x="95993" y="9589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CD881E61-8AF5-C848-A5D0-8FCC8FD1850C}"/>
                </a:ext>
              </a:extLst>
            </p:cNvPr>
            <p:cNvSpPr/>
            <p:nvPr/>
          </p:nvSpPr>
          <p:spPr>
            <a:xfrm>
              <a:off x="-3634215" y="8908650"/>
              <a:ext cx="2598809" cy="2592812"/>
            </a:xfrm>
            <a:custGeom>
              <a:avLst/>
              <a:gdLst>
                <a:gd name="connsiteX0" fmla="*/ 86467 w 172783"/>
                <a:gd name="connsiteY0" fmla="*/ 172376 h 172384"/>
                <a:gd name="connsiteX1" fmla="*/ -20 w 172783"/>
                <a:gd name="connsiteY1" fmla="*/ 86279 h 172384"/>
                <a:gd name="connsiteX2" fmla="*/ 86277 w 172783"/>
                <a:gd name="connsiteY2" fmla="*/ -8 h 172384"/>
                <a:gd name="connsiteX3" fmla="*/ 172763 w 172783"/>
                <a:gd name="connsiteY3" fmla="*/ 86089 h 172384"/>
                <a:gd name="connsiteX4" fmla="*/ 172763 w 172783"/>
                <a:gd name="connsiteY4" fmla="*/ 86184 h 172384"/>
                <a:gd name="connsiteX5" fmla="*/ 86467 w 172783"/>
                <a:gd name="connsiteY5" fmla="*/ 172376 h 172384"/>
                <a:gd name="connsiteX6" fmla="*/ 86467 w 172783"/>
                <a:gd name="connsiteY6" fmla="*/ 9590 h 172384"/>
                <a:gd name="connsiteX7" fmla="*/ 9505 w 172783"/>
                <a:gd name="connsiteY7" fmla="*/ 86184 h 172384"/>
                <a:gd name="connsiteX8" fmla="*/ 86277 w 172783"/>
                <a:gd name="connsiteY8" fmla="*/ 162968 h 172384"/>
                <a:gd name="connsiteX9" fmla="*/ 163238 w 172783"/>
                <a:gd name="connsiteY9" fmla="*/ 86374 h 172384"/>
                <a:gd name="connsiteX10" fmla="*/ 163238 w 172783"/>
                <a:gd name="connsiteY10" fmla="*/ 86184 h 172384"/>
                <a:gd name="connsiteX11" fmla="*/ 86467 w 172783"/>
                <a:gd name="connsiteY11" fmla="*/ 9590 h 17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2783" h="172384">
                  <a:moveTo>
                    <a:pt x="86467" y="172376"/>
                  </a:moveTo>
                  <a:cubicBezTo>
                    <a:pt x="38756" y="172429"/>
                    <a:pt x="37" y="133882"/>
                    <a:pt x="-20" y="86279"/>
                  </a:cubicBezTo>
                  <a:cubicBezTo>
                    <a:pt x="-77" y="38677"/>
                    <a:pt x="38566" y="44"/>
                    <a:pt x="86277" y="-8"/>
                  </a:cubicBezTo>
                  <a:cubicBezTo>
                    <a:pt x="133987" y="-60"/>
                    <a:pt x="172706" y="38487"/>
                    <a:pt x="172763" y="86089"/>
                  </a:cubicBezTo>
                  <a:cubicBezTo>
                    <a:pt x="172763" y="86121"/>
                    <a:pt x="172763" y="86153"/>
                    <a:pt x="172763" y="86184"/>
                  </a:cubicBezTo>
                  <a:cubicBezTo>
                    <a:pt x="172716" y="133728"/>
                    <a:pt x="134121" y="172272"/>
                    <a:pt x="86467" y="172376"/>
                  </a:cubicBezTo>
                  <a:close/>
                  <a:moveTo>
                    <a:pt x="86467" y="9590"/>
                  </a:moveTo>
                  <a:cubicBezTo>
                    <a:pt x="44014" y="9538"/>
                    <a:pt x="9562" y="43830"/>
                    <a:pt x="9505" y="86184"/>
                  </a:cubicBezTo>
                  <a:cubicBezTo>
                    <a:pt x="9448" y="128538"/>
                    <a:pt x="43824" y="162916"/>
                    <a:pt x="86277" y="162968"/>
                  </a:cubicBezTo>
                  <a:cubicBezTo>
                    <a:pt x="128729" y="163021"/>
                    <a:pt x="163181" y="128728"/>
                    <a:pt x="163238" y="86374"/>
                  </a:cubicBezTo>
                  <a:cubicBezTo>
                    <a:pt x="163238" y="86311"/>
                    <a:pt x="163238" y="86248"/>
                    <a:pt x="163238" y="86184"/>
                  </a:cubicBezTo>
                  <a:cubicBezTo>
                    <a:pt x="163134" y="43925"/>
                    <a:pt x="128825" y="9695"/>
                    <a:pt x="86467" y="9590"/>
                  </a:cubicBezTo>
                  <a:close/>
                </a:path>
              </a:pathLst>
            </a:custGeom>
            <a:solidFill>
              <a:srgbClr val="5954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23862F61-9B6B-F147-B1F8-23B52536DD2C}"/>
                </a:ext>
              </a:extLst>
            </p:cNvPr>
            <p:cNvSpPr/>
            <p:nvPr/>
          </p:nvSpPr>
          <p:spPr>
            <a:xfrm>
              <a:off x="-3029628" y="9511834"/>
              <a:ext cx="1389657" cy="1386445"/>
            </a:xfrm>
            <a:custGeom>
              <a:avLst/>
              <a:gdLst>
                <a:gd name="connsiteX0" fmla="*/ 46272 w 92392"/>
                <a:gd name="connsiteY0" fmla="*/ 92171 h 92179"/>
                <a:gd name="connsiteX1" fmla="*/ -20 w 92392"/>
                <a:gd name="connsiteY1" fmla="*/ 46177 h 92179"/>
                <a:gd name="connsiteX2" fmla="*/ 46081 w 92392"/>
                <a:gd name="connsiteY2" fmla="*/ -8 h 92179"/>
                <a:gd name="connsiteX3" fmla="*/ 92373 w 92392"/>
                <a:gd name="connsiteY3" fmla="*/ 45987 h 92179"/>
                <a:gd name="connsiteX4" fmla="*/ 92373 w 92392"/>
                <a:gd name="connsiteY4" fmla="*/ 46082 h 92179"/>
                <a:gd name="connsiteX5" fmla="*/ 46272 w 92392"/>
                <a:gd name="connsiteY5" fmla="*/ 92171 h 92179"/>
                <a:gd name="connsiteX6" fmla="*/ 46272 w 92392"/>
                <a:gd name="connsiteY6" fmla="*/ 9590 h 92179"/>
                <a:gd name="connsiteX7" fmla="*/ 9505 w 92392"/>
                <a:gd name="connsiteY7" fmla="*/ 46082 h 92179"/>
                <a:gd name="connsiteX8" fmla="*/ 46081 w 92392"/>
                <a:gd name="connsiteY8" fmla="*/ 82763 h 92179"/>
                <a:gd name="connsiteX9" fmla="*/ 82848 w 92392"/>
                <a:gd name="connsiteY9" fmla="*/ 46272 h 92179"/>
                <a:gd name="connsiteX10" fmla="*/ 82848 w 92392"/>
                <a:gd name="connsiteY10" fmla="*/ 46082 h 92179"/>
                <a:gd name="connsiteX11" fmla="*/ 46272 w 92392"/>
                <a:gd name="connsiteY11" fmla="*/ 9590 h 92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392" h="92179">
                  <a:moveTo>
                    <a:pt x="46272" y="92171"/>
                  </a:moveTo>
                  <a:cubicBezTo>
                    <a:pt x="20754" y="92223"/>
                    <a:pt x="37" y="71631"/>
                    <a:pt x="-20" y="46177"/>
                  </a:cubicBezTo>
                  <a:cubicBezTo>
                    <a:pt x="-77" y="20722"/>
                    <a:pt x="20564" y="44"/>
                    <a:pt x="46081" y="-8"/>
                  </a:cubicBezTo>
                  <a:cubicBezTo>
                    <a:pt x="71598" y="-60"/>
                    <a:pt x="92315" y="20532"/>
                    <a:pt x="92373" y="45987"/>
                  </a:cubicBezTo>
                  <a:cubicBezTo>
                    <a:pt x="92373" y="46018"/>
                    <a:pt x="92373" y="46050"/>
                    <a:pt x="92373" y="46082"/>
                  </a:cubicBezTo>
                  <a:cubicBezTo>
                    <a:pt x="92373" y="71499"/>
                    <a:pt x="71751" y="92119"/>
                    <a:pt x="46272" y="92171"/>
                  </a:cubicBezTo>
                  <a:close/>
                  <a:moveTo>
                    <a:pt x="46272" y="9590"/>
                  </a:moveTo>
                  <a:cubicBezTo>
                    <a:pt x="26021" y="9538"/>
                    <a:pt x="9562" y="25875"/>
                    <a:pt x="9505" y="46082"/>
                  </a:cubicBezTo>
                  <a:cubicBezTo>
                    <a:pt x="9458" y="66288"/>
                    <a:pt x="25831" y="82711"/>
                    <a:pt x="46081" y="82763"/>
                  </a:cubicBezTo>
                  <a:cubicBezTo>
                    <a:pt x="66331" y="82815"/>
                    <a:pt x="82790" y="66478"/>
                    <a:pt x="82848" y="46272"/>
                  </a:cubicBezTo>
                  <a:cubicBezTo>
                    <a:pt x="82848" y="46208"/>
                    <a:pt x="82848" y="46145"/>
                    <a:pt x="82848" y="46082"/>
                  </a:cubicBezTo>
                  <a:cubicBezTo>
                    <a:pt x="82848" y="25928"/>
                    <a:pt x="66474" y="9590"/>
                    <a:pt x="46272" y="959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0A736D91-E191-D24A-91BD-3FBB8A6203A7}"/>
                </a:ext>
              </a:extLst>
            </p:cNvPr>
            <p:cNvSpPr/>
            <p:nvPr/>
          </p:nvSpPr>
          <p:spPr>
            <a:xfrm>
              <a:off x="2559110" y="8758579"/>
              <a:ext cx="2899659" cy="2892966"/>
            </a:xfrm>
            <a:custGeom>
              <a:avLst/>
              <a:gdLst>
                <a:gd name="connsiteX0" fmla="*/ 96468 w 192785"/>
                <a:gd name="connsiteY0" fmla="*/ 192333 h 192340"/>
                <a:gd name="connsiteX1" fmla="*/ -20 w 192785"/>
                <a:gd name="connsiteY1" fmla="*/ 96257 h 192340"/>
                <a:gd name="connsiteX2" fmla="*/ 96278 w 192785"/>
                <a:gd name="connsiteY2" fmla="*/ -8 h 192340"/>
                <a:gd name="connsiteX3" fmla="*/ 192766 w 192785"/>
                <a:gd name="connsiteY3" fmla="*/ 96067 h 192340"/>
                <a:gd name="connsiteX4" fmla="*/ 192766 w 192785"/>
                <a:gd name="connsiteY4" fmla="*/ 96162 h 192340"/>
                <a:gd name="connsiteX5" fmla="*/ 96468 w 192785"/>
                <a:gd name="connsiteY5" fmla="*/ 192333 h 192340"/>
                <a:gd name="connsiteX6" fmla="*/ 96468 w 192785"/>
                <a:gd name="connsiteY6" fmla="*/ 9590 h 192340"/>
                <a:gd name="connsiteX7" fmla="*/ 9505 w 192785"/>
                <a:gd name="connsiteY7" fmla="*/ 96162 h 192340"/>
                <a:gd name="connsiteX8" fmla="*/ 96278 w 192785"/>
                <a:gd name="connsiteY8" fmla="*/ 182925 h 192340"/>
                <a:gd name="connsiteX9" fmla="*/ 183241 w 192785"/>
                <a:gd name="connsiteY9" fmla="*/ 96352 h 192340"/>
                <a:gd name="connsiteX10" fmla="*/ 183241 w 192785"/>
                <a:gd name="connsiteY10" fmla="*/ 96162 h 192340"/>
                <a:gd name="connsiteX11" fmla="*/ 96468 w 192785"/>
                <a:gd name="connsiteY11" fmla="*/ 9590 h 19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2785" h="192340">
                  <a:moveTo>
                    <a:pt x="96468" y="192333"/>
                  </a:moveTo>
                  <a:cubicBezTo>
                    <a:pt x="43233" y="192385"/>
                    <a:pt x="37" y="149371"/>
                    <a:pt x="-20" y="96257"/>
                  </a:cubicBezTo>
                  <a:cubicBezTo>
                    <a:pt x="-77" y="43144"/>
                    <a:pt x="43043" y="44"/>
                    <a:pt x="96278" y="-8"/>
                  </a:cubicBezTo>
                  <a:cubicBezTo>
                    <a:pt x="149513" y="-60"/>
                    <a:pt x="192709" y="42954"/>
                    <a:pt x="192766" y="96067"/>
                  </a:cubicBezTo>
                  <a:cubicBezTo>
                    <a:pt x="192766" y="96099"/>
                    <a:pt x="192766" y="96131"/>
                    <a:pt x="192766" y="96162"/>
                  </a:cubicBezTo>
                  <a:cubicBezTo>
                    <a:pt x="192718" y="149217"/>
                    <a:pt x="149646" y="192228"/>
                    <a:pt x="96468" y="192333"/>
                  </a:cubicBezTo>
                  <a:close/>
                  <a:moveTo>
                    <a:pt x="96468" y="9590"/>
                  </a:moveTo>
                  <a:cubicBezTo>
                    <a:pt x="48491" y="9538"/>
                    <a:pt x="9562" y="48298"/>
                    <a:pt x="9505" y="96162"/>
                  </a:cubicBezTo>
                  <a:cubicBezTo>
                    <a:pt x="9448" y="144027"/>
                    <a:pt x="48300" y="182873"/>
                    <a:pt x="96278" y="182925"/>
                  </a:cubicBezTo>
                  <a:cubicBezTo>
                    <a:pt x="144255" y="182977"/>
                    <a:pt x="183184" y="144217"/>
                    <a:pt x="183241" y="96352"/>
                  </a:cubicBezTo>
                  <a:cubicBezTo>
                    <a:pt x="183241" y="96289"/>
                    <a:pt x="183241" y="96226"/>
                    <a:pt x="183241" y="96162"/>
                  </a:cubicBezTo>
                  <a:cubicBezTo>
                    <a:pt x="183136" y="48393"/>
                    <a:pt x="144350" y="9695"/>
                    <a:pt x="96468" y="959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3DC7603-6AF8-FA4E-9748-367846F90F55}"/>
                </a:ext>
              </a:extLst>
            </p:cNvPr>
            <p:cNvSpPr/>
            <p:nvPr/>
          </p:nvSpPr>
          <p:spPr>
            <a:xfrm>
              <a:off x="2709541" y="8908650"/>
              <a:ext cx="2598809" cy="2592812"/>
            </a:xfrm>
            <a:custGeom>
              <a:avLst/>
              <a:gdLst>
                <a:gd name="connsiteX0" fmla="*/ 86467 w 172783"/>
                <a:gd name="connsiteY0" fmla="*/ 172376 h 172384"/>
                <a:gd name="connsiteX1" fmla="*/ -20 w 172783"/>
                <a:gd name="connsiteY1" fmla="*/ 86279 h 172384"/>
                <a:gd name="connsiteX2" fmla="*/ 86277 w 172783"/>
                <a:gd name="connsiteY2" fmla="*/ -8 h 172384"/>
                <a:gd name="connsiteX3" fmla="*/ 172764 w 172783"/>
                <a:gd name="connsiteY3" fmla="*/ 86089 h 172384"/>
                <a:gd name="connsiteX4" fmla="*/ 172764 w 172783"/>
                <a:gd name="connsiteY4" fmla="*/ 86184 h 172384"/>
                <a:gd name="connsiteX5" fmla="*/ 86467 w 172783"/>
                <a:gd name="connsiteY5" fmla="*/ 172376 h 172384"/>
                <a:gd name="connsiteX6" fmla="*/ 86467 w 172783"/>
                <a:gd name="connsiteY6" fmla="*/ 9590 h 172384"/>
                <a:gd name="connsiteX7" fmla="*/ 9505 w 172783"/>
                <a:gd name="connsiteY7" fmla="*/ 86184 h 172384"/>
                <a:gd name="connsiteX8" fmla="*/ 86277 w 172783"/>
                <a:gd name="connsiteY8" fmla="*/ 162968 h 172384"/>
                <a:gd name="connsiteX9" fmla="*/ 163239 w 172783"/>
                <a:gd name="connsiteY9" fmla="*/ 86374 h 172384"/>
                <a:gd name="connsiteX10" fmla="*/ 163239 w 172783"/>
                <a:gd name="connsiteY10" fmla="*/ 86184 h 172384"/>
                <a:gd name="connsiteX11" fmla="*/ 86467 w 172783"/>
                <a:gd name="connsiteY11" fmla="*/ 9590 h 17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2783" h="172384">
                  <a:moveTo>
                    <a:pt x="86467" y="172376"/>
                  </a:moveTo>
                  <a:cubicBezTo>
                    <a:pt x="38756" y="172429"/>
                    <a:pt x="37" y="133882"/>
                    <a:pt x="-20" y="86279"/>
                  </a:cubicBezTo>
                  <a:cubicBezTo>
                    <a:pt x="-77" y="38677"/>
                    <a:pt x="38566" y="44"/>
                    <a:pt x="86277" y="-8"/>
                  </a:cubicBezTo>
                  <a:cubicBezTo>
                    <a:pt x="133987" y="-60"/>
                    <a:pt x="172706" y="38487"/>
                    <a:pt x="172764" y="86089"/>
                  </a:cubicBezTo>
                  <a:cubicBezTo>
                    <a:pt x="172764" y="86121"/>
                    <a:pt x="172764" y="86153"/>
                    <a:pt x="172764" y="86184"/>
                  </a:cubicBezTo>
                  <a:cubicBezTo>
                    <a:pt x="172706" y="133728"/>
                    <a:pt x="134121" y="172272"/>
                    <a:pt x="86467" y="172376"/>
                  </a:cubicBezTo>
                  <a:close/>
                  <a:moveTo>
                    <a:pt x="86467" y="9590"/>
                  </a:moveTo>
                  <a:cubicBezTo>
                    <a:pt x="44014" y="9538"/>
                    <a:pt x="9562" y="43830"/>
                    <a:pt x="9505" y="86184"/>
                  </a:cubicBezTo>
                  <a:cubicBezTo>
                    <a:pt x="9448" y="128538"/>
                    <a:pt x="43824" y="162916"/>
                    <a:pt x="86277" y="162968"/>
                  </a:cubicBezTo>
                  <a:cubicBezTo>
                    <a:pt x="128730" y="163021"/>
                    <a:pt x="163181" y="128728"/>
                    <a:pt x="163239" y="86374"/>
                  </a:cubicBezTo>
                  <a:cubicBezTo>
                    <a:pt x="163239" y="86311"/>
                    <a:pt x="163239" y="86248"/>
                    <a:pt x="163239" y="86184"/>
                  </a:cubicBezTo>
                  <a:cubicBezTo>
                    <a:pt x="163134" y="43925"/>
                    <a:pt x="128825" y="9695"/>
                    <a:pt x="86467" y="9590"/>
                  </a:cubicBezTo>
                  <a:close/>
                </a:path>
              </a:pathLst>
            </a:custGeom>
            <a:solidFill>
              <a:srgbClr val="5954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8B041B98-8507-F640-817F-0BA0D5497BC0}"/>
                </a:ext>
              </a:extLst>
            </p:cNvPr>
            <p:cNvSpPr/>
            <p:nvPr/>
          </p:nvSpPr>
          <p:spPr>
            <a:xfrm>
              <a:off x="3319833" y="9511856"/>
              <a:ext cx="1389669" cy="1386445"/>
            </a:xfrm>
            <a:custGeom>
              <a:avLst/>
              <a:gdLst>
                <a:gd name="connsiteX0" fmla="*/ 45891 w 92393"/>
                <a:gd name="connsiteY0" fmla="*/ 92170 h 92179"/>
                <a:gd name="connsiteX1" fmla="*/ -19 w 92393"/>
                <a:gd name="connsiteY1" fmla="*/ 45796 h 92179"/>
                <a:gd name="connsiteX2" fmla="*/ 46463 w 92393"/>
                <a:gd name="connsiteY2" fmla="*/ -7 h 92179"/>
                <a:gd name="connsiteX3" fmla="*/ 92373 w 92393"/>
                <a:gd name="connsiteY3" fmla="*/ 46080 h 92179"/>
                <a:gd name="connsiteX4" fmla="*/ 46177 w 92393"/>
                <a:gd name="connsiteY4" fmla="*/ 92171 h 92179"/>
                <a:gd name="connsiteX5" fmla="*/ 45891 w 92393"/>
                <a:gd name="connsiteY5" fmla="*/ 92170 h 92179"/>
                <a:gd name="connsiteX6" fmla="*/ 45891 w 92393"/>
                <a:gd name="connsiteY6" fmla="*/ 9589 h 92179"/>
                <a:gd name="connsiteX7" fmla="*/ 9506 w 92393"/>
                <a:gd name="connsiteY7" fmla="*/ 46460 h 92179"/>
                <a:gd name="connsiteX8" fmla="*/ 46463 w 92393"/>
                <a:gd name="connsiteY8" fmla="*/ 82760 h 92179"/>
                <a:gd name="connsiteX9" fmla="*/ 82848 w 92393"/>
                <a:gd name="connsiteY9" fmla="*/ 46080 h 92179"/>
                <a:gd name="connsiteX10" fmla="*/ 46082 w 92393"/>
                <a:gd name="connsiteY10" fmla="*/ 9588 h 92179"/>
                <a:gd name="connsiteX11" fmla="*/ 45891 w 92393"/>
                <a:gd name="connsiteY11" fmla="*/ 9589 h 92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393" h="92179">
                  <a:moveTo>
                    <a:pt x="45891" y="92170"/>
                  </a:moveTo>
                  <a:cubicBezTo>
                    <a:pt x="20374" y="92012"/>
                    <a:pt x="-172" y="71250"/>
                    <a:pt x="-19" y="45796"/>
                  </a:cubicBezTo>
                  <a:cubicBezTo>
                    <a:pt x="143" y="20343"/>
                    <a:pt x="20945" y="-165"/>
                    <a:pt x="46463" y="-7"/>
                  </a:cubicBezTo>
                  <a:cubicBezTo>
                    <a:pt x="71866" y="150"/>
                    <a:pt x="92373" y="20738"/>
                    <a:pt x="92373" y="46080"/>
                  </a:cubicBezTo>
                  <a:cubicBezTo>
                    <a:pt x="92373" y="71535"/>
                    <a:pt x="71694" y="92170"/>
                    <a:pt x="46177" y="92171"/>
                  </a:cubicBezTo>
                  <a:cubicBezTo>
                    <a:pt x="46082" y="92171"/>
                    <a:pt x="45987" y="92171"/>
                    <a:pt x="45891" y="92170"/>
                  </a:cubicBezTo>
                  <a:close/>
                  <a:moveTo>
                    <a:pt x="45891" y="9589"/>
                  </a:moveTo>
                  <a:cubicBezTo>
                    <a:pt x="25641" y="9747"/>
                    <a:pt x="9353" y="26254"/>
                    <a:pt x="9506" y="46460"/>
                  </a:cubicBezTo>
                  <a:cubicBezTo>
                    <a:pt x="9668" y="66665"/>
                    <a:pt x="26213" y="82917"/>
                    <a:pt x="46463" y="82760"/>
                  </a:cubicBezTo>
                  <a:cubicBezTo>
                    <a:pt x="66637" y="82603"/>
                    <a:pt x="82896" y="66212"/>
                    <a:pt x="82848" y="46080"/>
                  </a:cubicBezTo>
                  <a:cubicBezTo>
                    <a:pt x="82801" y="25874"/>
                    <a:pt x="66332" y="9536"/>
                    <a:pt x="46082" y="9588"/>
                  </a:cubicBezTo>
                  <a:cubicBezTo>
                    <a:pt x="46015" y="9588"/>
                    <a:pt x="45958" y="9589"/>
                    <a:pt x="45891" y="958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D84DB17-F573-9845-B6C2-109AD6546DDE}"/>
              </a:ext>
            </a:extLst>
          </p:cNvPr>
          <p:cNvGrpSpPr/>
          <p:nvPr/>
        </p:nvGrpSpPr>
        <p:grpSpPr>
          <a:xfrm flipH="1">
            <a:off x="9838590" y="7035115"/>
            <a:ext cx="4606060" cy="3228666"/>
            <a:chOff x="-5290347" y="3794478"/>
            <a:chExt cx="11209000" cy="7857067"/>
          </a:xfrm>
        </p:grpSpPr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2816B2F7-4890-854D-820E-231F4E122896}"/>
                </a:ext>
              </a:extLst>
            </p:cNvPr>
            <p:cNvSpPr/>
            <p:nvPr/>
          </p:nvSpPr>
          <p:spPr>
            <a:xfrm flipH="1">
              <a:off x="-62380" y="3794478"/>
              <a:ext cx="5623691" cy="2762163"/>
            </a:xfrm>
            <a:custGeom>
              <a:avLst/>
              <a:gdLst>
                <a:gd name="connsiteX0" fmla="*/ 5216404 w 10430167"/>
                <a:gd name="connsiteY0" fmla="*/ 0 h 5122945"/>
                <a:gd name="connsiteX1" fmla="*/ 5216408 w 10430167"/>
                <a:gd name="connsiteY1" fmla="*/ 0 h 5122945"/>
                <a:gd name="connsiteX2" fmla="*/ 5216411 w 10430167"/>
                <a:gd name="connsiteY2" fmla="*/ 0 h 5122945"/>
                <a:gd name="connsiteX3" fmla="*/ 5374037 w 10430167"/>
                <a:gd name="connsiteY3" fmla="*/ 3713 h 5122945"/>
                <a:gd name="connsiteX4" fmla="*/ 10430167 w 10430167"/>
                <a:gd name="connsiteY4" fmla="*/ 5122945 h 5122945"/>
                <a:gd name="connsiteX5" fmla="*/ 10422265 w 10430167"/>
                <a:gd name="connsiteY5" fmla="*/ 5122945 h 5122945"/>
                <a:gd name="connsiteX6" fmla="*/ 5216411 w 10430167"/>
                <a:gd name="connsiteY6" fmla="*/ 5122945 h 5122945"/>
                <a:gd name="connsiteX7" fmla="*/ 5216404 w 10430167"/>
                <a:gd name="connsiteY7" fmla="*/ 5122945 h 5122945"/>
                <a:gd name="connsiteX8" fmla="*/ 0 w 10430167"/>
                <a:gd name="connsiteY8" fmla="*/ 5122945 h 5122945"/>
                <a:gd name="connsiteX9" fmla="*/ 5058656 w 10430167"/>
                <a:gd name="connsiteY9" fmla="*/ 3713 h 512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30167" h="5122945">
                  <a:moveTo>
                    <a:pt x="5216404" y="0"/>
                  </a:moveTo>
                  <a:lnTo>
                    <a:pt x="5216408" y="0"/>
                  </a:lnTo>
                  <a:lnTo>
                    <a:pt x="5216411" y="0"/>
                  </a:lnTo>
                  <a:lnTo>
                    <a:pt x="5374037" y="3713"/>
                  </a:lnTo>
                  <a:cubicBezTo>
                    <a:pt x="8660284" y="158842"/>
                    <a:pt x="10430167" y="5122945"/>
                    <a:pt x="10430167" y="5122945"/>
                  </a:cubicBezTo>
                  <a:lnTo>
                    <a:pt x="10422265" y="5122945"/>
                  </a:lnTo>
                  <a:lnTo>
                    <a:pt x="5216411" y="5122945"/>
                  </a:lnTo>
                  <a:lnTo>
                    <a:pt x="5216404" y="5122945"/>
                  </a:lnTo>
                  <a:lnTo>
                    <a:pt x="0" y="5122945"/>
                  </a:lnTo>
                  <a:cubicBezTo>
                    <a:pt x="0" y="5122945"/>
                    <a:pt x="1769883" y="158842"/>
                    <a:pt x="5058656" y="371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36D61EE2-2516-7C40-8367-EF2A06D7AA16}"/>
                </a:ext>
              </a:extLst>
            </p:cNvPr>
            <p:cNvSpPr/>
            <p:nvPr/>
          </p:nvSpPr>
          <p:spPr>
            <a:xfrm>
              <a:off x="-5240203" y="5492540"/>
              <a:ext cx="4289328" cy="2095408"/>
            </a:xfrm>
            <a:custGeom>
              <a:avLst/>
              <a:gdLst>
                <a:gd name="connsiteX0" fmla="*/ 84467 w 285178"/>
                <a:gd name="connsiteY0" fmla="*/ 99298 h 139314"/>
                <a:gd name="connsiteX1" fmla="*/ 124567 w 285178"/>
                <a:gd name="connsiteY1" fmla="*/ -8 h 139314"/>
                <a:gd name="connsiteX2" fmla="*/ 285159 w 285178"/>
                <a:gd name="connsiteY2" fmla="*/ -8 h 139314"/>
                <a:gd name="connsiteX3" fmla="*/ 285159 w 285178"/>
                <a:gd name="connsiteY3" fmla="*/ 139306 h 139314"/>
                <a:gd name="connsiteX4" fmla="*/ -20 w 285178"/>
                <a:gd name="connsiteY4" fmla="*/ 139306 h 139314"/>
                <a:gd name="connsiteX5" fmla="*/ -20 w 285178"/>
                <a:gd name="connsiteY5" fmla="*/ 117924 h 139314"/>
                <a:gd name="connsiteX6" fmla="*/ 131330 w 285178"/>
                <a:gd name="connsiteY6" fmla="*/ 22229 h 139314"/>
                <a:gd name="connsiteX7" fmla="*/ 131330 w 285178"/>
                <a:gd name="connsiteY7" fmla="*/ 23084 h 139314"/>
                <a:gd name="connsiteX8" fmla="*/ 131330 w 285178"/>
                <a:gd name="connsiteY8" fmla="*/ 23084 h 139314"/>
                <a:gd name="connsiteX9" fmla="*/ 115995 w 285178"/>
                <a:gd name="connsiteY9" fmla="*/ 61096 h 139314"/>
                <a:gd name="connsiteX10" fmla="*/ 102374 w 285178"/>
                <a:gd name="connsiteY10" fmla="*/ 95022 h 139314"/>
                <a:gd name="connsiteX11" fmla="*/ 269538 w 285178"/>
                <a:gd name="connsiteY11" fmla="*/ 95022 h 139314"/>
                <a:gd name="connsiteX12" fmla="*/ 269538 w 285178"/>
                <a:gd name="connsiteY12" fmla="*/ 22229 h 139314"/>
                <a:gd name="connsiteX13" fmla="*/ 131330 w 285178"/>
                <a:gd name="connsiteY13" fmla="*/ 22229 h 13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178" h="139314">
                  <a:moveTo>
                    <a:pt x="84467" y="99298"/>
                  </a:moveTo>
                  <a:lnTo>
                    <a:pt x="124567" y="-8"/>
                  </a:lnTo>
                  <a:lnTo>
                    <a:pt x="285159" y="-8"/>
                  </a:lnTo>
                  <a:lnTo>
                    <a:pt x="285159" y="139306"/>
                  </a:lnTo>
                  <a:lnTo>
                    <a:pt x="-20" y="139306"/>
                  </a:lnTo>
                  <a:lnTo>
                    <a:pt x="-20" y="117924"/>
                  </a:lnTo>
                  <a:close/>
                  <a:moveTo>
                    <a:pt x="131330" y="22229"/>
                  </a:moveTo>
                  <a:lnTo>
                    <a:pt x="131330" y="23084"/>
                  </a:lnTo>
                  <a:lnTo>
                    <a:pt x="131330" y="23084"/>
                  </a:lnTo>
                  <a:lnTo>
                    <a:pt x="115995" y="61096"/>
                  </a:lnTo>
                  <a:lnTo>
                    <a:pt x="102374" y="95022"/>
                  </a:lnTo>
                  <a:lnTo>
                    <a:pt x="269538" y="95022"/>
                  </a:lnTo>
                  <a:lnTo>
                    <a:pt x="269538" y="22229"/>
                  </a:lnTo>
                  <a:lnTo>
                    <a:pt x="131330" y="2222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22E9497D-77F4-3042-B65E-C947736A8D9A}"/>
                </a:ext>
              </a:extLst>
            </p:cNvPr>
            <p:cNvSpPr/>
            <p:nvPr/>
          </p:nvSpPr>
          <p:spPr>
            <a:xfrm>
              <a:off x="-4372017" y="4827893"/>
              <a:ext cx="10290670" cy="2212608"/>
            </a:xfrm>
            <a:custGeom>
              <a:avLst/>
              <a:gdLst>
                <a:gd name="connsiteX0" fmla="*/ 638080 w 684180"/>
                <a:gd name="connsiteY0" fmla="*/ 47515 h 147106"/>
                <a:gd name="connsiteX1" fmla="*/ 684181 w 684180"/>
                <a:gd name="connsiteY1" fmla="*/ 140169 h 147106"/>
                <a:gd name="connsiteX2" fmla="*/ 669988 w 684180"/>
                <a:gd name="connsiteY2" fmla="*/ 147106 h 147106"/>
                <a:gd name="connsiteX3" fmla="*/ 627983 w 684180"/>
                <a:gd name="connsiteY3" fmla="*/ 66426 h 147106"/>
                <a:gd name="connsiteX4" fmla="*/ 551974 w 684180"/>
                <a:gd name="connsiteY4" fmla="*/ 66426 h 147106"/>
                <a:gd name="connsiteX5" fmla="*/ 536258 w 684180"/>
                <a:gd name="connsiteY5" fmla="*/ 66426 h 147106"/>
                <a:gd name="connsiteX6" fmla="*/ 453295 w 684180"/>
                <a:gd name="connsiteY6" fmla="*/ 66426 h 147106"/>
                <a:gd name="connsiteX7" fmla="*/ 437483 w 684180"/>
                <a:gd name="connsiteY7" fmla="*/ 66426 h 147106"/>
                <a:gd name="connsiteX8" fmla="*/ 349853 w 684180"/>
                <a:gd name="connsiteY8" fmla="*/ 66426 h 147106"/>
                <a:gd name="connsiteX9" fmla="*/ 334042 w 684180"/>
                <a:gd name="connsiteY9" fmla="*/ 66426 h 147106"/>
                <a:gd name="connsiteX10" fmla="*/ 239649 w 684180"/>
                <a:gd name="connsiteY10" fmla="*/ 66426 h 147106"/>
                <a:gd name="connsiteX11" fmla="*/ 227457 w 684180"/>
                <a:gd name="connsiteY11" fmla="*/ 22522 h 147106"/>
                <a:gd name="connsiteX12" fmla="*/ 22574 w 684180"/>
                <a:gd name="connsiteY12" fmla="*/ 22522 h 147106"/>
                <a:gd name="connsiteX13" fmla="*/ 0 w 684180"/>
                <a:gd name="connsiteY13" fmla="*/ 0 h 147106"/>
                <a:gd name="connsiteX14" fmla="*/ 289370 w 684180"/>
                <a:gd name="connsiteY14" fmla="*/ 0 h 147106"/>
                <a:gd name="connsiteX15" fmla="*/ 326993 w 684180"/>
                <a:gd name="connsiteY15" fmla="*/ 47515 h 147106"/>
                <a:gd name="connsiteX16" fmla="*/ 476441 w 684180"/>
                <a:gd name="connsiteY16" fmla="*/ 47515 h 147106"/>
                <a:gd name="connsiteX17" fmla="*/ 622649 w 684180"/>
                <a:gd name="connsiteY17" fmla="*/ 47515 h 147106"/>
                <a:gd name="connsiteX18" fmla="*/ 638080 w 684180"/>
                <a:gd name="connsiteY18" fmla="*/ 47515 h 147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84180" h="147106">
                  <a:moveTo>
                    <a:pt x="638080" y="47515"/>
                  </a:moveTo>
                  <a:lnTo>
                    <a:pt x="684181" y="140169"/>
                  </a:lnTo>
                  <a:lnTo>
                    <a:pt x="669988" y="147106"/>
                  </a:lnTo>
                  <a:lnTo>
                    <a:pt x="627983" y="66426"/>
                  </a:lnTo>
                  <a:lnTo>
                    <a:pt x="551974" y="66426"/>
                  </a:lnTo>
                  <a:lnTo>
                    <a:pt x="536258" y="66426"/>
                  </a:lnTo>
                  <a:lnTo>
                    <a:pt x="453295" y="66426"/>
                  </a:lnTo>
                  <a:lnTo>
                    <a:pt x="437483" y="66426"/>
                  </a:lnTo>
                  <a:lnTo>
                    <a:pt x="349853" y="66426"/>
                  </a:lnTo>
                  <a:lnTo>
                    <a:pt x="334042" y="66426"/>
                  </a:lnTo>
                  <a:lnTo>
                    <a:pt x="239649" y="66426"/>
                  </a:lnTo>
                  <a:lnTo>
                    <a:pt x="227457" y="22522"/>
                  </a:lnTo>
                  <a:lnTo>
                    <a:pt x="22574" y="22522"/>
                  </a:lnTo>
                  <a:lnTo>
                    <a:pt x="0" y="0"/>
                  </a:lnTo>
                  <a:lnTo>
                    <a:pt x="289370" y="0"/>
                  </a:lnTo>
                  <a:lnTo>
                    <a:pt x="326993" y="47515"/>
                  </a:lnTo>
                  <a:lnTo>
                    <a:pt x="476441" y="47515"/>
                  </a:lnTo>
                  <a:lnTo>
                    <a:pt x="622649" y="47515"/>
                  </a:lnTo>
                  <a:lnTo>
                    <a:pt x="638080" y="4751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884C4D85-E9F4-904C-8D52-591E1D7D51B6}"/>
                </a:ext>
              </a:extLst>
            </p:cNvPr>
            <p:cNvSpPr/>
            <p:nvPr/>
          </p:nvSpPr>
          <p:spPr>
            <a:xfrm>
              <a:off x="3930147" y="5827003"/>
              <a:ext cx="1775039" cy="1829540"/>
            </a:xfrm>
            <a:custGeom>
              <a:avLst/>
              <a:gdLst>
                <a:gd name="connsiteX0" fmla="*/ 76009 w 118014"/>
                <a:gd name="connsiteY0" fmla="*/ 0 h 121638"/>
                <a:gd name="connsiteX1" fmla="*/ 118015 w 118014"/>
                <a:gd name="connsiteY1" fmla="*/ 80680 h 121638"/>
                <a:gd name="connsiteX2" fmla="*/ 87249 w 118014"/>
                <a:gd name="connsiteY2" fmla="*/ 95695 h 121638"/>
                <a:gd name="connsiteX3" fmla="*/ 87249 w 118014"/>
                <a:gd name="connsiteY3" fmla="*/ 95790 h 121638"/>
                <a:gd name="connsiteX4" fmla="*/ 34290 w 118014"/>
                <a:gd name="connsiteY4" fmla="*/ 121638 h 121638"/>
                <a:gd name="connsiteX5" fmla="*/ 0 w 118014"/>
                <a:gd name="connsiteY5" fmla="*/ 0 h 121638"/>
                <a:gd name="connsiteX6" fmla="*/ 76009 w 118014"/>
                <a:gd name="connsiteY6" fmla="*/ 0 h 12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014" h="121638">
                  <a:moveTo>
                    <a:pt x="76009" y="0"/>
                  </a:moveTo>
                  <a:lnTo>
                    <a:pt x="118015" y="80680"/>
                  </a:lnTo>
                  <a:lnTo>
                    <a:pt x="87249" y="95695"/>
                  </a:lnTo>
                  <a:lnTo>
                    <a:pt x="87249" y="95790"/>
                  </a:lnTo>
                  <a:lnTo>
                    <a:pt x="34290" y="121638"/>
                  </a:lnTo>
                  <a:lnTo>
                    <a:pt x="0" y="0"/>
                  </a:lnTo>
                  <a:lnTo>
                    <a:pt x="7600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92FA7A6B-D8A6-8843-BC38-21EB39C3C731}"/>
                </a:ext>
              </a:extLst>
            </p:cNvPr>
            <p:cNvSpPr/>
            <p:nvPr/>
          </p:nvSpPr>
          <p:spPr>
            <a:xfrm>
              <a:off x="-509600" y="6761796"/>
              <a:ext cx="5752050" cy="3587621"/>
            </a:xfrm>
            <a:custGeom>
              <a:avLst/>
              <a:gdLst>
                <a:gd name="connsiteX0" fmla="*/ 229056 w 382428"/>
                <a:gd name="connsiteY0" fmla="*/ 108611 h 238525"/>
                <a:gd name="connsiteX1" fmla="*/ 242772 w 382428"/>
                <a:gd name="connsiteY1" fmla="*/ 101959 h 238525"/>
                <a:gd name="connsiteX2" fmla="*/ 242772 w 382428"/>
                <a:gd name="connsiteY2" fmla="*/ 101959 h 238525"/>
                <a:gd name="connsiteX3" fmla="*/ 315734 w 382428"/>
                <a:gd name="connsiteY3" fmla="*/ 66323 h 238525"/>
                <a:gd name="connsiteX4" fmla="*/ 329545 w 382428"/>
                <a:gd name="connsiteY4" fmla="*/ 59576 h 238525"/>
                <a:gd name="connsiteX5" fmla="*/ 382409 w 382428"/>
                <a:gd name="connsiteY5" fmla="*/ 33728 h 238525"/>
                <a:gd name="connsiteX6" fmla="*/ 319639 w 382428"/>
                <a:gd name="connsiteY6" fmla="*/ 129423 h 238525"/>
                <a:gd name="connsiteX7" fmla="*/ 201072 w 382428"/>
                <a:gd name="connsiteY7" fmla="*/ 209756 h 238525"/>
                <a:gd name="connsiteX8" fmla="*/ 199624 w 382428"/>
                <a:gd name="connsiteY8" fmla="*/ 220272 h 238525"/>
                <a:gd name="connsiteX9" fmla="*/ 199624 w 382428"/>
                <a:gd name="connsiteY9" fmla="*/ 229014 h 238525"/>
                <a:gd name="connsiteX10" fmla="*/ 199624 w 382428"/>
                <a:gd name="connsiteY10" fmla="*/ 238517 h 238525"/>
                <a:gd name="connsiteX11" fmla="*/ 166001 w 382428"/>
                <a:gd name="connsiteY11" fmla="*/ 238517 h 238525"/>
                <a:gd name="connsiteX12" fmla="*/ 166001 w 382428"/>
                <a:gd name="connsiteY12" fmla="*/ 165154 h 238525"/>
                <a:gd name="connsiteX13" fmla="*/ 15791 w 382428"/>
                <a:gd name="connsiteY13" fmla="*/ 165154 h 238525"/>
                <a:gd name="connsiteX14" fmla="*/ 15791 w 382428"/>
                <a:gd name="connsiteY14" fmla="*/ 238517 h 238525"/>
                <a:gd name="connsiteX15" fmla="*/ -20 w 382428"/>
                <a:gd name="connsiteY15" fmla="*/ 238517 h 238525"/>
                <a:gd name="connsiteX16" fmla="*/ -20 w 382428"/>
                <a:gd name="connsiteY16" fmla="*/ -8 h 238525"/>
                <a:gd name="connsiteX17" fmla="*/ 33413 w 382428"/>
                <a:gd name="connsiteY17" fmla="*/ 120870 h 238525"/>
                <a:gd name="connsiteX18" fmla="*/ 36746 w 382428"/>
                <a:gd name="connsiteY18" fmla="*/ 120870 h 238525"/>
                <a:gd name="connsiteX19" fmla="*/ 58082 w 382428"/>
                <a:gd name="connsiteY19" fmla="*/ 145293 h 238525"/>
                <a:gd name="connsiteX20" fmla="*/ 143807 w 382428"/>
                <a:gd name="connsiteY20" fmla="*/ 145293 h 238525"/>
                <a:gd name="connsiteX21" fmla="*/ 166020 w 382428"/>
                <a:gd name="connsiteY21" fmla="*/ 121307 h 238525"/>
                <a:gd name="connsiteX22" fmla="*/ 166001 w 382428"/>
                <a:gd name="connsiteY22" fmla="*/ 120870 h 238525"/>
                <a:gd name="connsiteX23" fmla="*/ 204101 w 382428"/>
                <a:gd name="connsiteY23" fmla="*/ 120870 h 23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2428" h="238525">
                  <a:moveTo>
                    <a:pt x="229056" y="108611"/>
                  </a:moveTo>
                  <a:lnTo>
                    <a:pt x="242772" y="101959"/>
                  </a:lnTo>
                  <a:lnTo>
                    <a:pt x="242772" y="101959"/>
                  </a:lnTo>
                  <a:lnTo>
                    <a:pt x="315734" y="66323"/>
                  </a:lnTo>
                  <a:lnTo>
                    <a:pt x="329545" y="59576"/>
                  </a:lnTo>
                  <a:lnTo>
                    <a:pt x="382409" y="33728"/>
                  </a:lnTo>
                  <a:lnTo>
                    <a:pt x="319639" y="129423"/>
                  </a:lnTo>
                  <a:cubicBezTo>
                    <a:pt x="264661" y="118940"/>
                    <a:pt x="211578" y="154906"/>
                    <a:pt x="201072" y="209756"/>
                  </a:cubicBezTo>
                  <a:cubicBezTo>
                    <a:pt x="200405" y="213234"/>
                    <a:pt x="199919" y="216744"/>
                    <a:pt x="199624" y="220272"/>
                  </a:cubicBezTo>
                  <a:cubicBezTo>
                    <a:pt x="199624" y="223122"/>
                    <a:pt x="199624" y="226068"/>
                    <a:pt x="199624" y="229014"/>
                  </a:cubicBezTo>
                  <a:cubicBezTo>
                    <a:pt x="199624" y="231960"/>
                    <a:pt x="199624" y="235476"/>
                    <a:pt x="199624" y="238517"/>
                  </a:cubicBezTo>
                  <a:lnTo>
                    <a:pt x="166001" y="238517"/>
                  </a:lnTo>
                  <a:lnTo>
                    <a:pt x="166001" y="165154"/>
                  </a:lnTo>
                  <a:lnTo>
                    <a:pt x="15791" y="165154"/>
                  </a:lnTo>
                  <a:lnTo>
                    <a:pt x="15791" y="238517"/>
                  </a:lnTo>
                  <a:lnTo>
                    <a:pt x="-20" y="238517"/>
                  </a:lnTo>
                  <a:lnTo>
                    <a:pt x="-20" y="-8"/>
                  </a:lnTo>
                  <a:lnTo>
                    <a:pt x="33413" y="120870"/>
                  </a:lnTo>
                  <a:lnTo>
                    <a:pt x="36746" y="120870"/>
                  </a:lnTo>
                  <a:cubicBezTo>
                    <a:pt x="35984" y="133458"/>
                    <a:pt x="45481" y="144330"/>
                    <a:pt x="58082" y="145293"/>
                  </a:cubicBezTo>
                  <a:lnTo>
                    <a:pt x="143807" y="145293"/>
                  </a:lnTo>
                  <a:cubicBezTo>
                    <a:pt x="156580" y="144790"/>
                    <a:pt x="166524" y="134051"/>
                    <a:pt x="166020" y="121307"/>
                  </a:cubicBezTo>
                  <a:cubicBezTo>
                    <a:pt x="166020" y="121162"/>
                    <a:pt x="166010" y="121016"/>
                    <a:pt x="166001" y="120870"/>
                  </a:cubicBezTo>
                  <a:lnTo>
                    <a:pt x="204101" y="120870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E380FD5F-9A81-2D4D-A1D2-8D3C5D2741FC}"/>
                </a:ext>
              </a:extLst>
            </p:cNvPr>
            <p:cNvSpPr/>
            <p:nvPr/>
          </p:nvSpPr>
          <p:spPr>
            <a:xfrm>
              <a:off x="2637824" y="8831475"/>
              <a:ext cx="2756483" cy="2750026"/>
            </a:xfrm>
            <a:custGeom>
              <a:avLst/>
              <a:gdLst>
                <a:gd name="connsiteX0" fmla="*/ 91616 w 183266"/>
                <a:gd name="connsiteY0" fmla="*/ -8 h 182837"/>
                <a:gd name="connsiteX1" fmla="*/ 183247 w 183266"/>
                <a:gd name="connsiteY1" fmla="*/ 91411 h 182837"/>
                <a:gd name="connsiteX2" fmla="*/ 91616 w 183266"/>
                <a:gd name="connsiteY2" fmla="*/ 182830 h 182837"/>
                <a:gd name="connsiteX3" fmla="*/ -15 w 183266"/>
                <a:gd name="connsiteY3" fmla="*/ 91411 h 182837"/>
                <a:gd name="connsiteX4" fmla="*/ -15 w 183266"/>
                <a:gd name="connsiteY4" fmla="*/ 91316 h 182837"/>
                <a:gd name="connsiteX5" fmla="*/ 462 w 183266"/>
                <a:gd name="connsiteY5" fmla="*/ 82573 h 182837"/>
                <a:gd name="connsiteX6" fmla="*/ 86187 w 183266"/>
                <a:gd name="connsiteY6" fmla="*/ 87 h 182837"/>
                <a:gd name="connsiteX7" fmla="*/ 173150 w 183266"/>
                <a:gd name="connsiteY7" fmla="*/ 91316 h 182837"/>
                <a:gd name="connsiteX8" fmla="*/ 91616 w 183266"/>
                <a:gd name="connsiteY8" fmla="*/ 9970 h 182837"/>
                <a:gd name="connsiteX9" fmla="*/ 10082 w 183266"/>
                <a:gd name="connsiteY9" fmla="*/ 91316 h 182837"/>
                <a:gd name="connsiteX10" fmla="*/ 91616 w 183266"/>
                <a:gd name="connsiteY10" fmla="*/ 172662 h 182837"/>
                <a:gd name="connsiteX11" fmla="*/ 173150 w 183266"/>
                <a:gd name="connsiteY11" fmla="*/ 91316 h 18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266" h="182837">
                  <a:moveTo>
                    <a:pt x="91616" y="-8"/>
                  </a:moveTo>
                  <a:cubicBezTo>
                    <a:pt x="142222" y="-8"/>
                    <a:pt x="183247" y="40921"/>
                    <a:pt x="183247" y="91411"/>
                  </a:cubicBezTo>
                  <a:cubicBezTo>
                    <a:pt x="183247" y="141900"/>
                    <a:pt x="142222" y="182830"/>
                    <a:pt x="91616" y="182830"/>
                  </a:cubicBezTo>
                  <a:cubicBezTo>
                    <a:pt x="41010" y="182830"/>
                    <a:pt x="-15" y="141900"/>
                    <a:pt x="-15" y="91411"/>
                  </a:cubicBezTo>
                  <a:cubicBezTo>
                    <a:pt x="-15" y="91379"/>
                    <a:pt x="-15" y="91347"/>
                    <a:pt x="-15" y="91316"/>
                  </a:cubicBezTo>
                  <a:cubicBezTo>
                    <a:pt x="-53" y="88395"/>
                    <a:pt x="109" y="85473"/>
                    <a:pt x="462" y="82573"/>
                  </a:cubicBezTo>
                  <a:cubicBezTo>
                    <a:pt x="4786" y="37773"/>
                    <a:pt x="41153" y="2780"/>
                    <a:pt x="86187" y="87"/>
                  </a:cubicBezTo>
                  <a:close/>
                  <a:moveTo>
                    <a:pt x="173150" y="91316"/>
                  </a:moveTo>
                  <a:cubicBezTo>
                    <a:pt x="173150" y="46389"/>
                    <a:pt x="136650" y="9970"/>
                    <a:pt x="91616" y="9970"/>
                  </a:cubicBezTo>
                  <a:cubicBezTo>
                    <a:pt x="46582" y="9970"/>
                    <a:pt x="10082" y="46389"/>
                    <a:pt x="10082" y="91316"/>
                  </a:cubicBezTo>
                  <a:cubicBezTo>
                    <a:pt x="10082" y="136242"/>
                    <a:pt x="46582" y="172662"/>
                    <a:pt x="91616" y="172662"/>
                  </a:cubicBezTo>
                  <a:cubicBezTo>
                    <a:pt x="136622" y="172609"/>
                    <a:pt x="173093" y="136220"/>
                    <a:pt x="173150" y="91316"/>
                  </a:cubicBezTo>
                  <a:close/>
                </a:path>
              </a:pathLst>
            </a:custGeom>
            <a:solidFill>
              <a:srgbClr val="1616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140319EB-ABAB-1747-A8C8-3CCDE080E149}"/>
                </a:ext>
              </a:extLst>
            </p:cNvPr>
            <p:cNvSpPr/>
            <p:nvPr/>
          </p:nvSpPr>
          <p:spPr>
            <a:xfrm>
              <a:off x="2789782" y="8981558"/>
              <a:ext cx="2452668" cy="2447019"/>
            </a:xfrm>
            <a:custGeom>
              <a:avLst/>
              <a:gdLst>
                <a:gd name="connsiteX0" fmla="*/ 81514 w 163067"/>
                <a:gd name="connsiteY0" fmla="*/ -8 h 162691"/>
                <a:gd name="connsiteX1" fmla="*/ 163048 w 163067"/>
                <a:gd name="connsiteY1" fmla="*/ 81338 h 162691"/>
                <a:gd name="connsiteX2" fmla="*/ 81514 w 163067"/>
                <a:gd name="connsiteY2" fmla="*/ 162683 h 162691"/>
                <a:gd name="connsiteX3" fmla="*/ -20 w 163067"/>
                <a:gd name="connsiteY3" fmla="*/ 81338 h 162691"/>
                <a:gd name="connsiteX4" fmla="*/ 81514 w 163067"/>
                <a:gd name="connsiteY4" fmla="*/ -8 h 162691"/>
                <a:gd name="connsiteX5" fmla="*/ 122948 w 163067"/>
                <a:gd name="connsiteY5" fmla="*/ 81338 h 162691"/>
                <a:gd name="connsiteX6" fmla="*/ 81514 w 163067"/>
                <a:gd name="connsiteY6" fmla="*/ 40000 h 162691"/>
                <a:gd name="connsiteX7" fmla="*/ 40080 w 163067"/>
                <a:gd name="connsiteY7" fmla="*/ 81338 h 162691"/>
                <a:gd name="connsiteX8" fmla="*/ 81514 w 163067"/>
                <a:gd name="connsiteY8" fmla="*/ 122676 h 162691"/>
                <a:gd name="connsiteX9" fmla="*/ 122948 w 163067"/>
                <a:gd name="connsiteY9" fmla="*/ 81338 h 16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067" h="162691">
                  <a:moveTo>
                    <a:pt x="81514" y="-8"/>
                  </a:moveTo>
                  <a:cubicBezTo>
                    <a:pt x="126548" y="-8"/>
                    <a:pt x="163048" y="36411"/>
                    <a:pt x="163048" y="81338"/>
                  </a:cubicBezTo>
                  <a:cubicBezTo>
                    <a:pt x="163048" y="126264"/>
                    <a:pt x="126548" y="162683"/>
                    <a:pt x="81514" y="162683"/>
                  </a:cubicBezTo>
                  <a:cubicBezTo>
                    <a:pt x="36480" y="162683"/>
                    <a:pt x="-20" y="126264"/>
                    <a:pt x="-20" y="81338"/>
                  </a:cubicBezTo>
                  <a:cubicBezTo>
                    <a:pt x="37" y="36433"/>
                    <a:pt x="36508" y="44"/>
                    <a:pt x="81514" y="-8"/>
                  </a:cubicBezTo>
                  <a:close/>
                  <a:moveTo>
                    <a:pt x="122948" y="81338"/>
                  </a:moveTo>
                  <a:cubicBezTo>
                    <a:pt x="122948" y="58508"/>
                    <a:pt x="104393" y="40000"/>
                    <a:pt x="81514" y="40000"/>
                  </a:cubicBezTo>
                  <a:cubicBezTo>
                    <a:pt x="58635" y="40000"/>
                    <a:pt x="40080" y="58508"/>
                    <a:pt x="40080" y="81338"/>
                  </a:cubicBezTo>
                  <a:cubicBezTo>
                    <a:pt x="40080" y="104168"/>
                    <a:pt x="58635" y="122676"/>
                    <a:pt x="81514" y="122676"/>
                  </a:cubicBezTo>
                  <a:cubicBezTo>
                    <a:pt x="104393" y="122676"/>
                    <a:pt x="122948" y="104168"/>
                    <a:pt x="122948" y="81338"/>
                  </a:cubicBezTo>
                  <a:close/>
                </a:path>
              </a:pathLst>
            </a:custGeom>
            <a:solidFill>
              <a:srgbClr val="4138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59A17708-76C0-7441-A84F-06C0EF9B2C0C}"/>
                </a:ext>
              </a:extLst>
            </p:cNvPr>
            <p:cNvSpPr/>
            <p:nvPr/>
          </p:nvSpPr>
          <p:spPr>
            <a:xfrm>
              <a:off x="3392909" y="9589009"/>
              <a:ext cx="1246392" cy="1243517"/>
            </a:xfrm>
            <a:custGeom>
              <a:avLst/>
              <a:gdLst>
                <a:gd name="connsiteX0" fmla="*/ 41414 w 82867"/>
                <a:gd name="connsiteY0" fmla="*/ -8 h 82676"/>
                <a:gd name="connsiteX1" fmla="*/ 82847 w 82867"/>
                <a:gd name="connsiteY1" fmla="*/ 41330 h 82676"/>
                <a:gd name="connsiteX2" fmla="*/ 41414 w 82867"/>
                <a:gd name="connsiteY2" fmla="*/ 82668 h 82676"/>
                <a:gd name="connsiteX3" fmla="*/ -20 w 82867"/>
                <a:gd name="connsiteY3" fmla="*/ 41330 h 82676"/>
                <a:gd name="connsiteX4" fmla="*/ -20 w 82867"/>
                <a:gd name="connsiteY4" fmla="*/ 41235 h 82676"/>
                <a:gd name="connsiteX5" fmla="*/ 41414 w 82867"/>
                <a:gd name="connsiteY5" fmla="*/ -8 h 82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867" h="82676">
                  <a:moveTo>
                    <a:pt x="41414" y="-8"/>
                  </a:moveTo>
                  <a:cubicBezTo>
                    <a:pt x="64293" y="-8"/>
                    <a:pt x="82847" y="18500"/>
                    <a:pt x="82847" y="41330"/>
                  </a:cubicBezTo>
                  <a:cubicBezTo>
                    <a:pt x="82847" y="64160"/>
                    <a:pt x="64293" y="82668"/>
                    <a:pt x="41414" y="82668"/>
                  </a:cubicBezTo>
                  <a:cubicBezTo>
                    <a:pt x="18535" y="82668"/>
                    <a:pt x="-20" y="64160"/>
                    <a:pt x="-20" y="41330"/>
                  </a:cubicBezTo>
                  <a:cubicBezTo>
                    <a:pt x="-20" y="41299"/>
                    <a:pt x="-20" y="41266"/>
                    <a:pt x="-20" y="41235"/>
                  </a:cubicBezTo>
                  <a:cubicBezTo>
                    <a:pt x="37" y="18442"/>
                    <a:pt x="18563" y="-8"/>
                    <a:pt x="41414" y="-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4745303A-0E93-A04F-8A6F-8DDF80791F2E}"/>
                </a:ext>
              </a:extLst>
            </p:cNvPr>
            <p:cNvSpPr/>
            <p:nvPr/>
          </p:nvSpPr>
          <p:spPr>
            <a:xfrm>
              <a:off x="3693770" y="5827003"/>
              <a:ext cx="752132" cy="1931029"/>
            </a:xfrm>
            <a:custGeom>
              <a:avLst/>
              <a:gdLst>
                <a:gd name="connsiteX0" fmla="*/ 15716 w 50006"/>
                <a:gd name="connsiteY0" fmla="*/ 0 h 128385"/>
                <a:gd name="connsiteX1" fmla="*/ 50006 w 50006"/>
                <a:gd name="connsiteY1" fmla="*/ 121638 h 128385"/>
                <a:gd name="connsiteX2" fmla="*/ 36290 w 50006"/>
                <a:gd name="connsiteY2" fmla="*/ 128386 h 128385"/>
                <a:gd name="connsiteX3" fmla="*/ 0 w 50006"/>
                <a:gd name="connsiteY3" fmla="*/ 0 h 128385"/>
                <a:gd name="connsiteX4" fmla="*/ 15716 w 50006"/>
                <a:gd name="connsiteY4" fmla="*/ 0 h 12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06" h="128385">
                  <a:moveTo>
                    <a:pt x="15716" y="0"/>
                  </a:moveTo>
                  <a:lnTo>
                    <a:pt x="50006" y="121638"/>
                  </a:lnTo>
                  <a:lnTo>
                    <a:pt x="36290" y="128386"/>
                  </a:lnTo>
                  <a:lnTo>
                    <a:pt x="0" y="0"/>
                  </a:lnTo>
                  <a:lnTo>
                    <a:pt x="157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55B509E6-7F7C-344A-B5EE-89BEBFD45935}"/>
                </a:ext>
              </a:extLst>
            </p:cNvPr>
            <p:cNvSpPr/>
            <p:nvPr/>
          </p:nvSpPr>
          <p:spPr>
            <a:xfrm>
              <a:off x="2445930" y="5827003"/>
              <a:ext cx="1793670" cy="2467021"/>
            </a:xfrm>
            <a:custGeom>
              <a:avLst/>
              <a:gdLst>
                <a:gd name="connsiteX0" fmla="*/ 82963 w 119253"/>
                <a:gd name="connsiteY0" fmla="*/ 0 h 164021"/>
                <a:gd name="connsiteX1" fmla="*/ 119253 w 119253"/>
                <a:gd name="connsiteY1" fmla="*/ 128386 h 164021"/>
                <a:gd name="connsiteX2" fmla="*/ 46292 w 119253"/>
                <a:gd name="connsiteY2" fmla="*/ 164022 h 164021"/>
                <a:gd name="connsiteX3" fmla="*/ 0 w 119253"/>
                <a:gd name="connsiteY3" fmla="*/ 0 h 164021"/>
                <a:gd name="connsiteX4" fmla="*/ 82963 w 119253"/>
                <a:gd name="connsiteY4" fmla="*/ 0 h 16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253" h="164021">
                  <a:moveTo>
                    <a:pt x="82963" y="0"/>
                  </a:moveTo>
                  <a:lnTo>
                    <a:pt x="119253" y="128386"/>
                  </a:lnTo>
                  <a:lnTo>
                    <a:pt x="46292" y="164022"/>
                  </a:lnTo>
                  <a:lnTo>
                    <a:pt x="0" y="0"/>
                  </a:lnTo>
                  <a:lnTo>
                    <a:pt x="8296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252C1FCA-0D8F-B949-BD41-7690A7DB4753}"/>
                </a:ext>
              </a:extLst>
            </p:cNvPr>
            <p:cNvSpPr/>
            <p:nvPr/>
          </p:nvSpPr>
          <p:spPr>
            <a:xfrm>
              <a:off x="2208116" y="5827003"/>
              <a:ext cx="934086" cy="2568498"/>
            </a:xfrm>
            <a:custGeom>
              <a:avLst/>
              <a:gdLst>
                <a:gd name="connsiteX0" fmla="*/ 15812 w 62103"/>
                <a:gd name="connsiteY0" fmla="*/ 0 h 170768"/>
                <a:gd name="connsiteX1" fmla="*/ 62103 w 62103"/>
                <a:gd name="connsiteY1" fmla="*/ 164022 h 170768"/>
                <a:gd name="connsiteX2" fmla="*/ 62103 w 62103"/>
                <a:gd name="connsiteY2" fmla="*/ 164117 h 170768"/>
                <a:gd name="connsiteX3" fmla="*/ 48387 w 62103"/>
                <a:gd name="connsiteY3" fmla="*/ 170769 h 170768"/>
                <a:gd name="connsiteX4" fmla="*/ 0 w 62103"/>
                <a:gd name="connsiteY4" fmla="*/ 0 h 170768"/>
                <a:gd name="connsiteX5" fmla="*/ 15812 w 62103"/>
                <a:gd name="connsiteY5" fmla="*/ 0 h 17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103" h="170768">
                  <a:moveTo>
                    <a:pt x="15812" y="0"/>
                  </a:moveTo>
                  <a:lnTo>
                    <a:pt x="62103" y="164022"/>
                  </a:lnTo>
                  <a:lnTo>
                    <a:pt x="62103" y="164117"/>
                  </a:lnTo>
                  <a:lnTo>
                    <a:pt x="48387" y="170769"/>
                  </a:lnTo>
                  <a:lnTo>
                    <a:pt x="0" y="0"/>
                  </a:lnTo>
                  <a:lnTo>
                    <a:pt x="1581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81389437-D8F9-164E-B29B-5152395F275A}"/>
                </a:ext>
              </a:extLst>
            </p:cNvPr>
            <p:cNvSpPr/>
            <p:nvPr/>
          </p:nvSpPr>
          <p:spPr>
            <a:xfrm>
              <a:off x="890086" y="5827003"/>
              <a:ext cx="2045803" cy="2752890"/>
            </a:xfrm>
            <a:custGeom>
              <a:avLst/>
              <a:gdLst>
                <a:gd name="connsiteX0" fmla="*/ 62484 w 136016"/>
                <a:gd name="connsiteY0" fmla="*/ 183028 h 183027"/>
                <a:gd name="connsiteX1" fmla="*/ 51911 w 136016"/>
                <a:gd name="connsiteY1" fmla="*/ 183028 h 183027"/>
                <a:gd name="connsiteX2" fmla="*/ 0 w 136016"/>
                <a:gd name="connsiteY2" fmla="*/ 0 h 183027"/>
                <a:gd name="connsiteX3" fmla="*/ 87630 w 136016"/>
                <a:gd name="connsiteY3" fmla="*/ 0 h 183027"/>
                <a:gd name="connsiteX4" fmla="*/ 136017 w 136016"/>
                <a:gd name="connsiteY4" fmla="*/ 170769 h 183027"/>
                <a:gd name="connsiteX5" fmla="*/ 110966 w 136016"/>
                <a:gd name="connsiteY5" fmla="*/ 183028 h 183027"/>
                <a:gd name="connsiteX6" fmla="*/ 72485 w 136016"/>
                <a:gd name="connsiteY6" fmla="*/ 183028 h 183027"/>
                <a:gd name="connsiteX7" fmla="*/ 62484 w 136016"/>
                <a:gd name="connsiteY7" fmla="*/ 183028 h 183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016" h="183027">
                  <a:moveTo>
                    <a:pt x="62484" y="183028"/>
                  </a:moveTo>
                  <a:lnTo>
                    <a:pt x="51911" y="183028"/>
                  </a:lnTo>
                  <a:lnTo>
                    <a:pt x="0" y="0"/>
                  </a:lnTo>
                  <a:lnTo>
                    <a:pt x="87630" y="0"/>
                  </a:lnTo>
                  <a:lnTo>
                    <a:pt x="136017" y="170769"/>
                  </a:lnTo>
                  <a:lnTo>
                    <a:pt x="110966" y="183028"/>
                  </a:lnTo>
                  <a:lnTo>
                    <a:pt x="72485" y="183028"/>
                  </a:lnTo>
                  <a:lnTo>
                    <a:pt x="62484" y="183028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D03D4B3D-91B6-8149-8106-A799FEF6E4B0}"/>
                </a:ext>
              </a:extLst>
            </p:cNvPr>
            <p:cNvSpPr/>
            <p:nvPr/>
          </p:nvSpPr>
          <p:spPr>
            <a:xfrm>
              <a:off x="1503253" y="9245966"/>
              <a:ext cx="489959" cy="1417891"/>
            </a:xfrm>
            <a:custGeom>
              <a:avLst/>
              <a:gdLst>
                <a:gd name="connsiteX0" fmla="*/ 32575 w 32575"/>
                <a:gd name="connsiteY0" fmla="*/ 73363 h 94269"/>
                <a:gd name="connsiteX1" fmla="*/ 32575 w 32575"/>
                <a:gd name="connsiteY1" fmla="*/ 94270 h 94269"/>
                <a:gd name="connsiteX2" fmla="*/ 0 w 32575"/>
                <a:gd name="connsiteY2" fmla="*/ 94270 h 94269"/>
                <a:gd name="connsiteX3" fmla="*/ 0 w 32575"/>
                <a:gd name="connsiteY3" fmla="*/ 0 h 94269"/>
                <a:gd name="connsiteX4" fmla="*/ 32575 w 32575"/>
                <a:gd name="connsiteY4" fmla="*/ 0 h 94269"/>
                <a:gd name="connsiteX5" fmla="*/ 32575 w 32575"/>
                <a:gd name="connsiteY5" fmla="*/ 73363 h 9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5" h="94269">
                  <a:moveTo>
                    <a:pt x="32575" y="73363"/>
                  </a:moveTo>
                  <a:lnTo>
                    <a:pt x="32575" y="94270"/>
                  </a:lnTo>
                  <a:lnTo>
                    <a:pt x="0" y="94270"/>
                  </a:lnTo>
                  <a:lnTo>
                    <a:pt x="0" y="0"/>
                  </a:lnTo>
                  <a:lnTo>
                    <a:pt x="32575" y="0"/>
                  </a:lnTo>
                  <a:lnTo>
                    <a:pt x="32575" y="7336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526F42AC-58E8-6C49-96F9-F25FCFC3EE7E}"/>
                </a:ext>
              </a:extLst>
            </p:cNvPr>
            <p:cNvSpPr/>
            <p:nvPr/>
          </p:nvSpPr>
          <p:spPr>
            <a:xfrm>
              <a:off x="41306" y="8579904"/>
              <a:ext cx="1951906" cy="367334"/>
            </a:xfrm>
            <a:custGeom>
              <a:avLst/>
              <a:gdLst>
                <a:gd name="connsiteX0" fmla="*/ 118895 w 128482"/>
                <a:gd name="connsiteY0" fmla="*/ -8 h 24422"/>
                <a:gd name="connsiteX1" fmla="*/ 128420 w 128482"/>
                <a:gd name="connsiteY1" fmla="*/ -8 h 24422"/>
                <a:gd name="connsiteX2" fmla="*/ 107084 w 128482"/>
                <a:gd name="connsiteY2" fmla="*/ 24415 h 24422"/>
                <a:gd name="connsiteX3" fmla="*/ 21359 w 128482"/>
                <a:gd name="connsiteY3" fmla="*/ 24415 h 24422"/>
                <a:gd name="connsiteX4" fmla="*/ 23 w 128482"/>
                <a:gd name="connsiteY4" fmla="*/ -8 h 24422"/>
                <a:gd name="connsiteX5" fmla="*/ 9548 w 128482"/>
                <a:gd name="connsiteY5" fmla="*/ -8 h 24422"/>
                <a:gd name="connsiteX6" fmla="*/ 20883 w 128482"/>
                <a:gd name="connsiteY6" fmla="*/ 14437 h 24422"/>
                <a:gd name="connsiteX7" fmla="*/ 106608 w 128482"/>
                <a:gd name="connsiteY7" fmla="*/ 14437 h 24422"/>
                <a:gd name="connsiteX8" fmla="*/ 118914 w 128482"/>
                <a:gd name="connsiteY8" fmla="*/ 176 h 24422"/>
                <a:gd name="connsiteX9" fmla="*/ 118895 w 128482"/>
                <a:gd name="connsiteY9" fmla="*/ -8 h 24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482" h="24422">
                  <a:moveTo>
                    <a:pt x="118895" y="-8"/>
                  </a:moveTo>
                  <a:lnTo>
                    <a:pt x="128420" y="-8"/>
                  </a:lnTo>
                  <a:cubicBezTo>
                    <a:pt x="129182" y="12580"/>
                    <a:pt x="119685" y="23452"/>
                    <a:pt x="107084" y="24415"/>
                  </a:cubicBezTo>
                  <a:lnTo>
                    <a:pt x="21359" y="24415"/>
                  </a:lnTo>
                  <a:cubicBezTo>
                    <a:pt x="8757" y="23452"/>
                    <a:pt x="-739" y="12580"/>
                    <a:pt x="23" y="-8"/>
                  </a:cubicBezTo>
                  <a:lnTo>
                    <a:pt x="9548" y="-8"/>
                  </a:lnTo>
                  <a:cubicBezTo>
                    <a:pt x="8910" y="7037"/>
                    <a:pt x="13872" y="13362"/>
                    <a:pt x="20883" y="14437"/>
                  </a:cubicBezTo>
                  <a:lnTo>
                    <a:pt x="106608" y="14437"/>
                  </a:lnTo>
                  <a:cubicBezTo>
                    <a:pt x="113951" y="13888"/>
                    <a:pt x="119457" y="7503"/>
                    <a:pt x="118914" y="176"/>
                  </a:cubicBezTo>
                  <a:cubicBezTo>
                    <a:pt x="118904" y="115"/>
                    <a:pt x="118904" y="54"/>
                    <a:pt x="118895" y="-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42990666-CB2C-D14C-BE8E-4A7290A0BA68}"/>
                </a:ext>
              </a:extLst>
            </p:cNvPr>
            <p:cNvSpPr/>
            <p:nvPr/>
          </p:nvSpPr>
          <p:spPr>
            <a:xfrm>
              <a:off x="165737" y="8579892"/>
              <a:ext cx="1717542" cy="237156"/>
            </a:xfrm>
            <a:custGeom>
              <a:avLst/>
              <a:gdLst>
                <a:gd name="connsiteX0" fmla="*/ 97952 w 108512"/>
                <a:gd name="connsiteY0" fmla="*/ -8 h 14444"/>
                <a:gd name="connsiteX1" fmla="*/ 108430 w 108512"/>
                <a:gd name="connsiteY1" fmla="*/ -8 h 14444"/>
                <a:gd name="connsiteX2" fmla="*/ 97095 w 108512"/>
                <a:gd name="connsiteY2" fmla="*/ 14437 h 14444"/>
                <a:gd name="connsiteX3" fmla="*/ 11370 w 108512"/>
                <a:gd name="connsiteY3" fmla="*/ 14437 h 14444"/>
                <a:gd name="connsiteX4" fmla="*/ 35 w 108512"/>
                <a:gd name="connsiteY4" fmla="*/ -8 h 14444"/>
                <a:gd name="connsiteX5" fmla="*/ 97952 w 108512"/>
                <a:gd name="connsiteY5" fmla="*/ -8 h 1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512" h="14444">
                  <a:moveTo>
                    <a:pt x="97952" y="-8"/>
                  </a:moveTo>
                  <a:lnTo>
                    <a:pt x="108430" y="-8"/>
                  </a:lnTo>
                  <a:cubicBezTo>
                    <a:pt x="109115" y="7052"/>
                    <a:pt x="104124" y="13405"/>
                    <a:pt x="97095" y="14437"/>
                  </a:cubicBezTo>
                  <a:lnTo>
                    <a:pt x="11370" y="14437"/>
                  </a:lnTo>
                  <a:cubicBezTo>
                    <a:pt x="4360" y="13362"/>
                    <a:pt x="-603" y="7037"/>
                    <a:pt x="35" y="-8"/>
                  </a:cubicBezTo>
                  <a:lnTo>
                    <a:pt x="97952" y="-8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BA55B684-9BBB-AD4D-8F66-331A7DD2D5E1}"/>
                </a:ext>
              </a:extLst>
            </p:cNvPr>
            <p:cNvSpPr/>
            <p:nvPr/>
          </p:nvSpPr>
          <p:spPr>
            <a:xfrm>
              <a:off x="652260" y="5827003"/>
              <a:ext cx="1018595" cy="2752890"/>
            </a:xfrm>
            <a:custGeom>
              <a:avLst/>
              <a:gdLst>
                <a:gd name="connsiteX0" fmla="*/ 15812 w 67722"/>
                <a:gd name="connsiteY0" fmla="*/ 0 h 183027"/>
                <a:gd name="connsiteX1" fmla="*/ 67723 w 67722"/>
                <a:gd name="connsiteY1" fmla="*/ 183028 h 183027"/>
                <a:gd name="connsiteX2" fmla="*/ 51816 w 67722"/>
                <a:gd name="connsiteY2" fmla="*/ 183028 h 183027"/>
                <a:gd name="connsiteX3" fmla="*/ 0 w 67722"/>
                <a:gd name="connsiteY3" fmla="*/ 0 h 183027"/>
                <a:gd name="connsiteX4" fmla="*/ 15812 w 67722"/>
                <a:gd name="connsiteY4" fmla="*/ 0 h 183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722" h="183027">
                  <a:moveTo>
                    <a:pt x="15812" y="0"/>
                  </a:moveTo>
                  <a:lnTo>
                    <a:pt x="67723" y="183028"/>
                  </a:lnTo>
                  <a:lnTo>
                    <a:pt x="51816" y="183028"/>
                  </a:lnTo>
                  <a:lnTo>
                    <a:pt x="0" y="0"/>
                  </a:lnTo>
                  <a:lnTo>
                    <a:pt x="1581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41CABB55-957E-3442-BAC4-D1AEF7121FC4}"/>
                </a:ext>
              </a:extLst>
            </p:cNvPr>
            <p:cNvSpPr/>
            <p:nvPr/>
          </p:nvSpPr>
          <p:spPr>
            <a:xfrm>
              <a:off x="1351407" y="9245966"/>
              <a:ext cx="151857" cy="1417891"/>
            </a:xfrm>
            <a:custGeom>
              <a:avLst/>
              <a:gdLst>
                <a:gd name="connsiteX0" fmla="*/ 0 w 10096"/>
                <a:gd name="connsiteY0" fmla="*/ 0 h 94269"/>
                <a:gd name="connsiteX1" fmla="*/ 10096 w 10096"/>
                <a:gd name="connsiteY1" fmla="*/ 0 h 94269"/>
                <a:gd name="connsiteX2" fmla="*/ 10096 w 10096"/>
                <a:gd name="connsiteY2" fmla="*/ 94270 h 94269"/>
                <a:gd name="connsiteX3" fmla="*/ 0 w 10096"/>
                <a:gd name="connsiteY3" fmla="*/ 94270 h 9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6" h="94269">
                  <a:moveTo>
                    <a:pt x="0" y="0"/>
                  </a:moveTo>
                  <a:lnTo>
                    <a:pt x="10096" y="0"/>
                  </a:lnTo>
                  <a:lnTo>
                    <a:pt x="10096" y="94270"/>
                  </a:lnTo>
                  <a:lnTo>
                    <a:pt x="0" y="9427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1120E8E9-A3EF-7D42-BC2E-90A3C6E1862D}"/>
                </a:ext>
              </a:extLst>
            </p:cNvPr>
            <p:cNvSpPr/>
            <p:nvPr/>
          </p:nvSpPr>
          <p:spPr>
            <a:xfrm>
              <a:off x="-767483" y="5827003"/>
              <a:ext cx="2199098" cy="2752890"/>
            </a:xfrm>
            <a:custGeom>
              <a:avLst/>
              <a:gdLst>
                <a:gd name="connsiteX0" fmla="*/ 53911 w 146208"/>
                <a:gd name="connsiteY0" fmla="*/ 183028 h 183027"/>
                <a:gd name="connsiteX1" fmla="*/ 50578 w 146208"/>
                <a:gd name="connsiteY1" fmla="*/ 183028 h 183027"/>
                <a:gd name="connsiteX2" fmla="*/ 17050 w 146208"/>
                <a:gd name="connsiteY2" fmla="*/ 62150 h 183027"/>
                <a:gd name="connsiteX3" fmla="*/ 17050 w 146208"/>
                <a:gd name="connsiteY3" fmla="*/ 62055 h 183027"/>
                <a:gd name="connsiteX4" fmla="*/ 0 w 146208"/>
                <a:gd name="connsiteY4" fmla="*/ 0 h 183027"/>
                <a:gd name="connsiteX5" fmla="*/ 94393 w 146208"/>
                <a:gd name="connsiteY5" fmla="*/ 0 h 183027"/>
                <a:gd name="connsiteX6" fmla="*/ 146209 w 146208"/>
                <a:gd name="connsiteY6" fmla="*/ 183028 h 183027"/>
                <a:gd name="connsiteX7" fmla="*/ 63913 w 146208"/>
                <a:gd name="connsiteY7" fmla="*/ 183028 h 183027"/>
                <a:gd name="connsiteX8" fmla="*/ 53911 w 146208"/>
                <a:gd name="connsiteY8" fmla="*/ 183028 h 183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208" h="183027">
                  <a:moveTo>
                    <a:pt x="53911" y="183028"/>
                  </a:moveTo>
                  <a:lnTo>
                    <a:pt x="50578" y="183028"/>
                  </a:lnTo>
                  <a:lnTo>
                    <a:pt x="17050" y="62150"/>
                  </a:lnTo>
                  <a:lnTo>
                    <a:pt x="17050" y="62055"/>
                  </a:lnTo>
                  <a:lnTo>
                    <a:pt x="0" y="0"/>
                  </a:lnTo>
                  <a:lnTo>
                    <a:pt x="94393" y="0"/>
                  </a:lnTo>
                  <a:lnTo>
                    <a:pt x="146209" y="183028"/>
                  </a:lnTo>
                  <a:lnTo>
                    <a:pt x="63913" y="183028"/>
                  </a:lnTo>
                  <a:lnTo>
                    <a:pt x="53911" y="183028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EC00D536-3F81-954F-8473-AB1BF9CFAB72}"/>
                </a:ext>
              </a:extLst>
            </p:cNvPr>
            <p:cNvSpPr/>
            <p:nvPr/>
          </p:nvSpPr>
          <p:spPr>
            <a:xfrm>
              <a:off x="382933" y="9245966"/>
              <a:ext cx="968451" cy="1417891"/>
            </a:xfrm>
            <a:custGeom>
              <a:avLst/>
              <a:gdLst>
                <a:gd name="connsiteX0" fmla="*/ 0 w 64388"/>
                <a:gd name="connsiteY0" fmla="*/ 0 h 94269"/>
                <a:gd name="connsiteX1" fmla="*/ 64389 w 64388"/>
                <a:gd name="connsiteY1" fmla="*/ 0 h 94269"/>
                <a:gd name="connsiteX2" fmla="*/ 64389 w 64388"/>
                <a:gd name="connsiteY2" fmla="*/ 94270 h 94269"/>
                <a:gd name="connsiteX3" fmla="*/ 0 w 64388"/>
                <a:gd name="connsiteY3" fmla="*/ 94270 h 9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88" h="94269">
                  <a:moveTo>
                    <a:pt x="0" y="0"/>
                  </a:moveTo>
                  <a:lnTo>
                    <a:pt x="64389" y="0"/>
                  </a:lnTo>
                  <a:lnTo>
                    <a:pt x="64389" y="94270"/>
                  </a:lnTo>
                  <a:lnTo>
                    <a:pt x="0" y="9427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D62038A5-92E5-974E-8443-4EF16D62BB80}"/>
                </a:ext>
              </a:extLst>
            </p:cNvPr>
            <p:cNvSpPr/>
            <p:nvPr/>
          </p:nvSpPr>
          <p:spPr>
            <a:xfrm>
              <a:off x="232503" y="9245966"/>
              <a:ext cx="150431" cy="1417891"/>
            </a:xfrm>
            <a:custGeom>
              <a:avLst/>
              <a:gdLst>
                <a:gd name="connsiteX0" fmla="*/ 0 w 10001"/>
                <a:gd name="connsiteY0" fmla="*/ 0 h 94269"/>
                <a:gd name="connsiteX1" fmla="*/ 10001 w 10001"/>
                <a:gd name="connsiteY1" fmla="*/ 0 h 94269"/>
                <a:gd name="connsiteX2" fmla="*/ 10001 w 10001"/>
                <a:gd name="connsiteY2" fmla="*/ 94270 h 94269"/>
                <a:gd name="connsiteX3" fmla="*/ 0 w 10001"/>
                <a:gd name="connsiteY3" fmla="*/ 94270 h 9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1" h="94269">
                  <a:moveTo>
                    <a:pt x="0" y="0"/>
                  </a:moveTo>
                  <a:lnTo>
                    <a:pt x="10001" y="0"/>
                  </a:lnTo>
                  <a:lnTo>
                    <a:pt x="10001" y="94270"/>
                  </a:lnTo>
                  <a:lnTo>
                    <a:pt x="0" y="9427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D5D308BE-EB2D-FA4F-A299-9AEA50B49E12}"/>
                </a:ext>
              </a:extLst>
            </p:cNvPr>
            <p:cNvSpPr/>
            <p:nvPr/>
          </p:nvSpPr>
          <p:spPr>
            <a:xfrm>
              <a:off x="-271797" y="9245966"/>
              <a:ext cx="504277" cy="1417891"/>
            </a:xfrm>
            <a:custGeom>
              <a:avLst/>
              <a:gdLst>
                <a:gd name="connsiteX0" fmla="*/ 33528 w 33527"/>
                <a:gd name="connsiteY0" fmla="*/ 0 h 94269"/>
                <a:gd name="connsiteX1" fmla="*/ 33528 w 33527"/>
                <a:gd name="connsiteY1" fmla="*/ 94270 h 94269"/>
                <a:gd name="connsiteX2" fmla="*/ 0 w 33527"/>
                <a:gd name="connsiteY2" fmla="*/ 94270 h 94269"/>
                <a:gd name="connsiteX3" fmla="*/ 0 w 33527"/>
                <a:gd name="connsiteY3" fmla="*/ 73363 h 94269"/>
                <a:gd name="connsiteX4" fmla="*/ 0 w 33527"/>
                <a:gd name="connsiteY4" fmla="*/ 0 h 94269"/>
                <a:gd name="connsiteX5" fmla="*/ 33528 w 33527"/>
                <a:gd name="connsiteY5" fmla="*/ 0 h 9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27" h="94269">
                  <a:moveTo>
                    <a:pt x="33528" y="0"/>
                  </a:moveTo>
                  <a:lnTo>
                    <a:pt x="33528" y="94270"/>
                  </a:lnTo>
                  <a:lnTo>
                    <a:pt x="0" y="94270"/>
                  </a:lnTo>
                  <a:lnTo>
                    <a:pt x="0" y="73363"/>
                  </a:lnTo>
                  <a:lnTo>
                    <a:pt x="0" y="0"/>
                  </a:lnTo>
                  <a:lnTo>
                    <a:pt x="33528" y="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836E3465-417C-424A-B6F5-98413DED52C5}"/>
                </a:ext>
              </a:extLst>
            </p:cNvPr>
            <p:cNvSpPr/>
            <p:nvPr/>
          </p:nvSpPr>
          <p:spPr>
            <a:xfrm>
              <a:off x="-4697165" y="8254021"/>
              <a:ext cx="4187542" cy="2095408"/>
            </a:xfrm>
            <a:custGeom>
              <a:avLst/>
              <a:gdLst>
                <a:gd name="connsiteX0" fmla="*/ 276872 w 276891"/>
                <a:gd name="connsiteY0" fmla="*/ 80102 h 139314"/>
                <a:gd name="connsiteX1" fmla="*/ 276872 w 276891"/>
                <a:gd name="connsiteY1" fmla="*/ 139306 h 139314"/>
                <a:gd name="connsiteX2" fmla="*/ 257155 w 276891"/>
                <a:gd name="connsiteY2" fmla="*/ 139306 h 139314"/>
                <a:gd name="connsiteX3" fmla="*/ 257631 w 276891"/>
                <a:gd name="connsiteY3" fmla="*/ 129803 h 139314"/>
                <a:gd name="connsiteX4" fmla="*/ 257631 w 276891"/>
                <a:gd name="connsiteY4" fmla="*/ 121060 h 139314"/>
                <a:gd name="connsiteX5" fmla="*/ 147589 w 276891"/>
                <a:gd name="connsiteY5" fmla="*/ 28815 h 139314"/>
                <a:gd name="connsiteX6" fmla="*/ 55130 w 276891"/>
                <a:gd name="connsiteY6" fmla="*/ 121060 h 139314"/>
                <a:gd name="connsiteX7" fmla="*/ 55130 w 276891"/>
                <a:gd name="connsiteY7" fmla="*/ 129803 h 139314"/>
                <a:gd name="connsiteX8" fmla="*/ 55606 w 276891"/>
                <a:gd name="connsiteY8" fmla="*/ 139306 h 139314"/>
                <a:gd name="connsiteX9" fmla="*/ -20 w 276891"/>
                <a:gd name="connsiteY9" fmla="*/ 139306 h 139314"/>
                <a:gd name="connsiteX10" fmla="*/ 74466 w 276891"/>
                <a:gd name="connsiteY10" fmla="*/ -8 h 139314"/>
                <a:gd name="connsiteX11" fmla="*/ 253440 w 276891"/>
                <a:gd name="connsiteY11" fmla="*/ -8 h 139314"/>
                <a:gd name="connsiteX12" fmla="*/ 253440 w 276891"/>
                <a:gd name="connsiteY12" fmla="*/ 48362 h 13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891" h="139314">
                  <a:moveTo>
                    <a:pt x="276872" y="80102"/>
                  </a:moveTo>
                  <a:lnTo>
                    <a:pt x="276872" y="139306"/>
                  </a:lnTo>
                  <a:lnTo>
                    <a:pt x="257155" y="139306"/>
                  </a:lnTo>
                  <a:cubicBezTo>
                    <a:pt x="257155" y="136170"/>
                    <a:pt x="257631" y="132939"/>
                    <a:pt x="257631" y="129803"/>
                  </a:cubicBezTo>
                  <a:cubicBezTo>
                    <a:pt x="257631" y="126667"/>
                    <a:pt x="257631" y="123911"/>
                    <a:pt x="257631" y="121060"/>
                  </a:cubicBezTo>
                  <a:cubicBezTo>
                    <a:pt x="252773" y="65270"/>
                    <a:pt x="203510" y="23971"/>
                    <a:pt x="147589" y="28815"/>
                  </a:cubicBezTo>
                  <a:cubicBezTo>
                    <a:pt x="98402" y="33076"/>
                    <a:pt x="59397" y="71988"/>
                    <a:pt x="55130" y="121060"/>
                  </a:cubicBezTo>
                  <a:cubicBezTo>
                    <a:pt x="55130" y="123911"/>
                    <a:pt x="55130" y="126857"/>
                    <a:pt x="55130" y="129803"/>
                  </a:cubicBezTo>
                  <a:cubicBezTo>
                    <a:pt x="55130" y="132749"/>
                    <a:pt x="55130" y="136265"/>
                    <a:pt x="55606" y="139306"/>
                  </a:cubicBezTo>
                  <a:lnTo>
                    <a:pt x="-20" y="139306"/>
                  </a:lnTo>
                  <a:lnTo>
                    <a:pt x="74466" y="-8"/>
                  </a:lnTo>
                  <a:lnTo>
                    <a:pt x="253440" y="-8"/>
                  </a:lnTo>
                  <a:lnTo>
                    <a:pt x="253440" y="4836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D76A26AF-675B-264D-A0A5-5F2CE8263E11}"/>
                </a:ext>
              </a:extLst>
            </p:cNvPr>
            <p:cNvSpPr/>
            <p:nvPr/>
          </p:nvSpPr>
          <p:spPr>
            <a:xfrm>
              <a:off x="-4697165" y="7587936"/>
              <a:ext cx="4186116" cy="2761470"/>
            </a:xfrm>
            <a:custGeom>
              <a:avLst/>
              <a:gdLst>
                <a:gd name="connsiteX0" fmla="*/ 276796 w 276796"/>
                <a:gd name="connsiteY0" fmla="*/ 0 h 183598"/>
                <a:gd name="connsiteX1" fmla="*/ 276796 w 276796"/>
                <a:gd name="connsiteY1" fmla="*/ 124394 h 183598"/>
                <a:gd name="connsiteX2" fmla="*/ 253460 w 276796"/>
                <a:gd name="connsiteY2" fmla="*/ 92654 h 183598"/>
                <a:gd name="connsiteX3" fmla="*/ 253460 w 276796"/>
                <a:gd name="connsiteY3" fmla="*/ 44284 h 183598"/>
                <a:gd name="connsiteX4" fmla="*/ 74390 w 276796"/>
                <a:gd name="connsiteY4" fmla="*/ 44284 h 183598"/>
                <a:gd name="connsiteX5" fmla="*/ 0 w 276796"/>
                <a:gd name="connsiteY5" fmla="*/ 183598 h 183598"/>
                <a:gd name="connsiteX6" fmla="*/ 0 w 276796"/>
                <a:gd name="connsiteY6" fmla="*/ 165257 h 183598"/>
                <a:gd name="connsiteX7" fmla="*/ 0 w 276796"/>
                <a:gd name="connsiteY7" fmla="*/ 126865 h 183598"/>
                <a:gd name="connsiteX8" fmla="*/ 19621 w 276796"/>
                <a:gd name="connsiteY8" fmla="*/ 91799 h 183598"/>
                <a:gd name="connsiteX9" fmla="*/ 71152 w 276796"/>
                <a:gd name="connsiteY9" fmla="*/ 0 h 183598"/>
                <a:gd name="connsiteX10" fmla="*/ 247555 w 276796"/>
                <a:gd name="connsiteY10" fmla="*/ 0 h 183598"/>
                <a:gd name="connsiteX11" fmla="*/ 276796 w 276796"/>
                <a:gd name="connsiteY11" fmla="*/ 0 h 18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796" h="183598">
                  <a:moveTo>
                    <a:pt x="276796" y="0"/>
                  </a:moveTo>
                  <a:lnTo>
                    <a:pt x="276796" y="124394"/>
                  </a:lnTo>
                  <a:lnTo>
                    <a:pt x="253460" y="92654"/>
                  </a:lnTo>
                  <a:lnTo>
                    <a:pt x="253460" y="44284"/>
                  </a:lnTo>
                  <a:lnTo>
                    <a:pt x="74390" y="44284"/>
                  </a:lnTo>
                  <a:lnTo>
                    <a:pt x="0" y="183598"/>
                  </a:lnTo>
                  <a:lnTo>
                    <a:pt x="0" y="165257"/>
                  </a:lnTo>
                  <a:lnTo>
                    <a:pt x="0" y="126865"/>
                  </a:lnTo>
                  <a:lnTo>
                    <a:pt x="19621" y="91799"/>
                  </a:lnTo>
                  <a:lnTo>
                    <a:pt x="71152" y="0"/>
                  </a:lnTo>
                  <a:lnTo>
                    <a:pt x="247555" y="0"/>
                  </a:lnTo>
                  <a:lnTo>
                    <a:pt x="27679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D282A3C4-A6C5-D54F-BC1C-2602AE1C5CF7}"/>
                </a:ext>
              </a:extLst>
            </p:cNvPr>
            <p:cNvSpPr/>
            <p:nvPr/>
          </p:nvSpPr>
          <p:spPr>
            <a:xfrm>
              <a:off x="-950864" y="6760359"/>
              <a:ext cx="439815" cy="827577"/>
            </a:xfrm>
            <a:custGeom>
              <a:avLst/>
              <a:gdLst>
                <a:gd name="connsiteX0" fmla="*/ 29242 w 29241"/>
                <a:gd name="connsiteY0" fmla="*/ 95 h 55022"/>
                <a:gd name="connsiteX1" fmla="*/ 29242 w 29241"/>
                <a:gd name="connsiteY1" fmla="*/ 55022 h 55022"/>
                <a:gd name="connsiteX2" fmla="*/ 0 w 29241"/>
                <a:gd name="connsiteY2" fmla="*/ 55022 h 55022"/>
                <a:gd name="connsiteX3" fmla="*/ 0 w 29241"/>
                <a:gd name="connsiteY3" fmla="*/ 0 h 55022"/>
                <a:gd name="connsiteX4" fmla="*/ 29242 w 29241"/>
                <a:gd name="connsiteY4" fmla="*/ 0 h 55022"/>
                <a:gd name="connsiteX5" fmla="*/ 29242 w 29241"/>
                <a:gd name="connsiteY5" fmla="*/ 95 h 5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241" h="55022">
                  <a:moveTo>
                    <a:pt x="29242" y="95"/>
                  </a:moveTo>
                  <a:lnTo>
                    <a:pt x="29242" y="55022"/>
                  </a:lnTo>
                  <a:lnTo>
                    <a:pt x="0" y="55022"/>
                  </a:lnTo>
                  <a:lnTo>
                    <a:pt x="0" y="0"/>
                  </a:lnTo>
                  <a:lnTo>
                    <a:pt x="29242" y="0"/>
                  </a:lnTo>
                  <a:lnTo>
                    <a:pt x="29242" y="95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A397EE76-6D69-E440-B94C-FCAE8A45E5B9}"/>
                </a:ext>
              </a:extLst>
            </p:cNvPr>
            <p:cNvSpPr/>
            <p:nvPr/>
          </p:nvSpPr>
          <p:spPr>
            <a:xfrm>
              <a:off x="-3713715" y="8825085"/>
              <a:ext cx="2757854" cy="2799327"/>
            </a:xfrm>
            <a:custGeom>
              <a:avLst/>
              <a:gdLst>
                <a:gd name="connsiteX0" fmla="*/ 183289 w 183357"/>
                <a:gd name="connsiteY0" fmla="*/ 82998 h 186115"/>
                <a:gd name="connsiteX1" fmla="*/ 183289 w 183357"/>
                <a:gd name="connsiteY1" fmla="*/ 91741 h 186115"/>
                <a:gd name="connsiteX2" fmla="*/ 94659 w 183357"/>
                <a:gd name="connsiteY2" fmla="*/ 186059 h 186115"/>
                <a:gd name="connsiteX3" fmla="*/ 123 w 183357"/>
                <a:gd name="connsiteY3" fmla="*/ 97634 h 186115"/>
                <a:gd name="connsiteX4" fmla="*/ 123 w 183357"/>
                <a:gd name="connsiteY4" fmla="*/ 91741 h 186115"/>
                <a:gd name="connsiteX5" fmla="*/ 123 w 183357"/>
                <a:gd name="connsiteY5" fmla="*/ 82998 h 186115"/>
                <a:gd name="connsiteX6" fmla="*/ 99621 w 183357"/>
                <a:gd name="connsiteY6" fmla="*/ 378 h 186115"/>
                <a:gd name="connsiteX7" fmla="*/ 182431 w 183357"/>
                <a:gd name="connsiteY7" fmla="*/ 82998 h 186115"/>
                <a:gd name="connsiteX8" fmla="*/ 173764 w 183357"/>
                <a:gd name="connsiteY8" fmla="*/ 91741 h 186115"/>
                <a:gd name="connsiteX9" fmla="*/ 92230 w 183357"/>
                <a:gd name="connsiteY9" fmla="*/ 10395 h 186115"/>
                <a:gd name="connsiteX10" fmla="*/ 10696 w 183357"/>
                <a:gd name="connsiteY10" fmla="*/ 91741 h 186115"/>
                <a:gd name="connsiteX11" fmla="*/ 92230 w 183357"/>
                <a:gd name="connsiteY11" fmla="*/ 173086 h 186115"/>
                <a:gd name="connsiteX12" fmla="*/ 173668 w 183357"/>
                <a:gd name="connsiteY12" fmla="*/ 91741 h 18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3357" h="186115">
                  <a:moveTo>
                    <a:pt x="183289" y="82998"/>
                  </a:moveTo>
                  <a:cubicBezTo>
                    <a:pt x="183289" y="85849"/>
                    <a:pt x="183289" y="88795"/>
                    <a:pt x="183289" y="91741"/>
                  </a:cubicBezTo>
                  <a:cubicBezTo>
                    <a:pt x="184917" y="142204"/>
                    <a:pt x="145236" y="184431"/>
                    <a:pt x="94659" y="186059"/>
                  </a:cubicBezTo>
                  <a:cubicBezTo>
                    <a:pt x="44081" y="187687"/>
                    <a:pt x="1752" y="148098"/>
                    <a:pt x="123" y="97634"/>
                  </a:cubicBezTo>
                  <a:cubicBezTo>
                    <a:pt x="56" y="95670"/>
                    <a:pt x="56" y="93705"/>
                    <a:pt x="123" y="91741"/>
                  </a:cubicBezTo>
                  <a:cubicBezTo>
                    <a:pt x="-68" y="88830"/>
                    <a:pt x="-68" y="85909"/>
                    <a:pt x="123" y="82998"/>
                  </a:cubicBezTo>
                  <a:cubicBezTo>
                    <a:pt x="4733" y="32771"/>
                    <a:pt x="49281" y="-4219"/>
                    <a:pt x="99621" y="378"/>
                  </a:cubicBezTo>
                  <a:cubicBezTo>
                    <a:pt x="143579" y="4392"/>
                    <a:pt x="178412" y="39139"/>
                    <a:pt x="182431" y="82998"/>
                  </a:cubicBezTo>
                  <a:close/>
                  <a:moveTo>
                    <a:pt x="173764" y="91741"/>
                  </a:moveTo>
                  <a:cubicBezTo>
                    <a:pt x="173764" y="46814"/>
                    <a:pt x="137264" y="10395"/>
                    <a:pt x="92230" y="10395"/>
                  </a:cubicBezTo>
                  <a:cubicBezTo>
                    <a:pt x="47195" y="10395"/>
                    <a:pt x="10696" y="46814"/>
                    <a:pt x="10696" y="91741"/>
                  </a:cubicBezTo>
                  <a:cubicBezTo>
                    <a:pt x="10696" y="136667"/>
                    <a:pt x="47195" y="173086"/>
                    <a:pt x="92230" y="173086"/>
                  </a:cubicBezTo>
                  <a:cubicBezTo>
                    <a:pt x="137197" y="172982"/>
                    <a:pt x="173621" y="136608"/>
                    <a:pt x="173668" y="91741"/>
                  </a:cubicBezTo>
                  <a:close/>
                </a:path>
              </a:pathLst>
            </a:custGeom>
            <a:solidFill>
              <a:srgbClr val="1616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AA9FDE30-F3D6-F240-96FF-FE20F282FF78}"/>
                </a:ext>
              </a:extLst>
            </p:cNvPr>
            <p:cNvSpPr/>
            <p:nvPr/>
          </p:nvSpPr>
          <p:spPr>
            <a:xfrm>
              <a:off x="-3553986" y="8981558"/>
              <a:ext cx="2452679" cy="2447019"/>
            </a:xfrm>
            <a:custGeom>
              <a:avLst/>
              <a:gdLst>
                <a:gd name="connsiteX0" fmla="*/ 81514 w 163068"/>
                <a:gd name="connsiteY0" fmla="*/ -8 h 162691"/>
                <a:gd name="connsiteX1" fmla="*/ 163048 w 163068"/>
                <a:gd name="connsiteY1" fmla="*/ 81338 h 162691"/>
                <a:gd name="connsiteX2" fmla="*/ 81514 w 163068"/>
                <a:gd name="connsiteY2" fmla="*/ 162683 h 162691"/>
                <a:gd name="connsiteX3" fmla="*/ -20 w 163068"/>
                <a:gd name="connsiteY3" fmla="*/ 81338 h 162691"/>
                <a:gd name="connsiteX4" fmla="*/ 81514 w 163068"/>
                <a:gd name="connsiteY4" fmla="*/ -8 h 162691"/>
                <a:gd name="connsiteX5" fmla="*/ 122853 w 163068"/>
                <a:gd name="connsiteY5" fmla="*/ 81338 h 162691"/>
                <a:gd name="connsiteX6" fmla="*/ 81419 w 163068"/>
                <a:gd name="connsiteY6" fmla="*/ 40000 h 162691"/>
                <a:gd name="connsiteX7" fmla="*/ 39985 w 163068"/>
                <a:gd name="connsiteY7" fmla="*/ 81338 h 162691"/>
                <a:gd name="connsiteX8" fmla="*/ 81419 w 163068"/>
                <a:gd name="connsiteY8" fmla="*/ 122676 h 162691"/>
                <a:gd name="connsiteX9" fmla="*/ 81514 w 163068"/>
                <a:gd name="connsiteY9" fmla="*/ 122676 h 162691"/>
                <a:gd name="connsiteX10" fmla="*/ 122853 w 163068"/>
                <a:gd name="connsiteY10" fmla="*/ 81338 h 16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3068" h="162691">
                  <a:moveTo>
                    <a:pt x="81514" y="-8"/>
                  </a:moveTo>
                  <a:cubicBezTo>
                    <a:pt x="126548" y="-8"/>
                    <a:pt x="163048" y="36411"/>
                    <a:pt x="163048" y="81338"/>
                  </a:cubicBezTo>
                  <a:cubicBezTo>
                    <a:pt x="163048" y="126264"/>
                    <a:pt x="126548" y="162683"/>
                    <a:pt x="81514" y="162683"/>
                  </a:cubicBezTo>
                  <a:cubicBezTo>
                    <a:pt x="36480" y="162683"/>
                    <a:pt x="-20" y="126264"/>
                    <a:pt x="-20" y="81338"/>
                  </a:cubicBezTo>
                  <a:cubicBezTo>
                    <a:pt x="37" y="36433"/>
                    <a:pt x="36508" y="44"/>
                    <a:pt x="81514" y="-8"/>
                  </a:cubicBezTo>
                  <a:close/>
                  <a:moveTo>
                    <a:pt x="122853" y="81338"/>
                  </a:moveTo>
                  <a:cubicBezTo>
                    <a:pt x="122853" y="58508"/>
                    <a:pt x="104298" y="40000"/>
                    <a:pt x="81419" y="40000"/>
                  </a:cubicBezTo>
                  <a:cubicBezTo>
                    <a:pt x="58540" y="40000"/>
                    <a:pt x="39985" y="58508"/>
                    <a:pt x="39985" y="81338"/>
                  </a:cubicBezTo>
                  <a:cubicBezTo>
                    <a:pt x="39985" y="104169"/>
                    <a:pt x="58540" y="122676"/>
                    <a:pt x="81419" y="122676"/>
                  </a:cubicBezTo>
                  <a:cubicBezTo>
                    <a:pt x="81447" y="122676"/>
                    <a:pt x="81485" y="122676"/>
                    <a:pt x="81514" y="122676"/>
                  </a:cubicBezTo>
                  <a:cubicBezTo>
                    <a:pt x="104365" y="122623"/>
                    <a:pt x="122853" y="104131"/>
                    <a:pt x="122853" y="81338"/>
                  </a:cubicBezTo>
                  <a:close/>
                </a:path>
              </a:pathLst>
            </a:custGeom>
            <a:solidFill>
              <a:srgbClr val="4138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8AEE6118-7FA2-C443-B90D-6A2CD81445BA}"/>
                </a:ext>
              </a:extLst>
            </p:cNvPr>
            <p:cNvSpPr/>
            <p:nvPr/>
          </p:nvSpPr>
          <p:spPr>
            <a:xfrm>
              <a:off x="-2950836" y="9589009"/>
              <a:ext cx="1246392" cy="1243517"/>
            </a:xfrm>
            <a:custGeom>
              <a:avLst/>
              <a:gdLst>
                <a:gd name="connsiteX0" fmla="*/ 41414 w 82867"/>
                <a:gd name="connsiteY0" fmla="*/ -8 h 82676"/>
                <a:gd name="connsiteX1" fmla="*/ 82847 w 82867"/>
                <a:gd name="connsiteY1" fmla="*/ 41330 h 82676"/>
                <a:gd name="connsiteX2" fmla="*/ 41414 w 82867"/>
                <a:gd name="connsiteY2" fmla="*/ 82668 h 82676"/>
                <a:gd name="connsiteX3" fmla="*/ -20 w 82867"/>
                <a:gd name="connsiteY3" fmla="*/ 41330 h 82676"/>
                <a:gd name="connsiteX4" fmla="*/ -20 w 82867"/>
                <a:gd name="connsiteY4" fmla="*/ 41235 h 82676"/>
                <a:gd name="connsiteX5" fmla="*/ 41414 w 82867"/>
                <a:gd name="connsiteY5" fmla="*/ -8 h 82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867" h="82676">
                  <a:moveTo>
                    <a:pt x="41414" y="-8"/>
                  </a:moveTo>
                  <a:cubicBezTo>
                    <a:pt x="64293" y="-8"/>
                    <a:pt x="82847" y="18500"/>
                    <a:pt x="82847" y="41330"/>
                  </a:cubicBezTo>
                  <a:cubicBezTo>
                    <a:pt x="82847" y="64160"/>
                    <a:pt x="64293" y="82668"/>
                    <a:pt x="41414" y="82668"/>
                  </a:cubicBezTo>
                  <a:cubicBezTo>
                    <a:pt x="18535" y="82668"/>
                    <a:pt x="-20" y="64160"/>
                    <a:pt x="-20" y="41330"/>
                  </a:cubicBezTo>
                  <a:cubicBezTo>
                    <a:pt x="-20" y="41299"/>
                    <a:pt x="-20" y="41266"/>
                    <a:pt x="-20" y="41235"/>
                  </a:cubicBezTo>
                  <a:cubicBezTo>
                    <a:pt x="37" y="18442"/>
                    <a:pt x="18563" y="-8"/>
                    <a:pt x="41414" y="-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7174DBCC-2692-DC48-BA85-3A79A31F7C23}"/>
                </a:ext>
              </a:extLst>
            </p:cNvPr>
            <p:cNvSpPr/>
            <p:nvPr/>
          </p:nvSpPr>
          <p:spPr>
            <a:xfrm>
              <a:off x="-5051095" y="7587936"/>
              <a:ext cx="1446966" cy="1380740"/>
            </a:xfrm>
            <a:custGeom>
              <a:avLst/>
              <a:gdLst>
                <a:gd name="connsiteX0" fmla="*/ 96202 w 96202"/>
                <a:gd name="connsiteY0" fmla="*/ 0 h 91799"/>
                <a:gd name="connsiteX1" fmla="*/ 44672 w 96202"/>
                <a:gd name="connsiteY1" fmla="*/ 91799 h 91799"/>
                <a:gd name="connsiteX2" fmla="*/ 0 w 96202"/>
                <a:gd name="connsiteY2" fmla="*/ 91799 h 91799"/>
                <a:gd name="connsiteX3" fmla="*/ 0 w 96202"/>
                <a:gd name="connsiteY3" fmla="*/ 0 h 91799"/>
                <a:gd name="connsiteX4" fmla="*/ 96202 w 96202"/>
                <a:gd name="connsiteY4" fmla="*/ 0 h 9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02" h="91799">
                  <a:moveTo>
                    <a:pt x="96202" y="0"/>
                  </a:moveTo>
                  <a:lnTo>
                    <a:pt x="44672" y="91799"/>
                  </a:lnTo>
                  <a:lnTo>
                    <a:pt x="0" y="91799"/>
                  </a:lnTo>
                  <a:lnTo>
                    <a:pt x="0" y="0"/>
                  </a:lnTo>
                  <a:lnTo>
                    <a:pt x="9620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AC4FBDDE-1B64-AE4D-9CC3-7B1CC7B9F6F2}"/>
                </a:ext>
              </a:extLst>
            </p:cNvPr>
            <p:cNvSpPr/>
            <p:nvPr/>
          </p:nvSpPr>
          <p:spPr>
            <a:xfrm>
              <a:off x="-5290347" y="8968677"/>
              <a:ext cx="911165" cy="1104866"/>
            </a:xfrm>
            <a:custGeom>
              <a:avLst/>
              <a:gdLst>
                <a:gd name="connsiteX0" fmla="*/ 60579 w 60579"/>
                <a:gd name="connsiteY0" fmla="*/ 0 h 73458"/>
                <a:gd name="connsiteX1" fmla="*/ 40958 w 60579"/>
                <a:gd name="connsiteY1" fmla="*/ 35066 h 73458"/>
                <a:gd name="connsiteX2" fmla="*/ 40958 w 60579"/>
                <a:gd name="connsiteY2" fmla="*/ 73458 h 73458"/>
                <a:gd name="connsiteX3" fmla="*/ 15907 w 60579"/>
                <a:gd name="connsiteY3" fmla="*/ 73458 h 73458"/>
                <a:gd name="connsiteX4" fmla="*/ 0 w 60579"/>
                <a:gd name="connsiteY4" fmla="*/ 73458 h 73458"/>
                <a:gd name="connsiteX5" fmla="*/ 0 w 60579"/>
                <a:gd name="connsiteY5" fmla="*/ 0 h 73458"/>
                <a:gd name="connsiteX6" fmla="*/ 15907 w 60579"/>
                <a:gd name="connsiteY6" fmla="*/ 0 h 73458"/>
                <a:gd name="connsiteX7" fmla="*/ 60579 w 60579"/>
                <a:gd name="connsiteY7" fmla="*/ 0 h 7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579" h="73458">
                  <a:moveTo>
                    <a:pt x="60579" y="0"/>
                  </a:moveTo>
                  <a:lnTo>
                    <a:pt x="40958" y="35066"/>
                  </a:lnTo>
                  <a:lnTo>
                    <a:pt x="40958" y="73458"/>
                  </a:lnTo>
                  <a:lnTo>
                    <a:pt x="15907" y="73458"/>
                  </a:lnTo>
                  <a:lnTo>
                    <a:pt x="0" y="73458"/>
                  </a:lnTo>
                  <a:lnTo>
                    <a:pt x="0" y="0"/>
                  </a:lnTo>
                  <a:lnTo>
                    <a:pt x="15907" y="0"/>
                  </a:lnTo>
                  <a:lnTo>
                    <a:pt x="6057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74BB98A4-0516-5141-905F-58B12CDC4CC2}"/>
                </a:ext>
              </a:extLst>
            </p:cNvPr>
            <p:cNvSpPr/>
            <p:nvPr/>
          </p:nvSpPr>
          <p:spPr>
            <a:xfrm>
              <a:off x="-5051095" y="10073566"/>
              <a:ext cx="376768" cy="275852"/>
            </a:xfrm>
            <a:custGeom>
              <a:avLst/>
              <a:gdLst>
                <a:gd name="connsiteX0" fmla="*/ 0 w 25050"/>
                <a:gd name="connsiteY0" fmla="*/ 0 h 18340"/>
                <a:gd name="connsiteX1" fmla="*/ 25051 w 25050"/>
                <a:gd name="connsiteY1" fmla="*/ 0 h 18340"/>
                <a:gd name="connsiteX2" fmla="*/ 25051 w 25050"/>
                <a:gd name="connsiteY2" fmla="*/ 18341 h 18340"/>
                <a:gd name="connsiteX3" fmla="*/ 0 w 25050"/>
                <a:gd name="connsiteY3" fmla="*/ 18341 h 1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50" h="18340">
                  <a:moveTo>
                    <a:pt x="0" y="0"/>
                  </a:moveTo>
                  <a:lnTo>
                    <a:pt x="25051" y="0"/>
                  </a:lnTo>
                  <a:lnTo>
                    <a:pt x="25051" y="18341"/>
                  </a:lnTo>
                  <a:lnTo>
                    <a:pt x="0" y="18341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7BC2026B-52F4-A84B-B990-50147919F402}"/>
                </a:ext>
              </a:extLst>
            </p:cNvPr>
            <p:cNvSpPr/>
            <p:nvPr/>
          </p:nvSpPr>
          <p:spPr>
            <a:xfrm>
              <a:off x="-3777481" y="8758590"/>
              <a:ext cx="2899671" cy="2892944"/>
            </a:xfrm>
            <a:custGeom>
              <a:avLst/>
              <a:gdLst>
                <a:gd name="connsiteX0" fmla="*/ 95993 w 192786"/>
                <a:gd name="connsiteY0" fmla="*/ 192332 h 192339"/>
                <a:gd name="connsiteX1" fmla="*/ -19 w 192786"/>
                <a:gd name="connsiteY1" fmla="*/ 95782 h 192339"/>
                <a:gd name="connsiteX2" fmla="*/ 96755 w 192786"/>
                <a:gd name="connsiteY2" fmla="*/ -7 h 192339"/>
                <a:gd name="connsiteX3" fmla="*/ 192767 w 192786"/>
                <a:gd name="connsiteY3" fmla="*/ 96161 h 192339"/>
                <a:gd name="connsiteX4" fmla="*/ 96183 w 192786"/>
                <a:gd name="connsiteY4" fmla="*/ 192332 h 192339"/>
                <a:gd name="connsiteX5" fmla="*/ 95993 w 192786"/>
                <a:gd name="connsiteY5" fmla="*/ 192332 h 192339"/>
                <a:gd name="connsiteX6" fmla="*/ 95993 w 192786"/>
                <a:gd name="connsiteY6" fmla="*/ 9589 h 192339"/>
                <a:gd name="connsiteX7" fmla="*/ 9506 w 192786"/>
                <a:gd name="connsiteY7" fmla="*/ 96635 h 192339"/>
                <a:gd name="connsiteX8" fmla="*/ 96755 w 192786"/>
                <a:gd name="connsiteY8" fmla="*/ 182922 h 192339"/>
                <a:gd name="connsiteX9" fmla="*/ 183242 w 192786"/>
                <a:gd name="connsiteY9" fmla="*/ 96161 h 192339"/>
                <a:gd name="connsiteX10" fmla="*/ 96088 w 192786"/>
                <a:gd name="connsiteY10" fmla="*/ 9589 h 192339"/>
                <a:gd name="connsiteX11" fmla="*/ 95993 w 192786"/>
                <a:gd name="connsiteY11" fmla="*/ 9589 h 19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2786" h="192339">
                  <a:moveTo>
                    <a:pt x="95993" y="192332"/>
                  </a:moveTo>
                  <a:cubicBezTo>
                    <a:pt x="42758" y="192122"/>
                    <a:pt x="-229" y="148895"/>
                    <a:pt x="-19" y="95782"/>
                  </a:cubicBezTo>
                  <a:cubicBezTo>
                    <a:pt x="190" y="42669"/>
                    <a:pt x="43520" y="-217"/>
                    <a:pt x="96755" y="-7"/>
                  </a:cubicBezTo>
                  <a:cubicBezTo>
                    <a:pt x="149838" y="202"/>
                    <a:pt x="192767" y="43196"/>
                    <a:pt x="192767" y="96161"/>
                  </a:cubicBezTo>
                  <a:cubicBezTo>
                    <a:pt x="192719" y="149327"/>
                    <a:pt x="149476" y="192384"/>
                    <a:pt x="96183" y="192332"/>
                  </a:cubicBezTo>
                  <a:cubicBezTo>
                    <a:pt x="96117" y="192332"/>
                    <a:pt x="96059" y="192332"/>
                    <a:pt x="95993" y="192332"/>
                  </a:cubicBezTo>
                  <a:close/>
                  <a:moveTo>
                    <a:pt x="95993" y="9589"/>
                  </a:moveTo>
                  <a:cubicBezTo>
                    <a:pt x="48015" y="9799"/>
                    <a:pt x="9296" y="48771"/>
                    <a:pt x="9506" y="96635"/>
                  </a:cubicBezTo>
                  <a:cubicBezTo>
                    <a:pt x="9715" y="144500"/>
                    <a:pt x="48777" y="183132"/>
                    <a:pt x="96755" y="182922"/>
                  </a:cubicBezTo>
                  <a:cubicBezTo>
                    <a:pt x="144618" y="182713"/>
                    <a:pt x="183289" y="143915"/>
                    <a:pt x="183242" y="96161"/>
                  </a:cubicBezTo>
                  <a:cubicBezTo>
                    <a:pt x="183137" y="48244"/>
                    <a:pt x="144113" y="9484"/>
                    <a:pt x="96088" y="9589"/>
                  </a:cubicBezTo>
                  <a:cubicBezTo>
                    <a:pt x="96059" y="9589"/>
                    <a:pt x="96021" y="9589"/>
                    <a:pt x="95993" y="9589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0C4099DE-3B53-2241-B5B1-A941FEE19B2D}"/>
                </a:ext>
              </a:extLst>
            </p:cNvPr>
            <p:cNvSpPr/>
            <p:nvPr/>
          </p:nvSpPr>
          <p:spPr>
            <a:xfrm>
              <a:off x="-3634215" y="8908650"/>
              <a:ext cx="2598809" cy="2592812"/>
            </a:xfrm>
            <a:custGeom>
              <a:avLst/>
              <a:gdLst>
                <a:gd name="connsiteX0" fmla="*/ 86467 w 172783"/>
                <a:gd name="connsiteY0" fmla="*/ 172376 h 172384"/>
                <a:gd name="connsiteX1" fmla="*/ -20 w 172783"/>
                <a:gd name="connsiteY1" fmla="*/ 86279 h 172384"/>
                <a:gd name="connsiteX2" fmla="*/ 86277 w 172783"/>
                <a:gd name="connsiteY2" fmla="*/ -8 h 172384"/>
                <a:gd name="connsiteX3" fmla="*/ 172763 w 172783"/>
                <a:gd name="connsiteY3" fmla="*/ 86089 h 172384"/>
                <a:gd name="connsiteX4" fmla="*/ 172763 w 172783"/>
                <a:gd name="connsiteY4" fmla="*/ 86184 h 172384"/>
                <a:gd name="connsiteX5" fmla="*/ 86467 w 172783"/>
                <a:gd name="connsiteY5" fmla="*/ 172376 h 172384"/>
                <a:gd name="connsiteX6" fmla="*/ 86467 w 172783"/>
                <a:gd name="connsiteY6" fmla="*/ 9590 h 172384"/>
                <a:gd name="connsiteX7" fmla="*/ 9505 w 172783"/>
                <a:gd name="connsiteY7" fmla="*/ 86184 h 172384"/>
                <a:gd name="connsiteX8" fmla="*/ 86277 w 172783"/>
                <a:gd name="connsiteY8" fmla="*/ 162968 h 172384"/>
                <a:gd name="connsiteX9" fmla="*/ 163238 w 172783"/>
                <a:gd name="connsiteY9" fmla="*/ 86374 h 172384"/>
                <a:gd name="connsiteX10" fmla="*/ 163238 w 172783"/>
                <a:gd name="connsiteY10" fmla="*/ 86184 h 172384"/>
                <a:gd name="connsiteX11" fmla="*/ 86467 w 172783"/>
                <a:gd name="connsiteY11" fmla="*/ 9590 h 17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2783" h="172384">
                  <a:moveTo>
                    <a:pt x="86467" y="172376"/>
                  </a:moveTo>
                  <a:cubicBezTo>
                    <a:pt x="38756" y="172429"/>
                    <a:pt x="37" y="133882"/>
                    <a:pt x="-20" y="86279"/>
                  </a:cubicBezTo>
                  <a:cubicBezTo>
                    <a:pt x="-77" y="38677"/>
                    <a:pt x="38566" y="44"/>
                    <a:pt x="86277" y="-8"/>
                  </a:cubicBezTo>
                  <a:cubicBezTo>
                    <a:pt x="133987" y="-60"/>
                    <a:pt x="172706" y="38487"/>
                    <a:pt x="172763" y="86089"/>
                  </a:cubicBezTo>
                  <a:cubicBezTo>
                    <a:pt x="172763" y="86121"/>
                    <a:pt x="172763" y="86153"/>
                    <a:pt x="172763" y="86184"/>
                  </a:cubicBezTo>
                  <a:cubicBezTo>
                    <a:pt x="172716" y="133728"/>
                    <a:pt x="134121" y="172272"/>
                    <a:pt x="86467" y="172376"/>
                  </a:cubicBezTo>
                  <a:close/>
                  <a:moveTo>
                    <a:pt x="86467" y="9590"/>
                  </a:moveTo>
                  <a:cubicBezTo>
                    <a:pt x="44014" y="9538"/>
                    <a:pt x="9562" y="43830"/>
                    <a:pt x="9505" y="86184"/>
                  </a:cubicBezTo>
                  <a:cubicBezTo>
                    <a:pt x="9448" y="128538"/>
                    <a:pt x="43824" y="162916"/>
                    <a:pt x="86277" y="162968"/>
                  </a:cubicBezTo>
                  <a:cubicBezTo>
                    <a:pt x="128729" y="163021"/>
                    <a:pt x="163181" y="128728"/>
                    <a:pt x="163238" y="86374"/>
                  </a:cubicBezTo>
                  <a:cubicBezTo>
                    <a:pt x="163238" y="86311"/>
                    <a:pt x="163238" y="86248"/>
                    <a:pt x="163238" y="86184"/>
                  </a:cubicBezTo>
                  <a:cubicBezTo>
                    <a:pt x="163134" y="43925"/>
                    <a:pt x="128825" y="9695"/>
                    <a:pt x="86467" y="9590"/>
                  </a:cubicBezTo>
                  <a:close/>
                </a:path>
              </a:pathLst>
            </a:custGeom>
            <a:solidFill>
              <a:srgbClr val="5954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D0224069-CBFB-CC4F-9BB8-E76A12F69C45}"/>
                </a:ext>
              </a:extLst>
            </p:cNvPr>
            <p:cNvSpPr/>
            <p:nvPr/>
          </p:nvSpPr>
          <p:spPr>
            <a:xfrm>
              <a:off x="-3029628" y="9511834"/>
              <a:ext cx="1389657" cy="1386445"/>
            </a:xfrm>
            <a:custGeom>
              <a:avLst/>
              <a:gdLst>
                <a:gd name="connsiteX0" fmla="*/ 46272 w 92392"/>
                <a:gd name="connsiteY0" fmla="*/ 92171 h 92179"/>
                <a:gd name="connsiteX1" fmla="*/ -20 w 92392"/>
                <a:gd name="connsiteY1" fmla="*/ 46177 h 92179"/>
                <a:gd name="connsiteX2" fmla="*/ 46081 w 92392"/>
                <a:gd name="connsiteY2" fmla="*/ -8 h 92179"/>
                <a:gd name="connsiteX3" fmla="*/ 92373 w 92392"/>
                <a:gd name="connsiteY3" fmla="*/ 45987 h 92179"/>
                <a:gd name="connsiteX4" fmla="*/ 92373 w 92392"/>
                <a:gd name="connsiteY4" fmla="*/ 46082 h 92179"/>
                <a:gd name="connsiteX5" fmla="*/ 46272 w 92392"/>
                <a:gd name="connsiteY5" fmla="*/ 92171 h 92179"/>
                <a:gd name="connsiteX6" fmla="*/ 46272 w 92392"/>
                <a:gd name="connsiteY6" fmla="*/ 9590 h 92179"/>
                <a:gd name="connsiteX7" fmla="*/ 9505 w 92392"/>
                <a:gd name="connsiteY7" fmla="*/ 46082 h 92179"/>
                <a:gd name="connsiteX8" fmla="*/ 46081 w 92392"/>
                <a:gd name="connsiteY8" fmla="*/ 82763 h 92179"/>
                <a:gd name="connsiteX9" fmla="*/ 82848 w 92392"/>
                <a:gd name="connsiteY9" fmla="*/ 46272 h 92179"/>
                <a:gd name="connsiteX10" fmla="*/ 82848 w 92392"/>
                <a:gd name="connsiteY10" fmla="*/ 46082 h 92179"/>
                <a:gd name="connsiteX11" fmla="*/ 46272 w 92392"/>
                <a:gd name="connsiteY11" fmla="*/ 9590 h 92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392" h="92179">
                  <a:moveTo>
                    <a:pt x="46272" y="92171"/>
                  </a:moveTo>
                  <a:cubicBezTo>
                    <a:pt x="20754" y="92223"/>
                    <a:pt x="37" y="71631"/>
                    <a:pt x="-20" y="46177"/>
                  </a:cubicBezTo>
                  <a:cubicBezTo>
                    <a:pt x="-77" y="20722"/>
                    <a:pt x="20564" y="44"/>
                    <a:pt x="46081" y="-8"/>
                  </a:cubicBezTo>
                  <a:cubicBezTo>
                    <a:pt x="71598" y="-60"/>
                    <a:pt x="92315" y="20532"/>
                    <a:pt x="92373" y="45987"/>
                  </a:cubicBezTo>
                  <a:cubicBezTo>
                    <a:pt x="92373" y="46018"/>
                    <a:pt x="92373" y="46050"/>
                    <a:pt x="92373" y="46082"/>
                  </a:cubicBezTo>
                  <a:cubicBezTo>
                    <a:pt x="92373" y="71499"/>
                    <a:pt x="71751" y="92119"/>
                    <a:pt x="46272" y="92171"/>
                  </a:cubicBezTo>
                  <a:close/>
                  <a:moveTo>
                    <a:pt x="46272" y="9590"/>
                  </a:moveTo>
                  <a:cubicBezTo>
                    <a:pt x="26021" y="9538"/>
                    <a:pt x="9562" y="25875"/>
                    <a:pt x="9505" y="46082"/>
                  </a:cubicBezTo>
                  <a:cubicBezTo>
                    <a:pt x="9458" y="66288"/>
                    <a:pt x="25831" y="82711"/>
                    <a:pt x="46081" y="82763"/>
                  </a:cubicBezTo>
                  <a:cubicBezTo>
                    <a:pt x="66331" y="82815"/>
                    <a:pt x="82790" y="66478"/>
                    <a:pt x="82848" y="46272"/>
                  </a:cubicBezTo>
                  <a:cubicBezTo>
                    <a:pt x="82848" y="46208"/>
                    <a:pt x="82848" y="46145"/>
                    <a:pt x="82848" y="46082"/>
                  </a:cubicBezTo>
                  <a:cubicBezTo>
                    <a:pt x="82848" y="25928"/>
                    <a:pt x="66474" y="9590"/>
                    <a:pt x="46272" y="959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F6747222-0C08-0548-8410-4A92B4081603}"/>
                </a:ext>
              </a:extLst>
            </p:cNvPr>
            <p:cNvSpPr/>
            <p:nvPr/>
          </p:nvSpPr>
          <p:spPr>
            <a:xfrm>
              <a:off x="2559110" y="8758579"/>
              <a:ext cx="2899659" cy="2892966"/>
            </a:xfrm>
            <a:custGeom>
              <a:avLst/>
              <a:gdLst>
                <a:gd name="connsiteX0" fmla="*/ 96468 w 192785"/>
                <a:gd name="connsiteY0" fmla="*/ 192333 h 192340"/>
                <a:gd name="connsiteX1" fmla="*/ -20 w 192785"/>
                <a:gd name="connsiteY1" fmla="*/ 96257 h 192340"/>
                <a:gd name="connsiteX2" fmla="*/ 96278 w 192785"/>
                <a:gd name="connsiteY2" fmla="*/ -8 h 192340"/>
                <a:gd name="connsiteX3" fmla="*/ 192766 w 192785"/>
                <a:gd name="connsiteY3" fmla="*/ 96067 h 192340"/>
                <a:gd name="connsiteX4" fmla="*/ 192766 w 192785"/>
                <a:gd name="connsiteY4" fmla="*/ 96162 h 192340"/>
                <a:gd name="connsiteX5" fmla="*/ 96468 w 192785"/>
                <a:gd name="connsiteY5" fmla="*/ 192333 h 192340"/>
                <a:gd name="connsiteX6" fmla="*/ 96468 w 192785"/>
                <a:gd name="connsiteY6" fmla="*/ 9590 h 192340"/>
                <a:gd name="connsiteX7" fmla="*/ 9505 w 192785"/>
                <a:gd name="connsiteY7" fmla="*/ 96162 h 192340"/>
                <a:gd name="connsiteX8" fmla="*/ 96278 w 192785"/>
                <a:gd name="connsiteY8" fmla="*/ 182925 h 192340"/>
                <a:gd name="connsiteX9" fmla="*/ 183241 w 192785"/>
                <a:gd name="connsiteY9" fmla="*/ 96352 h 192340"/>
                <a:gd name="connsiteX10" fmla="*/ 183241 w 192785"/>
                <a:gd name="connsiteY10" fmla="*/ 96162 h 192340"/>
                <a:gd name="connsiteX11" fmla="*/ 96468 w 192785"/>
                <a:gd name="connsiteY11" fmla="*/ 9590 h 19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2785" h="192340">
                  <a:moveTo>
                    <a:pt x="96468" y="192333"/>
                  </a:moveTo>
                  <a:cubicBezTo>
                    <a:pt x="43233" y="192385"/>
                    <a:pt x="37" y="149371"/>
                    <a:pt x="-20" y="96257"/>
                  </a:cubicBezTo>
                  <a:cubicBezTo>
                    <a:pt x="-77" y="43144"/>
                    <a:pt x="43043" y="44"/>
                    <a:pt x="96278" y="-8"/>
                  </a:cubicBezTo>
                  <a:cubicBezTo>
                    <a:pt x="149513" y="-60"/>
                    <a:pt x="192709" y="42954"/>
                    <a:pt x="192766" y="96067"/>
                  </a:cubicBezTo>
                  <a:cubicBezTo>
                    <a:pt x="192766" y="96099"/>
                    <a:pt x="192766" y="96131"/>
                    <a:pt x="192766" y="96162"/>
                  </a:cubicBezTo>
                  <a:cubicBezTo>
                    <a:pt x="192718" y="149217"/>
                    <a:pt x="149646" y="192228"/>
                    <a:pt x="96468" y="192333"/>
                  </a:cubicBezTo>
                  <a:close/>
                  <a:moveTo>
                    <a:pt x="96468" y="9590"/>
                  </a:moveTo>
                  <a:cubicBezTo>
                    <a:pt x="48491" y="9538"/>
                    <a:pt x="9562" y="48298"/>
                    <a:pt x="9505" y="96162"/>
                  </a:cubicBezTo>
                  <a:cubicBezTo>
                    <a:pt x="9448" y="144027"/>
                    <a:pt x="48300" y="182873"/>
                    <a:pt x="96278" y="182925"/>
                  </a:cubicBezTo>
                  <a:cubicBezTo>
                    <a:pt x="144255" y="182977"/>
                    <a:pt x="183184" y="144217"/>
                    <a:pt x="183241" y="96352"/>
                  </a:cubicBezTo>
                  <a:cubicBezTo>
                    <a:pt x="183241" y="96289"/>
                    <a:pt x="183241" y="96226"/>
                    <a:pt x="183241" y="96162"/>
                  </a:cubicBezTo>
                  <a:cubicBezTo>
                    <a:pt x="183136" y="48393"/>
                    <a:pt x="144350" y="9695"/>
                    <a:pt x="96468" y="959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00528EB5-8E3C-9F40-9338-AC74A7B60860}"/>
                </a:ext>
              </a:extLst>
            </p:cNvPr>
            <p:cNvSpPr/>
            <p:nvPr/>
          </p:nvSpPr>
          <p:spPr>
            <a:xfrm>
              <a:off x="2709541" y="8908650"/>
              <a:ext cx="2598809" cy="2592812"/>
            </a:xfrm>
            <a:custGeom>
              <a:avLst/>
              <a:gdLst>
                <a:gd name="connsiteX0" fmla="*/ 86467 w 172783"/>
                <a:gd name="connsiteY0" fmla="*/ 172376 h 172384"/>
                <a:gd name="connsiteX1" fmla="*/ -20 w 172783"/>
                <a:gd name="connsiteY1" fmla="*/ 86279 h 172384"/>
                <a:gd name="connsiteX2" fmla="*/ 86277 w 172783"/>
                <a:gd name="connsiteY2" fmla="*/ -8 h 172384"/>
                <a:gd name="connsiteX3" fmla="*/ 172764 w 172783"/>
                <a:gd name="connsiteY3" fmla="*/ 86089 h 172384"/>
                <a:gd name="connsiteX4" fmla="*/ 172764 w 172783"/>
                <a:gd name="connsiteY4" fmla="*/ 86184 h 172384"/>
                <a:gd name="connsiteX5" fmla="*/ 86467 w 172783"/>
                <a:gd name="connsiteY5" fmla="*/ 172376 h 172384"/>
                <a:gd name="connsiteX6" fmla="*/ 86467 w 172783"/>
                <a:gd name="connsiteY6" fmla="*/ 9590 h 172384"/>
                <a:gd name="connsiteX7" fmla="*/ 9505 w 172783"/>
                <a:gd name="connsiteY7" fmla="*/ 86184 h 172384"/>
                <a:gd name="connsiteX8" fmla="*/ 86277 w 172783"/>
                <a:gd name="connsiteY8" fmla="*/ 162968 h 172384"/>
                <a:gd name="connsiteX9" fmla="*/ 163239 w 172783"/>
                <a:gd name="connsiteY9" fmla="*/ 86374 h 172384"/>
                <a:gd name="connsiteX10" fmla="*/ 163239 w 172783"/>
                <a:gd name="connsiteY10" fmla="*/ 86184 h 172384"/>
                <a:gd name="connsiteX11" fmla="*/ 86467 w 172783"/>
                <a:gd name="connsiteY11" fmla="*/ 9590 h 17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2783" h="172384">
                  <a:moveTo>
                    <a:pt x="86467" y="172376"/>
                  </a:moveTo>
                  <a:cubicBezTo>
                    <a:pt x="38756" y="172429"/>
                    <a:pt x="37" y="133882"/>
                    <a:pt x="-20" y="86279"/>
                  </a:cubicBezTo>
                  <a:cubicBezTo>
                    <a:pt x="-77" y="38677"/>
                    <a:pt x="38566" y="44"/>
                    <a:pt x="86277" y="-8"/>
                  </a:cubicBezTo>
                  <a:cubicBezTo>
                    <a:pt x="133987" y="-60"/>
                    <a:pt x="172706" y="38487"/>
                    <a:pt x="172764" y="86089"/>
                  </a:cubicBezTo>
                  <a:cubicBezTo>
                    <a:pt x="172764" y="86121"/>
                    <a:pt x="172764" y="86153"/>
                    <a:pt x="172764" y="86184"/>
                  </a:cubicBezTo>
                  <a:cubicBezTo>
                    <a:pt x="172706" y="133728"/>
                    <a:pt x="134121" y="172272"/>
                    <a:pt x="86467" y="172376"/>
                  </a:cubicBezTo>
                  <a:close/>
                  <a:moveTo>
                    <a:pt x="86467" y="9590"/>
                  </a:moveTo>
                  <a:cubicBezTo>
                    <a:pt x="44014" y="9538"/>
                    <a:pt x="9562" y="43830"/>
                    <a:pt x="9505" y="86184"/>
                  </a:cubicBezTo>
                  <a:cubicBezTo>
                    <a:pt x="9448" y="128538"/>
                    <a:pt x="43824" y="162916"/>
                    <a:pt x="86277" y="162968"/>
                  </a:cubicBezTo>
                  <a:cubicBezTo>
                    <a:pt x="128730" y="163021"/>
                    <a:pt x="163181" y="128728"/>
                    <a:pt x="163239" y="86374"/>
                  </a:cubicBezTo>
                  <a:cubicBezTo>
                    <a:pt x="163239" y="86311"/>
                    <a:pt x="163239" y="86248"/>
                    <a:pt x="163239" y="86184"/>
                  </a:cubicBezTo>
                  <a:cubicBezTo>
                    <a:pt x="163134" y="43925"/>
                    <a:pt x="128825" y="9695"/>
                    <a:pt x="86467" y="9590"/>
                  </a:cubicBezTo>
                  <a:close/>
                </a:path>
              </a:pathLst>
            </a:custGeom>
            <a:solidFill>
              <a:srgbClr val="5954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8EFE376D-1831-B142-BDF9-8B101BAEC2DD}"/>
                </a:ext>
              </a:extLst>
            </p:cNvPr>
            <p:cNvSpPr/>
            <p:nvPr/>
          </p:nvSpPr>
          <p:spPr>
            <a:xfrm>
              <a:off x="3319833" y="9511856"/>
              <a:ext cx="1389669" cy="1386445"/>
            </a:xfrm>
            <a:custGeom>
              <a:avLst/>
              <a:gdLst>
                <a:gd name="connsiteX0" fmla="*/ 45891 w 92393"/>
                <a:gd name="connsiteY0" fmla="*/ 92170 h 92179"/>
                <a:gd name="connsiteX1" fmla="*/ -19 w 92393"/>
                <a:gd name="connsiteY1" fmla="*/ 45796 h 92179"/>
                <a:gd name="connsiteX2" fmla="*/ 46463 w 92393"/>
                <a:gd name="connsiteY2" fmla="*/ -7 h 92179"/>
                <a:gd name="connsiteX3" fmla="*/ 92373 w 92393"/>
                <a:gd name="connsiteY3" fmla="*/ 46080 h 92179"/>
                <a:gd name="connsiteX4" fmla="*/ 46177 w 92393"/>
                <a:gd name="connsiteY4" fmla="*/ 92171 h 92179"/>
                <a:gd name="connsiteX5" fmla="*/ 45891 w 92393"/>
                <a:gd name="connsiteY5" fmla="*/ 92170 h 92179"/>
                <a:gd name="connsiteX6" fmla="*/ 45891 w 92393"/>
                <a:gd name="connsiteY6" fmla="*/ 9589 h 92179"/>
                <a:gd name="connsiteX7" fmla="*/ 9506 w 92393"/>
                <a:gd name="connsiteY7" fmla="*/ 46460 h 92179"/>
                <a:gd name="connsiteX8" fmla="*/ 46463 w 92393"/>
                <a:gd name="connsiteY8" fmla="*/ 82760 h 92179"/>
                <a:gd name="connsiteX9" fmla="*/ 82848 w 92393"/>
                <a:gd name="connsiteY9" fmla="*/ 46080 h 92179"/>
                <a:gd name="connsiteX10" fmla="*/ 46082 w 92393"/>
                <a:gd name="connsiteY10" fmla="*/ 9588 h 92179"/>
                <a:gd name="connsiteX11" fmla="*/ 45891 w 92393"/>
                <a:gd name="connsiteY11" fmla="*/ 9589 h 92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393" h="92179">
                  <a:moveTo>
                    <a:pt x="45891" y="92170"/>
                  </a:moveTo>
                  <a:cubicBezTo>
                    <a:pt x="20374" y="92012"/>
                    <a:pt x="-172" y="71250"/>
                    <a:pt x="-19" y="45796"/>
                  </a:cubicBezTo>
                  <a:cubicBezTo>
                    <a:pt x="143" y="20343"/>
                    <a:pt x="20945" y="-165"/>
                    <a:pt x="46463" y="-7"/>
                  </a:cubicBezTo>
                  <a:cubicBezTo>
                    <a:pt x="71866" y="150"/>
                    <a:pt x="92373" y="20738"/>
                    <a:pt x="92373" y="46080"/>
                  </a:cubicBezTo>
                  <a:cubicBezTo>
                    <a:pt x="92373" y="71535"/>
                    <a:pt x="71694" y="92170"/>
                    <a:pt x="46177" y="92171"/>
                  </a:cubicBezTo>
                  <a:cubicBezTo>
                    <a:pt x="46082" y="92171"/>
                    <a:pt x="45987" y="92171"/>
                    <a:pt x="45891" y="92170"/>
                  </a:cubicBezTo>
                  <a:close/>
                  <a:moveTo>
                    <a:pt x="45891" y="9589"/>
                  </a:moveTo>
                  <a:cubicBezTo>
                    <a:pt x="25641" y="9747"/>
                    <a:pt x="9353" y="26254"/>
                    <a:pt x="9506" y="46460"/>
                  </a:cubicBezTo>
                  <a:cubicBezTo>
                    <a:pt x="9668" y="66665"/>
                    <a:pt x="26213" y="82917"/>
                    <a:pt x="46463" y="82760"/>
                  </a:cubicBezTo>
                  <a:cubicBezTo>
                    <a:pt x="66637" y="82603"/>
                    <a:pt x="82896" y="66212"/>
                    <a:pt x="82848" y="46080"/>
                  </a:cubicBezTo>
                  <a:cubicBezTo>
                    <a:pt x="82801" y="25874"/>
                    <a:pt x="66332" y="9536"/>
                    <a:pt x="46082" y="9588"/>
                  </a:cubicBezTo>
                  <a:cubicBezTo>
                    <a:pt x="46015" y="9588"/>
                    <a:pt x="45958" y="9589"/>
                    <a:pt x="45891" y="958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C040739-7E73-8E46-906F-023F6BBEF661}"/>
              </a:ext>
            </a:extLst>
          </p:cNvPr>
          <p:cNvGrpSpPr/>
          <p:nvPr/>
        </p:nvGrpSpPr>
        <p:grpSpPr>
          <a:xfrm flipH="1">
            <a:off x="16464706" y="7035115"/>
            <a:ext cx="4606060" cy="3228666"/>
            <a:chOff x="-5290347" y="3794478"/>
            <a:chExt cx="11209000" cy="7857067"/>
          </a:xfrm>
        </p:grpSpPr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207962FC-A1F0-FB4B-A37B-20A7C8EBD1C5}"/>
                </a:ext>
              </a:extLst>
            </p:cNvPr>
            <p:cNvSpPr/>
            <p:nvPr/>
          </p:nvSpPr>
          <p:spPr>
            <a:xfrm flipH="1">
              <a:off x="-62380" y="3794478"/>
              <a:ext cx="5623691" cy="2762163"/>
            </a:xfrm>
            <a:custGeom>
              <a:avLst/>
              <a:gdLst>
                <a:gd name="connsiteX0" fmla="*/ 5216404 w 10430167"/>
                <a:gd name="connsiteY0" fmla="*/ 0 h 5122945"/>
                <a:gd name="connsiteX1" fmla="*/ 5216408 w 10430167"/>
                <a:gd name="connsiteY1" fmla="*/ 0 h 5122945"/>
                <a:gd name="connsiteX2" fmla="*/ 5216411 w 10430167"/>
                <a:gd name="connsiteY2" fmla="*/ 0 h 5122945"/>
                <a:gd name="connsiteX3" fmla="*/ 5374037 w 10430167"/>
                <a:gd name="connsiteY3" fmla="*/ 3713 h 5122945"/>
                <a:gd name="connsiteX4" fmla="*/ 10430167 w 10430167"/>
                <a:gd name="connsiteY4" fmla="*/ 5122945 h 5122945"/>
                <a:gd name="connsiteX5" fmla="*/ 10422265 w 10430167"/>
                <a:gd name="connsiteY5" fmla="*/ 5122945 h 5122945"/>
                <a:gd name="connsiteX6" fmla="*/ 5216411 w 10430167"/>
                <a:gd name="connsiteY6" fmla="*/ 5122945 h 5122945"/>
                <a:gd name="connsiteX7" fmla="*/ 5216404 w 10430167"/>
                <a:gd name="connsiteY7" fmla="*/ 5122945 h 5122945"/>
                <a:gd name="connsiteX8" fmla="*/ 0 w 10430167"/>
                <a:gd name="connsiteY8" fmla="*/ 5122945 h 5122945"/>
                <a:gd name="connsiteX9" fmla="*/ 5058656 w 10430167"/>
                <a:gd name="connsiteY9" fmla="*/ 3713 h 512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30167" h="5122945">
                  <a:moveTo>
                    <a:pt x="5216404" y="0"/>
                  </a:moveTo>
                  <a:lnTo>
                    <a:pt x="5216408" y="0"/>
                  </a:lnTo>
                  <a:lnTo>
                    <a:pt x="5216411" y="0"/>
                  </a:lnTo>
                  <a:lnTo>
                    <a:pt x="5374037" y="3713"/>
                  </a:lnTo>
                  <a:cubicBezTo>
                    <a:pt x="8660284" y="158842"/>
                    <a:pt x="10430167" y="5122945"/>
                    <a:pt x="10430167" y="5122945"/>
                  </a:cubicBezTo>
                  <a:lnTo>
                    <a:pt x="10422265" y="5122945"/>
                  </a:lnTo>
                  <a:lnTo>
                    <a:pt x="5216411" y="5122945"/>
                  </a:lnTo>
                  <a:lnTo>
                    <a:pt x="5216404" y="5122945"/>
                  </a:lnTo>
                  <a:lnTo>
                    <a:pt x="0" y="5122945"/>
                  </a:lnTo>
                  <a:cubicBezTo>
                    <a:pt x="0" y="5122945"/>
                    <a:pt x="1769883" y="158842"/>
                    <a:pt x="5058656" y="371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7A55CEBD-CC43-214E-BD90-9B9E92591D89}"/>
                </a:ext>
              </a:extLst>
            </p:cNvPr>
            <p:cNvSpPr/>
            <p:nvPr/>
          </p:nvSpPr>
          <p:spPr>
            <a:xfrm>
              <a:off x="-5240203" y="5492540"/>
              <a:ext cx="4289328" cy="2095408"/>
            </a:xfrm>
            <a:custGeom>
              <a:avLst/>
              <a:gdLst>
                <a:gd name="connsiteX0" fmla="*/ 84467 w 285178"/>
                <a:gd name="connsiteY0" fmla="*/ 99298 h 139314"/>
                <a:gd name="connsiteX1" fmla="*/ 124567 w 285178"/>
                <a:gd name="connsiteY1" fmla="*/ -8 h 139314"/>
                <a:gd name="connsiteX2" fmla="*/ 285159 w 285178"/>
                <a:gd name="connsiteY2" fmla="*/ -8 h 139314"/>
                <a:gd name="connsiteX3" fmla="*/ 285159 w 285178"/>
                <a:gd name="connsiteY3" fmla="*/ 139306 h 139314"/>
                <a:gd name="connsiteX4" fmla="*/ -20 w 285178"/>
                <a:gd name="connsiteY4" fmla="*/ 139306 h 139314"/>
                <a:gd name="connsiteX5" fmla="*/ -20 w 285178"/>
                <a:gd name="connsiteY5" fmla="*/ 117924 h 139314"/>
                <a:gd name="connsiteX6" fmla="*/ 131330 w 285178"/>
                <a:gd name="connsiteY6" fmla="*/ 22229 h 139314"/>
                <a:gd name="connsiteX7" fmla="*/ 131330 w 285178"/>
                <a:gd name="connsiteY7" fmla="*/ 23084 h 139314"/>
                <a:gd name="connsiteX8" fmla="*/ 131330 w 285178"/>
                <a:gd name="connsiteY8" fmla="*/ 23084 h 139314"/>
                <a:gd name="connsiteX9" fmla="*/ 115995 w 285178"/>
                <a:gd name="connsiteY9" fmla="*/ 61096 h 139314"/>
                <a:gd name="connsiteX10" fmla="*/ 102374 w 285178"/>
                <a:gd name="connsiteY10" fmla="*/ 95022 h 139314"/>
                <a:gd name="connsiteX11" fmla="*/ 269538 w 285178"/>
                <a:gd name="connsiteY11" fmla="*/ 95022 h 139314"/>
                <a:gd name="connsiteX12" fmla="*/ 269538 w 285178"/>
                <a:gd name="connsiteY12" fmla="*/ 22229 h 139314"/>
                <a:gd name="connsiteX13" fmla="*/ 131330 w 285178"/>
                <a:gd name="connsiteY13" fmla="*/ 22229 h 13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178" h="139314">
                  <a:moveTo>
                    <a:pt x="84467" y="99298"/>
                  </a:moveTo>
                  <a:lnTo>
                    <a:pt x="124567" y="-8"/>
                  </a:lnTo>
                  <a:lnTo>
                    <a:pt x="285159" y="-8"/>
                  </a:lnTo>
                  <a:lnTo>
                    <a:pt x="285159" y="139306"/>
                  </a:lnTo>
                  <a:lnTo>
                    <a:pt x="-20" y="139306"/>
                  </a:lnTo>
                  <a:lnTo>
                    <a:pt x="-20" y="117924"/>
                  </a:lnTo>
                  <a:close/>
                  <a:moveTo>
                    <a:pt x="131330" y="22229"/>
                  </a:moveTo>
                  <a:lnTo>
                    <a:pt x="131330" y="23084"/>
                  </a:lnTo>
                  <a:lnTo>
                    <a:pt x="131330" y="23084"/>
                  </a:lnTo>
                  <a:lnTo>
                    <a:pt x="115995" y="61096"/>
                  </a:lnTo>
                  <a:lnTo>
                    <a:pt x="102374" y="95022"/>
                  </a:lnTo>
                  <a:lnTo>
                    <a:pt x="269538" y="95022"/>
                  </a:lnTo>
                  <a:lnTo>
                    <a:pt x="269538" y="22229"/>
                  </a:lnTo>
                  <a:lnTo>
                    <a:pt x="131330" y="2222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81832B58-042A-5843-8810-943E06F49D09}"/>
                </a:ext>
              </a:extLst>
            </p:cNvPr>
            <p:cNvSpPr/>
            <p:nvPr/>
          </p:nvSpPr>
          <p:spPr>
            <a:xfrm>
              <a:off x="-4372017" y="4827893"/>
              <a:ext cx="10290670" cy="2212608"/>
            </a:xfrm>
            <a:custGeom>
              <a:avLst/>
              <a:gdLst>
                <a:gd name="connsiteX0" fmla="*/ 638080 w 684180"/>
                <a:gd name="connsiteY0" fmla="*/ 47515 h 147106"/>
                <a:gd name="connsiteX1" fmla="*/ 684181 w 684180"/>
                <a:gd name="connsiteY1" fmla="*/ 140169 h 147106"/>
                <a:gd name="connsiteX2" fmla="*/ 669988 w 684180"/>
                <a:gd name="connsiteY2" fmla="*/ 147106 h 147106"/>
                <a:gd name="connsiteX3" fmla="*/ 627983 w 684180"/>
                <a:gd name="connsiteY3" fmla="*/ 66426 h 147106"/>
                <a:gd name="connsiteX4" fmla="*/ 551974 w 684180"/>
                <a:gd name="connsiteY4" fmla="*/ 66426 h 147106"/>
                <a:gd name="connsiteX5" fmla="*/ 536258 w 684180"/>
                <a:gd name="connsiteY5" fmla="*/ 66426 h 147106"/>
                <a:gd name="connsiteX6" fmla="*/ 453295 w 684180"/>
                <a:gd name="connsiteY6" fmla="*/ 66426 h 147106"/>
                <a:gd name="connsiteX7" fmla="*/ 437483 w 684180"/>
                <a:gd name="connsiteY7" fmla="*/ 66426 h 147106"/>
                <a:gd name="connsiteX8" fmla="*/ 349853 w 684180"/>
                <a:gd name="connsiteY8" fmla="*/ 66426 h 147106"/>
                <a:gd name="connsiteX9" fmla="*/ 334042 w 684180"/>
                <a:gd name="connsiteY9" fmla="*/ 66426 h 147106"/>
                <a:gd name="connsiteX10" fmla="*/ 239649 w 684180"/>
                <a:gd name="connsiteY10" fmla="*/ 66426 h 147106"/>
                <a:gd name="connsiteX11" fmla="*/ 227457 w 684180"/>
                <a:gd name="connsiteY11" fmla="*/ 22522 h 147106"/>
                <a:gd name="connsiteX12" fmla="*/ 22574 w 684180"/>
                <a:gd name="connsiteY12" fmla="*/ 22522 h 147106"/>
                <a:gd name="connsiteX13" fmla="*/ 0 w 684180"/>
                <a:gd name="connsiteY13" fmla="*/ 0 h 147106"/>
                <a:gd name="connsiteX14" fmla="*/ 289370 w 684180"/>
                <a:gd name="connsiteY14" fmla="*/ 0 h 147106"/>
                <a:gd name="connsiteX15" fmla="*/ 326993 w 684180"/>
                <a:gd name="connsiteY15" fmla="*/ 47515 h 147106"/>
                <a:gd name="connsiteX16" fmla="*/ 476441 w 684180"/>
                <a:gd name="connsiteY16" fmla="*/ 47515 h 147106"/>
                <a:gd name="connsiteX17" fmla="*/ 622649 w 684180"/>
                <a:gd name="connsiteY17" fmla="*/ 47515 h 147106"/>
                <a:gd name="connsiteX18" fmla="*/ 638080 w 684180"/>
                <a:gd name="connsiteY18" fmla="*/ 47515 h 147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84180" h="147106">
                  <a:moveTo>
                    <a:pt x="638080" y="47515"/>
                  </a:moveTo>
                  <a:lnTo>
                    <a:pt x="684181" y="140169"/>
                  </a:lnTo>
                  <a:lnTo>
                    <a:pt x="669988" y="147106"/>
                  </a:lnTo>
                  <a:lnTo>
                    <a:pt x="627983" y="66426"/>
                  </a:lnTo>
                  <a:lnTo>
                    <a:pt x="551974" y="66426"/>
                  </a:lnTo>
                  <a:lnTo>
                    <a:pt x="536258" y="66426"/>
                  </a:lnTo>
                  <a:lnTo>
                    <a:pt x="453295" y="66426"/>
                  </a:lnTo>
                  <a:lnTo>
                    <a:pt x="437483" y="66426"/>
                  </a:lnTo>
                  <a:lnTo>
                    <a:pt x="349853" y="66426"/>
                  </a:lnTo>
                  <a:lnTo>
                    <a:pt x="334042" y="66426"/>
                  </a:lnTo>
                  <a:lnTo>
                    <a:pt x="239649" y="66426"/>
                  </a:lnTo>
                  <a:lnTo>
                    <a:pt x="227457" y="22522"/>
                  </a:lnTo>
                  <a:lnTo>
                    <a:pt x="22574" y="22522"/>
                  </a:lnTo>
                  <a:lnTo>
                    <a:pt x="0" y="0"/>
                  </a:lnTo>
                  <a:lnTo>
                    <a:pt x="289370" y="0"/>
                  </a:lnTo>
                  <a:lnTo>
                    <a:pt x="326993" y="47515"/>
                  </a:lnTo>
                  <a:lnTo>
                    <a:pt x="476441" y="47515"/>
                  </a:lnTo>
                  <a:lnTo>
                    <a:pt x="622649" y="47515"/>
                  </a:lnTo>
                  <a:lnTo>
                    <a:pt x="638080" y="4751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F770DF57-B648-C043-906E-04C6945280B5}"/>
                </a:ext>
              </a:extLst>
            </p:cNvPr>
            <p:cNvSpPr/>
            <p:nvPr/>
          </p:nvSpPr>
          <p:spPr>
            <a:xfrm>
              <a:off x="3930147" y="5827003"/>
              <a:ext cx="1775039" cy="1829540"/>
            </a:xfrm>
            <a:custGeom>
              <a:avLst/>
              <a:gdLst>
                <a:gd name="connsiteX0" fmla="*/ 76009 w 118014"/>
                <a:gd name="connsiteY0" fmla="*/ 0 h 121638"/>
                <a:gd name="connsiteX1" fmla="*/ 118015 w 118014"/>
                <a:gd name="connsiteY1" fmla="*/ 80680 h 121638"/>
                <a:gd name="connsiteX2" fmla="*/ 87249 w 118014"/>
                <a:gd name="connsiteY2" fmla="*/ 95695 h 121638"/>
                <a:gd name="connsiteX3" fmla="*/ 87249 w 118014"/>
                <a:gd name="connsiteY3" fmla="*/ 95790 h 121638"/>
                <a:gd name="connsiteX4" fmla="*/ 34290 w 118014"/>
                <a:gd name="connsiteY4" fmla="*/ 121638 h 121638"/>
                <a:gd name="connsiteX5" fmla="*/ 0 w 118014"/>
                <a:gd name="connsiteY5" fmla="*/ 0 h 121638"/>
                <a:gd name="connsiteX6" fmla="*/ 76009 w 118014"/>
                <a:gd name="connsiteY6" fmla="*/ 0 h 12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014" h="121638">
                  <a:moveTo>
                    <a:pt x="76009" y="0"/>
                  </a:moveTo>
                  <a:lnTo>
                    <a:pt x="118015" y="80680"/>
                  </a:lnTo>
                  <a:lnTo>
                    <a:pt x="87249" y="95695"/>
                  </a:lnTo>
                  <a:lnTo>
                    <a:pt x="87249" y="95790"/>
                  </a:lnTo>
                  <a:lnTo>
                    <a:pt x="34290" y="121638"/>
                  </a:lnTo>
                  <a:lnTo>
                    <a:pt x="0" y="0"/>
                  </a:lnTo>
                  <a:lnTo>
                    <a:pt x="7600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48A832A4-436B-474A-AABB-5CC74A2EBE02}"/>
                </a:ext>
              </a:extLst>
            </p:cNvPr>
            <p:cNvSpPr/>
            <p:nvPr/>
          </p:nvSpPr>
          <p:spPr>
            <a:xfrm>
              <a:off x="-509600" y="6761796"/>
              <a:ext cx="5752050" cy="3587621"/>
            </a:xfrm>
            <a:custGeom>
              <a:avLst/>
              <a:gdLst>
                <a:gd name="connsiteX0" fmla="*/ 229056 w 382428"/>
                <a:gd name="connsiteY0" fmla="*/ 108611 h 238525"/>
                <a:gd name="connsiteX1" fmla="*/ 242772 w 382428"/>
                <a:gd name="connsiteY1" fmla="*/ 101959 h 238525"/>
                <a:gd name="connsiteX2" fmla="*/ 242772 w 382428"/>
                <a:gd name="connsiteY2" fmla="*/ 101959 h 238525"/>
                <a:gd name="connsiteX3" fmla="*/ 315734 w 382428"/>
                <a:gd name="connsiteY3" fmla="*/ 66323 h 238525"/>
                <a:gd name="connsiteX4" fmla="*/ 329545 w 382428"/>
                <a:gd name="connsiteY4" fmla="*/ 59576 h 238525"/>
                <a:gd name="connsiteX5" fmla="*/ 382409 w 382428"/>
                <a:gd name="connsiteY5" fmla="*/ 33728 h 238525"/>
                <a:gd name="connsiteX6" fmla="*/ 319639 w 382428"/>
                <a:gd name="connsiteY6" fmla="*/ 129423 h 238525"/>
                <a:gd name="connsiteX7" fmla="*/ 201072 w 382428"/>
                <a:gd name="connsiteY7" fmla="*/ 209756 h 238525"/>
                <a:gd name="connsiteX8" fmla="*/ 199624 w 382428"/>
                <a:gd name="connsiteY8" fmla="*/ 220272 h 238525"/>
                <a:gd name="connsiteX9" fmla="*/ 199624 w 382428"/>
                <a:gd name="connsiteY9" fmla="*/ 229014 h 238525"/>
                <a:gd name="connsiteX10" fmla="*/ 199624 w 382428"/>
                <a:gd name="connsiteY10" fmla="*/ 238517 h 238525"/>
                <a:gd name="connsiteX11" fmla="*/ 166001 w 382428"/>
                <a:gd name="connsiteY11" fmla="*/ 238517 h 238525"/>
                <a:gd name="connsiteX12" fmla="*/ 166001 w 382428"/>
                <a:gd name="connsiteY12" fmla="*/ 165154 h 238525"/>
                <a:gd name="connsiteX13" fmla="*/ 15791 w 382428"/>
                <a:gd name="connsiteY13" fmla="*/ 165154 h 238525"/>
                <a:gd name="connsiteX14" fmla="*/ 15791 w 382428"/>
                <a:gd name="connsiteY14" fmla="*/ 238517 h 238525"/>
                <a:gd name="connsiteX15" fmla="*/ -20 w 382428"/>
                <a:gd name="connsiteY15" fmla="*/ 238517 h 238525"/>
                <a:gd name="connsiteX16" fmla="*/ -20 w 382428"/>
                <a:gd name="connsiteY16" fmla="*/ -8 h 238525"/>
                <a:gd name="connsiteX17" fmla="*/ 33413 w 382428"/>
                <a:gd name="connsiteY17" fmla="*/ 120870 h 238525"/>
                <a:gd name="connsiteX18" fmla="*/ 36746 w 382428"/>
                <a:gd name="connsiteY18" fmla="*/ 120870 h 238525"/>
                <a:gd name="connsiteX19" fmla="*/ 58082 w 382428"/>
                <a:gd name="connsiteY19" fmla="*/ 145293 h 238525"/>
                <a:gd name="connsiteX20" fmla="*/ 143807 w 382428"/>
                <a:gd name="connsiteY20" fmla="*/ 145293 h 238525"/>
                <a:gd name="connsiteX21" fmla="*/ 166020 w 382428"/>
                <a:gd name="connsiteY21" fmla="*/ 121307 h 238525"/>
                <a:gd name="connsiteX22" fmla="*/ 166001 w 382428"/>
                <a:gd name="connsiteY22" fmla="*/ 120870 h 238525"/>
                <a:gd name="connsiteX23" fmla="*/ 204101 w 382428"/>
                <a:gd name="connsiteY23" fmla="*/ 120870 h 23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2428" h="238525">
                  <a:moveTo>
                    <a:pt x="229056" y="108611"/>
                  </a:moveTo>
                  <a:lnTo>
                    <a:pt x="242772" y="101959"/>
                  </a:lnTo>
                  <a:lnTo>
                    <a:pt x="242772" y="101959"/>
                  </a:lnTo>
                  <a:lnTo>
                    <a:pt x="315734" y="66323"/>
                  </a:lnTo>
                  <a:lnTo>
                    <a:pt x="329545" y="59576"/>
                  </a:lnTo>
                  <a:lnTo>
                    <a:pt x="382409" y="33728"/>
                  </a:lnTo>
                  <a:lnTo>
                    <a:pt x="319639" y="129423"/>
                  </a:lnTo>
                  <a:cubicBezTo>
                    <a:pt x="264661" y="118940"/>
                    <a:pt x="211578" y="154906"/>
                    <a:pt x="201072" y="209756"/>
                  </a:cubicBezTo>
                  <a:cubicBezTo>
                    <a:pt x="200405" y="213234"/>
                    <a:pt x="199919" y="216744"/>
                    <a:pt x="199624" y="220272"/>
                  </a:cubicBezTo>
                  <a:cubicBezTo>
                    <a:pt x="199624" y="223122"/>
                    <a:pt x="199624" y="226068"/>
                    <a:pt x="199624" y="229014"/>
                  </a:cubicBezTo>
                  <a:cubicBezTo>
                    <a:pt x="199624" y="231960"/>
                    <a:pt x="199624" y="235476"/>
                    <a:pt x="199624" y="238517"/>
                  </a:cubicBezTo>
                  <a:lnTo>
                    <a:pt x="166001" y="238517"/>
                  </a:lnTo>
                  <a:lnTo>
                    <a:pt x="166001" y="165154"/>
                  </a:lnTo>
                  <a:lnTo>
                    <a:pt x="15791" y="165154"/>
                  </a:lnTo>
                  <a:lnTo>
                    <a:pt x="15791" y="238517"/>
                  </a:lnTo>
                  <a:lnTo>
                    <a:pt x="-20" y="238517"/>
                  </a:lnTo>
                  <a:lnTo>
                    <a:pt x="-20" y="-8"/>
                  </a:lnTo>
                  <a:lnTo>
                    <a:pt x="33413" y="120870"/>
                  </a:lnTo>
                  <a:lnTo>
                    <a:pt x="36746" y="120870"/>
                  </a:lnTo>
                  <a:cubicBezTo>
                    <a:pt x="35984" y="133458"/>
                    <a:pt x="45481" y="144330"/>
                    <a:pt x="58082" y="145293"/>
                  </a:cubicBezTo>
                  <a:lnTo>
                    <a:pt x="143807" y="145293"/>
                  </a:lnTo>
                  <a:cubicBezTo>
                    <a:pt x="156580" y="144790"/>
                    <a:pt x="166524" y="134051"/>
                    <a:pt x="166020" y="121307"/>
                  </a:cubicBezTo>
                  <a:cubicBezTo>
                    <a:pt x="166020" y="121162"/>
                    <a:pt x="166010" y="121016"/>
                    <a:pt x="166001" y="120870"/>
                  </a:cubicBezTo>
                  <a:lnTo>
                    <a:pt x="204101" y="120870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BB10D2FE-4A03-0046-97EC-94C14B2E78D7}"/>
                </a:ext>
              </a:extLst>
            </p:cNvPr>
            <p:cNvSpPr/>
            <p:nvPr/>
          </p:nvSpPr>
          <p:spPr>
            <a:xfrm>
              <a:off x="2637824" y="8831475"/>
              <a:ext cx="2756483" cy="2750026"/>
            </a:xfrm>
            <a:custGeom>
              <a:avLst/>
              <a:gdLst>
                <a:gd name="connsiteX0" fmla="*/ 91616 w 183266"/>
                <a:gd name="connsiteY0" fmla="*/ -8 h 182837"/>
                <a:gd name="connsiteX1" fmla="*/ 183247 w 183266"/>
                <a:gd name="connsiteY1" fmla="*/ 91411 h 182837"/>
                <a:gd name="connsiteX2" fmla="*/ 91616 w 183266"/>
                <a:gd name="connsiteY2" fmla="*/ 182830 h 182837"/>
                <a:gd name="connsiteX3" fmla="*/ -15 w 183266"/>
                <a:gd name="connsiteY3" fmla="*/ 91411 h 182837"/>
                <a:gd name="connsiteX4" fmla="*/ -15 w 183266"/>
                <a:gd name="connsiteY4" fmla="*/ 91316 h 182837"/>
                <a:gd name="connsiteX5" fmla="*/ 462 w 183266"/>
                <a:gd name="connsiteY5" fmla="*/ 82573 h 182837"/>
                <a:gd name="connsiteX6" fmla="*/ 86187 w 183266"/>
                <a:gd name="connsiteY6" fmla="*/ 87 h 182837"/>
                <a:gd name="connsiteX7" fmla="*/ 173150 w 183266"/>
                <a:gd name="connsiteY7" fmla="*/ 91316 h 182837"/>
                <a:gd name="connsiteX8" fmla="*/ 91616 w 183266"/>
                <a:gd name="connsiteY8" fmla="*/ 9970 h 182837"/>
                <a:gd name="connsiteX9" fmla="*/ 10082 w 183266"/>
                <a:gd name="connsiteY9" fmla="*/ 91316 h 182837"/>
                <a:gd name="connsiteX10" fmla="*/ 91616 w 183266"/>
                <a:gd name="connsiteY10" fmla="*/ 172662 h 182837"/>
                <a:gd name="connsiteX11" fmla="*/ 173150 w 183266"/>
                <a:gd name="connsiteY11" fmla="*/ 91316 h 18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266" h="182837">
                  <a:moveTo>
                    <a:pt x="91616" y="-8"/>
                  </a:moveTo>
                  <a:cubicBezTo>
                    <a:pt x="142222" y="-8"/>
                    <a:pt x="183247" y="40921"/>
                    <a:pt x="183247" y="91411"/>
                  </a:cubicBezTo>
                  <a:cubicBezTo>
                    <a:pt x="183247" y="141900"/>
                    <a:pt x="142222" y="182830"/>
                    <a:pt x="91616" y="182830"/>
                  </a:cubicBezTo>
                  <a:cubicBezTo>
                    <a:pt x="41010" y="182830"/>
                    <a:pt x="-15" y="141900"/>
                    <a:pt x="-15" y="91411"/>
                  </a:cubicBezTo>
                  <a:cubicBezTo>
                    <a:pt x="-15" y="91379"/>
                    <a:pt x="-15" y="91347"/>
                    <a:pt x="-15" y="91316"/>
                  </a:cubicBezTo>
                  <a:cubicBezTo>
                    <a:pt x="-53" y="88395"/>
                    <a:pt x="109" y="85473"/>
                    <a:pt x="462" y="82573"/>
                  </a:cubicBezTo>
                  <a:cubicBezTo>
                    <a:pt x="4786" y="37773"/>
                    <a:pt x="41153" y="2780"/>
                    <a:pt x="86187" y="87"/>
                  </a:cubicBezTo>
                  <a:close/>
                  <a:moveTo>
                    <a:pt x="173150" y="91316"/>
                  </a:moveTo>
                  <a:cubicBezTo>
                    <a:pt x="173150" y="46389"/>
                    <a:pt x="136650" y="9970"/>
                    <a:pt x="91616" y="9970"/>
                  </a:cubicBezTo>
                  <a:cubicBezTo>
                    <a:pt x="46582" y="9970"/>
                    <a:pt x="10082" y="46389"/>
                    <a:pt x="10082" y="91316"/>
                  </a:cubicBezTo>
                  <a:cubicBezTo>
                    <a:pt x="10082" y="136242"/>
                    <a:pt x="46582" y="172662"/>
                    <a:pt x="91616" y="172662"/>
                  </a:cubicBezTo>
                  <a:cubicBezTo>
                    <a:pt x="136622" y="172609"/>
                    <a:pt x="173093" y="136220"/>
                    <a:pt x="173150" y="91316"/>
                  </a:cubicBezTo>
                  <a:close/>
                </a:path>
              </a:pathLst>
            </a:custGeom>
            <a:solidFill>
              <a:srgbClr val="1616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110EA70E-C120-DE44-B41B-75FFE0C45931}"/>
                </a:ext>
              </a:extLst>
            </p:cNvPr>
            <p:cNvSpPr/>
            <p:nvPr/>
          </p:nvSpPr>
          <p:spPr>
            <a:xfrm>
              <a:off x="2789782" y="8981558"/>
              <a:ext cx="2452668" cy="2447019"/>
            </a:xfrm>
            <a:custGeom>
              <a:avLst/>
              <a:gdLst>
                <a:gd name="connsiteX0" fmla="*/ 81514 w 163067"/>
                <a:gd name="connsiteY0" fmla="*/ -8 h 162691"/>
                <a:gd name="connsiteX1" fmla="*/ 163048 w 163067"/>
                <a:gd name="connsiteY1" fmla="*/ 81338 h 162691"/>
                <a:gd name="connsiteX2" fmla="*/ 81514 w 163067"/>
                <a:gd name="connsiteY2" fmla="*/ 162683 h 162691"/>
                <a:gd name="connsiteX3" fmla="*/ -20 w 163067"/>
                <a:gd name="connsiteY3" fmla="*/ 81338 h 162691"/>
                <a:gd name="connsiteX4" fmla="*/ 81514 w 163067"/>
                <a:gd name="connsiteY4" fmla="*/ -8 h 162691"/>
                <a:gd name="connsiteX5" fmla="*/ 122948 w 163067"/>
                <a:gd name="connsiteY5" fmla="*/ 81338 h 162691"/>
                <a:gd name="connsiteX6" fmla="*/ 81514 w 163067"/>
                <a:gd name="connsiteY6" fmla="*/ 40000 h 162691"/>
                <a:gd name="connsiteX7" fmla="*/ 40080 w 163067"/>
                <a:gd name="connsiteY7" fmla="*/ 81338 h 162691"/>
                <a:gd name="connsiteX8" fmla="*/ 81514 w 163067"/>
                <a:gd name="connsiteY8" fmla="*/ 122676 h 162691"/>
                <a:gd name="connsiteX9" fmla="*/ 122948 w 163067"/>
                <a:gd name="connsiteY9" fmla="*/ 81338 h 16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067" h="162691">
                  <a:moveTo>
                    <a:pt x="81514" y="-8"/>
                  </a:moveTo>
                  <a:cubicBezTo>
                    <a:pt x="126548" y="-8"/>
                    <a:pt x="163048" y="36411"/>
                    <a:pt x="163048" y="81338"/>
                  </a:cubicBezTo>
                  <a:cubicBezTo>
                    <a:pt x="163048" y="126264"/>
                    <a:pt x="126548" y="162683"/>
                    <a:pt x="81514" y="162683"/>
                  </a:cubicBezTo>
                  <a:cubicBezTo>
                    <a:pt x="36480" y="162683"/>
                    <a:pt x="-20" y="126264"/>
                    <a:pt x="-20" y="81338"/>
                  </a:cubicBezTo>
                  <a:cubicBezTo>
                    <a:pt x="37" y="36433"/>
                    <a:pt x="36508" y="44"/>
                    <a:pt x="81514" y="-8"/>
                  </a:cubicBezTo>
                  <a:close/>
                  <a:moveTo>
                    <a:pt x="122948" y="81338"/>
                  </a:moveTo>
                  <a:cubicBezTo>
                    <a:pt x="122948" y="58508"/>
                    <a:pt x="104393" y="40000"/>
                    <a:pt x="81514" y="40000"/>
                  </a:cubicBezTo>
                  <a:cubicBezTo>
                    <a:pt x="58635" y="40000"/>
                    <a:pt x="40080" y="58508"/>
                    <a:pt x="40080" y="81338"/>
                  </a:cubicBezTo>
                  <a:cubicBezTo>
                    <a:pt x="40080" y="104168"/>
                    <a:pt x="58635" y="122676"/>
                    <a:pt x="81514" y="122676"/>
                  </a:cubicBezTo>
                  <a:cubicBezTo>
                    <a:pt x="104393" y="122676"/>
                    <a:pt x="122948" y="104168"/>
                    <a:pt x="122948" y="81338"/>
                  </a:cubicBezTo>
                  <a:close/>
                </a:path>
              </a:pathLst>
            </a:custGeom>
            <a:solidFill>
              <a:srgbClr val="4138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915D9CC3-31EE-6947-94FF-FE6C019D5300}"/>
                </a:ext>
              </a:extLst>
            </p:cNvPr>
            <p:cNvSpPr/>
            <p:nvPr/>
          </p:nvSpPr>
          <p:spPr>
            <a:xfrm>
              <a:off x="3392909" y="9589009"/>
              <a:ext cx="1246392" cy="1243517"/>
            </a:xfrm>
            <a:custGeom>
              <a:avLst/>
              <a:gdLst>
                <a:gd name="connsiteX0" fmla="*/ 41414 w 82867"/>
                <a:gd name="connsiteY0" fmla="*/ -8 h 82676"/>
                <a:gd name="connsiteX1" fmla="*/ 82847 w 82867"/>
                <a:gd name="connsiteY1" fmla="*/ 41330 h 82676"/>
                <a:gd name="connsiteX2" fmla="*/ 41414 w 82867"/>
                <a:gd name="connsiteY2" fmla="*/ 82668 h 82676"/>
                <a:gd name="connsiteX3" fmla="*/ -20 w 82867"/>
                <a:gd name="connsiteY3" fmla="*/ 41330 h 82676"/>
                <a:gd name="connsiteX4" fmla="*/ -20 w 82867"/>
                <a:gd name="connsiteY4" fmla="*/ 41235 h 82676"/>
                <a:gd name="connsiteX5" fmla="*/ 41414 w 82867"/>
                <a:gd name="connsiteY5" fmla="*/ -8 h 82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867" h="82676">
                  <a:moveTo>
                    <a:pt x="41414" y="-8"/>
                  </a:moveTo>
                  <a:cubicBezTo>
                    <a:pt x="64293" y="-8"/>
                    <a:pt x="82847" y="18500"/>
                    <a:pt x="82847" y="41330"/>
                  </a:cubicBezTo>
                  <a:cubicBezTo>
                    <a:pt x="82847" y="64160"/>
                    <a:pt x="64293" y="82668"/>
                    <a:pt x="41414" y="82668"/>
                  </a:cubicBezTo>
                  <a:cubicBezTo>
                    <a:pt x="18535" y="82668"/>
                    <a:pt x="-20" y="64160"/>
                    <a:pt x="-20" y="41330"/>
                  </a:cubicBezTo>
                  <a:cubicBezTo>
                    <a:pt x="-20" y="41299"/>
                    <a:pt x="-20" y="41266"/>
                    <a:pt x="-20" y="41235"/>
                  </a:cubicBezTo>
                  <a:cubicBezTo>
                    <a:pt x="37" y="18442"/>
                    <a:pt x="18563" y="-8"/>
                    <a:pt x="41414" y="-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A4B22A53-7B14-304D-8B20-4A884DA9C4A6}"/>
                </a:ext>
              </a:extLst>
            </p:cNvPr>
            <p:cNvSpPr/>
            <p:nvPr/>
          </p:nvSpPr>
          <p:spPr>
            <a:xfrm>
              <a:off x="3693770" y="5827003"/>
              <a:ext cx="752132" cy="1931029"/>
            </a:xfrm>
            <a:custGeom>
              <a:avLst/>
              <a:gdLst>
                <a:gd name="connsiteX0" fmla="*/ 15716 w 50006"/>
                <a:gd name="connsiteY0" fmla="*/ 0 h 128385"/>
                <a:gd name="connsiteX1" fmla="*/ 50006 w 50006"/>
                <a:gd name="connsiteY1" fmla="*/ 121638 h 128385"/>
                <a:gd name="connsiteX2" fmla="*/ 36290 w 50006"/>
                <a:gd name="connsiteY2" fmla="*/ 128386 h 128385"/>
                <a:gd name="connsiteX3" fmla="*/ 0 w 50006"/>
                <a:gd name="connsiteY3" fmla="*/ 0 h 128385"/>
                <a:gd name="connsiteX4" fmla="*/ 15716 w 50006"/>
                <a:gd name="connsiteY4" fmla="*/ 0 h 12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06" h="128385">
                  <a:moveTo>
                    <a:pt x="15716" y="0"/>
                  </a:moveTo>
                  <a:lnTo>
                    <a:pt x="50006" y="121638"/>
                  </a:lnTo>
                  <a:lnTo>
                    <a:pt x="36290" y="128386"/>
                  </a:lnTo>
                  <a:lnTo>
                    <a:pt x="0" y="0"/>
                  </a:lnTo>
                  <a:lnTo>
                    <a:pt x="157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2F81FAE6-4AC6-B24A-8806-45C98DF0C197}"/>
                </a:ext>
              </a:extLst>
            </p:cNvPr>
            <p:cNvSpPr/>
            <p:nvPr/>
          </p:nvSpPr>
          <p:spPr>
            <a:xfrm>
              <a:off x="2445930" y="5827003"/>
              <a:ext cx="1793670" cy="2467021"/>
            </a:xfrm>
            <a:custGeom>
              <a:avLst/>
              <a:gdLst>
                <a:gd name="connsiteX0" fmla="*/ 82963 w 119253"/>
                <a:gd name="connsiteY0" fmla="*/ 0 h 164021"/>
                <a:gd name="connsiteX1" fmla="*/ 119253 w 119253"/>
                <a:gd name="connsiteY1" fmla="*/ 128386 h 164021"/>
                <a:gd name="connsiteX2" fmla="*/ 46292 w 119253"/>
                <a:gd name="connsiteY2" fmla="*/ 164022 h 164021"/>
                <a:gd name="connsiteX3" fmla="*/ 0 w 119253"/>
                <a:gd name="connsiteY3" fmla="*/ 0 h 164021"/>
                <a:gd name="connsiteX4" fmla="*/ 82963 w 119253"/>
                <a:gd name="connsiteY4" fmla="*/ 0 h 16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253" h="164021">
                  <a:moveTo>
                    <a:pt x="82963" y="0"/>
                  </a:moveTo>
                  <a:lnTo>
                    <a:pt x="119253" y="128386"/>
                  </a:lnTo>
                  <a:lnTo>
                    <a:pt x="46292" y="164022"/>
                  </a:lnTo>
                  <a:lnTo>
                    <a:pt x="0" y="0"/>
                  </a:lnTo>
                  <a:lnTo>
                    <a:pt x="8296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02E7CB21-8997-CD4D-B358-A04F511C2563}"/>
                </a:ext>
              </a:extLst>
            </p:cNvPr>
            <p:cNvSpPr/>
            <p:nvPr/>
          </p:nvSpPr>
          <p:spPr>
            <a:xfrm>
              <a:off x="2208116" y="5827003"/>
              <a:ext cx="934086" cy="2568498"/>
            </a:xfrm>
            <a:custGeom>
              <a:avLst/>
              <a:gdLst>
                <a:gd name="connsiteX0" fmla="*/ 15812 w 62103"/>
                <a:gd name="connsiteY0" fmla="*/ 0 h 170768"/>
                <a:gd name="connsiteX1" fmla="*/ 62103 w 62103"/>
                <a:gd name="connsiteY1" fmla="*/ 164022 h 170768"/>
                <a:gd name="connsiteX2" fmla="*/ 62103 w 62103"/>
                <a:gd name="connsiteY2" fmla="*/ 164117 h 170768"/>
                <a:gd name="connsiteX3" fmla="*/ 48387 w 62103"/>
                <a:gd name="connsiteY3" fmla="*/ 170769 h 170768"/>
                <a:gd name="connsiteX4" fmla="*/ 0 w 62103"/>
                <a:gd name="connsiteY4" fmla="*/ 0 h 170768"/>
                <a:gd name="connsiteX5" fmla="*/ 15812 w 62103"/>
                <a:gd name="connsiteY5" fmla="*/ 0 h 17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103" h="170768">
                  <a:moveTo>
                    <a:pt x="15812" y="0"/>
                  </a:moveTo>
                  <a:lnTo>
                    <a:pt x="62103" y="164022"/>
                  </a:lnTo>
                  <a:lnTo>
                    <a:pt x="62103" y="164117"/>
                  </a:lnTo>
                  <a:lnTo>
                    <a:pt x="48387" y="170769"/>
                  </a:lnTo>
                  <a:lnTo>
                    <a:pt x="0" y="0"/>
                  </a:lnTo>
                  <a:lnTo>
                    <a:pt x="1581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E592B44E-24CB-E241-993D-5E7D0B2145E6}"/>
                </a:ext>
              </a:extLst>
            </p:cNvPr>
            <p:cNvSpPr/>
            <p:nvPr/>
          </p:nvSpPr>
          <p:spPr>
            <a:xfrm>
              <a:off x="890086" y="5827003"/>
              <a:ext cx="2045803" cy="2752890"/>
            </a:xfrm>
            <a:custGeom>
              <a:avLst/>
              <a:gdLst>
                <a:gd name="connsiteX0" fmla="*/ 62484 w 136016"/>
                <a:gd name="connsiteY0" fmla="*/ 183028 h 183027"/>
                <a:gd name="connsiteX1" fmla="*/ 51911 w 136016"/>
                <a:gd name="connsiteY1" fmla="*/ 183028 h 183027"/>
                <a:gd name="connsiteX2" fmla="*/ 0 w 136016"/>
                <a:gd name="connsiteY2" fmla="*/ 0 h 183027"/>
                <a:gd name="connsiteX3" fmla="*/ 87630 w 136016"/>
                <a:gd name="connsiteY3" fmla="*/ 0 h 183027"/>
                <a:gd name="connsiteX4" fmla="*/ 136017 w 136016"/>
                <a:gd name="connsiteY4" fmla="*/ 170769 h 183027"/>
                <a:gd name="connsiteX5" fmla="*/ 110966 w 136016"/>
                <a:gd name="connsiteY5" fmla="*/ 183028 h 183027"/>
                <a:gd name="connsiteX6" fmla="*/ 72485 w 136016"/>
                <a:gd name="connsiteY6" fmla="*/ 183028 h 183027"/>
                <a:gd name="connsiteX7" fmla="*/ 62484 w 136016"/>
                <a:gd name="connsiteY7" fmla="*/ 183028 h 183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016" h="183027">
                  <a:moveTo>
                    <a:pt x="62484" y="183028"/>
                  </a:moveTo>
                  <a:lnTo>
                    <a:pt x="51911" y="183028"/>
                  </a:lnTo>
                  <a:lnTo>
                    <a:pt x="0" y="0"/>
                  </a:lnTo>
                  <a:lnTo>
                    <a:pt x="87630" y="0"/>
                  </a:lnTo>
                  <a:lnTo>
                    <a:pt x="136017" y="170769"/>
                  </a:lnTo>
                  <a:lnTo>
                    <a:pt x="110966" y="183028"/>
                  </a:lnTo>
                  <a:lnTo>
                    <a:pt x="72485" y="183028"/>
                  </a:lnTo>
                  <a:lnTo>
                    <a:pt x="62484" y="18302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62F028EA-A84B-524D-95B2-A9CC7D8BE64C}"/>
                </a:ext>
              </a:extLst>
            </p:cNvPr>
            <p:cNvSpPr/>
            <p:nvPr/>
          </p:nvSpPr>
          <p:spPr>
            <a:xfrm>
              <a:off x="1503253" y="9245966"/>
              <a:ext cx="489959" cy="1417891"/>
            </a:xfrm>
            <a:custGeom>
              <a:avLst/>
              <a:gdLst>
                <a:gd name="connsiteX0" fmla="*/ 32575 w 32575"/>
                <a:gd name="connsiteY0" fmla="*/ 73363 h 94269"/>
                <a:gd name="connsiteX1" fmla="*/ 32575 w 32575"/>
                <a:gd name="connsiteY1" fmla="*/ 94270 h 94269"/>
                <a:gd name="connsiteX2" fmla="*/ 0 w 32575"/>
                <a:gd name="connsiteY2" fmla="*/ 94270 h 94269"/>
                <a:gd name="connsiteX3" fmla="*/ 0 w 32575"/>
                <a:gd name="connsiteY3" fmla="*/ 0 h 94269"/>
                <a:gd name="connsiteX4" fmla="*/ 32575 w 32575"/>
                <a:gd name="connsiteY4" fmla="*/ 0 h 94269"/>
                <a:gd name="connsiteX5" fmla="*/ 32575 w 32575"/>
                <a:gd name="connsiteY5" fmla="*/ 73363 h 9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5" h="94269">
                  <a:moveTo>
                    <a:pt x="32575" y="73363"/>
                  </a:moveTo>
                  <a:lnTo>
                    <a:pt x="32575" y="94270"/>
                  </a:lnTo>
                  <a:lnTo>
                    <a:pt x="0" y="94270"/>
                  </a:lnTo>
                  <a:lnTo>
                    <a:pt x="0" y="0"/>
                  </a:lnTo>
                  <a:lnTo>
                    <a:pt x="32575" y="0"/>
                  </a:lnTo>
                  <a:lnTo>
                    <a:pt x="32575" y="7336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30F19BA3-D8AA-E24F-A8DC-6AA4F8655084}"/>
                </a:ext>
              </a:extLst>
            </p:cNvPr>
            <p:cNvSpPr/>
            <p:nvPr/>
          </p:nvSpPr>
          <p:spPr>
            <a:xfrm>
              <a:off x="41306" y="8579904"/>
              <a:ext cx="1951906" cy="367334"/>
            </a:xfrm>
            <a:custGeom>
              <a:avLst/>
              <a:gdLst>
                <a:gd name="connsiteX0" fmla="*/ 118895 w 128482"/>
                <a:gd name="connsiteY0" fmla="*/ -8 h 24422"/>
                <a:gd name="connsiteX1" fmla="*/ 128420 w 128482"/>
                <a:gd name="connsiteY1" fmla="*/ -8 h 24422"/>
                <a:gd name="connsiteX2" fmla="*/ 107084 w 128482"/>
                <a:gd name="connsiteY2" fmla="*/ 24415 h 24422"/>
                <a:gd name="connsiteX3" fmla="*/ 21359 w 128482"/>
                <a:gd name="connsiteY3" fmla="*/ 24415 h 24422"/>
                <a:gd name="connsiteX4" fmla="*/ 23 w 128482"/>
                <a:gd name="connsiteY4" fmla="*/ -8 h 24422"/>
                <a:gd name="connsiteX5" fmla="*/ 9548 w 128482"/>
                <a:gd name="connsiteY5" fmla="*/ -8 h 24422"/>
                <a:gd name="connsiteX6" fmla="*/ 20883 w 128482"/>
                <a:gd name="connsiteY6" fmla="*/ 14437 h 24422"/>
                <a:gd name="connsiteX7" fmla="*/ 106608 w 128482"/>
                <a:gd name="connsiteY7" fmla="*/ 14437 h 24422"/>
                <a:gd name="connsiteX8" fmla="*/ 118914 w 128482"/>
                <a:gd name="connsiteY8" fmla="*/ 176 h 24422"/>
                <a:gd name="connsiteX9" fmla="*/ 118895 w 128482"/>
                <a:gd name="connsiteY9" fmla="*/ -8 h 24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482" h="24422">
                  <a:moveTo>
                    <a:pt x="118895" y="-8"/>
                  </a:moveTo>
                  <a:lnTo>
                    <a:pt x="128420" y="-8"/>
                  </a:lnTo>
                  <a:cubicBezTo>
                    <a:pt x="129182" y="12580"/>
                    <a:pt x="119685" y="23452"/>
                    <a:pt x="107084" y="24415"/>
                  </a:cubicBezTo>
                  <a:lnTo>
                    <a:pt x="21359" y="24415"/>
                  </a:lnTo>
                  <a:cubicBezTo>
                    <a:pt x="8757" y="23452"/>
                    <a:pt x="-739" y="12580"/>
                    <a:pt x="23" y="-8"/>
                  </a:cubicBezTo>
                  <a:lnTo>
                    <a:pt x="9548" y="-8"/>
                  </a:lnTo>
                  <a:cubicBezTo>
                    <a:pt x="8910" y="7037"/>
                    <a:pt x="13872" y="13362"/>
                    <a:pt x="20883" y="14437"/>
                  </a:cubicBezTo>
                  <a:lnTo>
                    <a:pt x="106608" y="14437"/>
                  </a:lnTo>
                  <a:cubicBezTo>
                    <a:pt x="113951" y="13888"/>
                    <a:pt x="119457" y="7503"/>
                    <a:pt x="118914" y="176"/>
                  </a:cubicBezTo>
                  <a:cubicBezTo>
                    <a:pt x="118904" y="115"/>
                    <a:pt x="118904" y="54"/>
                    <a:pt x="118895" y="-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C909F259-A892-9A4D-AB5B-67A9E38E1D4B}"/>
                </a:ext>
              </a:extLst>
            </p:cNvPr>
            <p:cNvSpPr/>
            <p:nvPr/>
          </p:nvSpPr>
          <p:spPr>
            <a:xfrm>
              <a:off x="165737" y="8579892"/>
              <a:ext cx="1717542" cy="237156"/>
            </a:xfrm>
            <a:custGeom>
              <a:avLst/>
              <a:gdLst>
                <a:gd name="connsiteX0" fmla="*/ 97952 w 108512"/>
                <a:gd name="connsiteY0" fmla="*/ -8 h 14444"/>
                <a:gd name="connsiteX1" fmla="*/ 108430 w 108512"/>
                <a:gd name="connsiteY1" fmla="*/ -8 h 14444"/>
                <a:gd name="connsiteX2" fmla="*/ 97095 w 108512"/>
                <a:gd name="connsiteY2" fmla="*/ 14437 h 14444"/>
                <a:gd name="connsiteX3" fmla="*/ 11370 w 108512"/>
                <a:gd name="connsiteY3" fmla="*/ 14437 h 14444"/>
                <a:gd name="connsiteX4" fmla="*/ 35 w 108512"/>
                <a:gd name="connsiteY4" fmla="*/ -8 h 14444"/>
                <a:gd name="connsiteX5" fmla="*/ 97952 w 108512"/>
                <a:gd name="connsiteY5" fmla="*/ -8 h 1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512" h="14444">
                  <a:moveTo>
                    <a:pt x="97952" y="-8"/>
                  </a:moveTo>
                  <a:lnTo>
                    <a:pt x="108430" y="-8"/>
                  </a:lnTo>
                  <a:cubicBezTo>
                    <a:pt x="109115" y="7052"/>
                    <a:pt x="104124" y="13405"/>
                    <a:pt x="97095" y="14437"/>
                  </a:cubicBezTo>
                  <a:lnTo>
                    <a:pt x="11370" y="14437"/>
                  </a:lnTo>
                  <a:cubicBezTo>
                    <a:pt x="4360" y="13362"/>
                    <a:pt x="-603" y="7037"/>
                    <a:pt x="35" y="-8"/>
                  </a:cubicBezTo>
                  <a:lnTo>
                    <a:pt x="97952" y="-8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39BF101E-1C00-B646-B44C-19FA6CEE5140}"/>
                </a:ext>
              </a:extLst>
            </p:cNvPr>
            <p:cNvSpPr/>
            <p:nvPr/>
          </p:nvSpPr>
          <p:spPr>
            <a:xfrm>
              <a:off x="652260" y="5827003"/>
              <a:ext cx="1018595" cy="2752890"/>
            </a:xfrm>
            <a:custGeom>
              <a:avLst/>
              <a:gdLst>
                <a:gd name="connsiteX0" fmla="*/ 15812 w 67722"/>
                <a:gd name="connsiteY0" fmla="*/ 0 h 183027"/>
                <a:gd name="connsiteX1" fmla="*/ 67723 w 67722"/>
                <a:gd name="connsiteY1" fmla="*/ 183028 h 183027"/>
                <a:gd name="connsiteX2" fmla="*/ 51816 w 67722"/>
                <a:gd name="connsiteY2" fmla="*/ 183028 h 183027"/>
                <a:gd name="connsiteX3" fmla="*/ 0 w 67722"/>
                <a:gd name="connsiteY3" fmla="*/ 0 h 183027"/>
                <a:gd name="connsiteX4" fmla="*/ 15812 w 67722"/>
                <a:gd name="connsiteY4" fmla="*/ 0 h 183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722" h="183027">
                  <a:moveTo>
                    <a:pt x="15812" y="0"/>
                  </a:moveTo>
                  <a:lnTo>
                    <a:pt x="67723" y="183028"/>
                  </a:lnTo>
                  <a:lnTo>
                    <a:pt x="51816" y="183028"/>
                  </a:lnTo>
                  <a:lnTo>
                    <a:pt x="0" y="0"/>
                  </a:lnTo>
                  <a:lnTo>
                    <a:pt x="1581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EA627410-BB19-564A-B1E0-D7CCB4030321}"/>
                </a:ext>
              </a:extLst>
            </p:cNvPr>
            <p:cNvSpPr/>
            <p:nvPr/>
          </p:nvSpPr>
          <p:spPr>
            <a:xfrm>
              <a:off x="1351407" y="9245966"/>
              <a:ext cx="151857" cy="1417891"/>
            </a:xfrm>
            <a:custGeom>
              <a:avLst/>
              <a:gdLst>
                <a:gd name="connsiteX0" fmla="*/ 0 w 10096"/>
                <a:gd name="connsiteY0" fmla="*/ 0 h 94269"/>
                <a:gd name="connsiteX1" fmla="*/ 10096 w 10096"/>
                <a:gd name="connsiteY1" fmla="*/ 0 h 94269"/>
                <a:gd name="connsiteX2" fmla="*/ 10096 w 10096"/>
                <a:gd name="connsiteY2" fmla="*/ 94270 h 94269"/>
                <a:gd name="connsiteX3" fmla="*/ 0 w 10096"/>
                <a:gd name="connsiteY3" fmla="*/ 94270 h 9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6" h="94269">
                  <a:moveTo>
                    <a:pt x="0" y="0"/>
                  </a:moveTo>
                  <a:lnTo>
                    <a:pt x="10096" y="0"/>
                  </a:lnTo>
                  <a:lnTo>
                    <a:pt x="10096" y="94270"/>
                  </a:lnTo>
                  <a:lnTo>
                    <a:pt x="0" y="9427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F7E24B4A-2BB1-374F-B503-E96B722C8514}"/>
                </a:ext>
              </a:extLst>
            </p:cNvPr>
            <p:cNvSpPr/>
            <p:nvPr/>
          </p:nvSpPr>
          <p:spPr>
            <a:xfrm>
              <a:off x="-767483" y="5827003"/>
              <a:ext cx="2199098" cy="2752890"/>
            </a:xfrm>
            <a:custGeom>
              <a:avLst/>
              <a:gdLst>
                <a:gd name="connsiteX0" fmla="*/ 53911 w 146208"/>
                <a:gd name="connsiteY0" fmla="*/ 183028 h 183027"/>
                <a:gd name="connsiteX1" fmla="*/ 50578 w 146208"/>
                <a:gd name="connsiteY1" fmla="*/ 183028 h 183027"/>
                <a:gd name="connsiteX2" fmla="*/ 17050 w 146208"/>
                <a:gd name="connsiteY2" fmla="*/ 62150 h 183027"/>
                <a:gd name="connsiteX3" fmla="*/ 17050 w 146208"/>
                <a:gd name="connsiteY3" fmla="*/ 62055 h 183027"/>
                <a:gd name="connsiteX4" fmla="*/ 0 w 146208"/>
                <a:gd name="connsiteY4" fmla="*/ 0 h 183027"/>
                <a:gd name="connsiteX5" fmla="*/ 94393 w 146208"/>
                <a:gd name="connsiteY5" fmla="*/ 0 h 183027"/>
                <a:gd name="connsiteX6" fmla="*/ 146209 w 146208"/>
                <a:gd name="connsiteY6" fmla="*/ 183028 h 183027"/>
                <a:gd name="connsiteX7" fmla="*/ 63913 w 146208"/>
                <a:gd name="connsiteY7" fmla="*/ 183028 h 183027"/>
                <a:gd name="connsiteX8" fmla="*/ 53911 w 146208"/>
                <a:gd name="connsiteY8" fmla="*/ 183028 h 183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208" h="183027">
                  <a:moveTo>
                    <a:pt x="53911" y="183028"/>
                  </a:moveTo>
                  <a:lnTo>
                    <a:pt x="50578" y="183028"/>
                  </a:lnTo>
                  <a:lnTo>
                    <a:pt x="17050" y="62150"/>
                  </a:lnTo>
                  <a:lnTo>
                    <a:pt x="17050" y="62055"/>
                  </a:lnTo>
                  <a:lnTo>
                    <a:pt x="0" y="0"/>
                  </a:lnTo>
                  <a:lnTo>
                    <a:pt x="94393" y="0"/>
                  </a:lnTo>
                  <a:lnTo>
                    <a:pt x="146209" y="183028"/>
                  </a:lnTo>
                  <a:lnTo>
                    <a:pt x="63913" y="183028"/>
                  </a:lnTo>
                  <a:lnTo>
                    <a:pt x="53911" y="18302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5A2995F9-6ABD-D84A-BA35-DD93C43423CE}"/>
                </a:ext>
              </a:extLst>
            </p:cNvPr>
            <p:cNvSpPr/>
            <p:nvPr/>
          </p:nvSpPr>
          <p:spPr>
            <a:xfrm>
              <a:off x="382933" y="9245966"/>
              <a:ext cx="968451" cy="1417891"/>
            </a:xfrm>
            <a:custGeom>
              <a:avLst/>
              <a:gdLst>
                <a:gd name="connsiteX0" fmla="*/ 0 w 64388"/>
                <a:gd name="connsiteY0" fmla="*/ 0 h 94269"/>
                <a:gd name="connsiteX1" fmla="*/ 64389 w 64388"/>
                <a:gd name="connsiteY1" fmla="*/ 0 h 94269"/>
                <a:gd name="connsiteX2" fmla="*/ 64389 w 64388"/>
                <a:gd name="connsiteY2" fmla="*/ 94270 h 94269"/>
                <a:gd name="connsiteX3" fmla="*/ 0 w 64388"/>
                <a:gd name="connsiteY3" fmla="*/ 94270 h 9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88" h="94269">
                  <a:moveTo>
                    <a:pt x="0" y="0"/>
                  </a:moveTo>
                  <a:lnTo>
                    <a:pt x="64389" y="0"/>
                  </a:lnTo>
                  <a:lnTo>
                    <a:pt x="64389" y="94270"/>
                  </a:lnTo>
                  <a:lnTo>
                    <a:pt x="0" y="9427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E32A8991-2CBE-E449-87CE-D3C50B656A25}"/>
                </a:ext>
              </a:extLst>
            </p:cNvPr>
            <p:cNvSpPr/>
            <p:nvPr/>
          </p:nvSpPr>
          <p:spPr>
            <a:xfrm>
              <a:off x="232503" y="9245966"/>
              <a:ext cx="150431" cy="1417891"/>
            </a:xfrm>
            <a:custGeom>
              <a:avLst/>
              <a:gdLst>
                <a:gd name="connsiteX0" fmla="*/ 0 w 10001"/>
                <a:gd name="connsiteY0" fmla="*/ 0 h 94269"/>
                <a:gd name="connsiteX1" fmla="*/ 10001 w 10001"/>
                <a:gd name="connsiteY1" fmla="*/ 0 h 94269"/>
                <a:gd name="connsiteX2" fmla="*/ 10001 w 10001"/>
                <a:gd name="connsiteY2" fmla="*/ 94270 h 94269"/>
                <a:gd name="connsiteX3" fmla="*/ 0 w 10001"/>
                <a:gd name="connsiteY3" fmla="*/ 94270 h 9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1" h="94269">
                  <a:moveTo>
                    <a:pt x="0" y="0"/>
                  </a:moveTo>
                  <a:lnTo>
                    <a:pt x="10001" y="0"/>
                  </a:lnTo>
                  <a:lnTo>
                    <a:pt x="10001" y="94270"/>
                  </a:lnTo>
                  <a:lnTo>
                    <a:pt x="0" y="9427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F67CBD07-1583-B44B-BBBA-A583F66EE872}"/>
                </a:ext>
              </a:extLst>
            </p:cNvPr>
            <p:cNvSpPr/>
            <p:nvPr/>
          </p:nvSpPr>
          <p:spPr>
            <a:xfrm>
              <a:off x="-271797" y="9245966"/>
              <a:ext cx="504277" cy="1417891"/>
            </a:xfrm>
            <a:custGeom>
              <a:avLst/>
              <a:gdLst>
                <a:gd name="connsiteX0" fmla="*/ 33528 w 33527"/>
                <a:gd name="connsiteY0" fmla="*/ 0 h 94269"/>
                <a:gd name="connsiteX1" fmla="*/ 33528 w 33527"/>
                <a:gd name="connsiteY1" fmla="*/ 94270 h 94269"/>
                <a:gd name="connsiteX2" fmla="*/ 0 w 33527"/>
                <a:gd name="connsiteY2" fmla="*/ 94270 h 94269"/>
                <a:gd name="connsiteX3" fmla="*/ 0 w 33527"/>
                <a:gd name="connsiteY3" fmla="*/ 73363 h 94269"/>
                <a:gd name="connsiteX4" fmla="*/ 0 w 33527"/>
                <a:gd name="connsiteY4" fmla="*/ 0 h 94269"/>
                <a:gd name="connsiteX5" fmla="*/ 33528 w 33527"/>
                <a:gd name="connsiteY5" fmla="*/ 0 h 9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27" h="94269">
                  <a:moveTo>
                    <a:pt x="33528" y="0"/>
                  </a:moveTo>
                  <a:lnTo>
                    <a:pt x="33528" y="94270"/>
                  </a:lnTo>
                  <a:lnTo>
                    <a:pt x="0" y="94270"/>
                  </a:lnTo>
                  <a:lnTo>
                    <a:pt x="0" y="73363"/>
                  </a:lnTo>
                  <a:lnTo>
                    <a:pt x="0" y="0"/>
                  </a:lnTo>
                  <a:lnTo>
                    <a:pt x="33528" y="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C4FEF7F3-9A94-1A40-B3CC-71FFF706DB77}"/>
                </a:ext>
              </a:extLst>
            </p:cNvPr>
            <p:cNvSpPr/>
            <p:nvPr/>
          </p:nvSpPr>
          <p:spPr>
            <a:xfrm>
              <a:off x="-4697165" y="8254021"/>
              <a:ext cx="4187542" cy="2095408"/>
            </a:xfrm>
            <a:custGeom>
              <a:avLst/>
              <a:gdLst>
                <a:gd name="connsiteX0" fmla="*/ 276872 w 276891"/>
                <a:gd name="connsiteY0" fmla="*/ 80102 h 139314"/>
                <a:gd name="connsiteX1" fmla="*/ 276872 w 276891"/>
                <a:gd name="connsiteY1" fmla="*/ 139306 h 139314"/>
                <a:gd name="connsiteX2" fmla="*/ 257155 w 276891"/>
                <a:gd name="connsiteY2" fmla="*/ 139306 h 139314"/>
                <a:gd name="connsiteX3" fmla="*/ 257631 w 276891"/>
                <a:gd name="connsiteY3" fmla="*/ 129803 h 139314"/>
                <a:gd name="connsiteX4" fmla="*/ 257631 w 276891"/>
                <a:gd name="connsiteY4" fmla="*/ 121060 h 139314"/>
                <a:gd name="connsiteX5" fmla="*/ 147589 w 276891"/>
                <a:gd name="connsiteY5" fmla="*/ 28815 h 139314"/>
                <a:gd name="connsiteX6" fmla="*/ 55130 w 276891"/>
                <a:gd name="connsiteY6" fmla="*/ 121060 h 139314"/>
                <a:gd name="connsiteX7" fmla="*/ 55130 w 276891"/>
                <a:gd name="connsiteY7" fmla="*/ 129803 h 139314"/>
                <a:gd name="connsiteX8" fmla="*/ 55606 w 276891"/>
                <a:gd name="connsiteY8" fmla="*/ 139306 h 139314"/>
                <a:gd name="connsiteX9" fmla="*/ -20 w 276891"/>
                <a:gd name="connsiteY9" fmla="*/ 139306 h 139314"/>
                <a:gd name="connsiteX10" fmla="*/ 74466 w 276891"/>
                <a:gd name="connsiteY10" fmla="*/ -8 h 139314"/>
                <a:gd name="connsiteX11" fmla="*/ 253440 w 276891"/>
                <a:gd name="connsiteY11" fmla="*/ -8 h 139314"/>
                <a:gd name="connsiteX12" fmla="*/ 253440 w 276891"/>
                <a:gd name="connsiteY12" fmla="*/ 48362 h 13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891" h="139314">
                  <a:moveTo>
                    <a:pt x="276872" y="80102"/>
                  </a:moveTo>
                  <a:lnTo>
                    <a:pt x="276872" y="139306"/>
                  </a:lnTo>
                  <a:lnTo>
                    <a:pt x="257155" y="139306"/>
                  </a:lnTo>
                  <a:cubicBezTo>
                    <a:pt x="257155" y="136170"/>
                    <a:pt x="257631" y="132939"/>
                    <a:pt x="257631" y="129803"/>
                  </a:cubicBezTo>
                  <a:cubicBezTo>
                    <a:pt x="257631" y="126667"/>
                    <a:pt x="257631" y="123911"/>
                    <a:pt x="257631" y="121060"/>
                  </a:cubicBezTo>
                  <a:cubicBezTo>
                    <a:pt x="252773" y="65270"/>
                    <a:pt x="203510" y="23971"/>
                    <a:pt x="147589" y="28815"/>
                  </a:cubicBezTo>
                  <a:cubicBezTo>
                    <a:pt x="98402" y="33076"/>
                    <a:pt x="59397" y="71988"/>
                    <a:pt x="55130" y="121060"/>
                  </a:cubicBezTo>
                  <a:cubicBezTo>
                    <a:pt x="55130" y="123911"/>
                    <a:pt x="55130" y="126857"/>
                    <a:pt x="55130" y="129803"/>
                  </a:cubicBezTo>
                  <a:cubicBezTo>
                    <a:pt x="55130" y="132749"/>
                    <a:pt x="55130" y="136265"/>
                    <a:pt x="55606" y="139306"/>
                  </a:cubicBezTo>
                  <a:lnTo>
                    <a:pt x="-20" y="139306"/>
                  </a:lnTo>
                  <a:lnTo>
                    <a:pt x="74466" y="-8"/>
                  </a:lnTo>
                  <a:lnTo>
                    <a:pt x="253440" y="-8"/>
                  </a:lnTo>
                  <a:lnTo>
                    <a:pt x="253440" y="4836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275E6375-7015-3D41-AEDD-8F1DDE4FF959}"/>
                </a:ext>
              </a:extLst>
            </p:cNvPr>
            <p:cNvSpPr/>
            <p:nvPr/>
          </p:nvSpPr>
          <p:spPr>
            <a:xfrm>
              <a:off x="-4697165" y="7587936"/>
              <a:ext cx="4186116" cy="2761470"/>
            </a:xfrm>
            <a:custGeom>
              <a:avLst/>
              <a:gdLst>
                <a:gd name="connsiteX0" fmla="*/ 276796 w 276796"/>
                <a:gd name="connsiteY0" fmla="*/ 0 h 183598"/>
                <a:gd name="connsiteX1" fmla="*/ 276796 w 276796"/>
                <a:gd name="connsiteY1" fmla="*/ 124394 h 183598"/>
                <a:gd name="connsiteX2" fmla="*/ 253460 w 276796"/>
                <a:gd name="connsiteY2" fmla="*/ 92654 h 183598"/>
                <a:gd name="connsiteX3" fmla="*/ 253460 w 276796"/>
                <a:gd name="connsiteY3" fmla="*/ 44284 h 183598"/>
                <a:gd name="connsiteX4" fmla="*/ 74390 w 276796"/>
                <a:gd name="connsiteY4" fmla="*/ 44284 h 183598"/>
                <a:gd name="connsiteX5" fmla="*/ 0 w 276796"/>
                <a:gd name="connsiteY5" fmla="*/ 183598 h 183598"/>
                <a:gd name="connsiteX6" fmla="*/ 0 w 276796"/>
                <a:gd name="connsiteY6" fmla="*/ 165257 h 183598"/>
                <a:gd name="connsiteX7" fmla="*/ 0 w 276796"/>
                <a:gd name="connsiteY7" fmla="*/ 126865 h 183598"/>
                <a:gd name="connsiteX8" fmla="*/ 19621 w 276796"/>
                <a:gd name="connsiteY8" fmla="*/ 91799 h 183598"/>
                <a:gd name="connsiteX9" fmla="*/ 71152 w 276796"/>
                <a:gd name="connsiteY9" fmla="*/ 0 h 183598"/>
                <a:gd name="connsiteX10" fmla="*/ 247555 w 276796"/>
                <a:gd name="connsiteY10" fmla="*/ 0 h 183598"/>
                <a:gd name="connsiteX11" fmla="*/ 276796 w 276796"/>
                <a:gd name="connsiteY11" fmla="*/ 0 h 18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796" h="183598">
                  <a:moveTo>
                    <a:pt x="276796" y="0"/>
                  </a:moveTo>
                  <a:lnTo>
                    <a:pt x="276796" y="124394"/>
                  </a:lnTo>
                  <a:lnTo>
                    <a:pt x="253460" y="92654"/>
                  </a:lnTo>
                  <a:lnTo>
                    <a:pt x="253460" y="44284"/>
                  </a:lnTo>
                  <a:lnTo>
                    <a:pt x="74390" y="44284"/>
                  </a:lnTo>
                  <a:lnTo>
                    <a:pt x="0" y="183598"/>
                  </a:lnTo>
                  <a:lnTo>
                    <a:pt x="0" y="165257"/>
                  </a:lnTo>
                  <a:lnTo>
                    <a:pt x="0" y="126865"/>
                  </a:lnTo>
                  <a:lnTo>
                    <a:pt x="19621" y="91799"/>
                  </a:lnTo>
                  <a:lnTo>
                    <a:pt x="71152" y="0"/>
                  </a:lnTo>
                  <a:lnTo>
                    <a:pt x="247555" y="0"/>
                  </a:lnTo>
                  <a:lnTo>
                    <a:pt x="27679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ECD4D166-AF1E-BE46-83D6-904F3D0A2823}"/>
                </a:ext>
              </a:extLst>
            </p:cNvPr>
            <p:cNvSpPr/>
            <p:nvPr/>
          </p:nvSpPr>
          <p:spPr>
            <a:xfrm>
              <a:off x="-950864" y="6760359"/>
              <a:ext cx="439815" cy="827577"/>
            </a:xfrm>
            <a:custGeom>
              <a:avLst/>
              <a:gdLst>
                <a:gd name="connsiteX0" fmla="*/ 29242 w 29241"/>
                <a:gd name="connsiteY0" fmla="*/ 95 h 55022"/>
                <a:gd name="connsiteX1" fmla="*/ 29242 w 29241"/>
                <a:gd name="connsiteY1" fmla="*/ 55022 h 55022"/>
                <a:gd name="connsiteX2" fmla="*/ 0 w 29241"/>
                <a:gd name="connsiteY2" fmla="*/ 55022 h 55022"/>
                <a:gd name="connsiteX3" fmla="*/ 0 w 29241"/>
                <a:gd name="connsiteY3" fmla="*/ 0 h 55022"/>
                <a:gd name="connsiteX4" fmla="*/ 29242 w 29241"/>
                <a:gd name="connsiteY4" fmla="*/ 0 h 55022"/>
                <a:gd name="connsiteX5" fmla="*/ 29242 w 29241"/>
                <a:gd name="connsiteY5" fmla="*/ 95 h 5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241" h="55022">
                  <a:moveTo>
                    <a:pt x="29242" y="95"/>
                  </a:moveTo>
                  <a:lnTo>
                    <a:pt x="29242" y="55022"/>
                  </a:lnTo>
                  <a:lnTo>
                    <a:pt x="0" y="55022"/>
                  </a:lnTo>
                  <a:lnTo>
                    <a:pt x="0" y="0"/>
                  </a:lnTo>
                  <a:lnTo>
                    <a:pt x="29242" y="0"/>
                  </a:lnTo>
                  <a:lnTo>
                    <a:pt x="29242" y="95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C0B3FDD1-A310-8D4C-A1AD-C32F514C863D}"/>
                </a:ext>
              </a:extLst>
            </p:cNvPr>
            <p:cNvSpPr/>
            <p:nvPr/>
          </p:nvSpPr>
          <p:spPr>
            <a:xfrm>
              <a:off x="-3713715" y="8825085"/>
              <a:ext cx="2757854" cy="2799327"/>
            </a:xfrm>
            <a:custGeom>
              <a:avLst/>
              <a:gdLst>
                <a:gd name="connsiteX0" fmla="*/ 183289 w 183357"/>
                <a:gd name="connsiteY0" fmla="*/ 82998 h 186115"/>
                <a:gd name="connsiteX1" fmla="*/ 183289 w 183357"/>
                <a:gd name="connsiteY1" fmla="*/ 91741 h 186115"/>
                <a:gd name="connsiteX2" fmla="*/ 94659 w 183357"/>
                <a:gd name="connsiteY2" fmla="*/ 186059 h 186115"/>
                <a:gd name="connsiteX3" fmla="*/ 123 w 183357"/>
                <a:gd name="connsiteY3" fmla="*/ 97634 h 186115"/>
                <a:gd name="connsiteX4" fmla="*/ 123 w 183357"/>
                <a:gd name="connsiteY4" fmla="*/ 91741 h 186115"/>
                <a:gd name="connsiteX5" fmla="*/ 123 w 183357"/>
                <a:gd name="connsiteY5" fmla="*/ 82998 h 186115"/>
                <a:gd name="connsiteX6" fmla="*/ 99621 w 183357"/>
                <a:gd name="connsiteY6" fmla="*/ 378 h 186115"/>
                <a:gd name="connsiteX7" fmla="*/ 182431 w 183357"/>
                <a:gd name="connsiteY7" fmla="*/ 82998 h 186115"/>
                <a:gd name="connsiteX8" fmla="*/ 173764 w 183357"/>
                <a:gd name="connsiteY8" fmla="*/ 91741 h 186115"/>
                <a:gd name="connsiteX9" fmla="*/ 92230 w 183357"/>
                <a:gd name="connsiteY9" fmla="*/ 10395 h 186115"/>
                <a:gd name="connsiteX10" fmla="*/ 10696 w 183357"/>
                <a:gd name="connsiteY10" fmla="*/ 91741 h 186115"/>
                <a:gd name="connsiteX11" fmla="*/ 92230 w 183357"/>
                <a:gd name="connsiteY11" fmla="*/ 173086 h 186115"/>
                <a:gd name="connsiteX12" fmla="*/ 173668 w 183357"/>
                <a:gd name="connsiteY12" fmla="*/ 91741 h 18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3357" h="186115">
                  <a:moveTo>
                    <a:pt x="183289" y="82998"/>
                  </a:moveTo>
                  <a:cubicBezTo>
                    <a:pt x="183289" y="85849"/>
                    <a:pt x="183289" y="88795"/>
                    <a:pt x="183289" y="91741"/>
                  </a:cubicBezTo>
                  <a:cubicBezTo>
                    <a:pt x="184917" y="142204"/>
                    <a:pt x="145236" y="184431"/>
                    <a:pt x="94659" y="186059"/>
                  </a:cubicBezTo>
                  <a:cubicBezTo>
                    <a:pt x="44081" y="187687"/>
                    <a:pt x="1752" y="148098"/>
                    <a:pt x="123" y="97634"/>
                  </a:cubicBezTo>
                  <a:cubicBezTo>
                    <a:pt x="56" y="95670"/>
                    <a:pt x="56" y="93705"/>
                    <a:pt x="123" y="91741"/>
                  </a:cubicBezTo>
                  <a:cubicBezTo>
                    <a:pt x="-68" y="88830"/>
                    <a:pt x="-68" y="85909"/>
                    <a:pt x="123" y="82998"/>
                  </a:cubicBezTo>
                  <a:cubicBezTo>
                    <a:pt x="4733" y="32771"/>
                    <a:pt x="49281" y="-4219"/>
                    <a:pt x="99621" y="378"/>
                  </a:cubicBezTo>
                  <a:cubicBezTo>
                    <a:pt x="143579" y="4392"/>
                    <a:pt x="178412" y="39139"/>
                    <a:pt x="182431" y="82998"/>
                  </a:cubicBezTo>
                  <a:close/>
                  <a:moveTo>
                    <a:pt x="173764" y="91741"/>
                  </a:moveTo>
                  <a:cubicBezTo>
                    <a:pt x="173764" y="46814"/>
                    <a:pt x="137264" y="10395"/>
                    <a:pt x="92230" y="10395"/>
                  </a:cubicBezTo>
                  <a:cubicBezTo>
                    <a:pt x="47195" y="10395"/>
                    <a:pt x="10696" y="46814"/>
                    <a:pt x="10696" y="91741"/>
                  </a:cubicBezTo>
                  <a:cubicBezTo>
                    <a:pt x="10696" y="136667"/>
                    <a:pt x="47195" y="173086"/>
                    <a:pt x="92230" y="173086"/>
                  </a:cubicBezTo>
                  <a:cubicBezTo>
                    <a:pt x="137197" y="172982"/>
                    <a:pt x="173621" y="136608"/>
                    <a:pt x="173668" y="91741"/>
                  </a:cubicBezTo>
                  <a:close/>
                </a:path>
              </a:pathLst>
            </a:custGeom>
            <a:solidFill>
              <a:srgbClr val="1616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6793CCB1-57C8-734A-8C8E-13D67AC48A05}"/>
                </a:ext>
              </a:extLst>
            </p:cNvPr>
            <p:cNvSpPr/>
            <p:nvPr/>
          </p:nvSpPr>
          <p:spPr>
            <a:xfrm>
              <a:off x="-3553986" y="8981558"/>
              <a:ext cx="2452679" cy="2447019"/>
            </a:xfrm>
            <a:custGeom>
              <a:avLst/>
              <a:gdLst>
                <a:gd name="connsiteX0" fmla="*/ 81514 w 163068"/>
                <a:gd name="connsiteY0" fmla="*/ -8 h 162691"/>
                <a:gd name="connsiteX1" fmla="*/ 163048 w 163068"/>
                <a:gd name="connsiteY1" fmla="*/ 81338 h 162691"/>
                <a:gd name="connsiteX2" fmla="*/ 81514 w 163068"/>
                <a:gd name="connsiteY2" fmla="*/ 162683 h 162691"/>
                <a:gd name="connsiteX3" fmla="*/ -20 w 163068"/>
                <a:gd name="connsiteY3" fmla="*/ 81338 h 162691"/>
                <a:gd name="connsiteX4" fmla="*/ 81514 w 163068"/>
                <a:gd name="connsiteY4" fmla="*/ -8 h 162691"/>
                <a:gd name="connsiteX5" fmla="*/ 122853 w 163068"/>
                <a:gd name="connsiteY5" fmla="*/ 81338 h 162691"/>
                <a:gd name="connsiteX6" fmla="*/ 81419 w 163068"/>
                <a:gd name="connsiteY6" fmla="*/ 40000 h 162691"/>
                <a:gd name="connsiteX7" fmla="*/ 39985 w 163068"/>
                <a:gd name="connsiteY7" fmla="*/ 81338 h 162691"/>
                <a:gd name="connsiteX8" fmla="*/ 81419 w 163068"/>
                <a:gd name="connsiteY8" fmla="*/ 122676 h 162691"/>
                <a:gd name="connsiteX9" fmla="*/ 81514 w 163068"/>
                <a:gd name="connsiteY9" fmla="*/ 122676 h 162691"/>
                <a:gd name="connsiteX10" fmla="*/ 122853 w 163068"/>
                <a:gd name="connsiteY10" fmla="*/ 81338 h 16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3068" h="162691">
                  <a:moveTo>
                    <a:pt x="81514" y="-8"/>
                  </a:moveTo>
                  <a:cubicBezTo>
                    <a:pt x="126548" y="-8"/>
                    <a:pt x="163048" y="36411"/>
                    <a:pt x="163048" y="81338"/>
                  </a:cubicBezTo>
                  <a:cubicBezTo>
                    <a:pt x="163048" y="126264"/>
                    <a:pt x="126548" y="162683"/>
                    <a:pt x="81514" y="162683"/>
                  </a:cubicBezTo>
                  <a:cubicBezTo>
                    <a:pt x="36480" y="162683"/>
                    <a:pt x="-20" y="126264"/>
                    <a:pt x="-20" y="81338"/>
                  </a:cubicBezTo>
                  <a:cubicBezTo>
                    <a:pt x="37" y="36433"/>
                    <a:pt x="36508" y="44"/>
                    <a:pt x="81514" y="-8"/>
                  </a:cubicBezTo>
                  <a:close/>
                  <a:moveTo>
                    <a:pt x="122853" y="81338"/>
                  </a:moveTo>
                  <a:cubicBezTo>
                    <a:pt x="122853" y="58508"/>
                    <a:pt x="104298" y="40000"/>
                    <a:pt x="81419" y="40000"/>
                  </a:cubicBezTo>
                  <a:cubicBezTo>
                    <a:pt x="58540" y="40000"/>
                    <a:pt x="39985" y="58508"/>
                    <a:pt x="39985" y="81338"/>
                  </a:cubicBezTo>
                  <a:cubicBezTo>
                    <a:pt x="39985" y="104169"/>
                    <a:pt x="58540" y="122676"/>
                    <a:pt x="81419" y="122676"/>
                  </a:cubicBezTo>
                  <a:cubicBezTo>
                    <a:pt x="81447" y="122676"/>
                    <a:pt x="81485" y="122676"/>
                    <a:pt x="81514" y="122676"/>
                  </a:cubicBezTo>
                  <a:cubicBezTo>
                    <a:pt x="104365" y="122623"/>
                    <a:pt x="122853" y="104131"/>
                    <a:pt x="122853" y="81338"/>
                  </a:cubicBezTo>
                  <a:close/>
                </a:path>
              </a:pathLst>
            </a:custGeom>
            <a:solidFill>
              <a:srgbClr val="4138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E1072A42-7370-A64B-B52E-EBE0B12D261D}"/>
                </a:ext>
              </a:extLst>
            </p:cNvPr>
            <p:cNvSpPr/>
            <p:nvPr/>
          </p:nvSpPr>
          <p:spPr>
            <a:xfrm>
              <a:off x="-2950836" y="9589009"/>
              <a:ext cx="1246392" cy="1243517"/>
            </a:xfrm>
            <a:custGeom>
              <a:avLst/>
              <a:gdLst>
                <a:gd name="connsiteX0" fmla="*/ 41414 w 82867"/>
                <a:gd name="connsiteY0" fmla="*/ -8 h 82676"/>
                <a:gd name="connsiteX1" fmla="*/ 82847 w 82867"/>
                <a:gd name="connsiteY1" fmla="*/ 41330 h 82676"/>
                <a:gd name="connsiteX2" fmla="*/ 41414 w 82867"/>
                <a:gd name="connsiteY2" fmla="*/ 82668 h 82676"/>
                <a:gd name="connsiteX3" fmla="*/ -20 w 82867"/>
                <a:gd name="connsiteY3" fmla="*/ 41330 h 82676"/>
                <a:gd name="connsiteX4" fmla="*/ -20 w 82867"/>
                <a:gd name="connsiteY4" fmla="*/ 41235 h 82676"/>
                <a:gd name="connsiteX5" fmla="*/ 41414 w 82867"/>
                <a:gd name="connsiteY5" fmla="*/ -8 h 82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867" h="82676">
                  <a:moveTo>
                    <a:pt x="41414" y="-8"/>
                  </a:moveTo>
                  <a:cubicBezTo>
                    <a:pt x="64293" y="-8"/>
                    <a:pt x="82847" y="18500"/>
                    <a:pt x="82847" y="41330"/>
                  </a:cubicBezTo>
                  <a:cubicBezTo>
                    <a:pt x="82847" y="64160"/>
                    <a:pt x="64293" y="82668"/>
                    <a:pt x="41414" y="82668"/>
                  </a:cubicBezTo>
                  <a:cubicBezTo>
                    <a:pt x="18535" y="82668"/>
                    <a:pt x="-20" y="64160"/>
                    <a:pt x="-20" y="41330"/>
                  </a:cubicBezTo>
                  <a:cubicBezTo>
                    <a:pt x="-20" y="41299"/>
                    <a:pt x="-20" y="41266"/>
                    <a:pt x="-20" y="41235"/>
                  </a:cubicBezTo>
                  <a:cubicBezTo>
                    <a:pt x="37" y="18442"/>
                    <a:pt x="18563" y="-8"/>
                    <a:pt x="41414" y="-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42D45375-20F6-FF4A-B9EE-6EE168E33231}"/>
                </a:ext>
              </a:extLst>
            </p:cNvPr>
            <p:cNvSpPr/>
            <p:nvPr/>
          </p:nvSpPr>
          <p:spPr>
            <a:xfrm>
              <a:off x="-5051095" y="7587936"/>
              <a:ext cx="1446966" cy="1380740"/>
            </a:xfrm>
            <a:custGeom>
              <a:avLst/>
              <a:gdLst>
                <a:gd name="connsiteX0" fmla="*/ 96202 w 96202"/>
                <a:gd name="connsiteY0" fmla="*/ 0 h 91799"/>
                <a:gd name="connsiteX1" fmla="*/ 44672 w 96202"/>
                <a:gd name="connsiteY1" fmla="*/ 91799 h 91799"/>
                <a:gd name="connsiteX2" fmla="*/ 0 w 96202"/>
                <a:gd name="connsiteY2" fmla="*/ 91799 h 91799"/>
                <a:gd name="connsiteX3" fmla="*/ 0 w 96202"/>
                <a:gd name="connsiteY3" fmla="*/ 0 h 91799"/>
                <a:gd name="connsiteX4" fmla="*/ 96202 w 96202"/>
                <a:gd name="connsiteY4" fmla="*/ 0 h 9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02" h="91799">
                  <a:moveTo>
                    <a:pt x="96202" y="0"/>
                  </a:moveTo>
                  <a:lnTo>
                    <a:pt x="44672" y="91799"/>
                  </a:lnTo>
                  <a:lnTo>
                    <a:pt x="0" y="91799"/>
                  </a:lnTo>
                  <a:lnTo>
                    <a:pt x="0" y="0"/>
                  </a:lnTo>
                  <a:lnTo>
                    <a:pt x="9620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88403368-B2A8-D844-8624-CC3F54B281CD}"/>
                </a:ext>
              </a:extLst>
            </p:cNvPr>
            <p:cNvSpPr/>
            <p:nvPr/>
          </p:nvSpPr>
          <p:spPr>
            <a:xfrm>
              <a:off x="-5290347" y="8968677"/>
              <a:ext cx="911165" cy="1104866"/>
            </a:xfrm>
            <a:custGeom>
              <a:avLst/>
              <a:gdLst>
                <a:gd name="connsiteX0" fmla="*/ 60579 w 60579"/>
                <a:gd name="connsiteY0" fmla="*/ 0 h 73458"/>
                <a:gd name="connsiteX1" fmla="*/ 40958 w 60579"/>
                <a:gd name="connsiteY1" fmla="*/ 35066 h 73458"/>
                <a:gd name="connsiteX2" fmla="*/ 40958 w 60579"/>
                <a:gd name="connsiteY2" fmla="*/ 73458 h 73458"/>
                <a:gd name="connsiteX3" fmla="*/ 15907 w 60579"/>
                <a:gd name="connsiteY3" fmla="*/ 73458 h 73458"/>
                <a:gd name="connsiteX4" fmla="*/ 0 w 60579"/>
                <a:gd name="connsiteY4" fmla="*/ 73458 h 73458"/>
                <a:gd name="connsiteX5" fmla="*/ 0 w 60579"/>
                <a:gd name="connsiteY5" fmla="*/ 0 h 73458"/>
                <a:gd name="connsiteX6" fmla="*/ 15907 w 60579"/>
                <a:gd name="connsiteY6" fmla="*/ 0 h 73458"/>
                <a:gd name="connsiteX7" fmla="*/ 60579 w 60579"/>
                <a:gd name="connsiteY7" fmla="*/ 0 h 7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579" h="73458">
                  <a:moveTo>
                    <a:pt x="60579" y="0"/>
                  </a:moveTo>
                  <a:lnTo>
                    <a:pt x="40958" y="35066"/>
                  </a:lnTo>
                  <a:lnTo>
                    <a:pt x="40958" y="73458"/>
                  </a:lnTo>
                  <a:lnTo>
                    <a:pt x="15907" y="73458"/>
                  </a:lnTo>
                  <a:lnTo>
                    <a:pt x="0" y="73458"/>
                  </a:lnTo>
                  <a:lnTo>
                    <a:pt x="0" y="0"/>
                  </a:lnTo>
                  <a:lnTo>
                    <a:pt x="15907" y="0"/>
                  </a:lnTo>
                  <a:lnTo>
                    <a:pt x="6057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756D72F0-0057-FF45-9B28-45E78A5FC42D}"/>
                </a:ext>
              </a:extLst>
            </p:cNvPr>
            <p:cNvSpPr/>
            <p:nvPr/>
          </p:nvSpPr>
          <p:spPr>
            <a:xfrm>
              <a:off x="-5051095" y="10073566"/>
              <a:ext cx="376768" cy="275852"/>
            </a:xfrm>
            <a:custGeom>
              <a:avLst/>
              <a:gdLst>
                <a:gd name="connsiteX0" fmla="*/ 0 w 25050"/>
                <a:gd name="connsiteY0" fmla="*/ 0 h 18340"/>
                <a:gd name="connsiteX1" fmla="*/ 25051 w 25050"/>
                <a:gd name="connsiteY1" fmla="*/ 0 h 18340"/>
                <a:gd name="connsiteX2" fmla="*/ 25051 w 25050"/>
                <a:gd name="connsiteY2" fmla="*/ 18341 h 18340"/>
                <a:gd name="connsiteX3" fmla="*/ 0 w 25050"/>
                <a:gd name="connsiteY3" fmla="*/ 18341 h 1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50" h="18340">
                  <a:moveTo>
                    <a:pt x="0" y="0"/>
                  </a:moveTo>
                  <a:lnTo>
                    <a:pt x="25051" y="0"/>
                  </a:lnTo>
                  <a:lnTo>
                    <a:pt x="25051" y="18341"/>
                  </a:lnTo>
                  <a:lnTo>
                    <a:pt x="0" y="18341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EB5FE1CC-9E55-C64E-A36A-71ACB7D634FF}"/>
                </a:ext>
              </a:extLst>
            </p:cNvPr>
            <p:cNvSpPr/>
            <p:nvPr/>
          </p:nvSpPr>
          <p:spPr>
            <a:xfrm>
              <a:off x="-3777481" y="8758590"/>
              <a:ext cx="2899671" cy="2892944"/>
            </a:xfrm>
            <a:custGeom>
              <a:avLst/>
              <a:gdLst>
                <a:gd name="connsiteX0" fmla="*/ 95993 w 192786"/>
                <a:gd name="connsiteY0" fmla="*/ 192332 h 192339"/>
                <a:gd name="connsiteX1" fmla="*/ -19 w 192786"/>
                <a:gd name="connsiteY1" fmla="*/ 95782 h 192339"/>
                <a:gd name="connsiteX2" fmla="*/ 96755 w 192786"/>
                <a:gd name="connsiteY2" fmla="*/ -7 h 192339"/>
                <a:gd name="connsiteX3" fmla="*/ 192767 w 192786"/>
                <a:gd name="connsiteY3" fmla="*/ 96161 h 192339"/>
                <a:gd name="connsiteX4" fmla="*/ 96183 w 192786"/>
                <a:gd name="connsiteY4" fmla="*/ 192332 h 192339"/>
                <a:gd name="connsiteX5" fmla="*/ 95993 w 192786"/>
                <a:gd name="connsiteY5" fmla="*/ 192332 h 192339"/>
                <a:gd name="connsiteX6" fmla="*/ 95993 w 192786"/>
                <a:gd name="connsiteY6" fmla="*/ 9589 h 192339"/>
                <a:gd name="connsiteX7" fmla="*/ 9506 w 192786"/>
                <a:gd name="connsiteY7" fmla="*/ 96635 h 192339"/>
                <a:gd name="connsiteX8" fmla="*/ 96755 w 192786"/>
                <a:gd name="connsiteY8" fmla="*/ 182922 h 192339"/>
                <a:gd name="connsiteX9" fmla="*/ 183242 w 192786"/>
                <a:gd name="connsiteY9" fmla="*/ 96161 h 192339"/>
                <a:gd name="connsiteX10" fmla="*/ 96088 w 192786"/>
                <a:gd name="connsiteY10" fmla="*/ 9589 h 192339"/>
                <a:gd name="connsiteX11" fmla="*/ 95993 w 192786"/>
                <a:gd name="connsiteY11" fmla="*/ 9589 h 19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2786" h="192339">
                  <a:moveTo>
                    <a:pt x="95993" y="192332"/>
                  </a:moveTo>
                  <a:cubicBezTo>
                    <a:pt x="42758" y="192122"/>
                    <a:pt x="-229" y="148895"/>
                    <a:pt x="-19" y="95782"/>
                  </a:cubicBezTo>
                  <a:cubicBezTo>
                    <a:pt x="190" y="42669"/>
                    <a:pt x="43520" y="-217"/>
                    <a:pt x="96755" y="-7"/>
                  </a:cubicBezTo>
                  <a:cubicBezTo>
                    <a:pt x="149838" y="202"/>
                    <a:pt x="192767" y="43196"/>
                    <a:pt x="192767" y="96161"/>
                  </a:cubicBezTo>
                  <a:cubicBezTo>
                    <a:pt x="192719" y="149327"/>
                    <a:pt x="149476" y="192384"/>
                    <a:pt x="96183" y="192332"/>
                  </a:cubicBezTo>
                  <a:cubicBezTo>
                    <a:pt x="96117" y="192332"/>
                    <a:pt x="96059" y="192332"/>
                    <a:pt x="95993" y="192332"/>
                  </a:cubicBezTo>
                  <a:close/>
                  <a:moveTo>
                    <a:pt x="95993" y="9589"/>
                  </a:moveTo>
                  <a:cubicBezTo>
                    <a:pt x="48015" y="9799"/>
                    <a:pt x="9296" y="48771"/>
                    <a:pt x="9506" y="96635"/>
                  </a:cubicBezTo>
                  <a:cubicBezTo>
                    <a:pt x="9715" y="144500"/>
                    <a:pt x="48777" y="183132"/>
                    <a:pt x="96755" y="182922"/>
                  </a:cubicBezTo>
                  <a:cubicBezTo>
                    <a:pt x="144618" y="182713"/>
                    <a:pt x="183289" y="143915"/>
                    <a:pt x="183242" y="96161"/>
                  </a:cubicBezTo>
                  <a:cubicBezTo>
                    <a:pt x="183137" y="48244"/>
                    <a:pt x="144113" y="9484"/>
                    <a:pt x="96088" y="9589"/>
                  </a:cubicBezTo>
                  <a:cubicBezTo>
                    <a:pt x="96059" y="9589"/>
                    <a:pt x="96021" y="9589"/>
                    <a:pt x="95993" y="9589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3D70D51B-4124-984E-898D-1E7D4FAFC913}"/>
                </a:ext>
              </a:extLst>
            </p:cNvPr>
            <p:cNvSpPr/>
            <p:nvPr/>
          </p:nvSpPr>
          <p:spPr>
            <a:xfrm>
              <a:off x="-3634215" y="8908650"/>
              <a:ext cx="2598809" cy="2592812"/>
            </a:xfrm>
            <a:custGeom>
              <a:avLst/>
              <a:gdLst>
                <a:gd name="connsiteX0" fmla="*/ 86467 w 172783"/>
                <a:gd name="connsiteY0" fmla="*/ 172376 h 172384"/>
                <a:gd name="connsiteX1" fmla="*/ -20 w 172783"/>
                <a:gd name="connsiteY1" fmla="*/ 86279 h 172384"/>
                <a:gd name="connsiteX2" fmla="*/ 86277 w 172783"/>
                <a:gd name="connsiteY2" fmla="*/ -8 h 172384"/>
                <a:gd name="connsiteX3" fmla="*/ 172763 w 172783"/>
                <a:gd name="connsiteY3" fmla="*/ 86089 h 172384"/>
                <a:gd name="connsiteX4" fmla="*/ 172763 w 172783"/>
                <a:gd name="connsiteY4" fmla="*/ 86184 h 172384"/>
                <a:gd name="connsiteX5" fmla="*/ 86467 w 172783"/>
                <a:gd name="connsiteY5" fmla="*/ 172376 h 172384"/>
                <a:gd name="connsiteX6" fmla="*/ 86467 w 172783"/>
                <a:gd name="connsiteY6" fmla="*/ 9590 h 172384"/>
                <a:gd name="connsiteX7" fmla="*/ 9505 w 172783"/>
                <a:gd name="connsiteY7" fmla="*/ 86184 h 172384"/>
                <a:gd name="connsiteX8" fmla="*/ 86277 w 172783"/>
                <a:gd name="connsiteY8" fmla="*/ 162968 h 172384"/>
                <a:gd name="connsiteX9" fmla="*/ 163238 w 172783"/>
                <a:gd name="connsiteY9" fmla="*/ 86374 h 172384"/>
                <a:gd name="connsiteX10" fmla="*/ 163238 w 172783"/>
                <a:gd name="connsiteY10" fmla="*/ 86184 h 172384"/>
                <a:gd name="connsiteX11" fmla="*/ 86467 w 172783"/>
                <a:gd name="connsiteY11" fmla="*/ 9590 h 17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2783" h="172384">
                  <a:moveTo>
                    <a:pt x="86467" y="172376"/>
                  </a:moveTo>
                  <a:cubicBezTo>
                    <a:pt x="38756" y="172429"/>
                    <a:pt x="37" y="133882"/>
                    <a:pt x="-20" y="86279"/>
                  </a:cubicBezTo>
                  <a:cubicBezTo>
                    <a:pt x="-77" y="38677"/>
                    <a:pt x="38566" y="44"/>
                    <a:pt x="86277" y="-8"/>
                  </a:cubicBezTo>
                  <a:cubicBezTo>
                    <a:pt x="133987" y="-60"/>
                    <a:pt x="172706" y="38487"/>
                    <a:pt x="172763" y="86089"/>
                  </a:cubicBezTo>
                  <a:cubicBezTo>
                    <a:pt x="172763" y="86121"/>
                    <a:pt x="172763" y="86153"/>
                    <a:pt x="172763" y="86184"/>
                  </a:cubicBezTo>
                  <a:cubicBezTo>
                    <a:pt x="172716" y="133728"/>
                    <a:pt x="134121" y="172272"/>
                    <a:pt x="86467" y="172376"/>
                  </a:cubicBezTo>
                  <a:close/>
                  <a:moveTo>
                    <a:pt x="86467" y="9590"/>
                  </a:moveTo>
                  <a:cubicBezTo>
                    <a:pt x="44014" y="9538"/>
                    <a:pt x="9562" y="43830"/>
                    <a:pt x="9505" y="86184"/>
                  </a:cubicBezTo>
                  <a:cubicBezTo>
                    <a:pt x="9448" y="128538"/>
                    <a:pt x="43824" y="162916"/>
                    <a:pt x="86277" y="162968"/>
                  </a:cubicBezTo>
                  <a:cubicBezTo>
                    <a:pt x="128729" y="163021"/>
                    <a:pt x="163181" y="128728"/>
                    <a:pt x="163238" y="86374"/>
                  </a:cubicBezTo>
                  <a:cubicBezTo>
                    <a:pt x="163238" y="86311"/>
                    <a:pt x="163238" y="86248"/>
                    <a:pt x="163238" y="86184"/>
                  </a:cubicBezTo>
                  <a:cubicBezTo>
                    <a:pt x="163134" y="43925"/>
                    <a:pt x="128825" y="9695"/>
                    <a:pt x="86467" y="9590"/>
                  </a:cubicBezTo>
                  <a:close/>
                </a:path>
              </a:pathLst>
            </a:custGeom>
            <a:solidFill>
              <a:srgbClr val="5954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DBD8EB07-0A22-9949-9B55-337DEE632485}"/>
                </a:ext>
              </a:extLst>
            </p:cNvPr>
            <p:cNvSpPr/>
            <p:nvPr/>
          </p:nvSpPr>
          <p:spPr>
            <a:xfrm>
              <a:off x="-3029628" y="9511834"/>
              <a:ext cx="1389657" cy="1386445"/>
            </a:xfrm>
            <a:custGeom>
              <a:avLst/>
              <a:gdLst>
                <a:gd name="connsiteX0" fmla="*/ 46272 w 92392"/>
                <a:gd name="connsiteY0" fmla="*/ 92171 h 92179"/>
                <a:gd name="connsiteX1" fmla="*/ -20 w 92392"/>
                <a:gd name="connsiteY1" fmla="*/ 46177 h 92179"/>
                <a:gd name="connsiteX2" fmla="*/ 46081 w 92392"/>
                <a:gd name="connsiteY2" fmla="*/ -8 h 92179"/>
                <a:gd name="connsiteX3" fmla="*/ 92373 w 92392"/>
                <a:gd name="connsiteY3" fmla="*/ 45987 h 92179"/>
                <a:gd name="connsiteX4" fmla="*/ 92373 w 92392"/>
                <a:gd name="connsiteY4" fmla="*/ 46082 h 92179"/>
                <a:gd name="connsiteX5" fmla="*/ 46272 w 92392"/>
                <a:gd name="connsiteY5" fmla="*/ 92171 h 92179"/>
                <a:gd name="connsiteX6" fmla="*/ 46272 w 92392"/>
                <a:gd name="connsiteY6" fmla="*/ 9590 h 92179"/>
                <a:gd name="connsiteX7" fmla="*/ 9505 w 92392"/>
                <a:gd name="connsiteY7" fmla="*/ 46082 h 92179"/>
                <a:gd name="connsiteX8" fmla="*/ 46081 w 92392"/>
                <a:gd name="connsiteY8" fmla="*/ 82763 h 92179"/>
                <a:gd name="connsiteX9" fmla="*/ 82848 w 92392"/>
                <a:gd name="connsiteY9" fmla="*/ 46272 h 92179"/>
                <a:gd name="connsiteX10" fmla="*/ 82848 w 92392"/>
                <a:gd name="connsiteY10" fmla="*/ 46082 h 92179"/>
                <a:gd name="connsiteX11" fmla="*/ 46272 w 92392"/>
                <a:gd name="connsiteY11" fmla="*/ 9590 h 92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392" h="92179">
                  <a:moveTo>
                    <a:pt x="46272" y="92171"/>
                  </a:moveTo>
                  <a:cubicBezTo>
                    <a:pt x="20754" y="92223"/>
                    <a:pt x="37" y="71631"/>
                    <a:pt x="-20" y="46177"/>
                  </a:cubicBezTo>
                  <a:cubicBezTo>
                    <a:pt x="-77" y="20722"/>
                    <a:pt x="20564" y="44"/>
                    <a:pt x="46081" y="-8"/>
                  </a:cubicBezTo>
                  <a:cubicBezTo>
                    <a:pt x="71598" y="-60"/>
                    <a:pt x="92315" y="20532"/>
                    <a:pt x="92373" y="45987"/>
                  </a:cubicBezTo>
                  <a:cubicBezTo>
                    <a:pt x="92373" y="46018"/>
                    <a:pt x="92373" y="46050"/>
                    <a:pt x="92373" y="46082"/>
                  </a:cubicBezTo>
                  <a:cubicBezTo>
                    <a:pt x="92373" y="71499"/>
                    <a:pt x="71751" y="92119"/>
                    <a:pt x="46272" y="92171"/>
                  </a:cubicBezTo>
                  <a:close/>
                  <a:moveTo>
                    <a:pt x="46272" y="9590"/>
                  </a:moveTo>
                  <a:cubicBezTo>
                    <a:pt x="26021" y="9538"/>
                    <a:pt x="9562" y="25875"/>
                    <a:pt x="9505" y="46082"/>
                  </a:cubicBezTo>
                  <a:cubicBezTo>
                    <a:pt x="9458" y="66288"/>
                    <a:pt x="25831" y="82711"/>
                    <a:pt x="46081" y="82763"/>
                  </a:cubicBezTo>
                  <a:cubicBezTo>
                    <a:pt x="66331" y="82815"/>
                    <a:pt x="82790" y="66478"/>
                    <a:pt x="82848" y="46272"/>
                  </a:cubicBezTo>
                  <a:cubicBezTo>
                    <a:pt x="82848" y="46208"/>
                    <a:pt x="82848" y="46145"/>
                    <a:pt x="82848" y="46082"/>
                  </a:cubicBezTo>
                  <a:cubicBezTo>
                    <a:pt x="82848" y="25928"/>
                    <a:pt x="66474" y="9590"/>
                    <a:pt x="46272" y="959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AE1A9DDB-74B9-5E46-98B6-659EB1AE1DFB}"/>
                </a:ext>
              </a:extLst>
            </p:cNvPr>
            <p:cNvSpPr/>
            <p:nvPr/>
          </p:nvSpPr>
          <p:spPr>
            <a:xfrm>
              <a:off x="2559110" y="8758579"/>
              <a:ext cx="2899659" cy="2892966"/>
            </a:xfrm>
            <a:custGeom>
              <a:avLst/>
              <a:gdLst>
                <a:gd name="connsiteX0" fmla="*/ 96468 w 192785"/>
                <a:gd name="connsiteY0" fmla="*/ 192333 h 192340"/>
                <a:gd name="connsiteX1" fmla="*/ -20 w 192785"/>
                <a:gd name="connsiteY1" fmla="*/ 96257 h 192340"/>
                <a:gd name="connsiteX2" fmla="*/ 96278 w 192785"/>
                <a:gd name="connsiteY2" fmla="*/ -8 h 192340"/>
                <a:gd name="connsiteX3" fmla="*/ 192766 w 192785"/>
                <a:gd name="connsiteY3" fmla="*/ 96067 h 192340"/>
                <a:gd name="connsiteX4" fmla="*/ 192766 w 192785"/>
                <a:gd name="connsiteY4" fmla="*/ 96162 h 192340"/>
                <a:gd name="connsiteX5" fmla="*/ 96468 w 192785"/>
                <a:gd name="connsiteY5" fmla="*/ 192333 h 192340"/>
                <a:gd name="connsiteX6" fmla="*/ 96468 w 192785"/>
                <a:gd name="connsiteY6" fmla="*/ 9590 h 192340"/>
                <a:gd name="connsiteX7" fmla="*/ 9505 w 192785"/>
                <a:gd name="connsiteY7" fmla="*/ 96162 h 192340"/>
                <a:gd name="connsiteX8" fmla="*/ 96278 w 192785"/>
                <a:gd name="connsiteY8" fmla="*/ 182925 h 192340"/>
                <a:gd name="connsiteX9" fmla="*/ 183241 w 192785"/>
                <a:gd name="connsiteY9" fmla="*/ 96352 h 192340"/>
                <a:gd name="connsiteX10" fmla="*/ 183241 w 192785"/>
                <a:gd name="connsiteY10" fmla="*/ 96162 h 192340"/>
                <a:gd name="connsiteX11" fmla="*/ 96468 w 192785"/>
                <a:gd name="connsiteY11" fmla="*/ 9590 h 19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2785" h="192340">
                  <a:moveTo>
                    <a:pt x="96468" y="192333"/>
                  </a:moveTo>
                  <a:cubicBezTo>
                    <a:pt x="43233" y="192385"/>
                    <a:pt x="37" y="149371"/>
                    <a:pt x="-20" y="96257"/>
                  </a:cubicBezTo>
                  <a:cubicBezTo>
                    <a:pt x="-77" y="43144"/>
                    <a:pt x="43043" y="44"/>
                    <a:pt x="96278" y="-8"/>
                  </a:cubicBezTo>
                  <a:cubicBezTo>
                    <a:pt x="149513" y="-60"/>
                    <a:pt x="192709" y="42954"/>
                    <a:pt x="192766" y="96067"/>
                  </a:cubicBezTo>
                  <a:cubicBezTo>
                    <a:pt x="192766" y="96099"/>
                    <a:pt x="192766" y="96131"/>
                    <a:pt x="192766" y="96162"/>
                  </a:cubicBezTo>
                  <a:cubicBezTo>
                    <a:pt x="192718" y="149217"/>
                    <a:pt x="149646" y="192228"/>
                    <a:pt x="96468" y="192333"/>
                  </a:cubicBezTo>
                  <a:close/>
                  <a:moveTo>
                    <a:pt x="96468" y="9590"/>
                  </a:moveTo>
                  <a:cubicBezTo>
                    <a:pt x="48491" y="9538"/>
                    <a:pt x="9562" y="48298"/>
                    <a:pt x="9505" y="96162"/>
                  </a:cubicBezTo>
                  <a:cubicBezTo>
                    <a:pt x="9448" y="144027"/>
                    <a:pt x="48300" y="182873"/>
                    <a:pt x="96278" y="182925"/>
                  </a:cubicBezTo>
                  <a:cubicBezTo>
                    <a:pt x="144255" y="182977"/>
                    <a:pt x="183184" y="144217"/>
                    <a:pt x="183241" y="96352"/>
                  </a:cubicBezTo>
                  <a:cubicBezTo>
                    <a:pt x="183241" y="96289"/>
                    <a:pt x="183241" y="96226"/>
                    <a:pt x="183241" y="96162"/>
                  </a:cubicBezTo>
                  <a:cubicBezTo>
                    <a:pt x="183136" y="48393"/>
                    <a:pt x="144350" y="9695"/>
                    <a:pt x="96468" y="959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2AE45633-15A3-8741-8F31-C03B8A2E0DB2}"/>
                </a:ext>
              </a:extLst>
            </p:cNvPr>
            <p:cNvSpPr/>
            <p:nvPr/>
          </p:nvSpPr>
          <p:spPr>
            <a:xfrm>
              <a:off x="2709541" y="8908650"/>
              <a:ext cx="2598809" cy="2592812"/>
            </a:xfrm>
            <a:custGeom>
              <a:avLst/>
              <a:gdLst>
                <a:gd name="connsiteX0" fmla="*/ 86467 w 172783"/>
                <a:gd name="connsiteY0" fmla="*/ 172376 h 172384"/>
                <a:gd name="connsiteX1" fmla="*/ -20 w 172783"/>
                <a:gd name="connsiteY1" fmla="*/ 86279 h 172384"/>
                <a:gd name="connsiteX2" fmla="*/ 86277 w 172783"/>
                <a:gd name="connsiteY2" fmla="*/ -8 h 172384"/>
                <a:gd name="connsiteX3" fmla="*/ 172764 w 172783"/>
                <a:gd name="connsiteY3" fmla="*/ 86089 h 172384"/>
                <a:gd name="connsiteX4" fmla="*/ 172764 w 172783"/>
                <a:gd name="connsiteY4" fmla="*/ 86184 h 172384"/>
                <a:gd name="connsiteX5" fmla="*/ 86467 w 172783"/>
                <a:gd name="connsiteY5" fmla="*/ 172376 h 172384"/>
                <a:gd name="connsiteX6" fmla="*/ 86467 w 172783"/>
                <a:gd name="connsiteY6" fmla="*/ 9590 h 172384"/>
                <a:gd name="connsiteX7" fmla="*/ 9505 w 172783"/>
                <a:gd name="connsiteY7" fmla="*/ 86184 h 172384"/>
                <a:gd name="connsiteX8" fmla="*/ 86277 w 172783"/>
                <a:gd name="connsiteY8" fmla="*/ 162968 h 172384"/>
                <a:gd name="connsiteX9" fmla="*/ 163239 w 172783"/>
                <a:gd name="connsiteY9" fmla="*/ 86374 h 172384"/>
                <a:gd name="connsiteX10" fmla="*/ 163239 w 172783"/>
                <a:gd name="connsiteY10" fmla="*/ 86184 h 172384"/>
                <a:gd name="connsiteX11" fmla="*/ 86467 w 172783"/>
                <a:gd name="connsiteY11" fmla="*/ 9590 h 17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2783" h="172384">
                  <a:moveTo>
                    <a:pt x="86467" y="172376"/>
                  </a:moveTo>
                  <a:cubicBezTo>
                    <a:pt x="38756" y="172429"/>
                    <a:pt x="37" y="133882"/>
                    <a:pt x="-20" y="86279"/>
                  </a:cubicBezTo>
                  <a:cubicBezTo>
                    <a:pt x="-77" y="38677"/>
                    <a:pt x="38566" y="44"/>
                    <a:pt x="86277" y="-8"/>
                  </a:cubicBezTo>
                  <a:cubicBezTo>
                    <a:pt x="133987" y="-60"/>
                    <a:pt x="172706" y="38487"/>
                    <a:pt x="172764" y="86089"/>
                  </a:cubicBezTo>
                  <a:cubicBezTo>
                    <a:pt x="172764" y="86121"/>
                    <a:pt x="172764" y="86153"/>
                    <a:pt x="172764" y="86184"/>
                  </a:cubicBezTo>
                  <a:cubicBezTo>
                    <a:pt x="172706" y="133728"/>
                    <a:pt x="134121" y="172272"/>
                    <a:pt x="86467" y="172376"/>
                  </a:cubicBezTo>
                  <a:close/>
                  <a:moveTo>
                    <a:pt x="86467" y="9590"/>
                  </a:moveTo>
                  <a:cubicBezTo>
                    <a:pt x="44014" y="9538"/>
                    <a:pt x="9562" y="43830"/>
                    <a:pt x="9505" y="86184"/>
                  </a:cubicBezTo>
                  <a:cubicBezTo>
                    <a:pt x="9448" y="128538"/>
                    <a:pt x="43824" y="162916"/>
                    <a:pt x="86277" y="162968"/>
                  </a:cubicBezTo>
                  <a:cubicBezTo>
                    <a:pt x="128730" y="163021"/>
                    <a:pt x="163181" y="128728"/>
                    <a:pt x="163239" y="86374"/>
                  </a:cubicBezTo>
                  <a:cubicBezTo>
                    <a:pt x="163239" y="86311"/>
                    <a:pt x="163239" y="86248"/>
                    <a:pt x="163239" y="86184"/>
                  </a:cubicBezTo>
                  <a:cubicBezTo>
                    <a:pt x="163134" y="43925"/>
                    <a:pt x="128825" y="9695"/>
                    <a:pt x="86467" y="9590"/>
                  </a:cubicBezTo>
                  <a:close/>
                </a:path>
              </a:pathLst>
            </a:custGeom>
            <a:solidFill>
              <a:srgbClr val="5954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279DDD68-F02D-4F40-A2B3-F6D0DD2A2602}"/>
                </a:ext>
              </a:extLst>
            </p:cNvPr>
            <p:cNvSpPr/>
            <p:nvPr/>
          </p:nvSpPr>
          <p:spPr>
            <a:xfrm>
              <a:off x="3319833" y="9511856"/>
              <a:ext cx="1389669" cy="1386445"/>
            </a:xfrm>
            <a:custGeom>
              <a:avLst/>
              <a:gdLst>
                <a:gd name="connsiteX0" fmla="*/ 45891 w 92393"/>
                <a:gd name="connsiteY0" fmla="*/ 92170 h 92179"/>
                <a:gd name="connsiteX1" fmla="*/ -19 w 92393"/>
                <a:gd name="connsiteY1" fmla="*/ 45796 h 92179"/>
                <a:gd name="connsiteX2" fmla="*/ 46463 w 92393"/>
                <a:gd name="connsiteY2" fmla="*/ -7 h 92179"/>
                <a:gd name="connsiteX3" fmla="*/ 92373 w 92393"/>
                <a:gd name="connsiteY3" fmla="*/ 46080 h 92179"/>
                <a:gd name="connsiteX4" fmla="*/ 46177 w 92393"/>
                <a:gd name="connsiteY4" fmla="*/ 92171 h 92179"/>
                <a:gd name="connsiteX5" fmla="*/ 45891 w 92393"/>
                <a:gd name="connsiteY5" fmla="*/ 92170 h 92179"/>
                <a:gd name="connsiteX6" fmla="*/ 45891 w 92393"/>
                <a:gd name="connsiteY6" fmla="*/ 9589 h 92179"/>
                <a:gd name="connsiteX7" fmla="*/ 9506 w 92393"/>
                <a:gd name="connsiteY7" fmla="*/ 46460 h 92179"/>
                <a:gd name="connsiteX8" fmla="*/ 46463 w 92393"/>
                <a:gd name="connsiteY8" fmla="*/ 82760 h 92179"/>
                <a:gd name="connsiteX9" fmla="*/ 82848 w 92393"/>
                <a:gd name="connsiteY9" fmla="*/ 46080 h 92179"/>
                <a:gd name="connsiteX10" fmla="*/ 46082 w 92393"/>
                <a:gd name="connsiteY10" fmla="*/ 9588 h 92179"/>
                <a:gd name="connsiteX11" fmla="*/ 45891 w 92393"/>
                <a:gd name="connsiteY11" fmla="*/ 9589 h 92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393" h="92179">
                  <a:moveTo>
                    <a:pt x="45891" y="92170"/>
                  </a:moveTo>
                  <a:cubicBezTo>
                    <a:pt x="20374" y="92012"/>
                    <a:pt x="-172" y="71250"/>
                    <a:pt x="-19" y="45796"/>
                  </a:cubicBezTo>
                  <a:cubicBezTo>
                    <a:pt x="143" y="20343"/>
                    <a:pt x="20945" y="-165"/>
                    <a:pt x="46463" y="-7"/>
                  </a:cubicBezTo>
                  <a:cubicBezTo>
                    <a:pt x="71866" y="150"/>
                    <a:pt x="92373" y="20738"/>
                    <a:pt x="92373" y="46080"/>
                  </a:cubicBezTo>
                  <a:cubicBezTo>
                    <a:pt x="92373" y="71535"/>
                    <a:pt x="71694" y="92170"/>
                    <a:pt x="46177" y="92171"/>
                  </a:cubicBezTo>
                  <a:cubicBezTo>
                    <a:pt x="46082" y="92171"/>
                    <a:pt x="45987" y="92171"/>
                    <a:pt x="45891" y="92170"/>
                  </a:cubicBezTo>
                  <a:close/>
                  <a:moveTo>
                    <a:pt x="45891" y="9589"/>
                  </a:moveTo>
                  <a:cubicBezTo>
                    <a:pt x="25641" y="9747"/>
                    <a:pt x="9353" y="26254"/>
                    <a:pt x="9506" y="46460"/>
                  </a:cubicBezTo>
                  <a:cubicBezTo>
                    <a:pt x="9668" y="66665"/>
                    <a:pt x="26213" y="82917"/>
                    <a:pt x="46463" y="82760"/>
                  </a:cubicBezTo>
                  <a:cubicBezTo>
                    <a:pt x="66637" y="82603"/>
                    <a:pt x="82896" y="66212"/>
                    <a:pt x="82848" y="46080"/>
                  </a:cubicBezTo>
                  <a:cubicBezTo>
                    <a:pt x="82801" y="25874"/>
                    <a:pt x="66332" y="9536"/>
                    <a:pt x="46082" y="9588"/>
                  </a:cubicBezTo>
                  <a:cubicBezTo>
                    <a:pt x="46015" y="9588"/>
                    <a:pt x="45958" y="9589"/>
                    <a:pt x="45891" y="958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Triangle 22">
            <a:extLst>
              <a:ext uri="{FF2B5EF4-FFF2-40B4-BE49-F238E27FC236}">
                <a16:creationId xmlns:a16="http://schemas.microsoft.com/office/drawing/2014/main" id="{E9CDE690-CF1B-8448-B41F-C4061387B400}"/>
              </a:ext>
            </a:extLst>
          </p:cNvPr>
          <p:cNvSpPr/>
          <p:nvPr/>
        </p:nvSpPr>
        <p:spPr>
          <a:xfrm rot="10800000">
            <a:off x="5199412" y="6006913"/>
            <a:ext cx="639340" cy="55115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riangle 211">
            <a:extLst>
              <a:ext uri="{FF2B5EF4-FFF2-40B4-BE49-F238E27FC236}">
                <a16:creationId xmlns:a16="http://schemas.microsoft.com/office/drawing/2014/main" id="{C6A2601E-758E-D943-9C92-C094471C1F69}"/>
              </a:ext>
            </a:extLst>
          </p:cNvPr>
          <p:cNvSpPr/>
          <p:nvPr/>
        </p:nvSpPr>
        <p:spPr>
          <a:xfrm rot="10800000">
            <a:off x="11717596" y="6006913"/>
            <a:ext cx="639340" cy="55115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riangle 212">
            <a:extLst>
              <a:ext uri="{FF2B5EF4-FFF2-40B4-BE49-F238E27FC236}">
                <a16:creationId xmlns:a16="http://schemas.microsoft.com/office/drawing/2014/main" id="{5F11F704-FC63-A149-9713-67A0764FEA1C}"/>
              </a:ext>
            </a:extLst>
          </p:cNvPr>
          <p:cNvSpPr/>
          <p:nvPr/>
        </p:nvSpPr>
        <p:spPr>
          <a:xfrm rot="10800000">
            <a:off x="18300736" y="6006913"/>
            <a:ext cx="639340" cy="55115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uadroTexto 395">
            <a:extLst>
              <a:ext uri="{FF2B5EF4-FFF2-40B4-BE49-F238E27FC236}">
                <a16:creationId xmlns:a16="http://schemas.microsoft.com/office/drawing/2014/main" id="{2975DA79-81C9-D542-B0A0-CF940336857D}"/>
              </a:ext>
            </a:extLst>
          </p:cNvPr>
          <p:cNvSpPr txBox="1"/>
          <p:nvPr/>
        </p:nvSpPr>
        <p:spPr>
          <a:xfrm>
            <a:off x="4379944" y="4749719"/>
            <a:ext cx="22593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60%</a:t>
            </a:r>
          </a:p>
        </p:txBody>
      </p:sp>
      <p:sp>
        <p:nvSpPr>
          <p:cNvPr id="215" name="CuadroTexto 395">
            <a:extLst>
              <a:ext uri="{FF2B5EF4-FFF2-40B4-BE49-F238E27FC236}">
                <a16:creationId xmlns:a16="http://schemas.microsoft.com/office/drawing/2014/main" id="{417634D8-9004-534A-BA03-DA6496999AC2}"/>
              </a:ext>
            </a:extLst>
          </p:cNvPr>
          <p:cNvSpPr txBox="1"/>
          <p:nvPr/>
        </p:nvSpPr>
        <p:spPr>
          <a:xfrm>
            <a:off x="10911872" y="4749719"/>
            <a:ext cx="22593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45%</a:t>
            </a:r>
          </a:p>
        </p:txBody>
      </p:sp>
      <p:sp>
        <p:nvSpPr>
          <p:cNvPr id="216" name="CuadroTexto 395">
            <a:extLst>
              <a:ext uri="{FF2B5EF4-FFF2-40B4-BE49-F238E27FC236}">
                <a16:creationId xmlns:a16="http://schemas.microsoft.com/office/drawing/2014/main" id="{E6571D7F-CE55-7A4C-BBE4-274CC81F78E5}"/>
              </a:ext>
            </a:extLst>
          </p:cNvPr>
          <p:cNvSpPr txBox="1"/>
          <p:nvPr/>
        </p:nvSpPr>
        <p:spPr>
          <a:xfrm>
            <a:off x="17484553" y="4749719"/>
            <a:ext cx="22593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75%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BE34FDD-3676-0C41-BC01-276D629EFDFB}"/>
              </a:ext>
            </a:extLst>
          </p:cNvPr>
          <p:cNvGrpSpPr/>
          <p:nvPr/>
        </p:nvGrpSpPr>
        <p:grpSpPr>
          <a:xfrm>
            <a:off x="3033296" y="10687299"/>
            <a:ext cx="4962268" cy="1480065"/>
            <a:chOff x="7081945" y="6185836"/>
            <a:chExt cx="4962268" cy="1480065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814ACAC8-F40E-3D48-9DC0-4C6AA262D245}"/>
                </a:ext>
              </a:extLst>
            </p:cNvPr>
            <p:cNvSpPr txBox="1"/>
            <p:nvPr/>
          </p:nvSpPr>
          <p:spPr>
            <a:xfrm flipH="1">
              <a:off x="7081945" y="6834904"/>
              <a:ext cx="4962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F76E537-A1F1-D44E-9A47-BA83C50373F8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81870583-8847-4144-9984-9E02717B5E9E}"/>
              </a:ext>
            </a:extLst>
          </p:cNvPr>
          <p:cNvGrpSpPr/>
          <p:nvPr/>
        </p:nvGrpSpPr>
        <p:grpSpPr>
          <a:xfrm>
            <a:off x="9540484" y="10713326"/>
            <a:ext cx="4962268" cy="1480065"/>
            <a:chOff x="7081945" y="6185836"/>
            <a:chExt cx="4962268" cy="1480065"/>
          </a:xfrm>
        </p:grpSpPr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2292DF9-F56B-F044-A0F3-22BB8C36F41E}"/>
                </a:ext>
              </a:extLst>
            </p:cNvPr>
            <p:cNvSpPr txBox="1"/>
            <p:nvPr/>
          </p:nvSpPr>
          <p:spPr>
            <a:xfrm flipH="1">
              <a:off x="7081945" y="6834904"/>
              <a:ext cx="4962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8FA57D15-76CF-7148-982F-BEB15A1A3AAE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DFB71A2-7BED-014B-9099-0E300C2C2337}"/>
              </a:ext>
            </a:extLst>
          </p:cNvPr>
          <p:cNvGrpSpPr/>
          <p:nvPr/>
        </p:nvGrpSpPr>
        <p:grpSpPr>
          <a:xfrm>
            <a:off x="16143667" y="10713326"/>
            <a:ext cx="4962268" cy="1480065"/>
            <a:chOff x="7081945" y="6185836"/>
            <a:chExt cx="4962268" cy="1480065"/>
          </a:xfrm>
        </p:grpSpPr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392CB470-685B-D34D-A604-9EE6044B2848}"/>
                </a:ext>
              </a:extLst>
            </p:cNvPr>
            <p:cNvSpPr txBox="1"/>
            <p:nvPr/>
          </p:nvSpPr>
          <p:spPr>
            <a:xfrm flipH="1">
              <a:off x="7081945" y="6834904"/>
              <a:ext cx="4962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FE9A3D7B-502F-AE43-97D9-5996F7A83948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676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07" name="Freeform 206">
            <a:extLst>
              <a:ext uri="{FF2B5EF4-FFF2-40B4-BE49-F238E27FC236}">
                <a16:creationId xmlns:a16="http://schemas.microsoft.com/office/drawing/2014/main" id="{BB0937E7-905B-544C-8708-11A26707576B}"/>
              </a:ext>
            </a:extLst>
          </p:cNvPr>
          <p:cNvSpPr/>
          <p:nvPr/>
        </p:nvSpPr>
        <p:spPr>
          <a:xfrm flipH="1">
            <a:off x="15796890" y="8526961"/>
            <a:ext cx="5317676" cy="3448770"/>
          </a:xfrm>
          <a:custGeom>
            <a:avLst/>
            <a:gdLst>
              <a:gd name="connsiteX0" fmla="*/ 0 w 2426208"/>
              <a:gd name="connsiteY0" fmla="*/ 1573515 h 1573514"/>
              <a:gd name="connsiteX1" fmla="*/ 1524667 w 2426208"/>
              <a:gd name="connsiteY1" fmla="*/ 0 h 1573514"/>
              <a:gd name="connsiteX2" fmla="*/ 2426208 w 2426208"/>
              <a:gd name="connsiteY2" fmla="*/ 1573515 h 157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6208" h="1573514">
                <a:moveTo>
                  <a:pt x="0" y="1573515"/>
                </a:moveTo>
                <a:lnTo>
                  <a:pt x="1524667" y="0"/>
                </a:lnTo>
                <a:lnTo>
                  <a:pt x="2426208" y="1573515"/>
                </a:lnTo>
              </a:path>
            </a:pathLst>
          </a:custGeom>
          <a:noFill/>
          <a:ln w="88900" cap="flat">
            <a:solidFill>
              <a:srgbClr val="302E29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9DA7C79E-7AAA-224B-8B0F-044743CA75DB}"/>
              </a:ext>
            </a:extLst>
          </p:cNvPr>
          <p:cNvSpPr/>
          <p:nvPr/>
        </p:nvSpPr>
        <p:spPr>
          <a:xfrm flipH="1">
            <a:off x="17751978" y="5975838"/>
            <a:ext cx="20877" cy="1796130"/>
          </a:xfrm>
          <a:custGeom>
            <a:avLst/>
            <a:gdLst>
              <a:gd name="connsiteX0" fmla="*/ 0 w 9525"/>
              <a:gd name="connsiteY0" fmla="*/ 0 h 819491"/>
              <a:gd name="connsiteX1" fmla="*/ 0 w 9525"/>
              <a:gd name="connsiteY1" fmla="*/ 819491 h 819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819491">
                <a:moveTo>
                  <a:pt x="0" y="0"/>
                </a:moveTo>
                <a:lnTo>
                  <a:pt x="0" y="819491"/>
                </a:lnTo>
              </a:path>
            </a:pathLst>
          </a:custGeom>
          <a:ln w="88900" cap="flat">
            <a:solidFill>
              <a:srgbClr val="302E29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9" name="Freeform 208">
            <a:extLst>
              <a:ext uri="{FF2B5EF4-FFF2-40B4-BE49-F238E27FC236}">
                <a16:creationId xmlns:a16="http://schemas.microsoft.com/office/drawing/2014/main" id="{6CE5A2F8-7F4F-324B-8C72-86FFBF6BD5EA}"/>
              </a:ext>
            </a:extLst>
          </p:cNvPr>
          <p:cNvSpPr/>
          <p:nvPr/>
        </p:nvSpPr>
        <p:spPr>
          <a:xfrm flipH="1">
            <a:off x="17623381" y="7617009"/>
            <a:ext cx="298950" cy="368944"/>
          </a:xfrm>
          <a:custGeom>
            <a:avLst/>
            <a:gdLst>
              <a:gd name="connsiteX0" fmla="*/ 126206 w 136397"/>
              <a:gd name="connsiteY0" fmla="*/ 0 h 168332"/>
              <a:gd name="connsiteX1" fmla="*/ 136398 w 136397"/>
              <a:gd name="connsiteY1" fmla="*/ 0 h 168332"/>
              <a:gd name="connsiteX2" fmla="*/ 136398 w 136397"/>
              <a:gd name="connsiteY2" fmla="*/ 168333 h 168332"/>
              <a:gd name="connsiteX3" fmla="*/ 126206 w 136397"/>
              <a:gd name="connsiteY3" fmla="*/ 168333 h 168332"/>
              <a:gd name="connsiteX4" fmla="*/ 10192 w 136397"/>
              <a:gd name="connsiteY4" fmla="*/ 168333 h 168332"/>
              <a:gd name="connsiteX5" fmla="*/ 10192 w 136397"/>
              <a:gd name="connsiteY5" fmla="*/ 0 h 168332"/>
              <a:gd name="connsiteX6" fmla="*/ 0 w 136397"/>
              <a:gd name="connsiteY6" fmla="*/ 0 h 168332"/>
              <a:gd name="connsiteX7" fmla="*/ 10192 w 136397"/>
              <a:gd name="connsiteY7" fmla="*/ 0 h 16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397" h="168332">
                <a:moveTo>
                  <a:pt x="126206" y="0"/>
                </a:moveTo>
                <a:cubicBezTo>
                  <a:pt x="131835" y="0"/>
                  <a:pt x="136398" y="0"/>
                  <a:pt x="136398" y="0"/>
                </a:cubicBezTo>
                <a:lnTo>
                  <a:pt x="136398" y="168333"/>
                </a:lnTo>
                <a:cubicBezTo>
                  <a:pt x="136398" y="168333"/>
                  <a:pt x="131835" y="168333"/>
                  <a:pt x="126206" y="168333"/>
                </a:cubicBezTo>
                <a:lnTo>
                  <a:pt x="10192" y="168333"/>
                </a:lnTo>
                <a:lnTo>
                  <a:pt x="10192" y="0"/>
                </a:lnTo>
                <a:cubicBezTo>
                  <a:pt x="4563" y="0"/>
                  <a:pt x="0" y="0"/>
                  <a:pt x="0" y="0"/>
                </a:cubicBezTo>
                <a:cubicBezTo>
                  <a:pt x="0" y="0"/>
                  <a:pt x="4563" y="0"/>
                  <a:pt x="10192" y="0"/>
                </a:cubicBezTo>
                <a:close/>
              </a:path>
            </a:pathLst>
          </a:custGeom>
          <a:solidFill>
            <a:srgbClr val="FFB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96E1FD93-F043-8548-AE2A-E4B4BA63440B}"/>
              </a:ext>
            </a:extLst>
          </p:cNvPr>
          <p:cNvSpPr/>
          <p:nvPr/>
        </p:nvSpPr>
        <p:spPr>
          <a:xfrm flipH="1">
            <a:off x="17601670" y="7594692"/>
            <a:ext cx="343835" cy="413785"/>
          </a:xfrm>
          <a:custGeom>
            <a:avLst/>
            <a:gdLst>
              <a:gd name="connsiteX0" fmla="*/ 136779 w 156876"/>
              <a:gd name="connsiteY0" fmla="*/ 20413 h 188791"/>
              <a:gd name="connsiteX1" fmla="*/ 136779 w 156876"/>
              <a:gd name="connsiteY1" fmla="*/ 168287 h 188791"/>
              <a:gd name="connsiteX2" fmla="*/ 20479 w 156876"/>
              <a:gd name="connsiteY2" fmla="*/ 168287 h 188791"/>
              <a:gd name="connsiteX3" fmla="*/ 20479 w 156876"/>
              <a:gd name="connsiteY3" fmla="*/ 20413 h 188791"/>
              <a:gd name="connsiteX4" fmla="*/ 136398 w 156876"/>
              <a:gd name="connsiteY4" fmla="*/ 20413 h 188791"/>
              <a:gd name="connsiteX5" fmla="*/ 136398 w 156876"/>
              <a:gd name="connsiteY5" fmla="*/ -46 h 188791"/>
              <a:gd name="connsiteX6" fmla="*/ 20479 w 156876"/>
              <a:gd name="connsiteY6" fmla="*/ -46 h 188791"/>
              <a:gd name="connsiteX7" fmla="*/ 0 w 156876"/>
              <a:gd name="connsiteY7" fmla="*/ 20413 h 188791"/>
              <a:gd name="connsiteX8" fmla="*/ 0 w 156876"/>
              <a:gd name="connsiteY8" fmla="*/ 168287 h 188791"/>
              <a:gd name="connsiteX9" fmla="*/ 20479 w 156876"/>
              <a:gd name="connsiteY9" fmla="*/ 188746 h 188791"/>
              <a:gd name="connsiteX10" fmla="*/ 136398 w 156876"/>
              <a:gd name="connsiteY10" fmla="*/ 188746 h 188791"/>
              <a:gd name="connsiteX11" fmla="*/ 156877 w 156876"/>
              <a:gd name="connsiteY11" fmla="*/ 168287 h 188791"/>
              <a:gd name="connsiteX12" fmla="*/ 156877 w 156876"/>
              <a:gd name="connsiteY12" fmla="*/ 20413 h 188791"/>
              <a:gd name="connsiteX13" fmla="*/ 136398 w 156876"/>
              <a:gd name="connsiteY13" fmla="*/ -46 h 188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876" h="188791">
                <a:moveTo>
                  <a:pt x="136779" y="20413"/>
                </a:moveTo>
                <a:lnTo>
                  <a:pt x="136779" y="168287"/>
                </a:lnTo>
                <a:lnTo>
                  <a:pt x="20479" y="168287"/>
                </a:lnTo>
                <a:lnTo>
                  <a:pt x="20479" y="20413"/>
                </a:lnTo>
                <a:lnTo>
                  <a:pt x="136398" y="20413"/>
                </a:lnTo>
                <a:moveTo>
                  <a:pt x="136398" y="-46"/>
                </a:moveTo>
                <a:lnTo>
                  <a:pt x="20479" y="-46"/>
                </a:lnTo>
                <a:cubicBezTo>
                  <a:pt x="9172" y="-46"/>
                  <a:pt x="0" y="9118"/>
                  <a:pt x="0" y="20413"/>
                </a:cubicBezTo>
                <a:lnTo>
                  <a:pt x="0" y="168287"/>
                </a:lnTo>
                <a:cubicBezTo>
                  <a:pt x="0" y="179582"/>
                  <a:pt x="9172" y="188746"/>
                  <a:pt x="20479" y="188746"/>
                </a:cubicBezTo>
                <a:lnTo>
                  <a:pt x="136398" y="188746"/>
                </a:lnTo>
                <a:cubicBezTo>
                  <a:pt x="147704" y="188746"/>
                  <a:pt x="156877" y="179582"/>
                  <a:pt x="156877" y="168287"/>
                </a:cubicBezTo>
                <a:lnTo>
                  <a:pt x="156877" y="20413"/>
                </a:lnTo>
                <a:cubicBezTo>
                  <a:pt x="156877" y="9118"/>
                  <a:pt x="147704" y="-46"/>
                  <a:pt x="136398" y="-46"/>
                </a:cubicBezTo>
                <a:close/>
              </a:path>
            </a:pathLst>
          </a:custGeom>
          <a:solidFill>
            <a:srgbClr val="FFB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1" name="Freeform 210">
            <a:extLst>
              <a:ext uri="{FF2B5EF4-FFF2-40B4-BE49-F238E27FC236}">
                <a16:creationId xmlns:a16="http://schemas.microsoft.com/office/drawing/2014/main" id="{4F0DD3C2-CFFC-9242-A65D-25DE38695D22}"/>
              </a:ext>
            </a:extLst>
          </p:cNvPr>
          <p:cNvSpPr/>
          <p:nvPr/>
        </p:nvSpPr>
        <p:spPr>
          <a:xfrm flipH="1">
            <a:off x="17543424" y="7861232"/>
            <a:ext cx="459284" cy="834244"/>
          </a:xfrm>
          <a:custGeom>
            <a:avLst/>
            <a:gdLst>
              <a:gd name="connsiteX0" fmla="*/ 0 w 209550"/>
              <a:gd name="connsiteY0" fmla="*/ 275909 h 380627"/>
              <a:gd name="connsiteX1" fmla="*/ 104775 w 209550"/>
              <a:gd name="connsiteY1" fmla="*/ 380582 h 380627"/>
              <a:gd name="connsiteX2" fmla="*/ 209550 w 209550"/>
              <a:gd name="connsiteY2" fmla="*/ 275909 h 380627"/>
              <a:gd name="connsiteX3" fmla="*/ 104775 w 209550"/>
              <a:gd name="connsiteY3" fmla="*/ 171237 h 380627"/>
              <a:gd name="connsiteX4" fmla="*/ 104775 w 209550"/>
              <a:gd name="connsiteY4" fmla="*/ -46 h 38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" h="380627">
                <a:moveTo>
                  <a:pt x="0" y="275909"/>
                </a:moveTo>
                <a:cubicBezTo>
                  <a:pt x="0" y="333717"/>
                  <a:pt x="46911" y="380582"/>
                  <a:pt x="104775" y="380582"/>
                </a:cubicBezTo>
                <a:cubicBezTo>
                  <a:pt x="162639" y="380582"/>
                  <a:pt x="209550" y="333717"/>
                  <a:pt x="209550" y="275909"/>
                </a:cubicBezTo>
                <a:cubicBezTo>
                  <a:pt x="209550" y="218101"/>
                  <a:pt x="162639" y="171237"/>
                  <a:pt x="104775" y="171237"/>
                </a:cubicBezTo>
                <a:lnTo>
                  <a:pt x="104775" y="-46"/>
                </a:lnTo>
              </a:path>
            </a:pathLst>
          </a:custGeom>
          <a:noFill/>
          <a:ln w="88900" cap="rnd">
            <a:solidFill>
              <a:srgbClr val="FFB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2" name="Freeform 211">
            <a:extLst>
              <a:ext uri="{FF2B5EF4-FFF2-40B4-BE49-F238E27FC236}">
                <a16:creationId xmlns:a16="http://schemas.microsoft.com/office/drawing/2014/main" id="{661FB812-D0B4-EC41-A3AE-0D35BAFF06D4}"/>
              </a:ext>
            </a:extLst>
          </p:cNvPr>
          <p:cNvSpPr/>
          <p:nvPr/>
        </p:nvSpPr>
        <p:spPr>
          <a:xfrm rot="10800000" flipH="1">
            <a:off x="16335505" y="9963949"/>
            <a:ext cx="4784906" cy="645496"/>
          </a:xfrm>
          <a:custGeom>
            <a:avLst/>
            <a:gdLst>
              <a:gd name="connsiteX0" fmla="*/ 0 w 2183130"/>
              <a:gd name="connsiteY0" fmla="*/ -46 h 294510"/>
              <a:gd name="connsiteX1" fmla="*/ 2183130 w 2183130"/>
              <a:gd name="connsiteY1" fmla="*/ -46 h 294510"/>
              <a:gd name="connsiteX2" fmla="*/ 2183130 w 2183130"/>
              <a:gd name="connsiteY2" fmla="*/ 294465 h 294510"/>
              <a:gd name="connsiteX3" fmla="*/ 0 w 2183130"/>
              <a:gd name="connsiteY3" fmla="*/ 294465 h 29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3130" h="294510">
                <a:moveTo>
                  <a:pt x="0" y="-46"/>
                </a:moveTo>
                <a:lnTo>
                  <a:pt x="2183130" y="-46"/>
                </a:lnTo>
                <a:lnTo>
                  <a:pt x="2183130" y="294465"/>
                </a:lnTo>
                <a:lnTo>
                  <a:pt x="0" y="29446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3" name="Freeform 212">
            <a:extLst>
              <a:ext uri="{FF2B5EF4-FFF2-40B4-BE49-F238E27FC236}">
                <a16:creationId xmlns:a16="http://schemas.microsoft.com/office/drawing/2014/main" id="{A84015E9-AAC4-9E40-8AA5-59C059C5F529}"/>
              </a:ext>
            </a:extLst>
          </p:cNvPr>
          <p:cNvSpPr/>
          <p:nvPr/>
        </p:nvSpPr>
        <p:spPr>
          <a:xfrm rot="10800000" flipH="1">
            <a:off x="16335505" y="10422783"/>
            <a:ext cx="4784906" cy="186662"/>
          </a:xfrm>
          <a:custGeom>
            <a:avLst/>
            <a:gdLst>
              <a:gd name="connsiteX0" fmla="*/ 0 w 2183130"/>
              <a:gd name="connsiteY0" fmla="*/ -46 h 85165"/>
              <a:gd name="connsiteX1" fmla="*/ 2183130 w 2183130"/>
              <a:gd name="connsiteY1" fmla="*/ -46 h 85165"/>
              <a:gd name="connsiteX2" fmla="*/ 2183130 w 2183130"/>
              <a:gd name="connsiteY2" fmla="*/ 85120 h 85165"/>
              <a:gd name="connsiteX3" fmla="*/ 0 w 2183130"/>
              <a:gd name="connsiteY3" fmla="*/ 85120 h 85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3130" h="85165">
                <a:moveTo>
                  <a:pt x="0" y="-46"/>
                </a:moveTo>
                <a:lnTo>
                  <a:pt x="2183130" y="-46"/>
                </a:lnTo>
                <a:lnTo>
                  <a:pt x="2183130" y="85120"/>
                </a:lnTo>
                <a:lnTo>
                  <a:pt x="0" y="8512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4" name="Freeform 213">
            <a:extLst>
              <a:ext uri="{FF2B5EF4-FFF2-40B4-BE49-F238E27FC236}">
                <a16:creationId xmlns:a16="http://schemas.microsoft.com/office/drawing/2014/main" id="{31DC84B0-4863-9D45-AC24-53DB92502CAD}"/>
              </a:ext>
            </a:extLst>
          </p:cNvPr>
          <p:cNvSpPr/>
          <p:nvPr/>
        </p:nvSpPr>
        <p:spPr>
          <a:xfrm rot="10800000" flipH="1">
            <a:off x="16527569" y="10609239"/>
            <a:ext cx="4784906" cy="645496"/>
          </a:xfrm>
          <a:custGeom>
            <a:avLst/>
            <a:gdLst>
              <a:gd name="connsiteX0" fmla="*/ 0 w 2183130"/>
              <a:gd name="connsiteY0" fmla="*/ -46 h 294510"/>
              <a:gd name="connsiteX1" fmla="*/ 2183130 w 2183130"/>
              <a:gd name="connsiteY1" fmla="*/ -46 h 294510"/>
              <a:gd name="connsiteX2" fmla="*/ 2183130 w 2183130"/>
              <a:gd name="connsiteY2" fmla="*/ 294465 h 294510"/>
              <a:gd name="connsiteX3" fmla="*/ 0 w 2183130"/>
              <a:gd name="connsiteY3" fmla="*/ 294465 h 29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3130" h="294510">
                <a:moveTo>
                  <a:pt x="0" y="-46"/>
                </a:moveTo>
                <a:lnTo>
                  <a:pt x="2183130" y="-46"/>
                </a:lnTo>
                <a:lnTo>
                  <a:pt x="2183130" y="294465"/>
                </a:lnTo>
                <a:lnTo>
                  <a:pt x="0" y="29446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5" name="Freeform 214">
            <a:extLst>
              <a:ext uri="{FF2B5EF4-FFF2-40B4-BE49-F238E27FC236}">
                <a16:creationId xmlns:a16="http://schemas.microsoft.com/office/drawing/2014/main" id="{C81638B1-41C9-8E4F-BBA8-F61975BD3E4B}"/>
              </a:ext>
            </a:extLst>
          </p:cNvPr>
          <p:cNvSpPr/>
          <p:nvPr/>
        </p:nvSpPr>
        <p:spPr>
          <a:xfrm rot="10800000" flipH="1">
            <a:off x="16527569" y="11068073"/>
            <a:ext cx="4784906" cy="186662"/>
          </a:xfrm>
          <a:custGeom>
            <a:avLst/>
            <a:gdLst>
              <a:gd name="connsiteX0" fmla="*/ 0 w 2183130"/>
              <a:gd name="connsiteY0" fmla="*/ -46 h 85165"/>
              <a:gd name="connsiteX1" fmla="*/ 2183130 w 2183130"/>
              <a:gd name="connsiteY1" fmla="*/ -46 h 85165"/>
              <a:gd name="connsiteX2" fmla="*/ 2183130 w 2183130"/>
              <a:gd name="connsiteY2" fmla="*/ 85120 h 85165"/>
              <a:gd name="connsiteX3" fmla="*/ 0 w 2183130"/>
              <a:gd name="connsiteY3" fmla="*/ 85120 h 85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3130" h="85165">
                <a:moveTo>
                  <a:pt x="0" y="-46"/>
                </a:moveTo>
                <a:lnTo>
                  <a:pt x="2183130" y="-46"/>
                </a:lnTo>
                <a:lnTo>
                  <a:pt x="2183130" y="85120"/>
                </a:lnTo>
                <a:lnTo>
                  <a:pt x="0" y="8512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6" name="Freeform 215">
            <a:extLst>
              <a:ext uri="{FF2B5EF4-FFF2-40B4-BE49-F238E27FC236}">
                <a16:creationId xmlns:a16="http://schemas.microsoft.com/office/drawing/2014/main" id="{BF6502C0-EC70-5541-9D99-AABC1C5107A1}"/>
              </a:ext>
            </a:extLst>
          </p:cNvPr>
          <p:cNvSpPr/>
          <p:nvPr/>
        </p:nvSpPr>
        <p:spPr>
          <a:xfrm rot="10800000" flipH="1">
            <a:off x="16124861" y="11254527"/>
            <a:ext cx="4784906" cy="645496"/>
          </a:xfrm>
          <a:custGeom>
            <a:avLst/>
            <a:gdLst>
              <a:gd name="connsiteX0" fmla="*/ 0 w 2183130"/>
              <a:gd name="connsiteY0" fmla="*/ -46 h 294510"/>
              <a:gd name="connsiteX1" fmla="*/ 2183130 w 2183130"/>
              <a:gd name="connsiteY1" fmla="*/ -46 h 294510"/>
              <a:gd name="connsiteX2" fmla="*/ 2183130 w 2183130"/>
              <a:gd name="connsiteY2" fmla="*/ 294465 h 294510"/>
              <a:gd name="connsiteX3" fmla="*/ 0 w 2183130"/>
              <a:gd name="connsiteY3" fmla="*/ 294465 h 29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3130" h="294510">
                <a:moveTo>
                  <a:pt x="0" y="-46"/>
                </a:moveTo>
                <a:lnTo>
                  <a:pt x="2183130" y="-46"/>
                </a:lnTo>
                <a:lnTo>
                  <a:pt x="2183130" y="294465"/>
                </a:lnTo>
                <a:lnTo>
                  <a:pt x="0" y="29446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F45C08C6-D6BC-3946-9EA8-04A95043E0DE}"/>
              </a:ext>
            </a:extLst>
          </p:cNvPr>
          <p:cNvSpPr/>
          <p:nvPr/>
        </p:nvSpPr>
        <p:spPr>
          <a:xfrm rot="10800000" flipH="1">
            <a:off x="16124861" y="11713361"/>
            <a:ext cx="4784906" cy="186662"/>
          </a:xfrm>
          <a:custGeom>
            <a:avLst/>
            <a:gdLst>
              <a:gd name="connsiteX0" fmla="*/ 0 w 2183130"/>
              <a:gd name="connsiteY0" fmla="*/ -46 h 85165"/>
              <a:gd name="connsiteX1" fmla="*/ 2183130 w 2183130"/>
              <a:gd name="connsiteY1" fmla="*/ -46 h 85165"/>
              <a:gd name="connsiteX2" fmla="*/ 2183130 w 2183130"/>
              <a:gd name="connsiteY2" fmla="*/ 85120 h 85165"/>
              <a:gd name="connsiteX3" fmla="*/ 0 w 2183130"/>
              <a:gd name="connsiteY3" fmla="*/ 85120 h 85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3130" h="85165">
                <a:moveTo>
                  <a:pt x="0" y="-46"/>
                </a:moveTo>
                <a:lnTo>
                  <a:pt x="2183130" y="-46"/>
                </a:lnTo>
                <a:lnTo>
                  <a:pt x="2183130" y="85120"/>
                </a:lnTo>
                <a:lnTo>
                  <a:pt x="0" y="8512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D48ACBF4-0C55-B541-AEC5-50118A87B055}"/>
              </a:ext>
            </a:extLst>
          </p:cNvPr>
          <p:cNvSpPr/>
          <p:nvPr/>
        </p:nvSpPr>
        <p:spPr>
          <a:xfrm flipH="1">
            <a:off x="15465162" y="11892308"/>
            <a:ext cx="5914953" cy="216695"/>
          </a:xfrm>
          <a:custGeom>
            <a:avLst/>
            <a:gdLst>
              <a:gd name="connsiteX0" fmla="*/ 0 w 2698718"/>
              <a:gd name="connsiteY0" fmla="*/ 0 h 98868"/>
              <a:gd name="connsiteX1" fmla="*/ 2698718 w 2698718"/>
              <a:gd name="connsiteY1" fmla="*/ 0 h 98868"/>
              <a:gd name="connsiteX2" fmla="*/ 2698718 w 2698718"/>
              <a:gd name="connsiteY2" fmla="*/ 98868 h 98868"/>
              <a:gd name="connsiteX3" fmla="*/ 0 w 2698718"/>
              <a:gd name="connsiteY3" fmla="*/ 98868 h 9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8718" h="98868">
                <a:moveTo>
                  <a:pt x="0" y="0"/>
                </a:moveTo>
                <a:lnTo>
                  <a:pt x="2698718" y="0"/>
                </a:lnTo>
                <a:lnTo>
                  <a:pt x="2698718" y="98868"/>
                </a:lnTo>
                <a:lnTo>
                  <a:pt x="0" y="98868"/>
                </a:lnTo>
                <a:close/>
              </a:path>
            </a:pathLst>
          </a:custGeom>
          <a:solidFill>
            <a:srgbClr val="302E2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9" name="Freeform 218">
            <a:extLst>
              <a:ext uri="{FF2B5EF4-FFF2-40B4-BE49-F238E27FC236}">
                <a16:creationId xmlns:a16="http://schemas.microsoft.com/office/drawing/2014/main" id="{3ABEA46E-6E57-BE49-B847-07267821B1A0}"/>
              </a:ext>
            </a:extLst>
          </p:cNvPr>
          <p:cNvSpPr/>
          <p:nvPr/>
        </p:nvSpPr>
        <p:spPr>
          <a:xfrm flipH="1">
            <a:off x="15796890" y="8526961"/>
            <a:ext cx="1975965" cy="3448770"/>
          </a:xfrm>
          <a:custGeom>
            <a:avLst/>
            <a:gdLst>
              <a:gd name="connsiteX0" fmla="*/ 0 w 901541"/>
              <a:gd name="connsiteY0" fmla="*/ 0 h 1573514"/>
              <a:gd name="connsiteX1" fmla="*/ 901541 w 901541"/>
              <a:gd name="connsiteY1" fmla="*/ 1573514 h 157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1541" h="1573514">
                <a:moveTo>
                  <a:pt x="0" y="0"/>
                </a:moveTo>
                <a:lnTo>
                  <a:pt x="901541" y="1573514"/>
                </a:lnTo>
              </a:path>
            </a:pathLst>
          </a:custGeom>
          <a:ln w="57150" cap="flat">
            <a:solidFill>
              <a:srgbClr val="302E29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0" name="Freeform 219">
            <a:extLst>
              <a:ext uri="{FF2B5EF4-FFF2-40B4-BE49-F238E27FC236}">
                <a16:creationId xmlns:a16="http://schemas.microsoft.com/office/drawing/2014/main" id="{696F980E-F9BC-C847-B490-7E0940C5BA15}"/>
              </a:ext>
            </a:extLst>
          </p:cNvPr>
          <p:cNvSpPr/>
          <p:nvPr/>
        </p:nvSpPr>
        <p:spPr>
          <a:xfrm flipH="1">
            <a:off x="20725845" y="5038564"/>
            <a:ext cx="906251" cy="905573"/>
          </a:xfrm>
          <a:custGeom>
            <a:avLst/>
            <a:gdLst>
              <a:gd name="connsiteX0" fmla="*/ 413480 w 413480"/>
              <a:gd name="connsiteY0" fmla="*/ 413171 h 413171"/>
              <a:gd name="connsiteX1" fmla="*/ 0 w 413480"/>
              <a:gd name="connsiteY1" fmla="*/ 0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413171"/>
                </a:moveTo>
                <a:lnTo>
                  <a:pt x="0" y="0"/>
                </a:lnTo>
              </a:path>
            </a:pathLst>
          </a:custGeom>
          <a:ln w="88900" cap="flat">
            <a:solidFill>
              <a:srgbClr val="E0970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700F2206-ED5C-5746-AD0C-8F3FCBD172E7}"/>
              </a:ext>
            </a:extLst>
          </p:cNvPr>
          <p:cNvSpPr/>
          <p:nvPr/>
        </p:nvSpPr>
        <p:spPr>
          <a:xfrm rot="16200000" flipH="1">
            <a:off x="20725846" y="5038772"/>
            <a:ext cx="906250" cy="905365"/>
          </a:xfrm>
          <a:custGeom>
            <a:avLst/>
            <a:gdLst>
              <a:gd name="connsiteX0" fmla="*/ 0 w 413480"/>
              <a:gd name="connsiteY0" fmla="*/ -46 h 413076"/>
              <a:gd name="connsiteX1" fmla="*/ 413480 w 413480"/>
              <a:gd name="connsiteY1" fmla="*/ -46 h 413076"/>
              <a:gd name="connsiteX2" fmla="*/ 413480 w 413480"/>
              <a:gd name="connsiteY2" fmla="*/ 413030 h 413076"/>
              <a:gd name="connsiteX3" fmla="*/ 0 w 413480"/>
              <a:gd name="connsiteY3" fmla="*/ 413030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480" h="413076">
                <a:moveTo>
                  <a:pt x="0" y="-46"/>
                </a:moveTo>
                <a:lnTo>
                  <a:pt x="413480" y="-46"/>
                </a:lnTo>
                <a:lnTo>
                  <a:pt x="413480" y="413030"/>
                </a:lnTo>
                <a:lnTo>
                  <a:pt x="0" y="413030"/>
                </a:lnTo>
                <a:close/>
              </a:path>
            </a:pathLst>
          </a:custGeom>
          <a:noFill/>
          <a:ln w="88900" cap="flat">
            <a:solidFill>
              <a:srgbClr val="FFB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2" name="Freeform 221">
            <a:extLst>
              <a:ext uri="{FF2B5EF4-FFF2-40B4-BE49-F238E27FC236}">
                <a16:creationId xmlns:a16="http://schemas.microsoft.com/office/drawing/2014/main" id="{93AB1637-609F-2149-8B58-541575522ACC}"/>
              </a:ext>
            </a:extLst>
          </p:cNvPr>
          <p:cNvSpPr/>
          <p:nvPr/>
        </p:nvSpPr>
        <p:spPr>
          <a:xfrm flipH="1">
            <a:off x="20725845" y="5038564"/>
            <a:ext cx="906251" cy="905573"/>
          </a:xfrm>
          <a:custGeom>
            <a:avLst/>
            <a:gdLst>
              <a:gd name="connsiteX0" fmla="*/ 413480 w 413480"/>
              <a:gd name="connsiteY0" fmla="*/ 0 h 413171"/>
              <a:gd name="connsiteX1" fmla="*/ 0 w 413480"/>
              <a:gd name="connsiteY1" fmla="*/ 413171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0"/>
                </a:moveTo>
                <a:lnTo>
                  <a:pt x="0" y="413171"/>
                </a:lnTo>
              </a:path>
            </a:pathLst>
          </a:custGeom>
          <a:ln w="88900" cap="flat">
            <a:solidFill>
              <a:srgbClr val="FFB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3" name="Freeform 222">
            <a:extLst>
              <a:ext uri="{FF2B5EF4-FFF2-40B4-BE49-F238E27FC236}">
                <a16:creationId xmlns:a16="http://schemas.microsoft.com/office/drawing/2014/main" id="{FD71481E-2453-A740-8187-A9082759D2C6}"/>
              </a:ext>
            </a:extLst>
          </p:cNvPr>
          <p:cNvSpPr/>
          <p:nvPr/>
        </p:nvSpPr>
        <p:spPr>
          <a:xfrm flipH="1">
            <a:off x="19819594" y="5038564"/>
            <a:ext cx="906251" cy="905573"/>
          </a:xfrm>
          <a:custGeom>
            <a:avLst/>
            <a:gdLst>
              <a:gd name="connsiteX0" fmla="*/ 413480 w 413480"/>
              <a:gd name="connsiteY0" fmla="*/ 413171 h 413171"/>
              <a:gd name="connsiteX1" fmla="*/ 0 w 413480"/>
              <a:gd name="connsiteY1" fmla="*/ 0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413171"/>
                </a:moveTo>
                <a:lnTo>
                  <a:pt x="0" y="0"/>
                </a:lnTo>
              </a:path>
            </a:pathLst>
          </a:custGeom>
          <a:ln w="88900" cap="flat">
            <a:solidFill>
              <a:srgbClr val="E0970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4" name="Freeform 223">
            <a:extLst>
              <a:ext uri="{FF2B5EF4-FFF2-40B4-BE49-F238E27FC236}">
                <a16:creationId xmlns:a16="http://schemas.microsoft.com/office/drawing/2014/main" id="{7EE65E02-D365-7847-9BDD-BA42366590AA}"/>
              </a:ext>
            </a:extLst>
          </p:cNvPr>
          <p:cNvSpPr/>
          <p:nvPr/>
        </p:nvSpPr>
        <p:spPr>
          <a:xfrm rot="16200000" flipH="1">
            <a:off x="19819595" y="5038564"/>
            <a:ext cx="906250" cy="905365"/>
          </a:xfrm>
          <a:custGeom>
            <a:avLst/>
            <a:gdLst>
              <a:gd name="connsiteX0" fmla="*/ 0 w 413480"/>
              <a:gd name="connsiteY0" fmla="*/ -46 h 413076"/>
              <a:gd name="connsiteX1" fmla="*/ 413480 w 413480"/>
              <a:gd name="connsiteY1" fmla="*/ -46 h 413076"/>
              <a:gd name="connsiteX2" fmla="*/ 413480 w 413480"/>
              <a:gd name="connsiteY2" fmla="*/ 413030 h 413076"/>
              <a:gd name="connsiteX3" fmla="*/ 0 w 413480"/>
              <a:gd name="connsiteY3" fmla="*/ 413030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480" h="413076">
                <a:moveTo>
                  <a:pt x="0" y="-46"/>
                </a:moveTo>
                <a:lnTo>
                  <a:pt x="413480" y="-46"/>
                </a:lnTo>
                <a:lnTo>
                  <a:pt x="413480" y="413030"/>
                </a:lnTo>
                <a:lnTo>
                  <a:pt x="0" y="413030"/>
                </a:lnTo>
                <a:close/>
              </a:path>
            </a:pathLst>
          </a:custGeom>
          <a:noFill/>
          <a:ln w="88900" cap="flat">
            <a:solidFill>
              <a:srgbClr val="FFB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5" name="Freeform 224">
            <a:extLst>
              <a:ext uri="{FF2B5EF4-FFF2-40B4-BE49-F238E27FC236}">
                <a16:creationId xmlns:a16="http://schemas.microsoft.com/office/drawing/2014/main" id="{6E79153A-A31C-DA40-B59F-A4004711C52D}"/>
              </a:ext>
            </a:extLst>
          </p:cNvPr>
          <p:cNvSpPr/>
          <p:nvPr/>
        </p:nvSpPr>
        <p:spPr>
          <a:xfrm flipH="1">
            <a:off x="19819594" y="5038564"/>
            <a:ext cx="906251" cy="905573"/>
          </a:xfrm>
          <a:custGeom>
            <a:avLst/>
            <a:gdLst>
              <a:gd name="connsiteX0" fmla="*/ 413480 w 413480"/>
              <a:gd name="connsiteY0" fmla="*/ 0 h 413171"/>
              <a:gd name="connsiteX1" fmla="*/ 0 w 413480"/>
              <a:gd name="connsiteY1" fmla="*/ 413171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0"/>
                </a:moveTo>
                <a:lnTo>
                  <a:pt x="0" y="413171"/>
                </a:lnTo>
              </a:path>
            </a:pathLst>
          </a:custGeom>
          <a:ln w="88900" cap="flat">
            <a:solidFill>
              <a:srgbClr val="FFB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6" name="Freeform 225">
            <a:extLst>
              <a:ext uri="{FF2B5EF4-FFF2-40B4-BE49-F238E27FC236}">
                <a16:creationId xmlns:a16="http://schemas.microsoft.com/office/drawing/2014/main" id="{06F984CD-DD09-C74E-9593-062154D19B62}"/>
              </a:ext>
            </a:extLst>
          </p:cNvPr>
          <p:cNvSpPr/>
          <p:nvPr/>
        </p:nvSpPr>
        <p:spPr>
          <a:xfrm flipH="1">
            <a:off x="18908958" y="5038564"/>
            <a:ext cx="906251" cy="905573"/>
          </a:xfrm>
          <a:custGeom>
            <a:avLst/>
            <a:gdLst>
              <a:gd name="connsiteX0" fmla="*/ 413480 w 413480"/>
              <a:gd name="connsiteY0" fmla="*/ 413171 h 413171"/>
              <a:gd name="connsiteX1" fmla="*/ 0 w 413480"/>
              <a:gd name="connsiteY1" fmla="*/ 0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413171"/>
                </a:moveTo>
                <a:lnTo>
                  <a:pt x="0" y="0"/>
                </a:lnTo>
              </a:path>
            </a:pathLst>
          </a:custGeom>
          <a:ln w="88900" cap="flat">
            <a:solidFill>
              <a:srgbClr val="E0970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9E713A89-DE2B-7C4C-AA4F-33A6C5951E38}"/>
              </a:ext>
            </a:extLst>
          </p:cNvPr>
          <p:cNvSpPr/>
          <p:nvPr/>
        </p:nvSpPr>
        <p:spPr>
          <a:xfrm rot="16200000" flipH="1">
            <a:off x="18908959" y="5038564"/>
            <a:ext cx="906250" cy="905365"/>
          </a:xfrm>
          <a:custGeom>
            <a:avLst/>
            <a:gdLst>
              <a:gd name="connsiteX0" fmla="*/ 0 w 413480"/>
              <a:gd name="connsiteY0" fmla="*/ -46 h 413076"/>
              <a:gd name="connsiteX1" fmla="*/ 413480 w 413480"/>
              <a:gd name="connsiteY1" fmla="*/ -46 h 413076"/>
              <a:gd name="connsiteX2" fmla="*/ 413480 w 413480"/>
              <a:gd name="connsiteY2" fmla="*/ 413030 h 413076"/>
              <a:gd name="connsiteX3" fmla="*/ 0 w 413480"/>
              <a:gd name="connsiteY3" fmla="*/ 413030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480" h="413076">
                <a:moveTo>
                  <a:pt x="0" y="-46"/>
                </a:moveTo>
                <a:lnTo>
                  <a:pt x="413480" y="-46"/>
                </a:lnTo>
                <a:lnTo>
                  <a:pt x="413480" y="413030"/>
                </a:lnTo>
                <a:lnTo>
                  <a:pt x="0" y="413030"/>
                </a:lnTo>
                <a:close/>
              </a:path>
            </a:pathLst>
          </a:custGeom>
          <a:noFill/>
          <a:ln w="88900" cap="flat">
            <a:solidFill>
              <a:srgbClr val="FFB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8" name="Freeform 227">
            <a:extLst>
              <a:ext uri="{FF2B5EF4-FFF2-40B4-BE49-F238E27FC236}">
                <a16:creationId xmlns:a16="http://schemas.microsoft.com/office/drawing/2014/main" id="{0290E9BB-E378-8F41-AE0A-D6BEA9C780E1}"/>
              </a:ext>
            </a:extLst>
          </p:cNvPr>
          <p:cNvSpPr/>
          <p:nvPr/>
        </p:nvSpPr>
        <p:spPr>
          <a:xfrm flipH="1">
            <a:off x="18908958" y="5038564"/>
            <a:ext cx="906251" cy="905573"/>
          </a:xfrm>
          <a:custGeom>
            <a:avLst/>
            <a:gdLst>
              <a:gd name="connsiteX0" fmla="*/ 413480 w 413480"/>
              <a:gd name="connsiteY0" fmla="*/ 0 h 413171"/>
              <a:gd name="connsiteX1" fmla="*/ 0 w 413480"/>
              <a:gd name="connsiteY1" fmla="*/ 413171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0"/>
                </a:moveTo>
                <a:lnTo>
                  <a:pt x="0" y="413171"/>
                </a:lnTo>
              </a:path>
            </a:pathLst>
          </a:custGeom>
          <a:ln w="88900" cap="flat">
            <a:solidFill>
              <a:srgbClr val="FFB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9" name="Freeform 228">
            <a:extLst>
              <a:ext uri="{FF2B5EF4-FFF2-40B4-BE49-F238E27FC236}">
                <a16:creationId xmlns:a16="http://schemas.microsoft.com/office/drawing/2014/main" id="{2BBE297D-36A0-B84B-8D0C-2DD400D908A9}"/>
              </a:ext>
            </a:extLst>
          </p:cNvPr>
          <p:cNvSpPr/>
          <p:nvPr/>
        </p:nvSpPr>
        <p:spPr>
          <a:xfrm flipH="1">
            <a:off x="18002707" y="5038564"/>
            <a:ext cx="906251" cy="905573"/>
          </a:xfrm>
          <a:custGeom>
            <a:avLst/>
            <a:gdLst>
              <a:gd name="connsiteX0" fmla="*/ 413480 w 413480"/>
              <a:gd name="connsiteY0" fmla="*/ 413171 h 413171"/>
              <a:gd name="connsiteX1" fmla="*/ 0 w 413480"/>
              <a:gd name="connsiteY1" fmla="*/ 0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413171"/>
                </a:moveTo>
                <a:lnTo>
                  <a:pt x="0" y="0"/>
                </a:lnTo>
              </a:path>
            </a:pathLst>
          </a:custGeom>
          <a:ln w="88900" cap="flat">
            <a:solidFill>
              <a:srgbClr val="E0970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0" name="Freeform 229">
            <a:extLst>
              <a:ext uri="{FF2B5EF4-FFF2-40B4-BE49-F238E27FC236}">
                <a16:creationId xmlns:a16="http://schemas.microsoft.com/office/drawing/2014/main" id="{A7BEE625-AB72-8A49-AEB7-3DCB76090750}"/>
              </a:ext>
            </a:extLst>
          </p:cNvPr>
          <p:cNvSpPr/>
          <p:nvPr/>
        </p:nvSpPr>
        <p:spPr>
          <a:xfrm flipH="1">
            <a:off x="16708363" y="5038564"/>
            <a:ext cx="2200595" cy="905573"/>
          </a:xfrm>
          <a:custGeom>
            <a:avLst/>
            <a:gdLst>
              <a:gd name="connsiteX0" fmla="*/ 0 w 1004029"/>
              <a:gd name="connsiteY0" fmla="*/ 413171 h 413171"/>
              <a:gd name="connsiteX1" fmla="*/ 0 w 1004029"/>
              <a:gd name="connsiteY1" fmla="*/ 0 h 413171"/>
              <a:gd name="connsiteX2" fmla="*/ 413480 w 1004029"/>
              <a:gd name="connsiteY2" fmla="*/ 0 h 413171"/>
              <a:gd name="connsiteX3" fmla="*/ 1004030 w 1004029"/>
              <a:gd name="connsiteY3" fmla="*/ 413171 h 413171"/>
              <a:gd name="connsiteX4" fmla="*/ 0 w 1004029"/>
              <a:gd name="connsiteY4" fmla="*/ 413171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029" h="413171">
                <a:moveTo>
                  <a:pt x="0" y="413171"/>
                </a:moveTo>
                <a:lnTo>
                  <a:pt x="0" y="0"/>
                </a:lnTo>
                <a:lnTo>
                  <a:pt x="413480" y="0"/>
                </a:lnTo>
                <a:lnTo>
                  <a:pt x="1004030" y="413171"/>
                </a:lnTo>
                <a:lnTo>
                  <a:pt x="0" y="413171"/>
                </a:lnTo>
                <a:close/>
              </a:path>
            </a:pathLst>
          </a:custGeom>
          <a:noFill/>
          <a:ln w="88900" cap="flat">
            <a:solidFill>
              <a:srgbClr val="FFB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1" name="Freeform 230">
            <a:extLst>
              <a:ext uri="{FF2B5EF4-FFF2-40B4-BE49-F238E27FC236}">
                <a16:creationId xmlns:a16="http://schemas.microsoft.com/office/drawing/2014/main" id="{7272006C-FC06-8F43-8123-19A8B4C31141}"/>
              </a:ext>
            </a:extLst>
          </p:cNvPr>
          <p:cNvSpPr/>
          <p:nvPr/>
        </p:nvSpPr>
        <p:spPr>
          <a:xfrm flipH="1">
            <a:off x="18002707" y="5038564"/>
            <a:ext cx="906251" cy="905573"/>
          </a:xfrm>
          <a:custGeom>
            <a:avLst/>
            <a:gdLst>
              <a:gd name="connsiteX0" fmla="*/ 413480 w 413480"/>
              <a:gd name="connsiteY0" fmla="*/ 0 h 413171"/>
              <a:gd name="connsiteX1" fmla="*/ 0 w 413480"/>
              <a:gd name="connsiteY1" fmla="*/ 413171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0"/>
                </a:moveTo>
                <a:lnTo>
                  <a:pt x="0" y="413171"/>
                </a:lnTo>
              </a:path>
            </a:pathLst>
          </a:custGeom>
          <a:ln w="88900" cap="flat">
            <a:solidFill>
              <a:srgbClr val="FFB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285D0165-EFE7-2C47-A083-AF5AF79372C5}"/>
              </a:ext>
            </a:extLst>
          </p:cNvPr>
          <p:cNvSpPr/>
          <p:nvPr/>
        </p:nvSpPr>
        <p:spPr>
          <a:xfrm flipH="1">
            <a:off x="17984125" y="5038564"/>
            <a:ext cx="20877" cy="937275"/>
          </a:xfrm>
          <a:custGeom>
            <a:avLst/>
            <a:gdLst>
              <a:gd name="connsiteX0" fmla="*/ 0 w 9525"/>
              <a:gd name="connsiteY0" fmla="*/ 0 h 427635"/>
              <a:gd name="connsiteX1" fmla="*/ 0 w 9525"/>
              <a:gd name="connsiteY1" fmla="*/ 427635 h 42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27635">
                <a:moveTo>
                  <a:pt x="0" y="0"/>
                </a:moveTo>
                <a:lnTo>
                  <a:pt x="0" y="427635"/>
                </a:lnTo>
              </a:path>
            </a:pathLst>
          </a:custGeom>
          <a:ln w="88900" cap="flat">
            <a:solidFill>
              <a:srgbClr val="FFB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57F26D76-0751-354F-BB06-741F9B0B475A}"/>
              </a:ext>
            </a:extLst>
          </p:cNvPr>
          <p:cNvGrpSpPr/>
          <p:nvPr/>
        </p:nvGrpSpPr>
        <p:grpSpPr>
          <a:xfrm>
            <a:off x="4530316" y="5008293"/>
            <a:ext cx="9805175" cy="1538882"/>
            <a:chOff x="8851625" y="10192453"/>
            <a:chExt cx="9805175" cy="1538882"/>
          </a:xfrm>
        </p:grpSpPr>
        <p:sp>
          <p:nvSpPr>
            <p:cNvPr id="374" name="CuadroTexto 395">
              <a:extLst>
                <a:ext uri="{FF2B5EF4-FFF2-40B4-BE49-F238E27FC236}">
                  <a16:creationId xmlns:a16="http://schemas.microsoft.com/office/drawing/2014/main" id="{ABC230D2-F202-104C-9124-A635D09BA3A9}"/>
                </a:ext>
              </a:extLst>
            </p:cNvPr>
            <p:cNvSpPr txBox="1"/>
            <p:nvPr/>
          </p:nvSpPr>
          <p:spPr>
            <a:xfrm>
              <a:off x="8851625" y="10192453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Desire</a:t>
              </a:r>
            </a:p>
          </p:txBody>
        </p:sp>
        <p:sp>
          <p:nvSpPr>
            <p:cNvPr id="375" name="Rectangle 56">
              <a:extLst>
                <a:ext uri="{FF2B5EF4-FFF2-40B4-BE49-F238E27FC236}">
                  <a16:creationId xmlns:a16="http://schemas.microsoft.com/office/drawing/2014/main" id="{D15921FB-1888-E34E-BA95-F389AD76B586}"/>
                </a:ext>
              </a:extLst>
            </p:cNvPr>
            <p:cNvSpPr/>
            <p:nvPr/>
          </p:nvSpPr>
          <p:spPr>
            <a:xfrm>
              <a:off x="8851626" y="10777228"/>
              <a:ext cx="980517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Marketing is the business process of creating.</a:t>
              </a:r>
            </a:p>
          </p:txBody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33ED2B1D-33C7-7C4A-AC04-E43CB8AB08D7}"/>
              </a:ext>
            </a:extLst>
          </p:cNvPr>
          <p:cNvGrpSpPr/>
          <p:nvPr/>
        </p:nvGrpSpPr>
        <p:grpSpPr>
          <a:xfrm>
            <a:off x="4530316" y="7723785"/>
            <a:ext cx="9805175" cy="1538882"/>
            <a:chOff x="8851625" y="10192453"/>
            <a:chExt cx="9805175" cy="1538882"/>
          </a:xfrm>
        </p:grpSpPr>
        <p:sp>
          <p:nvSpPr>
            <p:cNvPr id="377" name="CuadroTexto 395">
              <a:extLst>
                <a:ext uri="{FF2B5EF4-FFF2-40B4-BE49-F238E27FC236}">
                  <a16:creationId xmlns:a16="http://schemas.microsoft.com/office/drawing/2014/main" id="{18B6798A-4EC9-DD42-8370-480B0973A1B6}"/>
                </a:ext>
              </a:extLst>
            </p:cNvPr>
            <p:cNvSpPr txBox="1"/>
            <p:nvPr/>
          </p:nvSpPr>
          <p:spPr>
            <a:xfrm>
              <a:off x="8851625" y="10192453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Knowledge</a:t>
              </a:r>
            </a:p>
          </p:txBody>
        </p:sp>
        <p:sp>
          <p:nvSpPr>
            <p:cNvPr id="378" name="Rectangle 56">
              <a:extLst>
                <a:ext uri="{FF2B5EF4-FFF2-40B4-BE49-F238E27FC236}">
                  <a16:creationId xmlns:a16="http://schemas.microsoft.com/office/drawing/2014/main" id="{3FF83DD0-1973-954E-8532-A3FCB74FDA46}"/>
                </a:ext>
              </a:extLst>
            </p:cNvPr>
            <p:cNvSpPr/>
            <p:nvPr/>
          </p:nvSpPr>
          <p:spPr>
            <a:xfrm>
              <a:off x="8851626" y="10777228"/>
              <a:ext cx="980517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Marketing is the business process of creating.</a:t>
              </a:r>
            </a:p>
          </p:txBody>
        </p: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67B574C6-F11F-8748-A8BC-8D62F23F807B}"/>
              </a:ext>
            </a:extLst>
          </p:cNvPr>
          <p:cNvGrpSpPr/>
          <p:nvPr/>
        </p:nvGrpSpPr>
        <p:grpSpPr>
          <a:xfrm>
            <a:off x="4530316" y="10383858"/>
            <a:ext cx="9805175" cy="1538882"/>
            <a:chOff x="8851625" y="10192453"/>
            <a:chExt cx="9805175" cy="1538882"/>
          </a:xfrm>
        </p:grpSpPr>
        <p:sp>
          <p:nvSpPr>
            <p:cNvPr id="380" name="CuadroTexto 395">
              <a:extLst>
                <a:ext uri="{FF2B5EF4-FFF2-40B4-BE49-F238E27FC236}">
                  <a16:creationId xmlns:a16="http://schemas.microsoft.com/office/drawing/2014/main" id="{3F04439B-B63B-A349-B219-9E11160FD0C4}"/>
                </a:ext>
              </a:extLst>
            </p:cNvPr>
            <p:cNvSpPr txBox="1"/>
            <p:nvPr/>
          </p:nvSpPr>
          <p:spPr>
            <a:xfrm>
              <a:off x="8851625" y="10192453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Awareness</a:t>
              </a:r>
            </a:p>
          </p:txBody>
        </p:sp>
        <p:sp>
          <p:nvSpPr>
            <p:cNvPr id="381" name="Rectangle 56">
              <a:extLst>
                <a:ext uri="{FF2B5EF4-FFF2-40B4-BE49-F238E27FC236}">
                  <a16:creationId xmlns:a16="http://schemas.microsoft.com/office/drawing/2014/main" id="{40D530C8-4563-074F-8E10-094F0865FF0D}"/>
                </a:ext>
              </a:extLst>
            </p:cNvPr>
            <p:cNvSpPr/>
            <p:nvPr/>
          </p:nvSpPr>
          <p:spPr>
            <a:xfrm>
              <a:off x="8851626" y="10777228"/>
              <a:ext cx="980517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Marketing is the business process of creating.</a:t>
              </a: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F2E579B3-3E66-2C45-9FC2-22938254CCBF}"/>
              </a:ext>
            </a:extLst>
          </p:cNvPr>
          <p:cNvSpPr/>
          <p:nvPr/>
        </p:nvSpPr>
        <p:spPr>
          <a:xfrm>
            <a:off x="2745553" y="5048390"/>
            <a:ext cx="1332564" cy="1332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01</a:t>
            </a:r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304DC563-9A8B-284E-969A-9D8F2FCF1CED}"/>
              </a:ext>
            </a:extLst>
          </p:cNvPr>
          <p:cNvSpPr/>
          <p:nvPr/>
        </p:nvSpPr>
        <p:spPr>
          <a:xfrm>
            <a:off x="2745553" y="7837339"/>
            <a:ext cx="1332564" cy="13325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02</a:t>
            </a:r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ACB2B505-D1F4-4641-B958-CEDD1EC4B460}"/>
              </a:ext>
            </a:extLst>
          </p:cNvPr>
          <p:cNvSpPr/>
          <p:nvPr/>
        </p:nvSpPr>
        <p:spPr>
          <a:xfrm>
            <a:off x="2745553" y="10474128"/>
            <a:ext cx="1332564" cy="13325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03</a:t>
            </a:r>
          </a:p>
        </p:txBody>
      </p:sp>
      <p:sp>
        <p:nvSpPr>
          <p:cNvPr id="384" name="Freeform 383">
            <a:extLst>
              <a:ext uri="{FF2B5EF4-FFF2-40B4-BE49-F238E27FC236}">
                <a16:creationId xmlns:a16="http://schemas.microsoft.com/office/drawing/2014/main" id="{CDC02F28-8F72-694A-908D-3A5CAC2DC58E}"/>
              </a:ext>
            </a:extLst>
          </p:cNvPr>
          <p:cNvSpPr/>
          <p:nvPr/>
        </p:nvSpPr>
        <p:spPr>
          <a:xfrm flipH="1">
            <a:off x="23445599" y="5038564"/>
            <a:ext cx="906251" cy="905573"/>
          </a:xfrm>
          <a:custGeom>
            <a:avLst/>
            <a:gdLst>
              <a:gd name="connsiteX0" fmla="*/ 413480 w 413480"/>
              <a:gd name="connsiteY0" fmla="*/ 413171 h 413171"/>
              <a:gd name="connsiteX1" fmla="*/ 0 w 413480"/>
              <a:gd name="connsiteY1" fmla="*/ 0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413171"/>
                </a:moveTo>
                <a:lnTo>
                  <a:pt x="0" y="0"/>
                </a:lnTo>
              </a:path>
            </a:pathLst>
          </a:custGeom>
          <a:ln w="88900" cap="flat">
            <a:solidFill>
              <a:srgbClr val="E0970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5" name="Freeform 384">
            <a:extLst>
              <a:ext uri="{FF2B5EF4-FFF2-40B4-BE49-F238E27FC236}">
                <a16:creationId xmlns:a16="http://schemas.microsoft.com/office/drawing/2014/main" id="{AC575B29-C3F9-7546-903E-046E46DA6129}"/>
              </a:ext>
            </a:extLst>
          </p:cNvPr>
          <p:cNvSpPr/>
          <p:nvPr/>
        </p:nvSpPr>
        <p:spPr>
          <a:xfrm rot="16200000" flipH="1">
            <a:off x="23445600" y="5038772"/>
            <a:ext cx="906250" cy="905365"/>
          </a:xfrm>
          <a:custGeom>
            <a:avLst/>
            <a:gdLst>
              <a:gd name="connsiteX0" fmla="*/ 0 w 413480"/>
              <a:gd name="connsiteY0" fmla="*/ -46 h 413076"/>
              <a:gd name="connsiteX1" fmla="*/ 413480 w 413480"/>
              <a:gd name="connsiteY1" fmla="*/ -46 h 413076"/>
              <a:gd name="connsiteX2" fmla="*/ 413480 w 413480"/>
              <a:gd name="connsiteY2" fmla="*/ 413030 h 413076"/>
              <a:gd name="connsiteX3" fmla="*/ 0 w 413480"/>
              <a:gd name="connsiteY3" fmla="*/ 413030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480" h="413076">
                <a:moveTo>
                  <a:pt x="0" y="-46"/>
                </a:moveTo>
                <a:lnTo>
                  <a:pt x="413480" y="-46"/>
                </a:lnTo>
                <a:lnTo>
                  <a:pt x="413480" y="413030"/>
                </a:lnTo>
                <a:lnTo>
                  <a:pt x="0" y="413030"/>
                </a:lnTo>
                <a:close/>
              </a:path>
            </a:pathLst>
          </a:custGeom>
          <a:noFill/>
          <a:ln w="88900" cap="flat">
            <a:solidFill>
              <a:srgbClr val="FFB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6" name="Freeform 385">
            <a:extLst>
              <a:ext uri="{FF2B5EF4-FFF2-40B4-BE49-F238E27FC236}">
                <a16:creationId xmlns:a16="http://schemas.microsoft.com/office/drawing/2014/main" id="{BDE5416C-99A2-3D45-B65F-7C62E128DA1E}"/>
              </a:ext>
            </a:extLst>
          </p:cNvPr>
          <p:cNvSpPr/>
          <p:nvPr/>
        </p:nvSpPr>
        <p:spPr>
          <a:xfrm flipH="1">
            <a:off x="23445599" y="5038564"/>
            <a:ext cx="906251" cy="905573"/>
          </a:xfrm>
          <a:custGeom>
            <a:avLst/>
            <a:gdLst>
              <a:gd name="connsiteX0" fmla="*/ 413480 w 413480"/>
              <a:gd name="connsiteY0" fmla="*/ 0 h 413171"/>
              <a:gd name="connsiteX1" fmla="*/ 0 w 413480"/>
              <a:gd name="connsiteY1" fmla="*/ 413171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0"/>
                </a:moveTo>
                <a:lnTo>
                  <a:pt x="0" y="413171"/>
                </a:lnTo>
              </a:path>
            </a:pathLst>
          </a:custGeom>
          <a:ln w="88900" cap="flat">
            <a:solidFill>
              <a:srgbClr val="FFB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7" name="Freeform 386">
            <a:extLst>
              <a:ext uri="{FF2B5EF4-FFF2-40B4-BE49-F238E27FC236}">
                <a16:creationId xmlns:a16="http://schemas.microsoft.com/office/drawing/2014/main" id="{A91B72C4-BCE6-AC46-A77C-FC701BCC22CB}"/>
              </a:ext>
            </a:extLst>
          </p:cNvPr>
          <p:cNvSpPr/>
          <p:nvPr/>
        </p:nvSpPr>
        <p:spPr>
          <a:xfrm flipH="1">
            <a:off x="22539348" y="5038564"/>
            <a:ext cx="906251" cy="905573"/>
          </a:xfrm>
          <a:custGeom>
            <a:avLst/>
            <a:gdLst>
              <a:gd name="connsiteX0" fmla="*/ 413480 w 413480"/>
              <a:gd name="connsiteY0" fmla="*/ 413171 h 413171"/>
              <a:gd name="connsiteX1" fmla="*/ 0 w 413480"/>
              <a:gd name="connsiteY1" fmla="*/ 0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413171"/>
                </a:moveTo>
                <a:lnTo>
                  <a:pt x="0" y="0"/>
                </a:lnTo>
              </a:path>
            </a:pathLst>
          </a:custGeom>
          <a:ln w="88900" cap="flat">
            <a:solidFill>
              <a:srgbClr val="E0970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8" name="Freeform 387">
            <a:extLst>
              <a:ext uri="{FF2B5EF4-FFF2-40B4-BE49-F238E27FC236}">
                <a16:creationId xmlns:a16="http://schemas.microsoft.com/office/drawing/2014/main" id="{1DFF3C9C-3755-D947-8025-9169C00E7E03}"/>
              </a:ext>
            </a:extLst>
          </p:cNvPr>
          <p:cNvSpPr/>
          <p:nvPr/>
        </p:nvSpPr>
        <p:spPr>
          <a:xfrm rot="16200000" flipH="1">
            <a:off x="22539349" y="5038564"/>
            <a:ext cx="906250" cy="905365"/>
          </a:xfrm>
          <a:custGeom>
            <a:avLst/>
            <a:gdLst>
              <a:gd name="connsiteX0" fmla="*/ 0 w 413480"/>
              <a:gd name="connsiteY0" fmla="*/ -46 h 413076"/>
              <a:gd name="connsiteX1" fmla="*/ 413480 w 413480"/>
              <a:gd name="connsiteY1" fmla="*/ -46 h 413076"/>
              <a:gd name="connsiteX2" fmla="*/ 413480 w 413480"/>
              <a:gd name="connsiteY2" fmla="*/ 413030 h 413076"/>
              <a:gd name="connsiteX3" fmla="*/ 0 w 413480"/>
              <a:gd name="connsiteY3" fmla="*/ 413030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480" h="413076">
                <a:moveTo>
                  <a:pt x="0" y="-46"/>
                </a:moveTo>
                <a:lnTo>
                  <a:pt x="413480" y="-46"/>
                </a:lnTo>
                <a:lnTo>
                  <a:pt x="413480" y="413030"/>
                </a:lnTo>
                <a:lnTo>
                  <a:pt x="0" y="413030"/>
                </a:lnTo>
                <a:close/>
              </a:path>
            </a:pathLst>
          </a:custGeom>
          <a:noFill/>
          <a:ln w="88900" cap="flat">
            <a:solidFill>
              <a:srgbClr val="FFB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9" name="Freeform 388">
            <a:extLst>
              <a:ext uri="{FF2B5EF4-FFF2-40B4-BE49-F238E27FC236}">
                <a16:creationId xmlns:a16="http://schemas.microsoft.com/office/drawing/2014/main" id="{0BF48960-87A0-DF40-93A0-E63805EEC13D}"/>
              </a:ext>
            </a:extLst>
          </p:cNvPr>
          <p:cNvSpPr/>
          <p:nvPr/>
        </p:nvSpPr>
        <p:spPr>
          <a:xfrm flipH="1">
            <a:off x="22539348" y="5038564"/>
            <a:ext cx="906251" cy="905573"/>
          </a:xfrm>
          <a:custGeom>
            <a:avLst/>
            <a:gdLst>
              <a:gd name="connsiteX0" fmla="*/ 413480 w 413480"/>
              <a:gd name="connsiteY0" fmla="*/ 0 h 413171"/>
              <a:gd name="connsiteX1" fmla="*/ 0 w 413480"/>
              <a:gd name="connsiteY1" fmla="*/ 413171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0"/>
                </a:moveTo>
                <a:lnTo>
                  <a:pt x="0" y="413171"/>
                </a:lnTo>
              </a:path>
            </a:pathLst>
          </a:custGeom>
          <a:ln w="88900" cap="flat">
            <a:solidFill>
              <a:srgbClr val="FFB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0" name="Freeform 389">
            <a:extLst>
              <a:ext uri="{FF2B5EF4-FFF2-40B4-BE49-F238E27FC236}">
                <a16:creationId xmlns:a16="http://schemas.microsoft.com/office/drawing/2014/main" id="{E38962D3-9890-7047-A0F9-331A1DD9E7EC}"/>
              </a:ext>
            </a:extLst>
          </p:cNvPr>
          <p:cNvSpPr/>
          <p:nvPr/>
        </p:nvSpPr>
        <p:spPr>
          <a:xfrm flipH="1">
            <a:off x="21628712" y="5038564"/>
            <a:ext cx="906251" cy="905573"/>
          </a:xfrm>
          <a:custGeom>
            <a:avLst/>
            <a:gdLst>
              <a:gd name="connsiteX0" fmla="*/ 413480 w 413480"/>
              <a:gd name="connsiteY0" fmla="*/ 413171 h 413171"/>
              <a:gd name="connsiteX1" fmla="*/ 0 w 413480"/>
              <a:gd name="connsiteY1" fmla="*/ 0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413171"/>
                </a:moveTo>
                <a:lnTo>
                  <a:pt x="0" y="0"/>
                </a:lnTo>
              </a:path>
            </a:pathLst>
          </a:custGeom>
          <a:ln w="88900" cap="flat">
            <a:solidFill>
              <a:srgbClr val="E0970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1" name="Freeform 390">
            <a:extLst>
              <a:ext uri="{FF2B5EF4-FFF2-40B4-BE49-F238E27FC236}">
                <a16:creationId xmlns:a16="http://schemas.microsoft.com/office/drawing/2014/main" id="{8CB8A7B6-02CB-CD47-87FA-1C96884B5DDE}"/>
              </a:ext>
            </a:extLst>
          </p:cNvPr>
          <p:cNvSpPr/>
          <p:nvPr/>
        </p:nvSpPr>
        <p:spPr>
          <a:xfrm rot="16200000" flipH="1">
            <a:off x="21628713" y="5038564"/>
            <a:ext cx="906250" cy="905365"/>
          </a:xfrm>
          <a:custGeom>
            <a:avLst/>
            <a:gdLst>
              <a:gd name="connsiteX0" fmla="*/ 0 w 413480"/>
              <a:gd name="connsiteY0" fmla="*/ -46 h 413076"/>
              <a:gd name="connsiteX1" fmla="*/ 413480 w 413480"/>
              <a:gd name="connsiteY1" fmla="*/ -46 h 413076"/>
              <a:gd name="connsiteX2" fmla="*/ 413480 w 413480"/>
              <a:gd name="connsiteY2" fmla="*/ 413030 h 413076"/>
              <a:gd name="connsiteX3" fmla="*/ 0 w 413480"/>
              <a:gd name="connsiteY3" fmla="*/ 413030 h 41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480" h="413076">
                <a:moveTo>
                  <a:pt x="0" y="-46"/>
                </a:moveTo>
                <a:lnTo>
                  <a:pt x="413480" y="-46"/>
                </a:lnTo>
                <a:lnTo>
                  <a:pt x="413480" y="413030"/>
                </a:lnTo>
                <a:lnTo>
                  <a:pt x="0" y="413030"/>
                </a:lnTo>
                <a:close/>
              </a:path>
            </a:pathLst>
          </a:custGeom>
          <a:noFill/>
          <a:ln w="88900" cap="flat">
            <a:solidFill>
              <a:srgbClr val="FFB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2" name="Freeform 391">
            <a:extLst>
              <a:ext uri="{FF2B5EF4-FFF2-40B4-BE49-F238E27FC236}">
                <a16:creationId xmlns:a16="http://schemas.microsoft.com/office/drawing/2014/main" id="{BC8BF5B8-238E-F041-8C6C-E2F9CAD6F8D1}"/>
              </a:ext>
            </a:extLst>
          </p:cNvPr>
          <p:cNvSpPr/>
          <p:nvPr/>
        </p:nvSpPr>
        <p:spPr>
          <a:xfrm flipH="1">
            <a:off x="21628712" y="5038564"/>
            <a:ext cx="906251" cy="905573"/>
          </a:xfrm>
          <a:custGeom>
            <a:avLst/>
            <a:gdLst>
              <a:gd name="connsiteX0" fmla="*/ 413480 w 413480"/>
              <a:gd name="connsiteY0" fmla="*/ 0 h 413171"/>
              <a:gd name="connsiteX1" fmla="*/ 0 w 413480"/>
              <a:gd name="connsiteY1" fmla="*/ 413171 h 41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480" h="413171">
                <a:moveTo>
                  <a:pt x="413480" y="0"/>
                </a:moveTo>
                <a:lnTo>
                  <a:pt x="0" y="413171"/>
                </a:lnTo>
              </a:path>
            </a:pathLst>
          </a:custGeom>
          <a:ln w="88900" cap="flat">
            <a:solidFill>
              <a:srgbClr val="FFB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5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C06E8370-73DE-6649-80DE-DB35C27707DE}"/>
              </a:ext>
            </a:extLst>
          </p:cNvPr>
          <p:cNvSpPr/>
          <p:nvPr/>
        </p:nvSpPr>
        <p:spPr>
          <a:xfrm>
            <a:off x="3287580" y="8042614"/>
            <a:ext cx="3290077" cy="3290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955ECD-62EE-0140-A24B-10C94BEF97C4}"/>
              </a:ext>
            </a:extLst>
          </p:cNvPr>
          <p:cNvSpPr/>
          <p:nvPr/>
        </p:nvSpPr>
        <p:spPr>
          <a:xfrm>
            <a:off x="8087884" y="5304731"/>
            <a:ext cx="3290077" cy="3290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B4F6EE-7763-C542-88F6-7775AD8E3539}"/>
              </a:ext>
            </a:extLst>
          </p:cNvPr>
          <p:cNvSpPr/>
          <p:nvPr/>
        </p:nvSpPr>
        <p:spPr>
          <a:xfrm>
            <a:off x="12968156" y="8042614"/>
            <a:ext cx="3290077" cy="32900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B8E5115-AD94-EC4F-862E-776662CC16D7}"/>
              </a:ext>
            </a:extLst>
          </p:cNvPr>
          <p:cNvSpPr/>
          <p:nvPr/>
        </p:nvSpPr>
        <p:spPr>
          <a:xfrm>
            <a:off x="17768461" y="5304731"/>
            <a:ext cx="3290077" cy="32900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C79493-0151-134E-9300-7D9C433759E0}"/>
              </a:ext>
            </a:extLst>
          </p:cNvPr>
          <p:cNvSpPr txBox="1"/>
          <p:nvPr/>
        </p:nvSpPr>
        <p:spPr>
          <a:xfrm flipH="1">
            <a:off x="2589480" y="6874146"/>
            <a:ext cx="468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690213-F4E1-5D4D-A3E5-FC74CE02FEE7}"/>
              </a:ext>
            </a:extLst>
          </p:cNvPr>
          <p:cNvSpPr/>
          <p:nvPr/>
        </p:nvSpPr>
        <p:spPr>
          <a:xfrm flipH="1">
            <a:off x="3443637" y="6225078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Desire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E297BD-D555-9744-ADB8-B384D2CCDF9A}"/>
              </a:ext>
            </a:extLst>
          </p:cNvPr>
          <p:cNvSpPr txBox="1"/>
          <p:nvPr/>
        </p:nvSpPr>
        <p:spPr>
          <a:xfrm flipH="1">
            <a:off x="7404943" y="9449824"/>
            <a:ext cx="468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C5140A3-7353-4E4D-819F-B65E6674B792}"/>
              </a:ext>
            </a:extLst>
          </p:cNvPr>
          <p:cNvSpPr/>
          <p:nvPr/>
        </p:nvSpPr>
        <p:spPr>
          <a:xfrm flipH="1">
            <a:off x="8259100" y="8800756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D17B4F-57B8-F34E-B747-FA4A49021457}"/>
              </a:ext>
            </a:extLst>
          </p:cNvPr>
          <p:cNvSpPr txBox="1"/>
          <p:nvPr/>
        </p:nvSpPr>
        <p:spPr>
          <a:xfrm flipH="1">
            <a:off x="12268507" y="6874146"/>
            <a:ext cx="468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50B8CBA-84F8-EA42-824D-0BACF7E90DD1}"/>
              </a:ext>
            </a:extLst>
          </p:cNvPr>
          <p:cNvSpPr/>
          <p:nvPr/>
        </p:nvSpPr>
        <p:spPr>
          <a:xfrm flipH="1">
            <a:off x="13122664" y="6225078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Knowledge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89C29B-4B9E-5640-B565-3CE64D270A57}"/>
              </a:ext>
            </a:extLst>
          </p:cNvPr>
          <p:cNvSpPr txBox="1"/>
          <p:nvPr/>
        </p:nvSpPr>
        <p:spPr>
          <a:xfrm flipH="1">
            <a:off x="17098829" y="9449824"/>
            <a:ext cx="468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0AA7B10-6A79-DD43-8104-CD9902C93891}"/>
              </a:ext>
            </a:extLst>
          </p:cNvPr>
          <p:cNvSpPr/>
          <p:nvPr/>
        </p:nvSpPr>
        <p:spPr>
          <a:xfrm flipH="1">
            <a:off x="17256711" y="8800756"/>
            <a:ext cx="43735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Reinforcement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  <a:p>
            <a:pPr algn="ctr"/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41386E92-DDAB-0F4C-9EBD-254A722D822C}"/>
              </a:ext>
            </a:extLst>
          </p:cNvPr>
          <p:cNvSpPr/>
          <p:nvPr/>
        </p:nvSpPr>
        <p:spPr>
          <a:xfrm rot="1800000">
            <a:off x="19154887" y="6093741"/>
            <a:ext cx="577222" cy="1712055"/>
          </a:xfrm>
          <a:custGeom>
            <a:avLst/>
            <a:gdLst>
              <a:gd name="connsiteX0" fmla="*/ 90012 w 364808"/>
              <a:gd name="connsiteY0" fmla="*/ 51100 h 1082029"/>
              <a:gd name="connsiteX1" fmla="*/ 182785 w 364808"/>
              <a:gd name="connsiteY1" fmla="*/ 121801 h 1082029"/>
              <a:gd name="connsiteX2" fmla="*/ 275749 w 364808"/>
              <a:gd name="connsiteY2" fmla="*/ 51195 h 1082029"/>
              <a:gd name="connsiteX3" fmla="*/ 60484 w 364808"/>
              <a:gd name="connsiteY3" fmla="*/ 0 h 1082029"/>
              <a:gd name="connsiteX4" fmla="*/ 60674 w 364808"/>
              <a:gd name="connsiteY4" fmla="*/ 0 h 1082029"/>
              <a:gd name="connsiteX5" fmla="*/ 304800 w 364808"/>
              <a:gd name="connsiteY5" fmla="*/ 96 h 1082029"/>
              <a:gd name="connsiteX6" fmla="*/ 330327 w 364808"/>
              <a:gd name="connsiteY6" fmla="*/ 25598 h 1082029"/>
              <a:gd name="connsiteX7" fmla="*/ 240156 w 364808"/>
              <a:gd name="connsiteY7" fmla="*/ 161500 h 1082029"/>
              <a:gd name="connsiteX8" fmla="*/ 236887 w 364808"/>
              <a:gd name="connsiteY8" fmla="*/ 162159 h 1082029"/>
              <a:gd name="connsiteX9" fmla="*/ 236887 w 364808"/>
              <a:gd name="connsiteY9" fmla="*/ 697248 h 1082029"/>
              <a:gd name="connsiteX10" fmla="*/ 338423 w 364808"/>
              <a:gd name="connsiteY10" fmla="*/ 697310 h 1082029"/>
              <a:gd name="connsiteX11" fmla="*/ 364808 w 364808"/>
              <a:gd name="connsiteY11" fmla="*/ 723668 h 1082029"/>
              <a:gd name="connsiteX12" fmla="*/ 364808 w 364808"/>
              <a:gd name="connsiteY12" fmla="*/ 723763 h 1082029"/>
              <a:gd name="connsiteX13" fmla="*/ 364808 w 364808"/>
              <a:gd name="connsiteY13" fmla="*/ 858315 h 1082029"/>
              <a:gd name="connsiteX14" fmla="*/ 212408 w 364808"/>
              <a:gd name="connsiteY14" fmla="*/ 1071752 h 1082029"/>
              <a:gd name="connsiteX15" fmla="*/ 182499 w 364808"/>
              <a:gd name="connsiteY15" fmla="*/ 1082029 h 1082029"/>
              <a:gd name="connsiteX16" fmla="*/ 152400 w 364808"/>
              <a:gd name="connsiteY16" fmla="*/ 1071752 h 1082029"/>
              <a:gd name="connsiteX17" fmla="*/ 0 w 364808"/>
              <a:gd name="connsiteY17" fmla="*/ 858125 h 1082029"/>
              <a:gd name="connsiteX18" fmla="*/ 0 w 364808"/>
              <a:gd name="connsiteY18" fmla="*/ 723573 h 1082029"/>
              <a:gd name="connsiteX19" fmla="*/ 26289 w 364808"/>
              <a:gd name="connsiteY19" fmla="*/ 697119 h 1082029"/>
              <a:gd name="connsiteX20" fmla="*/ 26480 w 364808"/>
              <a:gd name="connsiteY20" fmla="*/ 697119 h 1082029"/>
              <a:gd name="connsiteX21" fmla="*/ 128969 w 364808"/>
              <a:gd name="connsiteY21" fmla="*/ 697182 h 1082029"/>
              <a:gd name="connsiteX22" fmla="*/ 128969 w 364808"/>
              <a:gd name="connsiteY22" fmla="*/ 162255 h 1082029"/>
              <a:gd name="connsiteX23" fmla="*/ 125224 w 364808"/>
              <a:gd name="connsiteY23" fmla="*/ 161500 h 1082029"/>
              <a:gd name="connsiteX24" fmla="*/ 35052 w 364808"/>
              <a:gd name="connsiteY24" fmla="*/ 25598 h 1082029"/>
              <a:gd name="connsiteX25" fmla="*/ 60484 w 364808"/>
              <a:gd name="connsiteY25" fmla="*/ 0 h 108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4808" h="1082029">
                <a:moveTo>
                  <a:pt x="90012" y="51100"/>
                </a:moveTo>
                <a:cubicBezTo>
                  <a:pt x="101584" y="92778"/>
                  <a:pt x="139494" y="121668"/>
                  <a:pt x="182785" y="121801"/>
                </a:cubicBezTo>
                <a:cubicBezTo>
                  <a:pt x="226105" y="121734"/>
                  <a:pt x="264100" y="92883"/>
                  <a:pt x="275749" y="51195"/>
                </a:cubicBezTo>
                <a:close/>
                <a:moveTo>
                  <a:pt x="60484" y="0"/>
                </a:moveTo>
                <a:cubicBezTo>
                  <a:pt x="60551" y="0"/>
                  <a:pt x="60608" y="0"/>
                  <a:pt x="60674" y="0"/>
                </a:cubicBezTo>
                <a:lnTo>
                  <a:pt x="304800" y="96"/>
                </a:lnTo>
                <a:cubicBezTo>
                  <a:pt x="318897" y="96"/>
                  <a:pt x="330327" y="11514"/>
                  <a:pt x="330327" y="25598"/>
                </a:cubicBezTo>
                <a:cubicBezTo>
                  <a:pt x="330327" y="86688"/>
                  <a:pt x="293144" y="139108"/>
                  <a:pt x="240156" y="161500"/>
                </a:cubicBezTo>
                <a:lnTo>
                  <a:pt x="236887" y="162159"/>
                </a:lnTo>
                <a:lnTo>
                  <a:pt x="236887" y="697248"/>
                </a:lnTo>
                <a:lnTo>
                  <a:pt x="338423" y="697310"/>
                </a:lnTo>
                <a:cubicBezTo>
                  <a:pt x="352997" y="697310"/>
                  <a:pt x="364808" y="709109"/>
                  <a:pt x="364808" y="723668"/>
                </a:cubicBezTo>
                <a:cubicBezTo>
                  <a:pt x="364808" y="723697"/>
                  <a:pt x="364808" y="723735"/>
                  <a:pt x="364808" y="723763"/>
                </a:cubicBezTo>
                <a:lnTo>
                  <a:pt x="364808" y="858315"/>
                </a:lnTo>
                <a:cubicBezTo>
                  <a:pt x="364722" y="954633"/>
                  <a:pt x="303543" y="1040322"/>
                  <a:pt x="212408" y="1071752"/>
                </a:cubicBezTo>
                <a:lnTo>
                  <a:pt x="182499" y="1082029"/>
                </a:lnTo>
                <a:lnTo>
                  <a:pt x="152400" y="1071752"/>
                </a:lnTo>
                <a:cubicBezTo>
                  <a:pt x="61160" y="1040350"/>
                  <a:pt x="-57" y="954538"/>
                  <a:pt x="0" y="858125"/>
                </a:cubicBezTo>
                <a:lnTo>
                  <a:pt x="0" y="723573"/>
                </a:lnTo>
                <a:cubicBezTo>
                  <a:pt x="-57" y="709014"/>
                  <a:pt x="11716" y="697176"/>
                  <a:pt x="26289" y="697119"/>
                </a:cubicBezTo>
                <a:cubicBezTo>
                  <a:pt x="26356" y="697119"/>
                  <a:pt x="26413" y="697119"/>
                  <a:pt x="26480" y="697119"/>
                </a:cubicBezTo>
                <a:lnTo>
                  <a:pt x="128969" y="697182"/>
                </a:lnTo>
                <a:lnTo>
                  <a:pt x="128969" y="162255"/>
                </a:lnTo>
                <a:lnTo>
                  <a:pt x="125224" y="161500"/>
                </a:lnTo>
                <a:cubicBezTo>
                  <a:pt x="72235" y="139108"/>
                  <a:pt x="35052" y="86688"/>
                  <a:pt x="35052" y="25598"/>
                </a:cubicBezTo>
                <a:cubicBezTo>
                  <a:pt x="34995" y="11514"/>
                  <a:pt x="46387" y="57"/>
                  <a:pt x="6048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FAFC1C9-B7DB-EB40-84C0-2BA2056C5D61}"/>
              </a:ext>
            </a:extLst>
          </p:cNvPr>
          <p:cNvGrpSpPr/>
          <p:nvPr/>
        </p:nvGrpSpPr>
        <p:grpSpPr>
          <a:xfrm>
            <a:off x="3970521" y="9258143"/>
            <a:ext cx="1924194" cy="1003384"/>
            <a:chOff x="6335026" y="940163"/>
            <a:chExt cx="845254" cy="440764"/>
          </a:xfrm>
          <a:solidFill>
            <a:schemeClr val="bg1"/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DCB4BC4F-80F8-F44D-8D5E-EE854465DBD9}"/>
                </a:ext>
              </a:extLst>
            </p:cNvPr>
            <p:cNvSpPr/>
            <p:nvPr/>
          </p:nvSpPr>
          <p:spPr>
            <a:xfrm>
              <a:off x="6353274" y="1182388"/>
              <a:ext cx="184764" cy="184755"/>
            </a:xfrm>
            <a:custGeom>
              <a:avLst/>
              <a:gdLst>
                <a:gd name="connsiteX0" fmla="*/ 53542 w 107154"/>
                <a:gd name="connsiteY0" fmla="*/ 22799 h 107149"/>
                <a:gd name="connsiteX1" fmla="*/ 84375 w 107154"/>
                <a:gd name="connsiteY1" fmla="*/ 53630 h 107149"/>
                <a:gd name="connsiteX2" fmla="*/ 53542 w 107154"/>
                <a:gd name="connsiteY2" fmla="*/ 84462 h 107149"/>
                <a:gd name="connsiteX3" fmla="*/ 22709 w 107154"/>
                <a:gd name="connsiteY3" fmla="*/ 53630 h 107149"/>
                <a:gd name="connsiteX4" fmla="*/ 22709 w 107154"/>
                <a:gd name="connsiteY4" fmla="*/ 53535 h 107149"/>
                <a:gd name="connsiteX5" fmla="*/ 53447 w 107154"/>
                <a:gd name="connsiteY5" fmla="*/ 22799 h 107149"/>
                <a:gd name="connsiteX6" fmla="*/ 53542 w 107154"/>
                <a:gd name="connsiteY6" fmla="*/ 22799 h 107149"/>
                <a:gd name="connsiteX7" fmla="*/ 53542 w 107154"/>
                <a:gd name="connsiteY7" fmla="*/ -40 h 107149"/>
                <a:gd name="connsiteX8" fmla="*/ -35 w 107154"/>
                <a:gd name="connsiteY8" fmla="*/ 53535 h 107149"/>
                <a:gd name="connsiteX9" fmla="*/ 53542 w 107154"/>
                <a:gd name="connsiteY9" fmla="*/ 107110 h 107149"/>
                <a:gd name="connsiteX10" fmla="*/ 107119 w 107154"/>
                <a:gd name="connsiteY10" fmla="*/ 53535 h 107149"/>
                <a:gd name="connsiteX11" fmla="*/ 53542 w 107154"/>
                <a:gd name="connsiteY11" fmla="*/ -40 h 10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154" h="107149">
                  <a:moveTo>
                    <a:pt x="53542" y="22799"/>
                  </a:moveTo>
                  <a:cubicBezTo>
                    <a:pt x="70567" y="22799"/>
                    <a:pt x="84375" y="36602"/>
                    <a:pt x="84375" y="53630"/>
                  </a:cubicBezTo>
                  <a:cubicBezTo>
                    <a:pt x="84375" y="70658"/>
                    <a:pt x="70567" y="84462"/>
                    <a:pt x="53542" y="84462"/>
                  </a:cubicBezTo>
                  <a:cubicBezTo>
                    <a:pt x="36517" y="84462"/>
                    <a:pt x="22709" y="70658"/>
                    <a:pt x="22709" y="53630"/>
                  </a:cubicBezTo>
                  <a:cubicBezTo>
                    <a:pt x="22709" y="53599"/>
                    <a:pt x="22709" y="53567"/>
                    <a:pt x="22709" y="53535"/>
                  </a:cubicBezTo>
                  <a:cubicBezTo>
                    <a:pt x="22709" y="36560"/>
                    <a:pt x="36470" y="22799"/>
                    <a:pt x="53447" y="22799"/>
                  </a:cubicBezTo>
                  <a:cubicBezTo>
                    <a:pt x="53475" y="22799"/>
                    <a:pt x="53513" y="22799"/>
                    <a:pt x="53542" y="22799"/>
                  </a:cubicBezTo>
                  <a:close/>
                  <a:moveTo>
                    <a:pt x="53542" y="-40"/>
                  </a:moveTo>
                  <a:cubicBezTo>
                    <a:pt x="23956" y="-40"/>
                    <a:pt x="-35" y="23946"/>
                    <a:pt x="-35" y="53535"/>
                  </a:cubicBezTo>
                  <a:cubicBezTo>
                    <a:pt x="-35" y="83124"/>
                    <a:pt x="23956" y="107110"/>
                    <a:pt x="53542" y="107110"/>
                  </a:cubicBezTo>
                  <a:cubicBezTo>
                    <a:pt x="83128" y="107110"/>
                    <a:pt x="107119" y="83124"/>
                    <a:pt x="107119" y="53535"/>
                  </a:cubicBezTo>
                  <a:cubicBezTo>
                    <a:pt x="107071" y="23968"/>
                    <a:pt x="83109" y="13"/>
                    <a:pt x="53542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67BED0A7-C9AF-4C42-B6A4-75A0F70E55A2}"/>
                </a:ext>
              </a:extLst>
            </p:cNvPr>
            <p:cNvSpPr/>
            <p:nvPr/>
          </p:nvSpPr>
          <p:spPr>
            <a:xfrm>
              <a:off x="6335026" y="1014367"/>
              <a:ext cx="845254" cy="366560"/>
            </a:xfrm>
            <a:custGeom>
              <a:avLst/>
              <a:gdLst>
                <a:gd name="connsiteX0" fmla="*/ 478752 w 490206"/>
                <a:gd name="connsiteY0" fmla="*/ -39 h 212587"/>
                <a:gd name="connsiteX1" fmla="*/ 419465 w 490206"/>
                <a:gd name="connsiteY1" fmla="*/ -39 h 212587"/>
                <a:gd name="connsiteX2" fmla="*/ 412709 w 490206"/>
                <a:gd name="connsiteY2" fmla="*/ 2245 h 212587"/>
                <a:gd name="connsiteX3" fmla="*/ 276435 w 490206"/>
                <a:gd name="connsiteY3" fmla="*/ 102448 h 212587"/>
                <a:gd name="connsiteX4" fmla="*/ 111707 w 490206"/>
                <a:gd name="connsiteY4" fmla="*/ 102448 h 212587"/>
                <a:gd name="connsiteX5" fmla="*/ 104760 w 490206"/>
                <a:gd name="connsiteY5" fmla="*/ 104922 h 212587"/>
                <a:gd name="connsiteX6" fmla="*/ 64125 w 490206"/>
                <a:gd name="connsiteY6" fmla="*/ 135944 h 212587"/>
                <a:gd name="connsiteX7" fmla="*/ 64125 w 490206"/>
                <a:gd name="connsiteY7" fmla="*/ 135944 h 212587"/>
                <a:gd name="connsiteX8" fmla="*/ 52324 w 490206"/>
                <a:gd name="connsiteY8" fmla="*/ 141749 h 212587"/>
                <a:gd name="connsiteX9" fmla="*/ 9311 w 490206"/>
                <a:gd name="connsiteY9" fmla="*/ 150028 h 212587"/>
                <a:gd name="connsiteX10" fmla="*/ 156 w 490206"/>
                <a:gd name="connsiteY10" fmla="*/ 163333 h 212587"/>
                <a:gd name="connsiteX11" fmla="*/ 11404 w 490206"/>
                <a:gd name="connsiteY11" fmla="*/ 172676 h 212587"/>
                <a:gd name="connsiteX12" fmla="*/ 13593 w 490206"/>
                <a:gd name="connsiteY12" fmla="*/ 172676 h 212587"/>
                <a:gd name="connsiteX13" fmla="*/ 56607 w 490206"/>
                <a:gd name="connsiteY13" fmla="*/ 164397 h 212587"/>
                <a:gd name="connsiteX14" fmla="*/ 64125 w 490206"/>
                <a:gd name="connsiteY14" fmla="*/ 166490 h 212587"/>
                <a:gd name="connsiteX15" fmla="*/ 78970 w 490206"/>
                <a:gd name="connsiteY15" fmla="*/ 154215 h 212587"/>
                <a:gd name="connsiteX16" fmla="*/ 115608 w 490206"/>
                <a:gd name="connsiteY16" fmla="*/ 125667 h 212587"/>
                <a:gd name="connsiteX17" fmla="*/ 178321 w 490206"/>
                <a:gd name="connsiteY17" fmla="*/ 125667 h 212587"/>
                <a:gd name="connsiteX18" fmla="*/ 206870 w 490206"/>
                <a:gd name="connsiteY18" fmla="*/ 207504 h 212587"/>
                <a:gd name="connsiteX19" fmla="*/ 213436 w 490206"/>
                <a:gd name="connsiteY19" fmla="*/ 212548 h 212587"/>
                <a:gd name="connsiteX20" fmla="*/ 214103 w 490206"/>
                <a:gd name="connsiteY20" fmla="*/ 212548 h 212587"/>
                <a:gd name="connsiteX21" fmla="*/ 220764 w 490206"/>
                <a:gd name="connsiteY21" fmla="*/ 208741 h 212587"/>
                <a:gd name="connsiteX22" fmla="*/ 267489 w 490206"/>
                <a:gd name="connsiteY22" fmla="*/ 125667 h 212587"/>
                <a:gd name="connsiteX23" fmla="*/ 280241 w 490206"/>
                <a:gd name="connsiteY23" fmla="*/ 125667 h 212587"/>
                <a:gd name="connsiteX24" fmla="*/ 286998 w 490206"/>
                <a:gd name="connsiteY24" fmla="*/ 123478 h 212587"/>
                <a:gd name="connsiteX25" fmla="*/ 423272 w 490206"/>
                <a:gd name="connsiteY25" fmla="*/ 23180 h 212587"/>
                <a:gd name="connsiteX26" fmla="*/ 478752 w 490206"/>
                <a:gd name="connsiteY26" fmla="*/ 23180 h 212587"/>
                <a:gd name="connsiteX27" fmla="*/ 490172 w 490206"/>
                <a:gd name="connsiteY27" fmla="*/ 11761 h 212587"/>
                <a:gd name="connsiteX28" fmla="*/ 478752 w 490206"/>
                <a:gd name="connsiteY28" fmla="*/ 342 h 212587"/>
                <a:gd name="connsiteX29" fmla="*/ 215720 w 490206"/>
                <a:gd name="connsiteY29" fmla="*/ 186283 h 212587"/>
                <a:gd name="connsiteX30" fmla="*/ 194213 w 490206"/>
                <a:gd name="connsiteY30" fmla="*/ 125286 h 212587"/>
                <a:gd name="connsiteX31" fmla="*/ 250074 w 490206"/>
                <a:gd name="connsiteY31" fmla="*/ 125286 h 21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90206" h="212587">
                  <a:moveTo>
                    <a:pt x="478752" y="-39"/>
                  </a:moveTo>
                  <a:lnTo>
                    <a:pt x="419465" y="-39"/>
                  </a:lnTo>
                  <a:cubicBezTo>
                    <a:pt x="417020" y="-68"/>
                    <a:pt x="414631" y="738"/>
                    <a:pt x="412709" y="2245"/>
                  </a:cubicBezTo>
                  <a:lnTo>
                    <a:pt x="276435" y="102448"/>
                  </a:lnTo>
                  <a:lnTo>
                    <a:pt x="111707" y="102448"/>
                  </a:lnTo>
                  <a:cubicBezTo>
                    <a:pt x="109175" y="102452"/>
                    <a:pt x="106720" y="103325"/>
                    <a:pt x="104760" y="104922"/>
                  </a:cubicBezTo>
                  <a:lnTo>
                    <a:pt x="64125" y="135944"/>
                  </a:lnTo>
                  <a:lnTo>
                    <a:pt x="64125" y="135944"/>
                  </a:lnTo>
                  <a:cubicBezTo>
                    <a:pt x="59500" y="135937"/>
                    <a:pt x="55141" y="138082"/>
                    <a:pt x="52324" y="141749"/>
                  </a:cubicBezTo>
                  <a:lnTo>
                    <a:pt x="9311" y="150028"/>
                  </a:lnTo>
                  <a:cubicBezTo>
                    <a:pt x="3106" y="151174"/>
                    <a:pt x="-986" y="157131"/>
                    <a:pt x="156" y="163333"/>
                  </a:cubicBezTo>
                  <a:cubicBezTo>
                    <a:pt x="1155" y="168753"/>
                    <a:pt x="5894" y="172684"/>
                    <a:pt x="11404" y="172676"/>
                  </a:cubicBezTo>
                  <a:cubicBezTo>
                    <a:pt x="12127" y="172775"/>
                    <a:pt x="12870" y="172775"/>
                    <a:pt x="13593" y="172676"/>
                  </a:cubicBezTo>
                  <a:lnTo>
                    <a:pt x="56607" y="164397"/>
                  </a:lnTo>
                  <a:cubicBezTo>
                    <a:pt x="58872" y="165775"/>
                    <a:pt x="61470" y="166499"/>
                    <a:pt x="64125" y="166490"/>
                  </a:cubicBezTo>
                  <a:cubicBezTo>
                    <a:pt x="71376" y="166484"/>
                    <a:pt x="77600" y="161335"/>
                    <a:pt x="78970" y="154215"/>
                  </a:cubicBezTo>
                  <a:lnTo>
                    <a:pt x="115608" y="125667"/>
                  </a:lnTo>
                  <a:lnTo>
                    <a:pt x="178321" y="125667"/>
                  </a:lnTo>
                  <a:lnTo>
                    <a:pt x="206870" y="207504"/>
                  </a:lnTo>
                  <a:cubicBezTo>
                    <a:pt x="207869" y="210332"/>
                    <a:pt x="210448" y="212308"/>
                    <a:pt x="213436" y="212548"/>
                  </a:cubicBezTo>
                  <a:lnTo>
                    <a:pt x="214103" y="212548"/>
                  </a:lnTo>
                  <a:cubicBezTo>
                    <a:pt x="216843" y="212552"/>
                    <a:pt x="219374" y="211103"/>
                    <a:pt x="220764" y="208741"/>
                  </a:cubicBezTo>
                  <a:lnTo>
                    <a:pt x="267489" y="125667"/>
                  </a:lnTo>
                  <a:lnTo>
                    <a:pt x="280241" y="125667"/>
                  </a:lnTo>
                  <a:cubicBezTo>
                    <a:pt x="282668" y="125654"/>
                    <a:pt x="285028" y="124890"/>
                    <a:pt x="286998" y="123478"/>
                  </a:cubicBezTo>
                  <a:lnTo>
                    <a:pt x="423272" y="23180"/>
                  </a:lnTo>
                  <a:lnTo>
                    <a:pt x="478752" y="23180"/>
                  </a:lnTo>
                  <a:cubicBezTo>
                    <a:pt x="485062" y="23180"/>
                    <a:pt x="490172" y="18067"/>
                    <a:pt x="490172" y="11761"/>
                  </a:cubicBezTo>
                  <a:cubicBezTo>
                    <a:pt x="490172" y="5455"/>
                    <a:pt x="485062" y="342"/>
                    <a:pt x="478752" y="342"/>
                  </a:cubicBezTo>
                  <a:close/>
                  <a:moveTo>
                    <a:pt x="215720" y="186283"/>
                  </a:moveTo>
                  <a:lnTo>
                    <a:pt x="194213" y="125286"/>
                  </a:lnTo>
                  <a:lnTo>
                    <a:pt x="250074" y="125286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2CC92A9C-DA3E-F94D-AE44-333F73CE743B}"/>
                </a:ext>
              </a:extLst>
            </p:cNvPr>
            <p:cNvSpPr/>
            <p:nvPr/>
          </p:nvSpPr>
          <p:spPr>
            <a:xfrm>
              <a:off x="6387365" y="940163"/>
              <a:ext cx="565524" cy="224340"/>
            </a:xfrm>
            <a:custGeom>
              <a:avLst/>
              <a:gdLst>
                <a:gd name="connsiteX0" fmla="*/ 318595 w 327976"/>
                <a:gd name="connsiteY0" fmla="*/ 59934 h 130106"/>
                <a:gd name="connsiteX1" fmla="*/ 13596 w 327976"/>
                <a:gd name="connsiteY1" fmla="*/ 174 h 130106"/>
                <a:gd name="connsiteX2" fmla="*/ 178 w 327976"/>
                <a:gd name="connsiteY2" fmla="*/ 9214 h 130106"/>
                <a:gd name="connsiteX3" fmla="*/ 9219 w 327976"/>
                <a:gd name="connsiteY3" fmla="*/ 22631 h 130106"/>
                <a:gd name="connsiteX4" fmla="*/ 31297 w 327976"/>
                <a:gd name="connsiteY4" fmla="*/ 26914 h 130106"/>
                <a:gd name="connsiteX5" fmla="*/ 79830 w 327976"/>
                <a:gd name="connsiteY5" fmla="*/ 119313 h 130106"/>
                <a:gd name="connsiteX6" fmla="*/ 97816 w 327976"/>
                <a:gd name="connsiteY6" fmla="*/ 130067 h 130106"/>
                <a:gd name="connsiteX7" fmla="*/ 229998 w 327976"/>
                <a:gd name="connsiteY7" fmla="*/ 130067 h 130106"/>
                <a:gd name="connsiteX8" fmla="*/ 250934 w 327976"/>
                <a:gd name="connsiteY8" fmla="*/ 121407 h 130106"/>
                <a:gd name="connsiteX9" fmla="*/ 293853 w 327976"/>
                <a:gd name="connsiteY9" fmla="*/ 78300 h 130106"/>
                <a:gd name="connsiteX10" fmla="*/ 314218 w 327976"/>
                <a:gd name="connsiteY10" fmla="*/ 82296 h 130106"/>
                <a:gd name="connsiteX11" fmla="*/ 316407 w 327976"/>
                <a:gd name="connsiteY11" fmla="*/ 82296 h 130106"/>
                <a:gd name="connsiteX12" fmla="*/ 327940 w 327976"/>
                <a:gd name="connsiteY12" fmla="*/ 70993 h 130106"/>
                <a:gd name="connsiteX13" fmla="*/ 318595 w 327976"/>
                <a:gd name="connsiteY13" fmla="*/ 59648 h 13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7976" h="130106">
                  <a:moveTo>
                    <a:pt x="318595" y="59934"/>
                  </a:moveTo>
                  <a:lnTo>
                    <a:pt x="13596" y="174"/>
                  </a:lnTo>
                  <a:cubicBezTo>
                    <a:pt x="7392" y="-1035"/>
                    <a:pt x="1387" y="3012"/>
                    <a:pt x="178" y="9214"/>
                  </a:cubicBezTo>
                  <a:cubicBezTo>
                    <a:pt x="-1030" y="15415"/>
                    <a:pt x="3014" y="21423"/>
                    <a:pt x="9219" y="22631"/>
                  </a:cubicBezTo>
                  <a:lnTo>
                    <a:pt x="31297" y="26914"/>
                  </a:lnTo>
                  <a:lnTo>
                    <a:pt x="79830" y="119313"/>
                  </a:lnTo>
                  <a:cubicBezTo>
                    <a:pt x="83684" y="125646"/>
                    <a:pt x="90412" y="129670"/>
                    <a:pt x="97816" y="130067"/>
                  </a:cubicBezTo>
                  <a:lnTo>
                    <a:pt x="229998" y="130067"/>
                  </a:lnTo>
                  <a:cubicBezTo>
                    <a:pt x="237764" y="129675"/>
                    <a:pt x="245158" y="126617"/>
                    <a:pt x="250934" y="121407"/>
                  </a:cubicBezTo>
                  <a:lnTo>
                    <a:pt x="293853" y="78300"/>
                  </a:lnTo>
                  <a:lnTo>
                    <a:pt x="314218" y="82296"/>
                  </a:lnTo>
                  <a:cubicBezTo>
                    <a:pt x="314941" y="82395"/>
                    <a:pt x="315683" y="82395"/>
                    <a:pt x="316407" y="82296"/>
                  </a:cubicBezTo>
                  <a:cubicBezTo>
                    <a:pt x="322716" y="82360"/>
                    <a:pt x="327874" y="77300"/>
                    <a:pt x="327940" y="70993"/>
                  </a:cubicBezTo>
                  <a:cubicBezTo>
                    <a:pt x="327997" y="65443"/>
                    <a:pt x="324058" y="60656"/>
                    <a:pt x="318595" y="59648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4" name="Forma libre 46">
            <a:extLst>
              <a:ext uri="{FF2B5EF4-FFF2-40B4-BE49-F238E27FC236}">
                <a16:creationId xmlns:a16="http://schemas.microsoft.com/office/drawing/2014/main" id="{82E5D054-A469-3E47-979E-5A20234F79B9}"/>
              </a:ext>
            </a:extLst>
          </p:cNvPr>
          <p:cNvSpPr/>
          <p:nvPr/>
        </p:nvSpPr>
        <p:spPr>
          <a:xfrm>
            <a:off x="8902142" y="6087377"/>
            <a:ext cx="1509923" cy="1508954"/>
          </a:xfrm>
          <a:custGeom>
            <a:avLst/>
            <a:gdLst>
              <a:gd name="connsiteX0" fmla="*/ 794956 w 812734"/>
              <a:gd name="connsiteY0" fmla="*/ 204322 h 812212"/>
              <a:gd name="connsiteX1" fmla="*/ 811465 w 812734"/>
              <a:gd name="connsiteY1" fmla="*/ 187824 h 812212"/>
              <a:gd name="connsiteX2" fmla="*/ 811465 w 812734"/>
              <a:gd name="connsiteY2" fmla="*/ 133254 h 812212"/>
              <a:gd name="connsiteX3" fmla="*/ 794956 w 812734"/>
              <a:gd name="connsiteY3" fmla="*/ 116756 h 812212"/>
              <a:gd name="connsiteX4" fmla="*/ 262869 w 812734"/>
              <a:gd name="connsiteY4" fmla="*/ 116756 h 812212"/>
              <a:gd name="connsiteX5" fmla="*/ 262869 w 812734"/>
              <a:gd name="connsiteY5" fmla="*/ 16498 h 812212"/>
              <a:gd name="connsiteX6" fmla="*/ 246360 w 812734"/>
              <a:gd name="connsiteY6" fmla="*/ 0 h 812212"/>
              <a:gd name="connsiteX7" fmla="*/ 126990 w 812734"/>
              <a:gd name="connsiteY7" fmla="*/ 0 h 812212"/>
              <a:gd name="connsiteX8" fmla="*/ 110481 w 812734"/>
              <a:gd name="connsiteY8" fmla="*/ 16498 h 812212"/>
              <a:gd name="connsiteX9" fmla="*/ 110481 w 812734"/>
              <a:gd name="connsiteY9" fmla="*/ 116756 h 812212"/>
              <a:gd name="connsiteX10" fmla="*/ 16509 w 812734"/>
              <a:gd name="connsiteY10" fmla="*/ 116756 h 812212"/>
              <a:gd name="connsiteX11" fmla="*/ 0 w 812734"/>
              <a:gd name="connsiteY11" fmla="*/ 133254 h 812212"/>
              <a:gd name="connsiteX12" fmla="*/ 0 w 812734"/>
              <a:gd name="connsiteY12" fmla="*/ 187824 h 812212"/>
              <a:gd name="connsiteX13" fmla="*/ 16509 w 812734"/>
              <a:gd name="connsiteY13" fmla="*/ 204322 h 812212"/>
              <a:gd name="connsiteX14" fmla="*/ 110481 w 812734"/>
              <a:gd name="connsiteY14" fmla="*/ 204322 h 812212"/>
              <a:gd name="connsiteX15" fmla="*/ 110481 w 812734"/>
              <a:gd name="connsiteY15" fmla="*/ 779216 h 812212"/>
              <a:gd name="connsiteX16" fmla="*/ 16509 w 812734"/>
              <a:gd name="connsiteY16" fmla="*/ 779216 h 812212"/>
              <a:gd name="connsiteX17" fmla="*/ 0 w 812734"/>
              <a:gd name="connsiteY17" fmla="*/ 795715 h 812212"/>
              <a:gd name="connsiteX18" fmla="*/ 16509 w 812734"/>
              <a:gd name="connsiteY18" fmla="*/ 812213 h 812212"/>
              <a:gd name="connsiteX19" fmla="*/ 796226 w 812734"/>
              <a:gd name="connsiteY19" fmla="*/ 812213 h 812212"/>
              <a:gd name="connsiteX20" fmla="*/ 812735 w 812734"/>
              <a:gd name="connsiteY20" fmla="*/ 795715 h 812212"/>
              <a:gd name="connsiteX21" fmla="*/ 796226 w 812734"/>
              <a:gd name="connsiteY21" fmla="*/ 779216 h 812212"/>
              <a:gd name="connsiteX22" fmla="*/ 264139 w 812734"/>
              <a:gd name="connsiteY22" fmla="*/ 779216 h 812212"/>
              <a:gd name="connsiteX23" fmla="*/ 264139 w 812734"/>
              <a:gd name="connsiteY23" fmla="*/ 204322 h 812212"/>
              <a:gd name="connsiteX24" fmla="*/ 666696 w 812734"/>
              <a:gd name="connsiteY24" fmla="*/ 204322 h 812212"/>
              <a:gd name="connsiteX25" fmla="*/ 666696 w 812734"/>
              <a:gd name="connsiteY25" fmla="*/ 272853 h 812212"/>
              <a:gd name="connsiteX26" fmla="*/ 598122 w 812734"/>
              <a:gd name="connsiteY26" fmla="*/ 323616 h 812212"/>
              <a:gd name="connsiteX27" fmla="*/ 576534 w 812734"/>
              <a:gd name="connsiteY27" fmla="*/ 323616 h 812212"/>
              <a:gd name="connsiteX28" fmla="*/ 560025 w 812734"/>
              <a:gd name="connsiteY28" fmla="*/ 340114 h 812212"/>
              <a:gd name="connsiteX29" fmla="*/ 560025 w 812734"/>
              <a:gd name="connsiteY29" fmla="*/ 449255 h 812212"/>
              <a:gd name="connsiteX30" fmla="*/ 576534 w 812734"/>
              <a:gd name="connsiteY30" fmla="*/ 465753 h 812212"/>
              <a:gd name="connsiteX31" fmla="*/ 789877 w 812734"/>
              <a:gd name="connsiteY31" fmla="*/ 465753 h 812212"/>
              <a:gd name="connsiteX32" fmla="*/ 806385 w 812734"/>
              <a:gd name="connsiteY32" fmla="*/ 449255 h 812212"/>
              <a:gd name="connsiteX33" fmla="*/ 806385 w 812734"/>
              <a:gd name="connsiteY33" fmla="*/ 340114 h 812212"/>
              <a:gd name="connsiteX34" fmla="*/ 789877 w 812734"/>
              <a:gd name="connsiteY34" fmla="*/ 323616 h 812212"/>
              <a:gd name="connsiteX35" fmla="*/ 768288 w 812734"/>
              <a:gd name="connsiteY35" fmla="*/ 323616 h 812212"/>
              <a:gd name="connsiteX36" fmla="*/ 699714 w 812734"/>
              <a:gd name="connsiteY36" fmla="*/ 272853 h 812212"/>
              <a:gd name="connsiteX37" fmla="*/ 699714 w 812734"/>
              <a:gd name="connsiteY37" fmla="*/ 204322 h 812212"/>
              <a:gd name="connsiteX38" fmla="*/ 794956 w 812734"/>
              <a:gd name="connsiteY38" fmla="*/ 204322 h 812212"/>
              <a:gd name="connsiteX39" fmla="*/ 142229 w 812734"/>
              <a:gd name="connsiteY39" fmla="*/ 34265 h 812212"/>
              <a:gd name="connsiteX40" fmla="*/ 212073 w 812734"/>
              <a:gd name="connsiteY40" fmla="*/ 34265 h 812212"/>
              <a:gd name="connsiteX41" fmla="*/ 142229 w 812734"/>
              <a:gd name="connsiteY41" fmla="*/ 96450 h 812212"/>
              <a:gd name="connsiteX42" fmla="*/ 142229 w 812734"/>
              <a:gd name="connsiteY42" fmla="*/ 34265 h 812212"/>
              <a:gd name="connsiteX43" fmla="*/ 142229 w 812734"/>
              <a:gd name="connsiteY43" fmla="*/ 157366 h 812212"/>
              <a:gd name="connsiteX44" fmla="*/ 212073 w 812734"/>
              <a:gd name="connsiteY44" fmla="*/ 213206 h 812212"/>
              <a:gd name="connsiteX45" fmla="*/ 142229 w 812734"/>
              <a:gd name="connsiteY45" fmla="*/ 275391 h 812212"/>
              <a:gd name="connsiteX46" fmla="*/ 142229 w 812734"/>
              <a:gd name="connsiteY46" fmla="*/ 157366 h 812212"/>
              <a:gd name="connsiteX47" fmla="*/ 142229 w 812734"/>
              <a:gd name="connsiteY47" fmla="*/ 336307 h 812212"/>
              <a:gd name="connsiteX48" fmla="*/ 212073 w 812734"/>
              <a:gd name="connsiteY48" fmla="*/ 392146 h 812212"/>
              <a:gd name="connsiteX49" fmla="*/ 142229 w 812734"/>
              <a:gd name="connsiteY49" fmla="*/ 454331 h 812212"/>
              <a:gd name="connsiteX50" fmla="*/ 142229 w 812734"/>
              <a:gd name="connsiteY50" fmla="*/ 336307 h 812212"/>
              <a:gd name="connsiteX51" fmla="*/ 142229 w 812734"/>
              <a:gd name="connsiteY51" fmla="*/ 515247 h 812212"/>
              <a:gd name="connsiteX52" fmla="*/ 215883 w 812734"/>
              <a:gd name="connsiteY52" fmla="*/ 573625 h 812212"/>
              <a:gd name="connsiteX53" fmla="*/ 142229 w 812734"/>
              <a:gd name="connsiteY53" fmla="*/ 638348 h 812212"/>
              <a:gd name="connsiteX54" fmla="*/ 142229 w 812734"/>
              <a:gd name="connsiteY54" fmla="*/ 515247 h 812212"/>
              <a:gd name="connsiteX55" fmla="*/ 228582 w 812734"/>
              <a:gd name="connsiteY55" fmla="*/ 779216 h 812212"/>
              <a:gd name="connsiteX56" fmla="*/ 143498 w 812734"/>
              <a:gd name="connsiteY56" fmla="*/ 779216 h 812212"/>
              <a:gd name="connsiteX57" fmla="*/ 143498 w 812734"/>
              <a:gd name="connsiteY57" fmla="*/ 700534 h 812212"/>
              <a:gd name="connsiteX58" fmla="*/ 228582 w 812734"/>
              <a:gd name="connsiteY58" fmla="*/ 769064 h 812212"/>
              <a:gd name="connsiteX59" fmla="*/ 228582 w 812734"/>
              <a:gd name="connsiteY59" fmla="*/ 779216 h 812212"/>
              <a:gd name="connsiteX60" fmla="*/ 228582 w 812734"/>
              <a:gd name="connsiteY60" fmla="*/ 723377 h 812212"/>
              <a:gd name="connsiteX61" fmla="*/ 160007 w 812734"/>
              <a:gd name="connsiteY61" fmla="*/ 668807 h 812212"/>
              <a:gd name="connsiteX62" fmla="*/ 228582 w 812734"/>
              <a:gd name="connsiteY62" fmla="*/ 607890 h 812212"/>
              <a:gd name="connsiteX63" fmla="*/ 228582 w 812734"/>
              <a:gd name="connsiteY63" fmla="*/ 723377 h 812212"/>
              <a:gd name="connsiteX64" fmla="*/ 228582 w 812734"/>
              <a:gd name="connsiteY64" fmla="*/ 539360 h 812212"/>
              <a:gd name="connsiteX65" fmla="*/ 160007 w 812734"/>
              <a:gd name="connsiteY65" fmla="*/ 484790 h 812212"/>
              <a:gd name="connsiteX66" fmla="*/ 228582 w 812734"/>
              <a:gd name="connsiteY66" fmla="*/ 423873 h 812212"/>
              <a:gd name="connsiteX67" fmla="*/ 228582 w 812734"/>
              <a:gd name="connsiteY67" fmla="*/ 539360 h 812212"/>
              <a:gd name="connsiteX68" fmla="*/ 228582 w 812734"/>
              <a:gd name="connsiteY68" fmla="*/ 360419 h 812212"/>
              <a:gd name="connsiteX69" fmla="*/ 160007 w 812734"/>
              <a:gd name="connsiteY69" fmla="*/ 305849 h 812212"/>
              <a:gd name="connsiteX70" fmla="*/ 228582 w 812734"/>
              <a:gd name="connsiteY70" fmla="*/ 244933 h 812212"/>
              <a:gd name="connsiteX71" fmla="*/ 228582 w 812734"/>
              <a:gd name="connsiteY71" fmla="*/ 360419 h 812212"/>
              <a:gd name="connsiteX72" fmla="*/ 228582 w 812734"/>
              <a:gd name="connsiteY72" fmla="*/ 181479 h 812212"/>
              <a:gd name="connsiteX73" fmla="*/ 160007 w 812734"/>
              <a:gd name="connsiteY73" fmla="*/ 126908 h 812212"/>
              <a:gd name="connsiteX74" fmla="*/ 228582 w 812734"/>
              <a:gd name="connsiteY74" fmla="*/ 65992 h 812212"/>
              <a:gd name="connsiteX75" fmla="*/ 228582 w 812734"/>
              <a:gd name="connsiteY75" fmla="*/ 181479 h 812212"/>
              <a:gd name="connsiteX76" fmla="*/ 711143 w 812734"/>
              <a:gd name="connsiteY76" fmla="*/ 323616 h 812212"/>
              <a:gd name="connsiteX77" fmla="*/ 653998 w 812734"/>
              <a:gd name="connsiteY77" fmla="*/ 323616 h 812212"/>
              <a:gd name="connsiteX78" fmla="*/ 681935 w 812734"/>
              <a:gd name="connsiteY78" fmla="*/ 302041 h 812212"/>
              <a:gd name="connsiteX79" fmla="*/ 711143 w 812734"/>
              <a:gd name="connsiteY79" fmla="*/ 323616 h 8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12734" h="812212">
                <a:moveTo>
                  <a:pt x="794956" y="204322"/>
                </a:moveTo>
                <a:cubicBezTo>
                  <a:pt x="803845" y="204322"/>
                  <a:pt x="811465" y="196708"/>
                  <a:pt x="811465" y="187824"/>
                </a:cubicBezTo>
                <a:lnTo>
                  <a:pt x="811465" y="133254"/>
                </a:lnTo>
                <a:cubicBezTo>
                  <a:pt x="811465" y="123101"/>
                  <a:pt x="803845" y="116756"/>
                  <a:pt x="794956" y="116756"/>
                </a:cubicBezTo>
                <a:lnTo>
                  <a:pt x="262869" y="116756"/>
                </a:lnTo>
                <a:lnTo>
                  <a:pt x="262869" y="16498"/>
                </a:lnTo>
                <a:cubicBezTo>
                  <a:pt x="262869" y="7614"/>
                  <a:pt x="255250" y="0"/>
                  <a:pt x="246360" y="0"/>
                </a:cubicBezTo>
                <a:lnTo>
                  <a:pt x="126990" y="0"/>
                </a:lnTo>
                <a:cubicBezTo>
                  <a:pt x="118100" y="0"/>
                  <a:pt x="110481" y="7614"/>
                  <a:pt x="110481" y="16498"/>
                </a:cubicBezTo>
                <a:lnTo>
                  <a:pt x="110481" y="116756"/>
                </a:lnTo>
                <a:lnTo>
                  <a:pt x="16509" y="116756"/>
                </a:lnTo>
                <a:cubicBezTo>
                  <a:pt x="7619" y="116756"/>
                  <a:pt x="0" y="124370"/>
                  <a:pt x="0" y="133254"/>
                </a:cubicBezTo>
                <a:lnTo>
                  <a:pt x="0" y="187824"/>
                </a:lnTo>
                <a:cubicBezTo>
                  <a:pt x="0" y="196708"/>
                  <a:pt x="7619" y="204322"/>
                  <a:pt x="16509" y="204322"/>
                </a:cubicBezTo>
                <a:lnTo>
                  <a:pt x="110481" y="204322"/>
                </a:lnTo>
                <a:lnTo>
                  <a:pt x="110481" y="779216"/>
                </a:lnTo>
                <a:lnTo>
                  <a:pt x="16509" y="779216"/>
                </a:lnTo>
                <a:cubicBezTo>
                  <a:pt x="7619" y="779216"/>
                  <a:pt x="0" y="786831"/>
                  <a:pt x="0" y="795715"/>
                </a:cubicBezTo>
                <a:cubicBezTo>
                  <a:pt x="0" y="805867"/>
                  <a:pt x="7619" y="812213"/>
                  <a:pt x="16509" y="812213"/>
                </a:cubicBezTo>
                <a:lnTo>
                  <a:pt x="796226" y="812213"/>
                </a:lnTo>
                <a:cubicBezTo>
                  <a:pt x="805115" y="812213"/>
                  <a:pt x="812735" y="804598"/>
                  <a:pt x="812735" y="795715"/>
                </a:cubicBezTo>
                <a:cubicBezTo>
                  <a:pt x="812735" y="786831"/>
                  <a:pt x="805115" y="779216"/>
                  <a:pt x="796226" y="779216"/>
                </a:cubicBezTo>
                <a:lnTo>
                  <a:pt x="264139" y="779216"/>
                </a:lnTo>
                <a:lnTo>
                  <a:pt x="264139" y="204322"/>
                </a:lnTo>
                <a:lnTo>
                  <a:pt x="666696" y="204322"/>
                </a:lnTo>
                <a:lnTo>
                  <a:pt x="666696" y="272853"/>
                </a:lnTo>
                <a:lnTo>
                  <a:pt x="598122" y="323616"/>
                </a:lnTo>
                <a:lnTo>
                  <a:pt x="576534" y="323616"/>
                </a:lnTo>
                <a:cubicBezTo>
                  <a:pt x="566375" y="323616"/>
                  <a:pt x="560025" y="331230"/>
                  <a:pt x="560025" y="340114"/>
                </a:cubicBezTo>
                <a:lnTo>
                  <a:pt x="560025" y="449255"/>
                </a:lnTo>
                <a:cubicBezTo>
                  <a:pt x="560025" y="458138"/>
                  <a:pt x="567645" y="465753"/>
                  <a:pt x="576534" y="465753"/>
                </a:cubicBezTo>
                <a:lnTo>
                  <a:pt x="789877" y="465753"/>
                </a:lnTo>
                <a:cubicBezTo>
                  <a:pt x="800036" y="465753"/>
                  <a:pt x="806385" y="458138"/>
                  <a:pt x="806385" y="449255"/>
                </a:cubicBezTo>
                <a:lnTo>
                  <a:pt x="806385" y="340114"/>
                </a:lnTo>
                <a:cubicBezTo>
                  <a:pt x="806385" y="331230"/>
                  <a:pt x="798766" y="323616"/>
                  <a:pt x="789877" y="323616"/>
                </a:cubicBezTo>
                <a:lnTo>
                  <a:pt x="768288" y="323616"/>
                </a:lnTo>
                <a:lnTo>
                  <a:pt x="699714" y="272853"/>
                </a:lnTo>
                <a:lnTo>
                  <a:pt x="699714" y="204322"/>
                </a:lnTo>
                <a:lnTo>
                  <a:pt x="794956" y="204322"/>
                </a:lnTo>
                <a:close/>
                <a:moveTo>
                  <a:pt x="142229" y="34265"/>
                </a:moveTo>
                <a:lnTo>
                  <a:pt x="212073" y="34265"/>
                </a:lnTo>
                <a:lnTo>
                  <a:pt x="142229" y="96450"/>
                </a:lnTo>
                <a:lnTo>
                  <a:pt x="142229" y="34265"/>
                </a:lnTo>
                <a:close/>
                <a:moveTo>
                  <a:pt x="142229" y="157366"/>
                </a:moveTo>
                <a:lnTo>
                  <a:pt x="212073" y="213206"/>
                </a:lnTo>
                <a:lnTo>
                  <a:pt x="142229" y="275391"/>
                </a:lnTo>
                <a:lnTo>
                  <a:pt x="142229" y="157366"/>
                </a:lnTo>
                <a:close/>
                <a:moveTo>
                  <a:pt x="142229" y="336307"/>
                </a:moveTo>
                <a:lnTo>
                  <a:pt x="212073" y="392146"/>
                </a:lnTo>
                <a:lnTo>
                  <a:pt x="142229" y="454331"/>
                </a:lnTo>
                <a:lnTo>
                  <a:pt x="142229" y="336307"/>
                </a:lnTo>
                <a:close/>
                <a:moveTo>
                  <a:pt x="142229" y="515247"/>
                </a:moveTo>
                <a:lnTo>
                  <a:pt x="215883" y="573625"/>
                </a:lnTo>
                <a:lnTo>
                  <a:pt x="142229" y="638348"/>
                </a:lnTo>
                <a:lnTo>
                  <a:pt x="142229" y="515247"/>
                </a:lnTo>
                <a:close/>
                <a:moveTo>
                  <a:pt x="228582" y="779216"/>
                </a:moveTo>
                <a:lnTo>
                  <a:pt x="143498" y="779216"/>
                </a:lnTo>
                <a:lnTo>
                  <a:pt x="143498" y="700534"/>
                </a:lnTo>
                <a:lnTo>
                  <a:pt x="228582" y="769064"/>
                </a:lnTo>
                <a:lnTo>
                  <a:pt x="228582" y="779216"/>
                </a:lnTo>
                <a:close/>
                <a:moveTo>
                  <a:pt x="228582" y="723377"/>
                </a:moveTo>
                <a:lnTo>
                  <a:pt x="160007" y="668807"/>
                </a:lnTo>
                <a:lnTo>
                  <a:pt x="228582" y="607890"/>
                </a:lnTo>
                <a:lnTo>
                  <a:pt x="228582" y="723377"/>
                </a:lnTo>
                <a:close/>
                <a:moveTo>
                  <a:pt x="228582" y="539360"/>
                </a:moveTo>
                <a:lnTo>
                  <a:pt x="160007" y="484790"/>
                </a:lnTo>
                <a:lnTo>
                  <a:pt x="228582" y="423873"/>
                </a:lnTo>
                <a:lnTo>
                  <a:pt x="228582" y="539360"/>
                </a:lnTo>
                <a:close/>
                <a:moveTo>
                  <a:pt x="228582" y="360419"/>
                </a:moveTo>
                <a:lnTo>
                  <a:pt x="160007" y="305849"/>
                </a:lnTo>
                <a:lnTo>
                  <a:pt x="228582" y="244933"/>
                </a:lnTo>
                <a:lnTo>
                  <a:pt x="228582" y="360419"/>
                </a:lnTo>
                <a:close/>
                <a:moveTo>
                  <a:pt x="228582" y="181479"/>
                </a:moveTo>
                <a:lnTo>
                  <a:pt x="160007" y="126908"/>
                </a:lnTo>
                <a:lnTo>
                  <a:pt x="228582" y="65992"/>
                </a:lnTo>
                <a:lnTo>
                  <a:pt x="228582" y="181479"/>
                </a:lnTo>
                <a:close/>
                <a:moveTo>
                  <a:pt x="711143" y="323616"/>
                </a:moveTo>
                <a:lnTo>
                  <a:pt x="653998" y="323616"/>
                </a:lnTo>
                <a:lnTo>
                  <a:pt x="681935" y="302041"/>
                </a:lnTo>
                <a:lnTo>
                  <a:pt x="711143" y="323616"/>
                </a:lnTo>
                <a:close/>
              </a:path>
            </a:pathLst>
          </a:custGeom>
          <a:solidFill>
            <a:schemeClr val="bg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6" name="Forma libre 35">
            <a:extLst>
              <a:ext uri="{FF2B5EF4-FFF2-40B4-BE49-F238E27FC236}">
                <a16:creationId xmlns:a16="http://schemas.microsoft.com/office/drawing/2014/main" id="{5C307F00-0D26-9445-B0AF-3BC09F3DFC55}"/>
              </a:ext>
            </a:extLst>
          </p:cNvPr>
          <p:cNvSpPr/>
          <p:nvPr/>
        </p:nvSpPr>
        <p:spPr>
          <a:xfrm>
            <a:off x="13822315" y="9092936"/>
            <a:ext cx="1628768" cy="1144491"/>
          </a:xfrm>
          <a:custGeom>
            <a:avLst/>
            <a:gdLst>
              <a:gd name="connsiteX0" fmla="*/ 791146 w 812734"/>
              <a:gd name="connsiteY0" fmla="*/ 546975 h 571087"/>
              <a:gd name="connsiteX1" fmla="*/ 758129 w 812734"/>
              <a:gd name="connsiteY1" fmla="*/ 546975 h 571087"/>
              <a:gd name="connsiteX2" fmla="*/ 758129 w 812734"/>
              <a:gd name="connsiteY2" fmla="*/ 16498 h 571087"/>
              <a:gd name="connsiteX3" fmla="*/ 741621 w 812734"/>
              <a:gd name="connsiteY3" fmla="*/ 0 h 571087"/>
              <a:gd name="connsiteX4" fmla="*/ 725112 w 812734"/>
              <a:gd name="connsiteY4" fmla="*/ 16498 h 571087"/>
              <a:gd name="connsiteX5" fmla="*/ 725112 w 812734"/>
              <a:gd name="connsiteY5" fmla="*/ 39342 h 571087"/>
              <a:gd name="connsiteX6" fmla="*/ 77464 w 812734"/>
              <a:gd name="connsiteY6" fmla="*/ 39342 h 571087"/>
              <a:gd name="connsiteX7" fmla="*/ 77464 w 812734"/>
              <a:gd name="connsiteY7" fmla="*/ 16498 h 571087"/>
              <a:gd name="connsiteX8" fmla="*/ 60955 w 812734"/>
              <a:gd name="connsiteY8" fmla="*/ 0 h 571087"/>
              <a:gd name="connsiteX9" fmla="*/ 44446 w 812734"/>
              <a:gd name="connsiteY9" fmla="*/ 16498 h 571087"/>
              <a:gd name="connsiteX10" fmla="*/ 44446 w 812734"/>
              <a:gd name="connsiteY10" fmla="*/ 546975 h 571087"/>
              <a:gd name="connsiteX11" fmla="*/ 16509 w 812734"/>
              <a:gd name="connsiteY11" fmla="*/ 546975 h 571087"/>
              <a:gd name="connsiteX12" fmla="*/ 0 w 812734"/>
              <a:gd name="connsiteY12" fmla="*/ 563473 h 571087"/>
              <a:gd name="connsiteX13" fmla="*/ 16509 w 812734"/>
              <a:gd name="connsiteY13" fmla="*/ 579971 h 571087"/>
              <a:gd name="connsiteX14" fmla="*/ 107941 w 812734"/>
              <a:gd name="connsiteY14" fmla="*/ 579971 h 571087"/>
              <a:gd name="connsiteX15" fmla="*/ 124450 w 812734"/>
              <a:gd name="connsiteY15" fmla="*/ 563473 h 571087"/>
              <a:gd name="connsiteX16" fmla="*/ 107941 w 812734"/>
              <a:gd name="connsiteY16" fmla="*/ 546975 h 571087"/>
              <a:gd name="connsiteX17" fmla="*/ 80003 w 812734"/>
              <a:gd name="connsiteY17" fmla="*/ 546975 h 571087"/>
              <a:gd name="connsiteX18" fmla="*/ 80003 w 812734"/>
              <a:gd name="connsiteY18" fmla="*/ 232242 h 571087"/>
              <a:gd name="connsiteX19" fmla="*/ 727651 w 812734"/>
              <a:gd name="connsiteY19" fmla="*/ 232242 h 571087"/>
              <a:gd name="connsiteX20" fmla="*/ 727651 w 812734"/>
              <a:gd name="connsiteY20" fmla="*/ 546975 h 571087"/>
              <a:gd name="connsiteX21" fmla="*/ 704793 w 812734"/>
              <a:gd name="connsiteY21" fmla="*/ 546975 h 571087"/>
              <a:gd name="connsiteX22" fmla="*/ 688285 w 812734"/>
              <a:gd name="connsiteY22" fmla="*/ 563473 h 571087"/>
              <a:gd name="connsiteX23" fmla="*/ 704793 w 812734"/>
              <a:gd name="connsiteY23" fmla="*/ 579971 h 571087"/>
              <a:gd name="connsiteX24" fmla="*/ 796226 w 812734"/>
              <a:gd name="connsiteY24" fmla="*/ 579971 h 571087"/>
              <a:gd name="connsiteX25" fmla="*/ 812735 w 812734"/>
              <a:gd name="connsiteY25" fmla="*/ 563473 h 571087"/>
              <a:gd name="connsiteX26" fmla="*/ 791146 w 812734"/>
              <a:gd name="connsiteY26" fmla="*/ 546975 h 571087"/>
              <a:gd name="connsiteX27" fmla="*/ 255250 w 812734"/>
              <a:gd name="connsiteY27" fmla="*/ 197977 h 571087"/>
              <a:gd name="connsiteX28" fmla="*/ 420337 w 812734"/>
              <a:gd name="connsiteY28" fmla="*/ 72338 h 571087"/>
              <a:gd name="connsiteX29" fmla="*/ 567645 w 812734"/>
              <a:gd name="connsiteY29" fmla="*/ 72338 h 571087"/>
              <a:gd name="connsiteX30" fmla="*/ 388589 w 812734"/>
              <a:gd name="connsiteY30" fmla="*/ 197977 h 571087"/>
              <a:gd name="connsiteX31" fmla="*/ 255250 w 812734"/>
              <a:gd name="connsiteY31" fmla="*/ 197977 h 571087"/>
              <a:gd name="connsiteX32" fmla="*/ 186675 w 812734"/>
              <a:gd name="connsiteY32" fmla="*/ 72338 h 571087"/>
              <a:gd name="connsiteX33" fmla="*/ 76194 w 812734"/>
              <a:gd name="connsiteY33" fmla="*/ 149752 h 571087"/>
              <a:gd name="connsiteX34" fmla="*/ 76194 w 812734"/>
              <a:gd name="connsiteY34" fmla="*/ 72338 h 571087"/>
              <a:gd name="connsiteX35" fmla="*/ 186675 w 812734"/>
              <a:gd name="connsiteY35" fmla="*/ 72338 h 571087"/>
              <a:gd name="connsiteX36" fmla="*/ 655268 w 812734"/>
              <a:gd name="connsiteY36" fmla="*/ 197977 h 571087"/>
              <a:gd name="connsiteX37" fmla="*/ 723842 w 812734"/>
              <a:gd name="connsiteY37" fmla="*/ 147214 h 571087"/>
              <a:gd name="connsiteX38" fmla="*/ 723842 w 812734"/>
              <a:gd name="connsiteY38" fmla="*/ 197977 h 571087"/>
              <a:gd name="connsiteX39" fmla="*/ 655268 w 812734"/>
              <a:gd name="connsiteY39" fmla="*/ 197977 h 57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12734" h="571087">
                <a:moveTo>
                  <a:pt x="791146" y="546975"/>
                </a:moveTo>
                <a:lnTo>
                  <a:pt x="758129" y="546975"/>
                </a:lnTo>
                <a:lnTo>
                  <a:pt x="758129" y="16498"/>
                </a:lnTo>
                <a:cubicBezTo>
                  <a:pt x="758129" y="7615"/>
                  <a:pt x="750510" y="0"/>
                  <a:pt x="741621" y="0"/>
                </a:cubicBezTo>
                <a:cubicBezTo>
                  <a:pt x="732731" y="0"/>
                  <a:pt x="725112" y="7615"/>
                  <a:pt x="725112" y="16498"/>
                </a:cubicBezTo>
                <a:lnTo>
                  <a:pt x="725112" y="39342"/>
                </a:lnTo>
                <a:lnTo>
                  <a:pt x="77464" y="39342"/>
                </a:lnTo>
                <a:lnTo>
                  <a:pt x="77464" y="16498"/>
                </a:lnTo>
                <a:cubicBezTo>
                  <a:pt x="77464" y="7615"/>
                  <a:pt x="69844" y="0"/>
                  <a:pt x="60955" y="0"/>
                </a:cubicBezTo>
                <a:cubicBezTo>
                  <a:pt x="52066" y="0"/>
                  <a:pt x="44446" y="7615"/>
                  <a:pt x="44446" y="16498"/>
                </a:cubicBezTo>
                <a:lnTo>
                  <a:pt x="44446" y="546975"/>
                </a:lnTo>
                <a:lnTo>
                  <a:pt x="16509" y="546975"/>
                </a:lnTo>
                <a:cubicBezTo>
                  <a:pt x="7620" y="546975"/>
                  <a:pt x="0" y="554589"/>
                  <a:pt x="0" y="563473"/>
                </a:cubicBezTo>
                <a:cubicBezTo>
                  <a:pt x="0" y="572357"/>
                  <a:pt x="7620" y="579971"/>
                  <a:pt x="16509" y="579971"/>
                </a:cubicBezTo>
                <a:lnTo>
                  <a:pt x="107941" y="579971"/>
                </a:lnTo>
                <a:cubicBezTo>
                  <a:pt x="116831" y="579971"/>
                  <a:pt x="124450" y="572357"/>
                  <a:pt x="124450" y="563473"/>
                </a:cubicBezTo>
                <a:cubicBezTo>
                  <a:pt x="124450" y="554589"/>
                  <a:pt x="116831" y="546975"/>
                  <a:pt x="107941" y="546975"/>
                </a:cubicBezTo>
                <a:lnTo>
                  <a:pt x="80003" y="546975"/>
                </a:lnTo>
                <a:lnTo>
                  <a:pt x="80003" y="232242"/>
                </a:lnTo>
                <a:lnTo>
                  <a:pt x="727651" y="232242"/>
                </a:lnTo>
                <a:lnTo>
                  <a:pt x="727651" y="546975"/>
                </a:lnTo>
                <a:lnTo>
                  <a:pt x="704793" y="546975"/>
                </a:lnTo>
                <a:cubicBezTo>
                  <a:pt x="695904" y="546975"/>
                  <a:pt x="688285" y="554589"/>
                  <a:pt x="688285" y="563473"/>
                </a:cubicBezTo>
                <a:cubicBezTo>
                  <a:pt x="688285" y="572357"/>
                  <a:pt x="695904" y="579971"/>
                  <a:pt x="704793" y="579971"/>
                </a:cubicBezTo>
                <a:lnTo>
                  <a:pt x="796226" y="579971"/>
                </a:lnTo>
                <a:cubicBezTo>
                  <a:pt x="805116" y="579971"/>
                  <a:pt x="812735" y="572357"/>
                  <a:pt x="812735" y="563473"/>
                </a:cubicBezTo>
                <a:cubicBezTo>
                  <a:pt x="812735" y="554589"/>
                  <a:pt x="800036" y="546975"/>
                  <a:pt x="791146" y="546975"/>
                </a:cubicBezTo>
                <a:close/>
                <a:moveTo>
                  <a:pt x="255250" y="197977"/>
                </a:moveTo>
                <a:lnTo>
                  <a:pt x="420337" y="72338"/>
                </a:lnTo>
                <a:lnTo>
                  <a:pt x="567645" y="72338"/>
                </a:lnTo>
                <a:lnTo>
                  <a:pt x="388589" y="197977"/>
                </a:lnTo>
                <a:lnTo>
                  <a:pt x="255250" y="197977"/>
                </a:lnTo>
                <a:close/>
                <a:moveTo>
                  <a:pt x="186675" y="72338"/>
                </a:moveTo>
                <a:lnTo>
                  <a:pt x="76194" y="149752"/>
                </a:lnTo>
                <a:lnTo>
                  <a:pt x="76194" y="72338"/>
                </a:lnTo>
                <a:lnTo>
                  <a:pt x="186675" y="72338"/>
                </a:lnTo>
                <a:close/>
                <a:moveTo>
                  <a:pt x="655268" y="197977"/>
                </a:moveTo>
                <a:lnTo>
                  <a:pt x="723842" y="147214"/>
                </a:lnTo>
                <a:lnTo>
                  <a:pt x="723842" y="197977"/>
                </a:lnTo>
                <a:lnTo>
                  <a:pt x="655268" y="197977"/>
                </a:lnTo>
                <a:close/>
              </a:path>
            </a:pathLst>
          </a:custGeom>
          <a:solidFill>
            <a:schemeClr val="bg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31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63" name="Freeform 62">
            <a:extLst>
              <a:ext uri="{FF2B5EF4-FFF2-40B4-BE49-F238E27FC236}">
                <a16:creationId xmlns:a16="http://schemas.microsoft.com/office/drawing/2014/main" id="{2866AD69-CB73-A147-9936-5767EC4323DD}"/>
              </a:ext>
            </a:extLst>
          </p:cNvPr>
          <p:cNvSpPr/>
          <p:nvPr/>
        </p:nvSpPr>
        <p:spPr>
          <a:xfrm flipH="1">
            <a:off x="18298535" y="9244156"/>
            <a:ext cx="4252192" cy="2088533"/>
          </a:xfrm>
          <a:custGeom>
            <a:avLst/>
            <a:gdLst>
              <a:gd name="connsiteX0" fmla="*/ 5216404 w 10430167"/>
              <a:gd name="connsiteY0" fmla="*/ 0 h 5122945"/>
              <a:gd name="connsiteX1" fmla="*/ 5216408 w 10430167"/>
              <a:gd name="connsiteY1" fmla="*/ 0 h 5122945"/>
              <a:gd name="connsiteX2" fmla="*/ 5216411 w 10430167"/>
              <a:gd name="connsiteY2" fmla="*/ 0 h 5122945"/>
              <a:gd name="connsiteX3" fmla="*/ 5374037 w 10430167"/>
              <a:gd name="connsiteY3" fmla="*/ 3713 h 5122945"/>
              <a:gd name="connsiteX4" fmla="*/ 10430167 w 10430167"/>
              <a:gd name="connsiteY4" fmla="*/ 5122945 h 5122945"/>
              <a:gd name="connsiteX5" fmla="*/ 10422265 w 10430167"/>
              <a:gd name="connsiteY5" fmla="*/ 5122945 h 5122945"/>
              <a:gd name="connsiteX6" fmla="*/ 5216411 w 10430167"/>
              <a:gd name="connsiteY6" fmla="*/ 5122945 h 5122945"/>
              <a:gd name="connsiteX7" fmla="*/ 5216404 w 10430167"/>
              <a:gd name="connsiteY7" fmla="*/ 5122945 h 5122945"/>
              <a:gd name="connsiteX8" fmla="*/ 0 w 10430167"/>
              <a:gd name="connsiteY8" fmla="*/ 5122945 h 5122945"/>
              <a:gd name="connsiteX9" fmla="*/ 5058656 w 10430167"/>
              <a:gd name="connsiteY9" fmla="*/ 3713 h 5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0167" h="5122945">
                <a:moveTo>
                  <a:pt x="5216404" y="0"/>
                </a:moveTo>
                <a:lnTo>
                  <a:pt x="5216408" y="0"/>
                </a:lnTo>
                <a:lnTo>
                  <a:pt x="5216411" y="0"/>
                </a:lnTo>
                <a:lnTo>
                  <a:pt x="5374037" y="3713"/>
                </a:lnTo>
                <a:cubicBezTo>
                  <a:pt x="8660284" y="158842"/>
                  <a:pt x="10430167" y="5122945"/>
                  <a:pt x="10430167" y="5122945"/>
                </a:cubicBezTo>
                <a:lnTo>
                  <a:pt x="10422265" y="5122945"/>
                </a:lnTo>
                <a:lnTo>
                  <a:pt x="5216411" y="5122945"/>
                </a:lnTo>
                <a:lnTo>
                  <a:pt x="5216404" y="5122945"/>
                </a:lnTo>
                <a:lnTo>
                  <a:pt x="0" y="5122945"/>
                </a:lnTo>
                <a:cubicBezTo>
                  <a:pt x="0" y="5122945"/>
                  <a:pt x="1769883" y="158842"/>
                  <a:pt x="5058656" y="371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0EEAD0AD-EAF2-A440-B932-9C5E40F9B163}"/>
              </a:ext>
            </a:extLst>
          </p:cNvPr>
          <p:cNvSpPr/>
          <p:nvPr/>
        </p:nvSpPr>
        <p:spPr>
          <a:xfrm flipH="1">
            <a:off x="12847940" y="8790668"/>
            <a:ext cx="5175480" cy="2542021"/>
          </a:xfrm>
          <a:custGeom>
            <a:avLst/>
            <a:gdLst>
              <a:gd name="connsiteX0" fmla="*/ 5216404 w 10430167"/>
              <a:gd name="connsiteY0" fmla="*/ 0 h 5122945"/>
              <a:gd name="connsiteX1" fmla="*/ 5216408 w 10430167"/>
              <a:gd name="connsiteY1" fmla="*/ 0 h 5122945"/>
              <a:gd name="connsiteX2" fmla="*/ 5216411 w 10430167"/>
              <a:gd name="connsiteY2" fmla="*/ 0 h 5122945"/>
              <a:gd name="connsiteX3" fmla="*/ 5374037 w 10430167"/>
              <a:gd name="connsiteY3" fmla="*/ 3713 h 5122945"/>
              <a:gd name="connsiteX4" fmla="*/ 10430167 w 10430167"/>
              <a:gd name="connsiteY4" fmla="*/ 5122945 h 5122945"/>
              <a:gd name="connsiteX5" fmla="*/ 10422265 w 10430167"/>
              <a:gd name="connsiteY5" fmla="*/ 5122945 h 5122945"/>
              <a:gd name="connsiteX6" fmla="*/ 5216411 w 10430167"/>
              <a:gd name="connsiteY6" fmla="*/ 5122945 h 5122945"/>
              <a:gd name="connsiteX7" fmla="*/ 5216404 w 10430167"/>
              <a:gd name="connsiteY7" fmla="*/ 5122945 h 5122945"/>
              <a:gd name="connsiteX8" fmla="*/ 0 w 10430167"/>
              <a:gd name="connsiteY8" fmla="*/ 5122945 h 5122945"/>
              <a:gd name="connsiteX9" fmla="*/ 5058656 w 10430167"/>
              <a:gd name="connsiteY9" fmla="*/ 3713 h 5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0167" h="5122945">
                <a:moveTo>
                  <a:pt x="5216404" y="0"/>
                </a:moveTo>
                <a:lnTo>
                  <a:pt x="5216408" y="0"/>
                </a:lnTo>
                <a:lnTo>
                  <a:pt x="5216411" y="0"/>
                </a:lnTo>
                <a:lnTo>
                  <a:pt x="5374037" y="3713"/>
                </a:lnTo>
                <a:cubicBezTo>
                  <a:pt x="8660284" y="158842"/>
                  <a:pt x="10430167" y="5122945"/>
                  <a:pt x="10430167" y="5122945"/>
                </a:cubicBezTo>
                <a:lnTo>
                  <a:pt x="10422265" y="5122945"/>
                </a:lnTo>
                <a:lnTo>
                  <a:pt x="5216411" y="5122945"/>
                </a:lnTo>
                <a:lnTo>
                  <a:pt x="5216404" y="5122945"/>
                </a:lnTo>
                <a:lnTo>
                  <a:pt x="0" y="5122945"/>
                </a:lnTo>
                <a:cubicBezTo>
                  <a:pt x="0" y="5122945"/>
                  <a:pt x="1769883" y="158842"/>
                  <a:pt x="5058656" y="3713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F627FD08-8F62-A841-BA88-3611C0878EDA}"/>
              </a:ext>
            </a:extLst>
          </p:cNvPr>
          <p:cNvSpPr/>
          <p:nvPr/>
        </p:nvSpPr>
        <p:spPr>
          <a:xfrm flipH="1">
            <a:off x="6543313" y="8371197"/>
            <a:ext cx="6029512" cy="2961492"/>
          </a:xfrm>
          <a:custGeom>
            <a:avLst/>
            <a:gdLst>
              <a:gd name="connsiteX0" fmla="*/ 5216404 w 10430167"/>
              <a:gd name="connsiteY0" fmla="*/ 0 h 5122945"/>
              <a:gd name="connsiteX1" fmla="*/ 5216408 w 10430167"/>
              <a:gd name="connsiteY1" fmla="*/ 0 h 5122945"/>
              <a:gd name="connsiteX2" fmla="*/ 5216411 w 10430167"/>
              <a:gd name="connsiteY2" fmla="*/ 0 h 5122945"/>
              <a:gd name="connsiteX3" fmla="*/ 5374037 w 10430167"/>
              <a:gd name="connsiteY3" fmla="*/ 3713 h 5122945"/>
              <a:gd name="connsiteX4" fmla="*/ 10430167 w 10430167"/>
              <a:gd name="connsiteY4" fmla="*/ 5122945 h 5122945"/>
              <a:gd name="connsiteX5" fmla="*/ 10422265 w 10430167"/>
              <a:gd name="connsiteY5" fmla="*/ 5122945 h 5122945"/>
              <a:gd name="connsiteX6" fmla="*/ 5216411 w 10430167"/>
              <a:gd name="connsiteY6" fmla="*/ 5122945 h 5122945"/>
              <a:gd name="connsiteX7" fmla="*/ 5216404 w 10430167"/>
              <a:gd name="connsiteY7" fmla="*/ 5122945 h 5122945"/>
              <a:gd name="connsiteX8" fmla="*/ 0 w 10430167"/>
              <a:gd name="connsiteY8" fmla="*/ 5122945 h 5122945"/>
              <a:gd name="connsiteX9" fmla="*/ 5058656 w 10430167"/>
              <a:gd name="connsiteY9" fmla="*/ 3713 h 5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0167" h="5122945">
                <a:moveTo>
                  <a:pt x="5216404" y="0"/>
                </a:moveTo>
                <a:lnTo>
                  <a:pt x="5216408" y="0"/>
                </a:lnTo>
                <a:lnTo>
                  <a:pt x="5216411" y="0"/>
                </a:lnTo>
                <a:lnTo>
                  <a:pt x="5374037" y="3713"/>
                </a:lnTo>
                <a:cubicBezTo>
                  <a:pt x="8660284" y="158842"/>
                  <a:pt x="10430167" y="5122945"/>
                  <a:pt x="10430167" y="5122945"/>
                </a:cubicBezTo>
                <a:lnTo>
                  <a:pt x="10422265" y="5122945"/>
                </a:lnTo>
                <a:lnTo>
                  <a:pt x="5216411" y="5122945"/>
                </a:lnTo>
                <a:lnTo>
                  <a:pt x="5216404" y="5122945"/>
                </a:lnTo>
                <a:lnTo>
                  <a:pt x="0" y="5122945"/>
                </a:lnTo>
                <a:cubicBezTo>
                  <a:pt x="0" y="5122945"/>
                  <a:pt x="1769883" y="158842"/>
                  <a:pt x="5058656" y="371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7575278-AC21-C84B-A279-69B1C9DFA1EC}"/>
              </a:ext>
            </a:extLst>
          </p:cNvPr>
          <p:cNvGrpSpPr/>
          <p:nvPr/>
        </p:nvGrpSpPr>
        <p:grpSpPr>
          <a:xfrm>
            <a:off x="-2901051" y="5099744"/>
            <a:ext cx="9252747" cy="6238105"/>
            <a:chOff x="-5290347" y="4094555"/>
            <a:chExt cx="11209000" cy="7556990"/>
          </a:xfrm>
        </p:grpSpPr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A277D648-B52B-DB40-A9B0-A2BB975635C2}"/>
                </a:ext>
              </a:extLst>
            </p:cNvPr>
            <p:cNvSpPr/>
            <p:nvPr/>
          </p:nvSpPr>
          <p:spPr>
            <a:xfrm flipH="1">
              <a:off x="652260" y="4094555"/>
              <a:ext cx="4401784" cy="2162007"/>
            </a:xfrm>
            <a:custGeom>
              <a:avLst/>
              <a:gdLst>
                <a:gd name="connsiteX0" fmla="*/ 5216404 w 10430167"/>
                <a:gd name="connsiteY0" fmla="*/ 0 h 5122945"/>
                <a:gd name="connsiteX1" fmla="*/ 5216408 w 10430167"/>
                <a:gd name="connsiteY1" fmla="*/ 0 h 5122945"/>
                <a:gd name="connsiteX2" fmla="*/ 5216411 w 10430167"/>
                <a:gd name="connsiteY2" fmla="*/ 0 h 5122945"/>
                <a:gd name="connsiteX3" fmla="*/ 5374037 w 10430167"/>
                <a:gd name="connsiteY3" fmla="*/ 3713 h 5122945"/>
                <a:gd name="connsiteX4" fmla="*/ 10430167 w 10430167"/>
                <a:gd name="connsiteY4" fmla="*/ 5122945 h 5122945"/>
                <a:gd name="connsiteX5" fmla="*/ 10422265 w 10430167"/>
                <a:gd name="connsiteY5" fmla="*/ 5122945 h 5122945"/>
                <a:gd name="connsiteX6" fmla="*/ 5216411 w 10430167"/>
                <a:gd name="connsiteY6" fmla="*/ 5122945 h 5122945"/>
                <a:gd name="connsiteX7" fmla="*/ 5216404 w 10430167"/>
                <a:gd name="connsiteY7" fmla="*/ 5122945 h 5122945"/>
                <a:gd name="connsiteX8" fmla="*/ 0 w 10430167"/>
                <a:gd name="connsiteY8" fmla="*/ 5122945 h 5122945"/>
                <a:gd name="connsiteX9" fmla="*/ 5058656 w 10430167"/>
                <a:gd name="connsiteY9" fmla="*/ 3713 h 512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30167" h="5122945">
                  <a:moveTo>
                    <a:pt x="5216404" y="0"/>
                  </a:moveTo>
                  <a:lnTo>
                    <a:pt x="5216408" y="0"/>
                  </a:lnTo>
                  <a:lnTo>
                    <a:pt x="5216411" y="0"/>
                  </a:lnTo>
                  <a:lnTo>
                    <a:pt x="5374037" y="3713"/>
                  </a:lnTo>
                  <a:cubicBezTo>
                    <a:pt x="8660284" y="158842"/>
                    <a:pt x="10430167" y="5122945"/>
                    <a:pt x="10430167" y="5122945"/>
                  </a:cubicBezTo>
                  <a:lnTo>
                    <a:pt x="10422265" y="5122945"/>
                  </a:lnTo>
                  <a:lnTo>
                    <a:pt x="5216411" y="5122945"/>
                  </a:lnTo>
                  <a:lnTo>
                    <a:pt x="5216404" y="5122945"/>
                  </a:lnTo>
                  <a:lnTo>
                    <a:pt x="0" y="5122945"/>
                  </a:lnTo>
                  <a:cubicBezTo>
                    <a:pt x="0" y="5122945"/>
                    <a:pt x="1769883" y="158842"/>
                    <a:pt x="5058656" y="371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451A5391-2255-AD47-8DD4-E4A1F073590C}"/>
                </a:ext>
              </a:extLst>
            </p:cNvPr>
            <p:cNvSpPr/>
            <p:nvPr/>
          </p:nvSpPr>
          <p:spPr>
            <a:xfrm>
              <a:off x="-5240203" y="5492540"/>
              <a:ext cx="4289328" cy="2095408"/>
            </a:xfrm>
            <a:custGeom>
              <a:avLst/>
              <a:gdLst>
                <a:gd name="connsiteX0" fmla="*/ 84467 w 285178"/>
                <a:gd name="connsiteY0" fmla="*/ 99298 h 139314"/>
                <a:gd name="connsiteX1" fmla="*/ 124567 w 285178"/>
                <a:gd name="connsiteY1" fmla="*/ -8 h 139314"/>
                <a:gd name="connsiteX2" fmla="*/ 285159 w 285178"/>
                <a:gd name="connsiteY2" fmla="*/ -8 h 139314"/>
                <a:gd name="connsiteX3" fmla="*/ 285159 w 285178"/>
                <a:gd name="connsiteY3" fmla="*/ 139306 h 139314"/>
                <a:gd name="connsiteX4" fmla="*/ -20 w 285178"/>
                <a:gd name="connsiteY4" fmla="*/ 139306 h 139314"/>
                <a:gd name="connsiteX5" fmla="*/ -20 w 285178"/>
                <a:gd name="connsiteY5" fmla="*/ 117924 h 139314"/>
                <a:gd name="connsiteX6" fmla="*/ 131330 w 285178"/>
                <a:gd name="connsiteY6" fmla="*/ 22229 h 139314"/>
                <a:gd name="connsiteX7" fmla="*/ 131330 w 285178"/>
                <a:gd name="connsiteY7" fmla="*/ 23084 h 139314"/>
                <a:gd name="connsiteX8" fmla="*/ 131330 w 285178"/>
                <a:gd name="connsiteY8" fmla="*/ 23084 h 139314"/>
                <a:gd name="connsiteX9" fmla="*/ 115995 w 285178"/>
                <a:gd name="connsiteY9" fmla="*/ 61096 h 139314"/>
                <a:gd name="connsiteX10" fmla="*/ 102374 w 285178"/>
                <a:gd name="connsiteY10" fmla="*/ 95022 h 139314"/>
                <a:gd name="connsiteX11" fmla="*/ 269538 w 285178"/>
                <a:gd name="connsiteY11" fmla="*/ 95022 h 139314"/>
                <a:gd name="connsiteX12" fmla="*/ 269538 w 285178"/>
                <a:gd name="connsiteY12" fmla="*/ 22229 h 139314"/>
                <a:gd name="connsiteX13" fmla="*/ 131330 w 285178"/>
                <a:gd name="connsiteY13" fmla="*/ 22229 h 13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178" h="139314">
                  <a:moveTo>
                    <a:pt x="84467" y="99298"/>
                  </a:moveTo>
                  <a:lnTo>
                    <a:pt x="124567" y="-8"/>
                  </a:lnTo>
                  <a:lnTo>
                    <a:pt x="285159" y="-8"/>
                  </a:lnTo>
                  <a:lnTo>
                    <a:pt x="285159" y="139306"/>
                  </a:lnTo>
                  <a:lnTo>
                    <a:pt x="-20" y="139306"/>
                  </a:lnTo>
                  <a:lnTo>
                    <a:pt x="-20" y="117924"/>
                  </a:lnTo>
                  <a:close/>
                  <a:moveTo>
                    <a:pt x="131330" y="22229"/>
                  </a:moveTo>
                  <a:lnTo>
                    <a:pt x="131330" y="23084"/>
                  </a:lnTo>
                  <a:lnTo>
                    <a:pt x="131330" y="23084"/>
                  </a:lnTo>
                  <a:lnTo>
                    <a:pt x="115995" y="61096"/>
                  </a:lnTo>
                  <a:lnTo>
                    <a:pt x="102374" y="95022"/>
                  </a:lnTo>
                  <a:lnTo>
                    <a:pt x="269538" y="95022"/>
                  </a:lnTo>
                  <a:lnTo>
                    <a:pt x="269538" y="22229"/>
                  </a:lnTo>
                  <a:lnTo>
                    <a:pt x="131330" y="2222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E23C8051-C163-7C4D-ABD6-DB5F069509EB}"/>
                </a:ext>
              </a:extLst>
            </p:cNvPr>
            <p:cNvSpPr/>
            <p:nvPr/>
          </p:nvSpPr>
          <p:spPr>
            <a:xfrm>
              <a:off x="-4372017" y="4827893"/>
              <a:ext cx="10290670" cy="2212608"/>
            </a:xfrm>
            <a:custGeom>
              <a:avLst/>
              <a:gdLst>
                <a:gd name="connsiteX0" fmla="*/ 638080 w 684180"/>
                <a:gd name="connsiteY0" fmla="*/ 47515 h 147106"/>
                <a:gd name="connsiteX1" fmla="*/ 684181 w 684180"/>
                <a:gd name="connsiteY1" fmla="*/ 140169 h 147106"/>
                <a:gd name="connsiteX2" fmla="*/ 669988 w 684180"/>
                <a:gd name="connsiteY2" fmla="*/ 147106 h 147106"/>
                <a:gd name="connsiteX3" fmla="*/ 627983 w 684180"/>
                <a:gd name="connsiteY3" fmla="*/ 66426 h 147106"/>
                <a:gd name="connsiteX4" fmla="*/ 551974 w 684180"/>
                <a:gd name="connsiteY4" fmla="*/ 66426 h 147106"/>
                <a:gd name="connsiteX5" fmla="*/ 536258 w 684180"/>
                <a:gd name="connsiteY5" fmla="*/ 66426 h 147106"/>
                <a:gd name="connsiteX6" fmla="*/ 453295 w 684180"/>
                <a:gd name="connsiteY6" fmla="*/ 66426 h 147106"/>
                <a:gd name="connsiteX7" fmla="*/ 437483 w 684180"/>
                <a:gd name="connsiteY7" fmla="*/ 66426 h 147106"/>
                <a:gd name="connsiteX8" fmla="*/ 349853 w 684180"/>
                <a:gd name="connsiteY8" fmla="*/ 66426 h 147106"/>
                <a:gd name="connsiteX9" fmla="*/ 334042 w 684180"/>
                <a:gd name="connsiteY9" fmla="*/ 66426 h 147106"/>
                <a:gd name="connsiteX10" fmla="*/ 239649 w 684180"/>
                <a:gd name="connsiteY10" fmla="*/ 66426 h 147106"/>
                <a:gd name="connsiteX11" fmla="*/ 227457 w 684180"/>
                <a:gd name="connsiteY11" fmla="*/ 22522 h 147106"/>
                <a:gd name="connsiteX12" fmla="*/ 22574 w 684180"/>
                <a:gd name="connsiteY12" fmla="*/ 22522 h 147106"/>
                <a:gd name="connsiteX13" fmla="*/ 0 w 684180"/>
                <a:gd name="connsiteY13" fmla="*/ 0 h 147106"/>
                <a:gd name="connsiteX14" fmla="*/ 289370 w 684180"/>
                <a:gd name="connsiteY14" fmla="*/ 0 h 147106"/>
                <a:gd name="connsiteX15" fmla="*/ 326993 w 684180"/>
                <a:gd name="connsiteY15" fmla="*/ 47515 h 147106"/>
                <a:gd name="connsiteX16" fmla="*/ 476441 w 684180"/>
                <a:gd name="connsiteY16" fmla="*/ 47515 h 147106"/>
                <a:gd name="connsiteX17" fmla="*/ 622649 w 684180"/>
                <a:gd name="connsiteY17" fmla="*/ 47515 h 147106"/>
                <a:gd name="connsiteX18" fmla="*/ 638080 w 684180"/>
                <a:gd name="connsiteY18" fmla="*/ 47515 h 147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84180" h="147106">
                  <a:moveTo>
                    <a:pt x="638080" y="47515"/>
                  </a:moveTo>
                  <a:lnTo>
                    <a:pt x="684181" y="140169"/>
                  </a:lnTo>
                  <a:lnTo>
                    <a:pt x="669988" y="147106"/>
                  </a:lnTo>
                  <a:lnTo>
                    <a:pt x="627983" y="66426"/>
                  </a:lnTo>
                  <a:lnTo>
                    <a:pt x="551974" y="66426"/>
                  </a:lnTo>
                  <a:lnTo>
                    <a:pt x="536258" y="66426"/>
                  </a:lnTo>
                  <a:lnTo>
                    <a:pt x="453295" y="66426"/>
                  </a:lnTo>
                  <a:lnTo>
                    <a:pt x="437483" y="66426"/>
                  </a:lnTo>
                  <a:lnTo>
                    <a:pt x="349853" y="66426"/>
                  </a:lnTo>
                  <a:lnTo>
                    <a:pt x="334042" y="66426"/>
                  </a:lnTo>
                  <a:lnTo>
                    <a:pt x="239649" y="66426"/>
                  </a:lnTo>
                  <a:lnTo>
                    <a:pt x="227457" y="22522"/>
                  </a:lnTo>
                  <a:lnTo>
                    <a:pt x="22574" y="22522"/>
                  </a:lnTo>
                  <a:lnTo>
                    <a:pt x="0" y="0"/>
                  </a:lnTo>
                  <a:lnTo>
                    <a:pt x="289370" y="0"/>
                  </a:lnTo>
                  <a:lnTo>
                    <a:pt x="326993" y="47515"/>
                  </a:lnTo>
                  <a:lnTo>
                    <a:pt x="476441" y="47515"/>
                  </a:lnTo>
                  <a:lnTo>
                    <a:pt x="622649" y="47515"/>
                  </a:lnTo>
                  <a:lnTo>
                    <a:pt x="638080" y="4751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A66ED75-5CEF-2D48-B40E-2EF78B5B2A30}"/>
                </a:ext>
              </a:extLst>
            </p:cNvPr>
            <p:cNvSpPr/>
            <p:nvPr/>
          </p:nvSpPr>
          <p:spPr>
            <a:xfrm>
              <a:off x="3930147" y="5827003"/>
              <a:ext cx="1775039" cy="1829540"/>
            </a:xfrm>
            <a:custGeom>
              <a:avLst/>
              <a:gdLst>
                <a:gd name="connsiteX0" fmla="*/ 76009 w 118014"/>
                <a:gd name="connsiteY0" fmla="*/ 0 h 121638"/>
                <a:gd name="connsiteX1" fmla="*/ 118015 w 118014"/>
                <a:gd name="connsiteY1" fmla="*/ 80680 h 121638"/>
                <a:gd name="connsiteX2" fmla="*/ 87249 w 118014"/>
                <a:gd name="connsiteY2" fmla="*/ 95695 h 121638"/>
                <a:gd name="connsiteX3" fmla="*/ 87249 w 118014"/>
                <a:gd name="connsiteY3" fmla="*/ 95790 h 121638"/>
                <a:gd name="connsiteX4" fmla="*/ 34290 w 118014"/>
                <a:gd name="connsiteY4" fmla="*/ 121638 h 121638"/>
                <a:gd name="connsiteX5" fmla="*/ 0 w 118014"/>
                <a:gd name="connsiteY5" fmla="*/ 0 h 121638"/>
                <a:gd name="connsiteX6" fmla="*/ 76009 w 118014"/>
                <a:gd name="connsiteY6" fmla="*/ 0 h 12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014" h="121638">
                  <a:moveTo>
                    <a:pt x="76009" y="0"/>
                  </a:moveTo>
                  <a:lnTo>
                    <a:pt x="118015" y="80680"/>
                  </a:lnTo>
                  <a:lnTo>
                    <a:pt x="87249" y="95695"/>
                  </a:lnTo>
                  <a:lnTo>
                    <a:pt x="87249" y="95790"/>
                  </a:lnTo>
                  <a:lnTo>
                    <a:pt x="34290" y="121638"/>
                  </a:lnTo>
                  <a:lnTo>
                    <a:pt x="0" y="0"/>
                  </a:lnTo>
                  <a:lnTo>
                    <a:pt x="7600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B95C4581-A1C4-1D43-A1F8-BDAEC827D32E}"/>
                </a:ext>
              </a:extLst>
            </p:cNvPr>
            <p:cNvSpPr/>
            <p:nvPr/>
          </p:nvSpPr>
          <p:spPr>
            <a:xfrm>
              <a:off x="-509600" y="6761796"/>
              <a:ext cx="5752050" cy="3587621"/>
            </a:xfrm>
            <a:custGeom>
              <a:avLst/>
              <a:gdLst>
                <a:gd name="connsiteX0" fmla="*/ 229056 w 382428"/>
                <a:gd name="connsiteY0" fmla="*/ 108611 h 238525"/>
                <a:gd name="connsiteX1" fmla="*/ 242772 w 382428"/>
                <a:gd name="connsiteY1" fmla="*/ 101959 h 238525"/>
                <a:gd name="connsiteX2" fmla="*/ 242772 w 382428"/>
                <a:gd name="connsiteY2" fmla="*/ 101959 h 238525"/>
                <a:gd name="connsiteX3" fmla="*/ 315734 w 382428"/>
                <a:gd name="connsiteY3" fmla="*/ 66323 h 238525"/>
                <a:gd name="connsiteX4" fmla="*/ 329545 w 382428"/>
                <a:gd name="connsiteY4" fmla="*/ 59576 h 238525"/>
                <a:gd name="connsiteX5" fmla="*/ 382409 w 382428"/>
                <a:gd name="connsiteY5" fmla="*/ 33728 h 238525"/>
                <a:gd name="connsiteX6" fmla="*/ 319639 w 382428"/>
                <a:gd name="connsiteY6" fmla="*/ 129423 h 238525"/>
                <a:gd name="connsiteX7" fmla="*/ 201072 w 382428"/>
                <a:gd name="connsiteY7" fmla="*/ 209756 h 238525"/>
                <a:gd name="connsiteX8" fmla="*/ 199624 w 382428"/>
                <a:gd name="connsiteY8" fmla="*/ 220272 h 238525"/>
                <a:gd name="connsiteX9" fmla="*/ 199624 w 382428"/>
                <a:gd name="connsiteY9" fmla="*/ 229014 h 238525"/>
                <a:gd name="connsiteX10" fmla="*/ 199624 w 382428"/>
                <a:gd name="connsiteY10" fmla="*/ 238517 h 238525"/>
                <a:gd name="connsiteX11" fmla="*/ 166001 w 382428"/>
                <a:gd name="connsiteY11" fmla="*/ 238517 h 238525"/>
                <a:gd name="connsiteX12" fmla="*/ 166001 w 382428"/>
                <a:gd name="connsiteY12" fmla="*/ 165154 h 238525"/>
                <a:gd name="connsiteX13" fmla="*/ 15791 w 382428"/>
                <a:gd name="connsiteY13" fmla="*/ 165154 h 238525"/>
                <a:gd name="connsiteX14" fmla="*/ 15791 w 382428"/>
                <a:gd name="connsiteY14" fmla="*/ 238517 h 238525"/>
                <a:gd name="connsiteX15" fmla="*/ -20 w 382428"/>
                <a:gd name="connsiteY15" fmla="*/ 238517 h 238525"/>
                <a:gd name="connsiteX16" fmla="*/ -20 w 382428"/>
                <a:gd name="connsiteY16" fmla="*/ -8 h 238525"/>
                <a:gd name="connsiteX17" fmla="*/ 33413 w 382428"/>
                <a:gd name="connsiteY17" fmla="*/ 120870 h 238525"/>
                <a:gd name="connsiteX18" fmla="*/ 36746 w 382428"/>
                <a:gd name="connsiteY18" fmla="*/ 120870 h 238525"/>
                <a:gd name="connsiteX19" fmla="*/ 58082 w 382428"/>
                <a:gd name="connsiteY19" fmla="*/ 145293 h 238525"/>
                <a:gd name="connsiteX20" fmla="*/ 143807 w 382428"/>
                <a:gd name="connsiteY20" fmla="*/ 145293 h 238525"/>
                <a:gd name="connsiteX21" fmla="*/ 166020 w 382428"/>
                <a:gd name="connsiteY21" fmla="*/ 121307 h 238525"/>
                <a:gd name="connsiteX22" fmla="*/ 166001 w 382428"/>
                <a:gd name="connsiteY22" fmla="*/ 120870 h 238525"/>
                <a:gd name="connsiteX23" fmla="*/ 204101 w 382428"/>
                <a:gd name="connsiteY23" fmla="*/ 120870 h 23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2428" h="238525">
                  <a:moveTo>
                    <a:pt x="229056" y="108611"/>
                  </a:moveTo>
                  <a:lnTo>
                    <a:pt x="242772" y="101959"/>
                  </a:lnTo>
                  <a:lnTo>
                    <a:pt x="242772" y="101959"/>
                  </a:lnTo>
                  <a:lnTo>
                    <a:pt x="315734" y="66323"/>
                  </a:lnTo>
                  <a:lnTo>
                    <a:pt x="329545" y="59576"/>
                  </a:lnTo>
                  <a:lnTo>
                    <a:pt x="382409" y="33728"/>
                  </a:lnTo>
                  <a:lnTo>
                    <a:pt x="319639" y="129423"/>
                  </a:lnTo>
                  <a:cubicBezTo>
                    <a:pt x="264661" y="118940"/>
                    <a:pt x="211578" y="154906"/>
                    <a:pt x="201072" y="209756"/>
                  </a:cubicBezTo>
                  <a:cubicBezTo>
                    <a:pt x="200405" y="213234"/>
                    <a:pt x="199919" y="216744"/>
                    <a:pt x="199624" y="220272"/>
                  </a:cubicBezTo>
                  <a:cubicBezTo>
                    <a:pt x="199624" y="223122"/>
                    <a:pt x="199624" y="226068"/>
                    <a:pt x="199624" y="229014"/>
                  </a:cubicBezTo>
                  <a:cubicBezTo>
                    <a:pt x="199624" y="231960"/>
                    <a:pt x="199624" y="235476"/>
                    <a:pt x="199624" y="238517"/>
                  </a:cubicBezTo>
                  <a:lnTo>
                    <a:pt x="166001" y="238517"/>
                  </a:lnTo>
                  <a:lnTo>
                    <a:pt x="166001" y="165154"/>
                  </a:lnTo>
                  <a:lnTo>
                    <a:pt x="15791" y="165154"/>
                  </a:lnTo>
                  <a:lnTo>
                    <a:pt x="15791" y="238517"/>
                  </a:lnTo>
                  <a:lnTo>
                    <a:pt x="-20" y="238517"/>
                  </a:lnTo>
                  <a:lnTo>
                    <a:pt x="-20" y="-8"/>
                  </a:lnTo>
                  <a:lnTo>
                    <a:pt x="33413" y="120870"/>
                  </a:lnTo>
                  <a:lnTo>
                    <a:pt x="36746" y="120870"/>
                  </a:lnTo>
                  <a:cubicBezTo>
                    <a:pt x="35984" y="133458"/>
                    <a:pt x="45481" y="144330"/>
                    <a:pt x="58082" y="145293"/>
                  </a:cubicBezTo>
                  <a:lnTo>
                    <a:pt x="143807" y="145293"/>
                  </a:lnTo>
                  <a:cubicBezTo>
                    <a:pt x="156580" y="144790"/>
                    <a:pt x="166524" y="134051"/>
                    <a:pt x="166020" y="121307"/>
                  </a:cubicBezTo>
                  <a:cubicBezTo>
                    <a:pt x="166020" y="121162"/>
                    <a:pt x="166010" y="121016"/>
                    <a:pt x="166001" y="120870"/>
                  </a:cubicBezTo>
                  <a:lnTo>
                    <a:pt x="204101" y="120870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98B77419-31C8-0A4C-BC44-F6DB6F115CDF}"/>
                </a:ext>
              </a:extLst>
            </p:cNvPr>
            <p:cNvSpPr/>
            <p:nvPr/>
          </p:nvSpPr>
          <p:spPr>
            <a:xfrm>
              <a:off x="2637824" y="8831475"/>
              <a:ext cx="2756483" cy="2750026"/>
            </a:xfrm>
            <a:custGeom>
              <a:avLst/>
              <a:gdLst>
                <a:gd name="connsiteX0" fmla="*/ 91616 w 183266"/>
                <a:gd name="connsiteY0" fmla="*/ -8 h 182837"/>
                <a:gd name="connsiteX1" fmla="*/ 183247 w 183266"/>
                <a:gd name="connsiteY1" fmla="*/ 91411 h 182837"/>
                <a:gd name="connsiteX2" fmla="*/ 91616 w 183266"/>
                <a:gd name="connsiteY2" fmla="*/ 182830 h 182837"/>
                <a:gd name="connsiteX3" fmla="*/ -15 w 183266"/>
                <a:gd name="connsiteY3" fmla="*/ 91411 h 182837"/>
                <a:gd name="connsiteX4" fmla="*/ -15 w 183266"/>
                <a:gd name="connsiteY4" fmla="*/ 91316 h 182837"/>
                <a:gd name="connsiteX5" fmla="*/ 462 w 183266"/>
                <a:gd name="connsiteY5" fmla="*/ 82573 h 182837"/>
                <a:gd name="connsiteX6" fmla="*/ 86187 w 183266"/>
                <a:gd name="connsiteY6" fmla="*/ 87 h 182837"/>
                <a:gd name="connsiteX7" fmla="*/ 173150 w 183266"/>
                <a:gd name="connsiteY7" fmla="*/ 91316 h 182837"/>
                <a:gd name="connsiteX8" fmla="*/ 91616 w 183266"/>
                <a:gd name="connsiteY8" fmla="*/ 9970 h 182837"/>
                <a:gd name="connsiteX9" fmla="*/ 10082 w 183266"/>
                <a:gd name="connsiteY9" fmla="*/ 91316 h 182837"/>
                <a:gd name="connsiteX10" fmla="*/ 91616 w 183266"/>
                <a:gd name="connsiteY10" fmla="*/ 172662 h 182837"/>
                <a:gd name="connsiteX11" fmla="*/ 173150 w 183266"/>
                <a:gd name="connsiteY11" fmla="*/ 91316 h 18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266" h="182837">
                  <a:moveTo>
                    <a:pt x="91616" y="-8"/>
                  </a:moveTo>
                  <a:cubicBezTo>
                    <a:pt x="142222" y="-8"/>
                    <a:pt x="183247" y="40921"/>
                    <a:pt x="183247" y="91411"/>
                  </a:cubicBezTo>
                  <a:cubicBezTo>
                    <a:pt x="183247" y="141900"/>
                    <a:pt x="142222" y="182830"/>
                    <a:pt x="91616" y="182830"/>
                  </a:cubicBezTo>
                  <a:cubicBezTo>
                    <a:pt x="41010" y="182830"/>
                    <a:pt x="-15" y="141900"/>
                    <a:pt x="-15" y="91411"/>
                  </a:cubicBezTo>
                  <a:cubicBezTo>
                    <a:pt x="-15" y="91379"/>
                    <a:pt x="-15" y="91347"/>
                    <a:pt x="-15" y="91316"/>
                  </a:cubicBezTo>
                  <a:cubicBezTo>
                    <a:pt x="-53" y="88395"/>
                    <a:pt x="109" y="85473"/>
                    <a:pt x="462" y="82573"/>
                  </a:cubicBezTo>
                  <a:cubicBezTo>
                    <a:pt x="4786" y="37773"/>
                    <a:pt x="41153" y="2780"/>
                    <a:pt x="86187" y="87"/>
                  </a:cubicBezTo>
                  <a:close/>
                  <a:moveTo>
                    <a:pt x="173150" y="91316"/>
                  </a:moveTo>
                  <a:cubicBezTo>
                    <a:pt x="173150" y="46389"/>
                    <a:pt x="136650" y="9970"/>
                    <a:pt x="91616" y="9970"/>
                  </a:cubicBezTo>
                  <a:cubicBezTo>
                    <a:pt x="46582" y="9970"/>
                    <a:pt x="10082" y="46389"/>
                    <a:pt x="10082" y="91316"/>
                  </a:cubicBezTo>
                  <a:cubicBezTo>
                    <a:pt x="10082" y="136242"/>
                    <a:pt x="46582" y="172662"/>
                    <a:pt x="91616" y="172662"/>
                  </a:cubicBezTo>
                  <a:cubicBezTo>
                    <a:pt x="136622" y="172609"/>
                    <a:pt x="173093" y="136220"/>
                    <a:pt x="173150" y="91316"/>
                  </a:cubicBezTo>
                  <a:close/>
                </a:path>
              </a:pathLst>
            </a:custGeom>
            <a:solidFill>
              <a:srgbClr val="1616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567D51A8-C862-9C44-B325-3F6A6A252FB3}"/>
                </a:ext>
              </a:extLst>
            </p:cNvPr>
            <p:cNvSpPr/>
            <p:nvPr/>
          </p:nvSpPr>
          <p:spPr>
            <a:xfrm>
              <a:off x="2789782" y="8981558"/>
              <a:ext cx="2452668" cy="2447019"/>
            </a:xfrm>
            <a:custGeom>
              <a:avLst/>
              <a:gdLst>
                <a:gd name="connsiteX0" fmla="*/ 81514 w 163067"/>
                <a:gd name="connsiteY0" fmla="*/ -8 h 162691"/>
                <a:gd name="connsiteX1" fmla="*/ 163048 w 163067"/>
                <a:gd name="connsiteY1" fmla="*/ 81338 h 162691"/>
                <a:gd name="connsiteX2" fmla="*/ 81514 w 163067"/>
                <a:gd name="connsiteY2" fmla="*/ 162683 h 162691"/>
                <a:gd name="connsiteX3" fmla="*/ -20 w 163067"/>
                <a:gd name="connsiteY3" fmla="*/ 81338 h 162691"/>
                <a:gd name="connsiteX4" fmla="*/ 81514 w 163067"/>
                <a:gd name="connsiteY4" fmla="*/ -8 h 162691"/>
                <a:gd name="connsiteX5" fmla="*/ 122948 w 163067"/>
                <a:gd name="connsiteY5" fmla="*/ 81338 h 162691"/>
                <a:gd name="connsiteX6" fmla="*/ 81514 w 163067"/>
                <a:gd name="connsiteY6" fmla="*/ 40000 h 162691"/>
                <a:gd name="connsiteX7" fmla="*/ 40080 w 163067"/>
                <a:gd name="connsiteY7" fmla="*/ 81338 h 162691"/>
                <a:gd name="connsiteX8" fmla="*/ 81514 w 163067"/>
                <a:gd name="connsiteY8" fmla="*/ 122676 h 162691"/>
                <a:gd name="connsiteX9" fmla="*/ 122948 w 163067"/>
                <a:gd name="connsiteY9" fmla="*/ 81338 h 16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067" h="162691">
                  <a:moveTo>
                    <a:pt x="81514" y="-8"/>
                  </a:moveTo>
                  <a:cubicBezTo>
                    <a:pt x="126548" y="-8"/>
                    <a:pt x="163048" y="36411"/>
                    <a:pt x="163048" y="81338"/>
                  </a:cubicBezTo>
                  <a:cubicBezTo>
                    <a:pt x="163048" y="126264"/>
                    <a:pt x="126548" y="162683"/>
                    <a:pt x="81514" y="162683"/>
                  </a:cubicBezTo>
                  <a:cubicBezTo>
                    <a:pt x="36480" y="162683"/>
                    <a:pt x="-20" y="126264"/>
                    <a:pt x="-20" y="81338"/>
                  </a:cubicBezTo>
                  <a:cubicBezTo>
                    <a:pt x="37" y="36433"/>
                    <a:pt x="36508" y="44"/>
                    <a:pt x="81514" y="-8"/>
                  </a:cubicBezTo>
                  <a:close/>
                  <a:moveTo>
                    <a:pt x="122948" y="81338"/>
                  </a:moveTo>
                  <a:cubicBezTo>
                    <a:pt x="122948" y="58508"/>
                    <a:pt x="104393" y="40000"/>
                    <a:pt x="81514" y="40000"/>
                  </a:cubicBezTo>
                  <a:cubicBezTo>
                    <a:pt x="58635" y="40000"/>
                    <a:pt x="40080" y="58508"/>
                    <a:pt x="40080" y="81338"/>
                  </a:cubicBezTo>
                  <a:cubicBezTo>
                    <a:pt x="40080" y="104168"/>
                    <a:pt x="58635" y="122676"/>
                    <a:pt x="81514" y="122676"/>
                  </a:cubicBezTo>
                  <a:cubicBezTo>
                    <a:pt x="104393" y="122676"/>
                    <a:pt x="122948" y="104168"/>
                    <a:pt x="122948" y="81338"/>
                  </a:cubicBezTo>
                  <a:close/>
                </a:path>
              </a:pathLst>
            </a:custGeom>
            <a:solidFill>
              <a:srgbClr val="4138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224F1CBD-310E-864D-900E-90FC682AEB45}"/>
                </a:ext>
              </a:extLst>
            </p:cNvPr>
            <p:cNvSpPr/>
            <p:nvPr/>
          </p:nvSpPr>
          <p:spPr>
            <a:xfrm>
              <a:off x="3392909" y="9589009"/>
              <a:ext cx="1246392" cy="1243517"/>
            </a:xfrm>
            <a:custGeom>
              <a:avLst/>
              <a:gdLst>
                <a:gd name="connsiteX0" fmla="*/ 41414 w 82867"/>
                <a:gd name="connsiteY0" fmla="*/ -8 h 82676"/>
                <a:gd name="connsiteX1" fmla="*/ 82847 w 82867"/>
                <a:gd name="connsiteY1" fmla="*/ 41330 h 82676"/>
                <a:gd name="connsiteX2" fmla="*/ 41414 w 82867"/>
                <a:gd name="connsiteY2" fmla="*/ 82668 h 82676"/>
                <a:gd name="connsiteX3" fmla="*/ -20 w 82867"/>
                <a:gd name="connsiteY3" fmla="*/ 41330 h 82676"/>
                <a:gd name="connsiteX4" fmla="*/ -20 w 82867"/>
                <a:gd name="connsiteY4" fmla="*/ 41235 h 82676"/>
                <a:gd name="connsiteX5" fmla="*/ 41414 w 82867"/>
                <a:gd name="connsiteY5" fmla="*/ -8 h 82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867" h="82676">
                  <a:moveTo>
                    <a:pt x="41414" y="-8"/>
                  </a:moveTo>
                  <a:cubicBezTo>
                    <a:pt x="64293" y="-8"/>
                    <a:pt x="82847" y="18500"/>
                    <a:pt x="82847" y="41330"/>
                  </a:cubicBezTo>
                  <a:cubicBezTo>
                    <a:pt x="82847" y="64160"/>
                    <a:pt x="64293" y="82668"/>
                    <a:pt x="41414" y="82668"/>
                  </a:cubicBezTo>
                  <a:cubicBezTo>
                    <a:pt x="18535" y="82668"/>
                    <a:pt x="-20" y="64160"/>
                    <a:pt x="-20" y="41330"/>
                  </a:cubicBezTo>
                  <a:cubicBezTo>
                    <a:pt x="-20" y="41299"/>
                    <a:pt x="-20" y="41266"/>
                    <a:pt x="-20" y="41235"/>
                  </a:cubicBezTo>
                  <a:cubicBezTo>
                    <a:pt x="37" y="18442"/>
                    <a:pt x="18563" y="-8"/>
                    <a:pt x="41414" y="-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D7BF9FF2-B7BA-4842-8597-59314B2158FE}"/>
                </a:ext>
              </a:extLst>
            </p:cNvPr>
            <p:cNvSpPr/>
            <p:nvPr/>
          </p:nvSpPr>
          <p:spPr>
            <a:xfrm>
              <a:off x="3693770" y="5827003"/>
              <a:ext cx="752132" cy="1931029"/>
            </a:xfrm>
            <a:custGeom>
              <a:avLst/>
              <a:gdLst>
                <a:gd name="connsiteX0" fmla="*/ 15716 w 50006"/>
                <a:gd name="connsiteY0" fmla="*/ 0 h 128385"/>
                <a:gd name="connsiteX1" fmla="*/ 50006 w 50006"/>
                <a:gd name="connsiteY1" fmla="*/ 121638 h 128385"/>
                <a:gd name="connsiteX2" fmla="*/ 36290 w 50006"/>
                <a:gd name="connsiteY2" fmla="*/ 128386 h 128385"/>
                <a:gd name="connsiteX3" fmla="*/ 0 w 50006"/>
                <a:gd name="connsiteY3" fmla="*/ 0 h 128385"/>
                <a:gd name="connsiteX4" fmla="*/ 15716 w 50006"/>
                <a:gd name="connsiteY4" fmla="*/ 0 h 12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06" h="128385">
                  <a:moveTo>
                    <a:pt x="15716" y="0"/>
                  </a:moveTo>
                  <a:lnTo>
                    <a:pt x="50006" y="121638"/>
                  </a:lnTo>
                  <a:lnTo>
                    <a:pt x="36290" y="128386"/>
                  </a:lnTo>
                  <a:lnTo>
                    <a:pt x="0" y="0"/>
                  </a:lnTo>
                  <a:lnTo>
                    <a:pt x="15716" y="0"/>
                  </a:lnTo>
                  <a:close/>
                </a:path>
              </a:pathLst>
            </a:custGeom>
            <a:solidFill>
              <a:srgbClr val="FF95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6E132DA-1566-5B48-9BED-E2F52E95B918}"/>
                </a:ext>
              </a:extLst>
            </p:cNvPr>
            <p:cNvSpPr/>
            <p:nvPr/>
          </p:nvSpPr>
          <p:spPr>
            <a:xfrm>
              <a:off x="2445930" y="5827003"/>
              <a:ext cx="1793670" cy="2467021"/>
            </a:xfrm>
            <a:custGeom>
              <a:avLst/>
              <a:gdLst>
                <a:gd name="connsiteX0" fmla="*/ 82963 w 119253"/>
                <a:gd name="connsiteY0" fmla="*/ 0 h 164021"/>
                <a:gd name="connsiteX1" fmla="*/ 119253 w 119253"/>
                <a:gd name="connsiteY1" fmla="*/ 128386 h 164021"/>
                <a:gd name="connsiteX2" fmla="*/ 46292 w 119253"/>
                <a:gd name="connsiteY2" fmla="*/ 164022 h 164021"/>
                <a:gd name="connsiteX3" fmla="*/ 0 w 119253"/>
                <a:gd name="connsiteY3" fmla="*/ 0 h 164021"/>
                <a:gd name="connsiteX4" fmla="*/ 82963 w 119253"/>
                <a:gd name="connsiteY4" fmla="*/ 0 h 16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253" h="164021">
                  <a:moveTo>
                    <a:pt x="82963" y="0"/>
                  </a:moveTo>
                  <a:lnTo>
                    <a:pt x="119253" y="128386"/>
                  </a:lnTo>
                  <a:lnTo>
                    <a:pt x="46292" y="164022"/>
                  </a:lnTo>
                  <a:lnTo>
                    <a:pt x="0" y="0"/>
                  </a:lnTo>
                  <a:lnTo>
                    <a:pt x="8296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4B3FF7FB-29FC-864C-8F52-1D4AA467D87C}"/>
                </a:ext>
              </a:extLst>
            </p:cNvPr>
            <p:cNvSpPr/>
            <p:nvPr/>
          </p:nvSpPr>
          <p:spPr>
            <a:xfrm>
              <a:off x="2208116" y="5827003"/>
              <a:ext cx="934086" cy="2568498"/>
            </a:xfrm>
            <a:custGeom>
              <a:avLst/>
              <a:gdLst>
                <a:gd name="connsiteX0" fmla="*/ 15812 w 62103"/>
                <a:gd name="connsiteY0" fmla="*/ 0 h 170768"/>
                <a:gd name="connsiteX1" fmla="*/ 62103 w 62103"/>
                <a:gd name="connsiteY1" fmla="*/ 164022 h 170768"/>
                <a:gd name="connsiteX2" fmla="*/ 62103 w 62103"/>
                <a:gd name="connsiteY2" fmla="*/ 164117 h 170768"/>
                <a:gd name="connsiteX3" fmla="*/ 48387 w 62103"/>
                <a:gd name="connsiteY3" fmla="*/ 170769 h 170768"/>
                <a:gd name="connsiteX4" fmla="*/ 0 w 62103"/>
                <a:gd name="connsiteY4" fmla="*/ 0 h 170768"/>
                <a:gd name="connsiteX5" fmla="*/ 15812 w 62103"/>
                <a:gd name="connsiteY5" fmla="*/ 0 h 17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103" h="170768">
                  <a:moveTo>
                    <a:pt x="15812" y="0"/>
                  </a:moveTo>
                  <a:lnTo>
                    <a:pt x="62103" y="164022"/>
                  </a:lnTo>
                  <a:lnTo>
                    <a:pt x="62103" y="164117"/>
                  </a:lnTo>
                  <a:lnTo>
                    <a:pt x="48387" y="170769"/>
                  </a:lnTo>
                  <a:lnTo>
                    <a:pt x="0" y="0"/>
                  </a:lnTo>
                  <a:lnTo>
                    <a:pt x="15812" y="0"/>
                  </a:lnTo>
                  <a:close/>
                </a:path>
              </a:pathLst>
            </a:custGeom>
            <a:solidFill>
              <a:srgbClr val="FF95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52F97C3A-9DCD-0E45-BD62-4D8E3CF886BD}"/>
                </a:ext>
              </a:extLst>
            </p:cNvPr>
            <p:cNvSpPr/>
            <p:nvPr/>
          </p:nvSpPr>
          <p:spPr>
            <a:xfrm>
              <a:off x="890086" y="5827003"/>
              <a:ext cx="2045803" cy="2752890"/>
            </a:xfrm>
            <a:custGeom>
              <a:avLst/>
              <a:gdLst>
                <a:gd name="connsiteX0" fmla="*/ 62484 w 136016"/>
                <a:gd name="connsiteY0" fmla="*/ 183028 h 183027"/>
                <a:gd name="connsiteX1" fmla="*/ 51911 w 136016"/>
                <a:gd name="connsiteY1" fmla="*/ 183028 h 183027"/>
                <a:gd name="connsiteX2" fmla="*/ 0 w 136016"/>
                <a:gd name="connsiteY2" fmla="*/ 0 h 183027"/>
                <a:gd name="connsiteX3" fmla="*/ 87630 w 136016"/>
                <a:gd name="connsiteY3" fmla="*/ 0 h 183027"/>
                <a:gd name="connsiteX4" fmla="*/ 136017 w 136016"/>
                <a:gd name="connsiteY4" fmla="*/ 170769 h 183027"/>
                <a:gd name="connsiteX5" fmla="*/ 110966 w 136016"/>
                <a:gd name="connsiteY5" fmla="*/ 183028 h 183027"/>
                <a:gd name="connsiteX6" fmla="*/ 72485 w 136016"/>
                <a:gd name="connsiteY6" fmla="*/ 183028 h 183027"/>
                <a:gd name="connsiteX7" fmla="*/ 62484 w 136016"/>
                <a:gd name="connsiteY7" fmla="*/ 183028 h 183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016" h="183027">
                  <a:moveTo>
                    <a:pt x="62484" y="183028"/>
                  </a:moveTo>
                  <a:lnTo>
                    <a:pt x="51911" y="183028"/>
                  </a:lnTo>
                  <a:lnTo>
                    <a:pt x="0" y="0"/>
                  </a:lnTo>
                  <a:lnTo>
                    <a:pt x="87630" y="0"/>
                  </a:lnTo>
                  <a:lnTo>
                    <a:pt x="136017" y="170769"/>
                  </a:lnTo>
                  <a:lnTo>
                    <a:pt x="110966" y="183028"/>
                  </a:lnTo>
                  <a:lnTo>
                    <a:pt x="72485" y="183028"/>
                  </a:lnTo>
                  <a:lnTo>
                    <a:pt x="62484" y="183028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233502BD-27D6-BF41-B03C-3BC323132CBB}"/>
                </a:ext>
              </a:extLst>
            </p:cNvPr>
            <p:cNvSpPr/>
            <p:nvPr/>
          </p:nvSpPr>
          <p:spPr>
            <a:xfrm>
              <a:off x="1503253" y="9245966"/>
              <a:ext cx="489959" cy="1417891"/>
            </a:xfrm>
            <a:custGeom>
              <a:avLst/>
              <a:gdLst>
                <a:gd name="connsiteX0" fmla="*/ 32575 w 32575"/>
                <a:gd name="connsiteY0" fmla="*/ 73363 h 94269"/>
                <a:gd name="connsiteX1" fmla="*/ 32575 w 32575"/>
                <a:gd name="connsiteY1" fmla="*/ 94270 h 94269"/>
                <a:gd name="connsiteX2" fmla="*/ 0 w 32575"/>
                <a:gd name="connsiteY2" fmla="*/ 94270 h 94269"/>
                <a:gd name="connsiteX3" fmla="*/ 0 w 32575"/>
                <a:gd name="connsiteY3" fmla="*/ 0 h 94269"/>
                <a:gd name="connsiteX4" fmla="*/ 32575 w 32575"/>
                <a:gd name="connsiteY4" fmla="*/ 0 h 94269"/>
                <a:gd name="connsiteX5" fmla="*/ 32575 w 32575"/>
                <a:gd name="connsiteY5" fmla="*/ 73363 h 9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5" h="94269">
                  <a:moveTo>
                    <a:pt x="32575" y="73363"/>
                  </a:moveTo>
                  <a:lnTo>
                    <a:pt x="32575" y="94270"/>
                  </a:lnTo>
                  <a:lnTo>
                    <a:pt x="0" y="94270"/>
                  </a:lnTo>
                  <a:lnTo>
                    <a:pt x="0" y="0"/>
                  </a:lnTo>
                  <a:lnTo>
                    <a:pt x="32575" y="0"/>
                  </a:lnTo>
                  <a:lnTo>
                    <a:pt x="32575" y="7336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7F166C1F-6CC0-CF45-9B88-8C77EEC9C863}"/>
                </a:ext>
              </a:extLst>
            </p:cNvPr>
            <p:cNvSpPr/>
            <p:nvPr/>
          </p:nvSpPr>
          <p:spPr>
            <a:xfrm>
              <a:off x="41306" y="8579904"/>
              <a:ext cx="1951906" cy="367334"/>
            </a:xfrm>
            <a:custGeom>
              <a:avLst/>
              <a:gdLst>
                <a:gd name="connsiteX0" fmla="*/ 118895 w 128482"/>
                <a:gd name="connsiteY0" fmla="*/ -8 h 24422"/>
                <a:gd name="connsiteX1" fmla="*/ 128420 w 128482"/>
                <a:gd name="connsiteY1" fmla="*/ -8 h 24422"/>
                <a:gd name="connsiteX2" fmla="*/ 107084 w 128482"/>
                <a:gd name="connsiteY2" fmla="*/ 24415 h 24422"/>
                <a:gd name="connsiteX3" fmla="*/ 21359 w 128482"/>
                <a:gd name="connsiteY3" fmla="*/ 24415 h 24422"/>
                <a:gd name="connsiteX4" fmla="*/ 23 w 128482"/>
                <a:gd name="connsiteY4" fmla="*/ -8 h 24422"/>
                <a:gd name="connsiteX5" fmla="*/ 9548 w 128482"/>
                <a:gd name="connsiteY5" fmla="*/ -8 h 24422"/>
                <a:gd name="connsiteX6" fmla="*/ 20883 w 128482"/>
                <a:gd name="connsiteY6" fmla="*/ 14437 h 24422"/>
                <a:gd name="connsiteX7" fmla="*/ 106608 w 128482"/>
                <a:gd name="connsiteY7" fmla="*/ 14437 h 24422"/>
                <a:gd name="connsiteX8" fmla="*/ 118914 w 128482"/>
                <a:gd name="connsiteY8" fmla="*/ 176 h 24422"/>
                <a:gd name="connsiteX9" fmla="*/ 118895 w 128482"/>
                <a:gd name="connsiteY9" fmla="*/ -8 h 24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482" h="24422">
                  <a:moveTo>
                    <a:pt x="118895" y="-8"/>
                  </a:moveTo>
                  <a:lnTo>
                    <a:pt x="128420" y="-8"/>
                  </a:lnTo>
                  <a:cubicBezTo>
                    <a:pt x="129182" y="12580"/>
                    <a:pt x="119685" y="23452"/>
                    <a:pt x="107084" y="24415"/>
                  </a:cubicBezTo>
                  <a:lnTo>
                    <a:pt x="21359" y="24415"/>
                  </a:lnTo>
                  <a:cubicBezTo>
                    <a:pt x="8757" y="23452"/>
                    <a:pt x="-739" y="12580"/>
                    <a:pt x="23" y="-8"/>
                  </a:cubicBezTo>
                  <a:lnTo>
                    <a:pt x="9548" y="-8"/>
                  </a:lnTo>
                  <a:cubicBezTo>
                    <a:pt x="8910" y="7037"/>
                    <a:pt x="13872" y="13362"/>
                    <a:pt x="20883" y="14437"/>
                  </a:cubicBezTo>
                  <a:lnTo>
                    <a:pt x="106608" y="14437"/>
                  </a:lnTo>
                  <a:cubicBezTo>
                    <a:pt x="113951" y="13888"/>
                    <a:pt x="119457" y="7503"/>
                    <a:pt x="118914" y="176"/>
                  </a:cubicBezTo>
                  <a:cubicBezTo>
                    <a:pt x="118904" y="115"/>
                    <a:pt x="118904" y="54"/>
                    <a:pt x="118895" y="-8"/>
                  </a:cubicBezTo>
                  <a:close/>
                </a:path>
              </a:pathLst>
            </a:custGeom>
            <a:solidFill>
              <a:srgbClr val="E57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8C9D4DE1-F329-6445-9E28-4B8205DABBE3}"/>
                </a:ext>
              </a:extLst>
            </p:cNvPr>
            <p:cNvSpPr/>
            <p:nvPr/>
          </p:nvSpPr>
          <p:spPr>
            <a:xfrm>
              <a:off x="165737" y="8579892"/>
              <a:ext cx="1717542" cy="237156"/>
            </a:xfrm>
            <a:custGeom>
              <a:avLst/>
              <a:gdLst>
                <a:gd name="connsiteX0" fmla="*/ 97952 w 108512"/>
                <a:gd name="connsiteY0" fmla="*/ -8 h 14444"/>
                <a:gd name="connsiteX1" fmla="*/ 108430 w 108512"/>
                <a:gd name="connsiteY1" fmla="*/ -8 h 14444"/>
                <a:gd name="connsiteX2" fmla="*/ 97095 w 108512"/>
                <a:gd name="connsiteY2" fmla="*/ 14437 h 14444"/>
                <a:gd name="connsiteX3" fmla="*/ 11370 w 108512"/>
                <a:gd name="connsiteY3" fmla="*/ 14437 h 14444"/>
                <a:gd name="connsiteX4" fmla="*/ 35 w 108512"/>
                <a:gd name="connsiteY4" fmla="*/ -8 h 14444"/>
                <a:gd name="connsiteX5" fmla="*/ 97952 w 108512"/>
                <a:gd name="connsiteY5" fmla="*/ -8 h 1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512" h="14444">
                  <a:moveTo>
                    <a:pt x="97952" y="-8"/>
                  </a:moveTo>
                  <a:lnTo>
                    <a:pt x="108430" y="-8"/>
                  </a:lnTo>
                  <a:cubicBezTo>
                    <a:pt x="109115" y="7052"/>
                    <a:pt x="104124" y="13405"/>
                    <a:pt x="97095" y="14437"/>
                  </a:cubicBezTo>
                  <a:lnTo>
                    <a:pt x="11370" y="14437"/>
                  </a:lnTo>
                  <a:cubicBezTo>
                    <a:pt x="4360" y="13362"/>
                    <a:pt x="-603" y="7037"/>
                    <a:pt x="35" y="-8"/>
                  </a:cubicBezTo>
                  <a:lnTo>
                    <a:pt x="97952" y="-8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A8643EEB-392C-044D-8B39-3003C1301B8E}"/>
                </a:ext>
              </a:extLst>
            </p:cNvPr>
            <p:cNvSpPr/>
            <p:nvPr/>
          </p:nvSpPr>
          <p:spPr>
            <a:xfrm>
              <a:off x="652260" y="5827003"/>
              <a:ext cx="1018595" cy="2752890"/>
            </a:xfrm>
            <a:custGeom>
              <a:avLst/>
              <a:gdLst>
                <a:gd name="connsiteX0" fmla="*/ 15812 w 67722"/>
                <a:gd name="connsiteY0" fmla="*/ 0 h 183027"/>
                <a:gd name="connsiteX1" fmla="*/ 67723 w 67722"/>
                <a:gd name="connsiteY1" fmla="*/ 183028 h 183027"/>
                <a:gd name="connsiteX2" fmla="*/ 51816 w 67722"/>
                <a:gd name="connsiteY2" fmla="*/ 183028 h 183027"/>
                <a:gd name="connsiteX3" fmla="*/ 0 w 67722"/>
                <a:gd name="connsiteY3" fmla="*/ 0 h 183027"/>
                <a:gd name="connsiteX4" fmla="*/ 15812 w 67722"/>
                <a:gd name="connsiteY4" fmla="*/ 0 h 183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722" h="183027">
                  <a:moveTo>
                    <a:pt x="15812" y="0"/>
                  </a:moveTo>
                  <a:lnTo>
                    <a:pt x="67723" y="183028"/>
                  </a:lnTo>
                  <a:lnTo>
                    <a:pt x="51816" y="183028"/>
                  </a:lnTo>
                  <a:lnTo>
                    <a:pt x="0" y="0"/>
                  </a:lnTo>
                  <a:lnTo>
                    <a:pt x="15812" y="0"/>
                  </a:lnTo>
                  <a:close/>
                </a:path>
              </a:pathLst>
            </a:custGeom>
            <a:solidFill>
              <a:srgbClr val="FF95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DF832A8-6C71-5944-92AB-6CCEAAB8F28F}"/>
                </a:ext>
              </a:extLst>
            </p:cNvPr>
            <p:cNvSpPr/>
            <p:nvPr/>
          </p:nvSpPr>
          <p:spPr>
            <a:xfrm>
              <a:off x="1351407" y="9245966"/>
              <a:ext cx="151857" cy="1417891"/>
            </a:xfrm>
            <a:custGeom>
              <a:avLst/>
              <a:gdLst>
                <a:gd name="connsiteX0" fmla="*/ 0 w 10096"/>
                <a:gd name="connsiteY0" fmla="*/ 0 h 94269"/>
                <a:gd name="connsiteX1" fmla="*/ 10096 w 10096"/>
                <a:gd name="connsiteY1" fmla="*/ 0 h 94269"/>
                <a:gd name="connsiteX2" fmla="*/ 10096 w 10096"/>
                <a:gd name="connsiteY2" fmla="*/ 94270 h 94269"/>
                <a:gd name="connsiteX3" fmla="*/ 0 w 10096"/>
                <a:gd name="connsiteY3" fmla="*/ 94270 h 9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6" h="94269">
                  <a:moveTo>
                    <a:pt x="0" y="0"/>
                  </a:moveTo>
                  <a:lnTo>
                    <a:pt x="10096" y="0"/>
                  </a:lnTo>
                  <a:lnTo>
                    <a:pt x="10096" y="94270"/>
                  </a:lnTo>
                  <a:lnTo>
                    <a:pt x="0" y="9427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521DDA15-799E-3F4C-8FDA-898BE3F2B030}"/>
                </a:ext>
              </a:extLst>
            </p:cNvPr>
            <p:cNvSpPr/>
            <p:nvPr/>
          </p:nvSpPr>
          <p:spPr>
            <a:xfrm>
              <a:off x="-767483" y="5827003"/>
              <a:ext cx="2199098" cy="2752890"/>
            </a:xfrm>
            <a:custGeom>
              <a:avLst/>
              <a:gdLst>
                <a:gd name="connsiteX0" fmla="*/ 53911 w 146208"/>
                <a:gd name="connsiteY0" fmla="*/ 183028 h 183027"/>
                <a:gd name="connsiteX1" fmla="*/ 50578 w 146208"/>
                <a:gd name="connsiteY1" fmla="*/ 183028 h 183027"/>
                <a:gd name="connsiteX2" fmla="*/ 17050 w 146208"/>
                <a:gd name="connsiteY2" fmla="*/ 62150 h 183027"/>
                <a:gd name="connsiteX3" fmla="*/ 17050 w 146208"/>
                <a:gd name="connsiteY3" fmla="*/ 62055 h 183027"/>
                <a:gd name="connsiteX4" fmla="*/ 0 w 146208"/>
                <a:gd name="connsiteY4" fmla="*/ 0 h 183027"/>
                <a:gd name="connsiteX5" fmla="*/ 94393 w 146208"/>
                <a:gd name="connsiteY5" fmla="*/ 0 h 183027"/>
                <a:gd name="connsiteX6" fmla="*/ 146209 w 146208"/>
                <a:gd name="connsiteY6" fmla="*/ 183028 h 183027"/>
                <a:gd name="connsiteX7" fmla="*/ 63913 w 146208"/>
                <a:gd name="connsiteY7" fmla="*/ 183028 h 183027"/>
                <a:gd name="connsiteX8" fmla="*/ 53911 w 146208"/>
                <a:gd name="connsiteY8" fmla="*/ 183028 h 183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208" h="183027">
                  <a:moveTo>
                    <a:pt x="53911" y="183028"/>
                  </a:moveTo>
                  <a:lnTo>
                    <a:pt x="50578" y="183028"/>
                  </a:lnTo>
                  <a:lnTo>
                    <a:pt x="17050" y="62150"/>
                  </a:lnTo>
                  <a:lnTo>
                    <a:pt x="17050" y="62055"/>
                  </a:lnTo>
                  <a:lnTo>
                    <a:pt x="0" y="0"/>
                  </a:lnTo>
                  <a:lnTo>
                    <a:pt x="94393" y="0"/>
                  </a:lnTo>
                  <a:lnTo>
                    <a:pt x="146209" y="183028"/>
                  </a:lnTo>
                  <a:lnTo>
                    <a:pt x="63913" y="183028"/>
                  </a:lnTo>
                  <a:lnTo>
                    <a:pt x="53911" y="183028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8EE8C83B-27FD-C747-82BF-3E86DE21A2F5}"/>
                </a:ext>
              </a:extLst>
            </p:cNvPr>
            <p:cNvSpPr/>
            <p:nvPr/>
          </p:nvSpPr>
          <p:spPr>
            <a:xfrm>
              <a:off x="382933" y="9245966"/>
              <a:ext cx="968451" cy="1417891"/>
            </a:xfrm>
            <a:custGeom>
              <a:avLst/>
              <a:gdLst>
                <a:gd name="connsiteX0" fmla="*/ 0 w 64388"/>
                <a:gd name="connsiteY0" fmla="*/ 0 h 94269"/>
                <a:gd name="connsiteX1" fmla="*/ 64389 w 64388"/>
                <a:gd name="connsiteY1" fmla="*/ 0 h 94269"/>
                <a:gd name="connsiteX2" fmla="*/ 64389 w 64388"/>
                <a:gd name="connsiteY2" fmla="*/ 94270 h 94269"/>
                <a:gd name="connsiteX3" fmla="*/ 0 w 64388"/>
                <a:gd name="connsiteY3" fmla="*/ 94270 h 9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88" h="94269">
                  <a:moveTo>
                    <a:pt x="0" y="0"/>
                  </a:moveTo>
                  <a:lnTo>
                    <a:pt x="64389" y="0"/>
                  </a:lnTo>
                  <a:lnTo>
                    <a:pt x="64389" y="94270"/>
                  </a:lnTo>
                  <a:lnTo>
                    <a:pt x="0" y="9427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B49F4025-6F4B-7D42-A045-629D7DA0E118}"/>
                </a:ext>
              </a:extLst>
            </p:cNvPr>
            <p:cNvSpPr/>
            <p:nvPr/>
          </p:nvSpPr>
          <p:spPr>
            <a:xfrm>
              <a:off x="232503" y="9245966"/>
              <a:ext cx="150431" cy="1417891"/>
            </a:xfrm>
            <a:custGeom>
              <a:avLst/>
              <a:gdLst>
                <a:gd name="connsiteX0" fmla="*/ 0 w 10001"/>
                <a:gd name="connsiteY0" fmla="*/ 0 h 94269"/>
                <a:gd name="connsiteX1" fmla="*/ 10001 w 10001"/>
                <a:gd name="connsiteY1" fmla="*/ 0 h 94269"/>
                <a:gd name="connsiteX2" fmla="*/ 10001 w 10001"/>
                <a:gd name="connsiteY2" fmla="*/ 94270 h 94269"/>
                <a:gd name="connsiteX3" fmla="*/ 0 w 10001"/>
                <a:gd name="connsiteY3" fmla="*/ 94270 h 9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1" h="94269">
                  <a:moveTo>
                    <a:pt x="0" y="0"/>
                  </a:moveTo>
                  <a:lnTo>
                    <a:pt x="10001" y="0"/>
                  </a:lnTo>
                  <a:lnTo>
                    <a:pt x="10001" y="94270"/>
                  </a:lnTo>
                  <a:lnTo>
                    <a:pt x="0" y="9427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182ABB55-4379-F54C-ADC3-DC9E5284850F}"/>
                </a:ext>
              </a:extLst>
            </p:cNvPr>
            <p:cNvSpPr/>
            <p:nvPr/>
          </p:nvSpPr>
          <p:spPr>
            <a:xfrm>
              <a:off x="-271797" y="9245966"/>
              <a:ext cx="504277" cy="1417891"/>
            </a:xfrm>
            <a:custGeom>
              <a:avLst/>
              <a:gdLst>
                <a:gd name="connsiteX0" fmla="*/ 33528 w 33527"/>
                <a:gd name="connsiteY0" fmla="*/ 0 h 94269"/>
                <a:gd name="connsiteX1" fmla="*/ 33528 w 33527"/>
                <a:gd name="connsiteY1" fmla="*/ 94270 h 94269"/>
                <a:gd name="connsiteX2" fmla="*/ 0 w 33527"/>
                <a:gd name="connsiteY2" fmla="*/ 94270 h 94269"/>
                <a:gd name="connsiteX3" fmla="*/ 0 w 33527"/>
                <a:gd name="connsiteY3" fmla="*/ 73363 h 94269"/>
                <a:gd name="connsiteX4" fmla="*/ 0 w 33527"/>
                <a:gd name="connsiteY4" fmla="*/ 0 h 94269"/>
                <a:gd name="connsiteX5" fmla="*/ 33528 w 33527"/>
                <a:gd name="connsiteY5" fmla="*/ 0 h 9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27" h="94269">
                  <a:moveTo>
                    <a:pt x="33528" y="0"/>
                  </a:moveTo>
                  <a:lnTo>
                    <a:pt x="33528" y="94270"/>
                  </a:lnTo>
                  <a:lnTo>
                    <a:pt x="0" y="94270"/>
                  </a:lnTo>
                  <a:lnTo>
                    <a:pt x="0" y="73363"/>
                  </a:lnTo>
                  <a:lnTo>
                    <a:pt x="0" y="0"/>
                  </a:lnTo>
                  <a:lnTo>
                    <a:pt x="335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A47C83C4-F962-8049-BD26-27F325D78A25}"/>
                </a:ext>
              </a:extLst>
            </p:cNvPr>
            <p:cNvSpPr/>
            <p:nvPr/>
          </p:nvSpPr>
          <p:spPr>
            <a:xfrm>
              <a:off x="-4697165" y="8254021"/>
              <a:ext cx="4187542" cy="2095408"/>
            </a:xfrm>
            <a:custGeom>
              <a:avLst/>
              <a:gdLst>
                <a:gd name="connsiteX0" fmla="*/ 276872 w 276891"/>
                <a:gd name="connsiteY0" fmla="*/ 80102 h 139314"/>
                <a:gd name="connsiteX1" fmla="*/ 276872 w 276891"/>
                <a:gd name="connsiteY1" fmla="*/ 139306 h 139314"/>
                <a:gd name="connsiteX2" fmla="*/ 257155 w 276891"/>
                <a:gd name="connsiteY2" fmla="*/ 139306 h 139314"/>
                <a:gd name="connsiteX3" fmla="*/ 257631 w 276891"/>
                <a:gd name="connsiteY3" fmla="*/ 129803 h 139314"/>
                <a:gd name="connsiteX4" fmla="*/ 257631 w 276891"/>
                <a:gd name="connsiteY4" fmla="*/ 121060 h 139314"/>
                <a:gd name="connsiteX5" fmla="*/ 147589 w 276891"/>
                <a:gd name="connsiteY5" fmla="*/ 28815 h 139314"/>
                <a:gd name="connsiteX6" fmla="*/ 55130 w 276891"/>
                <a:gd name="connsiteY6" fmla="*/ 121060 h 139314"/>
                <a:gd name="connsiteX7" fmla="*/ 55130 w 276891"/>
                <a:gd name="connsiteY7" fmla="*/ 129803 h 139314"/>
                <a:gd name="connsiteX8" fmla="*/ 55606 w 276891"/>
                <a:gd name="connsiteY8" fmla="*/ 139306 h 139314"/>
                <a:gd name="connsiteX9" fmla="*/ -20 w 276891"/>
                <a:gd name="connsiteY9" fmla="*/ 139306 h 139314"/>
                <a:gd name="connsiteX10" fmla="*/ 74466 w 276891"/>
                <a:gd name="connsiteY10" fmla="*/ -8 h 139314"/>
                <a:gd name="connsiteX11" fmla="*/ 253440 w 276891"/>
                <a:gd name="connsiteY11" fmla="*/ -8 h 139314"/>
                <a:gd name="connsiteX12" fmla="*/ 253440 w 276891"/>
                <a:gd name="connsiteY12" fmla="*/ 48362 h 13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891" h="139314">
                  <a:moveTo>
                    <a:pt x="276872" y="80102"/>
                  </a:moveTo>
                  <a:lnTo>
                    <a:pt x="276872" y="139306"/>
                  </a:lnTo>
                  <a:lnTo>
                    <a:pt x="257155" y="139306"/>
                  </a:lnTo>
                  <a:cubicBezTo>
                    <a:pt x="257155" y="136170"/>
                    <a:pt x="257631" y="132939"/>
                    <a:pt x="257631" y="129803"/>
                  </a:cubicBezTo>
                  <a:cubicBezTo>
                    <a:pt x="257631" y="126667"/>
                    <a:pt x="257631" y="123911"/>
                    <a:pt x="257631" y="121060"/>
                  </a:cubicBezTo>
                  <a:cubicBezTo>
                    <a:pt x="252773" y="65270"/>
                    <a:pt x="203510" y="23971"/>
                    <a:pt x="147589" y="28815"/>
                  </a:cubicBezTo>
                  <a:cubicBezTo>
                    <a:pt x="98402" y="33076"/>
                    <a:pt x="59397" y="71988"/>
                    <a:pt x="55130" y="121060"/>
                  </a:cubicBezTo>
                  <a:cubicBezTo>
                    <a:pt x="55130" y="123911"/>
                    <a:pt x="55130" y="126857"/>
                    <a:pt x="55130" y="129803"/>
                  </a:cubicBezTo>
                  <a:cubicBezTo>
                    <a:pt x="55130" y="132749"/>
                    <a:pt x="55130" y="136265"/>
                    <a:pt x="55606" y="139306"/>
                  </a:cubicBezTo>
                  <a:lnTo>
                    <a:pt x="-20" y="139306"/>
                  </a:lnTo>
                  <a:lnTo>
                    <a:pt x="74466" y="-8"/>
                  </a:lnTo>
                  <a:lnTo>
                    <a:pt x="253440" y="-8"/>
                  </a:lnTo>
                  <a:lnTo>
                    <a:pt x="253440" y="4836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C54BD424-E9EA-2C43-B61D-0695F24E2B4B}"/>
                </a:ext>
              </a:extLst>
            </p:cNvPr>
            <p:cNvSpPr/>
            <p:nvPr/>
          </p:nvSpPr>
          <p:spPr>
            <a:xfrm>
              <a:off x="-4697165" y="7587936"/>
              <a:ext cx="4186116" cy="2761470"/>
            </a:xfrm>
            <a:custGeom>
              <a:avLst/>
              <a:gdLst>
                <a:gd name="connsiteX0" fmla="*/ 276796 w 276796"/>
                <a:gd name="connsiteY0" fmla="*/ 0 h 183598"/>
                <a:gd name="connsiteX1" fmla="*/ 276796 w 276796"/>
                <a:gd name="connsiteY1" fmla="*/ 124394 h 183598"/>
                <a:gd name="connsiteX2" fmla="*/ 253460 w 276796"/>
                <a:gd name="connsiteY2" fmla="*/ 92654 h 183598"/>
                <a:gd name="connsiteX3" fmla="*/ 253460 w 276796"/>
                <a:gd name="connsiteY3" fmla="*/ 44284 h 183598"/>
                <a:gd name="connsiteX4" fmla="*/ 74390 w 276796"/>
                <a:gd name="connsiteY4" fmla="*/ 44284 h 183598"/>
                <a:gd name="connsiteX5" fmla="*/ 0 w 276796"/>
                <a:gd name="connsiteY5" fmla="*/ 183598 h 183598"/>
                <a:gd name="connsiteX6" fmla="*/ 0 w 276796"/>
                <a:gd name="connsiteY6" fmla="*/ 165257 h 183598"/>
                <a:gd name="connsiteX7" fmla="*/ 0 w 276796"/>
                <a:gd name="connsiteY7" fmla="*/ 126865 h 183598"/>
                <a:gd name="connsiteX8" fmla="*/ 19621 w 276796"/>
                <a:gd name="connsiteY8" fmla="*/ 91799 h 183598"/>
                <a:gd name="connsiteX9" fmla="*/ 71152 w 276796"/>
                <a:gd name="connsiteY9" fmla="*/ 0 h 183598"/>
                <a:gd name="connsiteX10" fmla="*/ 247555 w 276796"/>
                <a:gd name="connsiteY10" fmla="*/ 0 h 183598"/>
                <a:gd name="connsiteX11" fmla="*/ 276796 w 276796"/>
                <a:gd name="connsiteY11" fmla="*/ 0 h 18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796" h="183598">
                  <a:moveTo>
                    <a:pt x="276796" y="0"/>
                  </a:moveTo>
                  <a:lnTo>
                    <a:pt x="276796" y="124394"/>
                  </a:lnTo>
                  <a:lnTo>
                    <a:pt x="253460" y="92654"/>
                  </a:lnTo>
                  <a:lnTo>
                    <a:pt x="253460" y="44284"/>
                  </a:lnTo>
                  <a:lnTo>
                    <a:pt x="74390" y="44284"/>
                  </a:lnTo>
                  <a:lnTo>
                    <a:pt x="0" y="183598"/>
                  </a:lnTo>
                  <a:lnTo>
                    <a:pt x="0" y="165257"/>
                  </a:lnTo>
                  <a:lnTo>
                    <a:pt x="0" y="126865"/>
                  </a:lnTo>
                  <a:lnTo>
                    <a:pt x="19621" y="91799"/>
                  </a:lnTo>
                  <a:lnTo>
                    <a:pt x="71152" y="0"/>
                  </a:lnTo>
                  <a:lnTo>
                    <a:pt x="247555" y="0"/>
                  </a:lnTo>
                  <a:lnTo>
                    <a:pt x="27679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F4BBF4F6-0F0E-FE44-8415-D807753C0FA5}"/>
                </a:ext>
              </a:extLst>
            </p:cNvPr>
            <p:cNvSpPr/>
            <p:nvPr/>
          </p:nvSpPr>
          <p:spPr>
            <a:xfrm>
              <a:off x="-950864" y="6760359"/>
              <a:ext cx="439815" cy="827577"/>
            </a:xfrm>
            <a:custGeom>
              <a:avLst/>
              <a:gdLst>
                <a:gd name="connsiteX0" fmla="*/ 29242 w 29241"/>
                <a:gd name="connsiteY0" fmla="*/ 95 h 55022"/>
                <a:gd name="connsiteX1" fmla="*/ 29242 w 29241"/>
                <a:gd name="connsiteY1" fmla="*/ 55022 h 55022"/>
                <a:gd name="connsiteX2" fmla="*/ 0 w 29241"/>
                <a:gd name="connsiteY2" fmla="*/ 55022 h 55022"/>
                <a:gd name="connsiteX3" fmla="*/ 0 w 29241"/>
                <a:gd name="connsiteY3" fmla="*/ 0 h 55022"/>
                <a:gd name="connsiteX4" fmla="*/ 29242 w 29241"/>
                <a:gd name="connsiteY4" fmla="*/ 0 h 55022"/>
                <a:gd name="connsiteX5" fmla="*/ 29242 w 29241"/>
                <a:gd name="connsiteY5" fmla="*/ 95 h 5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241" h="55022">
                  <a:moveTo>
                    <a:pt x="29242" y="95"/>
                  </a:moveTo>
                  <a:lnTo>
                    <a:pt x="29242" y="55022"/>
                  </a:lnTo>
                  <a:lnTo>
                    <a:pt x="0" y="55022"/>
                  </a:lnTo>
                  <a:lnTo>
                    <a:pt x="0" y="0"/>
                  </a:lnTo>
                  <a:lnTo>
                    <a:pt x="29242" y="0"/>
                  </a:lnTo>
                  <a:lnTo>
                    <a:pt x="29242" y="95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C1BD7B07-D37E-F249-988E-A5D861323783}"/>
                </a:ext>
              </a:extLst>
            </p:cNvPr>
            <p:cNvSpPr/>
            <p:nvPr/>
          </p:nvSpPr>
          <p:spPr>
            <a:xfrm>
              <a:off x="-3713715" y="8825085"/>
              <a:ext cx="2757854" cy="2799327"/>
            </a:xfrm>
            <a:custGeom>
              <a:avLst/>
              <a:gdLst>
                <a:gd name="connsiteX0" fmla="*/ 183289 w 183357"/>
                <a:gd name="connsiteY0" fmla="*/ 82998 h 186115"/>
                <a:gd name="connsiteX1" fmla="*/ 183289 w 183357"/>
                <a:gd name="connsiteY1" fmla="*/ 91741 h 186115"/>
                <a:gd name="connsiteX2" fmla="*/ 94659 w 183357"/>
                <a:gd name="connsiteY2" fmla="*/ 186059 h 186115"/>
                <a:gd name="connsiteX3" fmla="*/ 123 w 183357"/>
                <a:gd name="connsiteY3" fmla="*/ 97634 h 186115"/>
                <a:gd name="connsiteX4" fmla="*/ 123 w 183357"/>
                <a:gd name="connsiteY4" fmla="*/ 91741 h 186115"/>
                <a:gd name="connsiteX5" fmla="*/ 123 w 183357"/>
                <a:gd name="connsiteY5" fmla="*/ 82998 h 186115"/>
                <a:gd name="connsiteX6" fmla="*/ 99621 w 183357"/>
                <a:gd name="connsiteY6" fmla="*/ 378 h 186115"/>
                <a:gd name="connsiteX7" fmla="*/ 182431 w 183357"/>
                <a:gd name="connsiteY7" fmla="*/ 82998 h 186115"/>
                <a:gd name="connsiteX8" fmla="*/ 173764 w 183357"/>
                <a:gd name="connsiteY8" fmla="*/ 91741 h 186115"/>
                <a:gd name="connsiteX9" fmla="*/ 92230 w 183357"/>
                <a:gd name="connsiteY9" fmla="*/ 10395 h 186115"/>
                <a:gd name="connsiteX10" fmla="*/ 10696 w 183357"/>
                <a:gd name="connsiteY10" fmla="*/ 91741 h 186115"/>
                <a:gd name="connsiteX11" fmla="*/ 92230 w 183357"/>
                <a:gd name="connsiteY11" fmla="*/ 173086 h 186115"/>
                <a:gd name="connsiteX12" fmla="*/ 173668 w 183357"/>
                <a:gd name="connsiteY12" fmla="*/ 91741 h 18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3357" h="186115">
                  <a:moveTo>
                    <a:pt x="183289" y="82998"/>
                  </a:moveTo>
                  <a:cubicBezTo>
                    <a:pt x="183289" y="85849"/>
                    <a:pt x="183289" y="88795"/>
                    <a:pt x="183289" y="91741"/>
                  </a:cubicBezTo>
                  <a:cubicBezTo>
                    <a:pt x="184917" y="142204"/>
                    <a:pt x="145236" y="184431"/>
                    <a:pt x="94659" y="186059"/>
                  </a:cubicBezTo>
                  <a:cubicBezTo>
                    <a:pt x="44081" y="187687"/>
                    <a:pt x="1752" y="148098"/>
                    <a:pt x="123" y="97634"/>
                  </a:cubicBezTo>
                  <a:cubicBezTo>
                    <a:pt x="56" y="95670"/>
                    <a:pt x="56" y="93705"/>
                    <a:pt x="123" y="91741"/>
                  </a:cubicBezTo>
                  <a:cubicBezTo>
                    <a:pt x="-68" y="88830"/>
                    <a:pt x="-68" y="85909"/>
                    <a:pt x="123" y="82998"/>
                  </a:cubicBezTo>
                  <a:cubicBezTo>
                    <a:pt x="4733" y="32771"/>
                    <a:pt x="49281" y="-4219"/>
                    <a:pt x="99621" y="378"/>
                  </a:cubicBezTo>
                  <a:cubicBezTo>
                    <a:pt x="143579" y="4392"/>
                    <a:pt x="178412" y="39139"/>
                    <a:pt x="182431" y="82998"/>
                  </a:cubicBezTo>
                  <a:close/>
                  <a:moveTo>
                    <a:pt x="173764" y="91741"/>
                  </a:moveTo>
                  <a:cubicBezTo>
                    <a:pt x="173764" y="46814"/>
                    <a:pt x="137264" y="10395"/>
                    <a:pt x="92230" y="10395"/>
                  </a:cubicBezTo>
                  <a:cubicBezTo>
                    <a:pt x="47195" y="10395"/>
                    <a:pt x="10696" y="46814"/>
                    <a:pt x="10696" y="91741"/>
                  </a:cubicBezTo>
                  <a:cubicBezTo>
                    <a:pt x="10696" y="136667"/>
                    <a:pt x="47195" y="173086"/>
                    <a:pt x="92230" y="173086"/>
                  </a:cubicBezTo>
                  <a:cubicBezTo>
                    <a:pt x="137197" y="172982"/>
                    <a:pt x="173621" y="136608"/>
                    <a:pt x="173668" y="91741"/>
                  </a:cubicBezTo>
                  <a:close/>
                </a:path>
              </a:pathLst>
            </a:custGeom>
            <a:solidFill>
              <a:srgbClr val="1616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ACE0C465-7FFB-DC41-9B52-9ABCBDE840E6}"/>
                </a:ext>
              </a:extLst>
            </p:cNvPr>
            <p:cNvSpPr/>
            <p:nvPr/>
          </p:nvSpPr>
          <p:spPr>
            <a:xfrm>
              <a:off x="-3553986" y="8981558"/>
              <a:ext cx="2452679" cy="2447019"/>
            </a:xfrm>
            <a:custGeom>
              <a:avLst/>
              <a:gdLst>
                <a:gd name="connsiteX0" fmla="*/ 81514 w 163068"/>
                <a:gd name="connsiteY0" fmla="*/ -8 h 162691"/>
                <a:gd name="connsiteX1" fmla="*/ 163048 w 163068"/>
                <a:gd name="connsiteY1" fmla="*/ 81338 h 162691"/>
                <a:gd name="connsiteX2" fmla="*/ 81514 w 163068"/>
                <a:gd name="connsiteY2" fmla="*/ 162683 h 162691"/>
                <a:gd name="connsiteX3" fmla="*/ -20 w 163068"/>
                <a:gd name="connsiteY3" fmla="*/ 81338 h 162691"/>
                <a:gd name="connsiteX4" fmla="*/ 81514 w 163068"/>
                <a:gd name="connsiteY4" fmla="*/ -8 h 162691"/>
                <a:gd name="connsiteX5" fmla="*/ 122853 w 163068"/>
                <a:gd name="connsiteY5" fmla="*/ 81338 h 162691"/>
                <a:gd name="connsiteX6" fmla="*/ 81419 w 163068"/>
                <a:gd name="connsiteY6" fmla="*/ 40000 h 162691"/>
                <a:gd name="connsiteX7" fmla="*/ 39985 w 163068"/>
                <a:gd name="connsiteY7" fmla="*/ 81338 h 162691"/>
                <a:gd name="connsiteX8" fmla="*/ 81419 w 163068"/>
                <a:gd name="connsiteY8" fmla="*/ 122676 h 162691"/>
                <a:gd name="connsiteX9" fmla="*/ 81514 w 163068"/>
                <a:gd name="connsiteY9" fmla="*/ 122676 h 162691"/>
                <a:gd name="connsiteX10" fmla="*/ 122853 w 163068"/>
                <a:gd name="connsiteY10" fmla="*/ 81338 h 16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3068" h="162691">
                  <a:moveTo>
                    <a:pt x="81514" y="-8"/>
                  </a:moveTo>
                  <a:cubicBezTo>
                    <a:pt x="126548" y="-8"/>
                    <a:pt x="163048" y="36411"/>
                    <a:pt x="163048" y="81338"/>
                  </a:cubicBezTo>
                  <a:cubicBezTo>
                    <a:pt x="163048" y="126264"/>
                    <a:pt x="126548" y="162683"/>
                    <a:pt x="81514" y="162683"/>
                  </a:cubicBezTo>
                  <a:cubicBezTo>
                    <a:pt x="36480" y="162683"/>
                    <a:pt x="-20" y="126264"/>
                    <a:pt x="-20" y="81338"/>
                  </a:cubicBezTo>
                  <a:cubicBezTo>
                    <a:pt x="37" y="36433"/>
                    <a:pt x="36508" y="44"/>
                    <a:pt x="81514" y="-8"/>
                  </a:cubicBezTo>
                  <a:close/>
                  <a:moveTo>
                    <a:pt x="122853" y="81338"/>
                  </a:moveTo>
                  <a:cubicBezTo>
                    <a:pt x="122853" y="58508"/>
                    <a:pt x="104298" y="40000"/>
                    <a:pt x="81419" y="40000"/>
                  </a:cubicBezTo>
                  <a:cubicBezTo>
                    <a:pt x="58540" y="40000"/>
                    <a:pt x="39985" y="58508"/>
                    <a:pt x="39985" y="81338"/>
                  </a:cubicBezTo>
                  <a:cubicBezTo>
                    <a:pt x="39985" y="104169"/>
                    <a:pt x="58540" y="122676"/>
                    <a:pt x="81419" y="122676"/>
                  </a:cubicBezTo>
                  <a:cubicBezTo>
                    <a:pt x="81447" y="122676"/>
                    <a:pt x="81485" y="122676"/>
                    <a:pt x="81514" y="122676"/>
                  </a:cubicBezTo>
                  <a:cubicBezTo>
                    <a:pt x="104365" y="122623"/>
                    <a:pt x="122853" y="104131"/>
                    <a:pt x="122853" y="81338"/>
                  </a:cubicBezTo>
                  <a:close/>
                </a:path>
              </a:pathLst>
            </a:custGeom>
            <a:solidFill>
              <a:srgbClr val="4138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9675FF75-7EF4-8744-BDC4-74F9424C2466}"/>
                </a:ext>
              </a:extLst>
            </p:cNvPr>
            <p:cNvSpPr/>
            <p:nvPr/>
          </p:nvSpPr>
          <p:spPr>
            <a:xfrm>
              <a:off x="-2950836" y="9589009"/>
              <a:ext cx="1246392" cy="1243517"/>
            </a:xfrm>
            <a:custGeom>
              <a:avLst/>
              <a:gdLst>
                <a:gd name="connsiteX0" fmla="*/ 41414 w 82867"/>
                <a:gd name="connsiteY0" fmla="*/ -8 h 82676"/>
                <a:gd name="connsiteX1" fmla="*/ 82847 w 82867"/>
                <a:gd name="connsiteY1" fmla="*/ 41330 h 82676"/>
                <a:gd name="connsiteX2" fmla="*/ 41414 w 82867"/>
                <a:gd name="connsiteY2" fmla="*/ 82668 h 82676"/>
                <a:gd name="connsiteX3" fmla="*/ -20 w 82867"/>
                <a:gd name="connsiteY3" fmla="*/ 41330 h 82676"/>
                <a:gd name="connsiteX4" fmla="*/ -20 w 82867"/>
                <a:gd name="connsiteY4" fmla="*/ 41235 h 82676"/>
                <a:gd name="connsiteX5" fmla="*/ 41414 w 82867"/>
                <a:gd name="connsiteY5" fmla="*/ -8 h 82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867" h="82676">
                  <a:moveTo>
                    <a:pt x="41414" y="-8"/>
                  </a:moveTo>
                  <a:cubicBezTo>
                    <a:pt x="64293" y="-8"/>
                    <a:pt x="82847" y="18500"/>
                    <a:pt x="82847" y="41330"/>
                  </a:cubicBezTo>
                  <a:cubicBezTo>
                    <a:pt x="82847" y="64160"/>
                    <a:pt x="64293" y="82668"/>
                    <a:pt x="41414" y="82668"/>
                  </a:cubicBezTo>
                  <a:cubicBezTo>
                    <a:pt x="18535" y="82668"/>
                    <a:pt x="-20" y="64160"/>
                    <a:pt x="-20" y="41330"/>
                  </a:cubicBezTo>
                  <a:cubicBezTo>
                    <a:pt x="-20" y="41299"/>
                    <a:pt x="-20" y="41266"/>
                    <a:pt x="-20" y="41235"/>
                  </a:cubicBezTo>
                  <a:cubicBezTo>
                    <a:pt x="37" y="18442"/>
                    <a:pt x="18563" y="-8"/>
                    <a:pt x="41414" y="-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E53DDD97-D29F-A041-92F5-BB65906F0EB3}"/>
                </a:ext>
              </a:extLst>
            </p:cNvPr>
            <p:cNvSpPr/>
            <p:nvPr/>
          </p:nvSpPr>
          <p:spPr>
            <a:xfrm>
              <a:off x="-5051095" y="7587936"/>
              <a:ext cx="1446966" cy="1380740"/>
            </a:xfrm>
            <a:custGeom>
              <a:avLst/>
              <a:gdLst>
                <a:gd name="connsiteX0" fmla="*/ 96202 w 96202"/>
                <a:gd name="connsiteY0" fmla="*/ 0 h 91799"/>
                <a:gd name="connsiteX1" fmla="*/ 44672 w 96202"/>
                <a:gd name="connsiteY1" fmla="*/ 91799 h 91799"/>
                <a:gd name="connsiteX2" fmla="*/ 0 w 96202"/>
                <a:gd name="connsiteY2" fmla="*/ 91799 h 91799"/>
                <a:gd name="connsiteX3" fmla="*/ 0 w 96202"/>
                <a:gd name="connsiteY3" fmla="*/ 0 h 91799"/>
                <a:gd name="connsiteX4" fmla="*/ 96202 w 96202"/>
                <a:gd name="connsiteY4" fmla="*/ 0 h 9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02" h="91799">
                  <a:moveTo>
                    <a:pt x="96202" y="0"/>
                  </a:moveTo>
                  <a:lnTo>
                    <a:pt x="44672" y="91799"/>
                  </a:lnTo>
                  <a:lnTo>
                    <a:pt x="0" y="91799"/>
                  </a:lnTo>
                  <a:lnTo>
                    <a:pt x="0" y="0"/>
                  </a:lnTo>
                  <a:lnTo>
                    <a:pt x="9620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87459CC5-5253-3A4F-A155-9932F0DD078A}"/>
                </a:ext>
              </a:extLst>
            </p:cNvPr>
            <p:cNvSpPr/>
            <p:nvPr/>
          </p:nvSpPr>
          <p:spPr>
            <a:xfrm>
              <a:off x="-5290347" y="8968677"/>
              <a:ext cx="911165" cy="1104866"/>
            </a:xfrm>
            <a:custGeom>
              <a:avLst/>
              <a:gdLst>
                <a:gd name="connsiteX0" fmla="*/ 60579 w 60579"/>
                <a:gd name="connsiteY0" fmla="*/ 0 h 73458"/>
                <a:gd name="connsiteX1" fmla="*/ 40958 w 60579"/>
                <a:gd name="connsiteY1" fmla="*/ 35066 h 73458"/>
                <a:gd name="connsiteX2" fmla="*/ 40958 w 60579"/>
                <a:gd name="connsiteY2" fmla="*/ 73458 h 73458"/>
                <a:gd name="connsiteX3" fmla="*/ 15907 w 60579"/>
                <a:gd name="connsiteY3" fmla="*/ 73458 h 73458"/>
                <a:gd name="connsiteX4" fmla="*/ 0 w 60579"/>
                <a:gd name="connsiteY4" fmla="*/ 73458 h 73458"/>
                <a:gd name="connsiteX5" fmla="*/ 0 w 60579"/>
                <a:gd name="connsiteY5" fmla="*/ 0 h 73458"/>
                <a:gd name="connsiteX6" fmla="*/ 15907 w 60579"/>
                <a:gd name="connsiteY6" fmla="*/ 0 h 73458"/>
                <a:gd name="connsiteX7" fmla="*/ 60579 w 60579"/>
                <a:gd name="connsiteY7" fmla="*/ 0 h 7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579" h="73458">
                  <a:moveTo>
                    <a:pt x="60579" y="0"/>
                  </a:moveTo>
                  <a:lnTo>
                    <a:pt x="40958" y="35066"/>
                  </a:lnTo>
                  <a:lnTo>
                    <a:pt x="40958" y="73458"/>
                  </a:lnTo>
                  <a:lnTo>
                    <a:pt x="15907" y="73458"/>
                  </a:lnTo>
                  <a:lnTo>
                    <a:pt x="0" y="73458"/>
                  </a:lnTo>
                  <a:lnTo>
                    <a:pt x="0" y="0"/>
                  </a:lnTo>
                  <a:lnTo>
                    <a:pt x="15907" y="0"/>
                  </a:lnTo>
                  <a:lnTo>
                    <a:pt x="6057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30A3E02B-86A6-9F49-A1B1-946505A978B5}"/>
                </a:ext>
              </a:extLst>
            </p:cNvPr>
            <p:cNvSpPr/>
            <p:nvPr/>
          </p:nvSpPr>
          <p:spPr>
            <a:xfrm>
              <a:off x="-5051095" y="10073566"/>
              <a:ext cx="376768" cy="275852"/>
            </a:xfrm>
            <a:custGeom>
              <a:avLst/>
              <a:gdLst>
                <a:gd name="connsiteX0" fmla="*/ 0 w 25050"/>
                <a:gd name="connsiteY0" fmla="*/ 0 h 18340"/>
                <a:gd name="connsiteX1" fmla="*/ 25051 w 25050"/>
                <a:gd name="connsiteY1" fmla="*/ 0 h 18340"/>
                <a:gd name="connsiteX2" fmla="*/ 25051 w 25050"/>
                <a:gd name="connsiteY2" fmla="*/ 18341 h 18340"/>
                <a:gd name="connsiteX3" fmla="*/ 0 w 25050"/>
                <a:gd name="connsiteY3" fmla="*/ 18341 h 1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50" h="18340">
                  <a:moveTo>
                    <a:pt x="0" y="0"/>
                  </a:moveTo>
                  <a:lnTo>
                    <a:pt x="25051" y="0"/>
                  </a:lnTo>
                  <a:lnTo>
                    <a:pt x="25051" y="18341"/>
                  </a:lnTo>
                  <a:lnTo>
                    <a:pt x="0" y="18341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3307652F-D00C-4846-AF24-3583104FA52A}"/>
                </a:ext>
              </a:extLst>
            </p:cNvPr>
            <p:cNvSpPr/>
            <p:nvPr/>
          </p:nvSpPr>
          <p:spPr>
            <a:xfrm>
              <a:off x="-3777481" y="8758590"/>
              <a:ext cx="2899671" cy="2892944"/>
            </a:xfrm>
            <a:custGeom>
              <a:avLst/>
              <a:gdLst>
                <a:gd name="connsiteX0" fmla="*/ 95993 w 192786"/>
                <a:gd name="connsiteY0" fmla="*/ 192332 h 192339"/>
                <a:gd name="connsiteX1" fmla="*/ -19 w 192786"/>
                <a:gd name="connsiteY1" fmla="*/ 95782 h 192339"/>
                <a:gd name="connsiteX2" fmla="*/ 96755 w 192786"/>
                <a:gd name="connsiteY2" fmla="*/ -7 h 192339"/>
                <a:gd name="connsiteX3" fmla="*/ 192767 w 192786"/>
                <a:gd name="connsiteY3" fmla="*/ 96161 h 192339"/>
                <a:gd name="connsiteX4" fmla="*/ 96183 w 192786"/>
                <a:gd name="connsiteY4" fmla="*/ 192332 h 192339"/>
                <a:gd name="connsiteX5" fmla="*/ 95993 w 192786"/>
                <a:gd name="connsiteY5" fmla="*/ 192332 h 192339"/>
                <a:gd name="connsiteX6" fmla="*/ 95993 w 192786"/>
                <a:gd name="connsiteY6" fmla="*/ 9589 h 192339"/>
                <a:gd name="connsiteX7" fmla="*/ 9506 w 192786"/>
                <a:gd name="connsiteY7" fmla="*/ 96635 h 192339"/>
                <a:gd name="connsiteX8" fmla="*/ 96755 w 192786"/>
                <a:gd name="connsiteY8" fmla="*/ 182922 h 192339"/>
                <a:gd name="connsiteX9" fmla="*/ 183242 w 192786"/>
                <a:gd name="connsiteY9" fmla="*/ 96161 h 192339"/>
                <a:gd name="connsiteX10" fmla="*/ 96088 w 192786"/>
                <a:gd name="connsiteY10" fmla="*/ 9589 h 192339"/>
                <a:gd name="connsiteX11" fmla="*/ 95993 w 192786"/>
                <a:gd name="connsiteY11" fmla="*/ 9589 h 19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2786" h="192339">
                  <a:moveTo>
                    <a:pt x="95993" y="192332"/>
                  </a:moveTo>
                  <a:cubicBezTo>
                    <a:pt x="42758" y="192122"/>
                    <a:pt x="-229" y="148895"/>
                    <a:pt x="-19" y="95782"/>
                  </a:cubicBezTo>
                  <a:cubicBezTo>
                    <a:pt x="190" y="42669"/>
                    <a:pt x="43520" y="-217"/>
                    <a:pt x="96755" y="-7"/>
                  </a:cubicBezTo>
                  <a:cubicBezTo>
                    <a:pt x="149838" y="202"/>
                    <a:pt x="192767" y="43196"/>
                    <a:pt x="192767" y="96161"/>
                  </a:cubicBezTo>
                  <a:cubicBezTo>
                    <a:pt x="192719" y="149327"/>
                    <a:pt x="149476" y="192384"/>
                    <a:pt x="96183" y="192332"/>
                  </a:cubicBezTo>
                  <a:cubicBezTo>
                    <a:pt x="96117" y="192332"/>
                    <a:pt x="96059" y="192332"/>
                    <a:pt x="95993" y="192332"/>
                  </a:cubicBezTo>
                  <a:close/>
                  <a:moveTo>
                    <a:pt x="95993" y="9589"/>
                  </a:moveTo>
                  <a:cubicBezTo>
                    <a:pt x="48015" y="9799"/>
                    <a:pt x="9296" y="48771"/>
                    <a:pt x="9506" y="96635"/>
                  </a:cubicBezTo>
                  <a:cubicBezTo>
                    <a:pt x="9715" y="144500"/>
                    <a:pt x="48777" y="183132"/>
                    <a:pt x="96755" y="182922"/>
                  </a:cubicBezTo>
                  <a:cubicBezTo>
                    <a:pt x="144618" y="182713"/>
                    <a:pt x="183289" y="143915"/>
                    <a:pt x="183242" y="96161"/>
                  </a:cubicBezTo>
                  <a:cubicBezTo>
                    <a:pt x="183137" y="48244"/>
                    <a:pt x="144113" y="9484"/>
                    <a:pt x="96088" y="9589"/>
                  </a:cubicBezTo>
                  <a:cubicBezTo>
                    <a:pt x="96059" y="9589"/>
                    <a:pt x="96021" y="9589"/>
                    <a:pt x="95993" y="9589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0F726ED3-BB7D-A64F-B79B-1DD37094DB11}"/>
                </a:ext>
              </a:extLst>
            </p:cNvPr>
            <p:cNvSpPr/>
            <p:nvPr/>
          </p:nvSpPr>
          <p:spPr>
            <a:xfrm>
              <a:off x="-3634215" y="8908650"/>
              <a:ext cx="2598809" cy="2592812"/>
            </a:xfrm>
            <a:custGeom>
              <a:avLst/>
              <a:gdLst>
                <a:gd name="connsiteX0" fmla="*/ 86467 w 172783"/>
                <a:gd name="connsiteY0" fmla="*/ 172376 h 172384"/>
                <a:gd name="connsiteX1" fmla="*/ -20 w 172783"/>
                <a:gd name="connsiteY1" fmla="*/ 86279 h 172384"/>
                <a:gd name="connsiteX2" fmla="*/ 86277 w 172783"/>
                <a:gd name="connsiteY2" fmla="*/ -8 h 172384"/>
                <a:gd name="connsiteX3" fmla="*/ 172763 w 172783"/>
                <a:gd name="connsiteY3" fmla="*/ 86089 h 172384"/>
                <a:gd name="connsiteX4" fmla="*/ 172763 w 172783"/>
                <a:gd name="connsiteY4" fmla="*/ 86184 h 172384"/>
                <a:gd name="connsiteX5" fmla="*/ 86467 w 172783"/>
                <a:gd name="connsiteY5" fmla="*/ 172376 h 172384"/>
                <a:gd name="connsiteX6" fmla="*/ 86467 w 172783"/>
                <a:gd name="connsiteY6" fmla="*/ 9590 h 172384"/>
                <a:gd name="connsiteX7" fmla="*/ 9505 w 172783"/>
                <a:gd name="connsiteY7" fmla="*/ 86184 h 172384"/>
                <a:gd name="connsiteX8" fmla="*/ 86277 w 172783"/>
                <a:gd name="connsiteY8" fmla="*/ 162968 h 172384"/>
                <a:gd name="connsiteX9" fmla="*/ 163238 w 172783"/>
                <a:gd name="connsiteY9" fmla="*/ 86374 h 172384"/>
                <a:gd name="connsiteX10" fmla="*/ 163238 w 172783"/>
                <a:gd name="connsiteY10" fmla="*/ 86184 h 172384"/>
                <a:gd name="connsiteX11" fmla="*/ 86467 w 172783"/>
                <a:gd name="connsiteY11" fmla="*/ 9590 h 17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2783" h="172384">
                  <a:moveTo>
                    <a:pt x="86467" y="172376"/>
                  </a:moveTo>
                  <a:cubicBezTo>
                    <a:pt x="38756" y="172429"/>
                    <a:pt x="37" y="133882"/>
                    <a:pt x="-20" y="86279"/>
                  </a:cubicBezTo>
                  <a:cubicBezTo>
                    <a:pt x="-77" y="38677"/>
                    <a:pt x="38566" y="44"/>
                    <a:pt x="86277" y="-8"/>
                  </a:cubicBezTo>
                  <a:cubicBezTo>
                    <a:pt x="133987" y="-60"/>
                    <a:pt x="172706" y="38487"/>
                    <a:pt x="172763" y="86089"/>
                  </a:cubicBezTo>
                  <a:cubicBezTo>
                    <a:pt x="172763" y="86121"/>
                    <a:pt x="172763" y="86153"/>
                    <a:pt x="172763" y="86184"/>
                  </a:cubicBezTo>
                  <a:cubicBezTo>
                    <a:pt x="172716" y="133728"/>
                    <a:pt x="134121" y="172272"/>
                    <a:pt x="86467" y="172376"/>
                  </a:cubicBezTo>
                  <a:close/>
                  <a:moveTo>
                    <a:pt x="86467" y="9590"/>
                  </a:moveTo>
                  <a:cubicBezTo>
                    <a:pt x="44014" y="9538"/>
                    <a:pt x="9562" y="43830"/>
                    <a:pt x="9505" y="86184"/>
                  </a:cubicBezTo>
                  <a:cubicBezTo>
                    <a:pt x="9448" y="128538"/>
                    <a:pt x="43824" y="162916"/>
                    <a:pt x="86277" y="162968"/>
                  </a:cubicBezTo>
                  <a:cubicBezTo>
                    <a:pt x="128729" y="163021"/>
                    <a:pt x="163181" y="128728"/>
                    <a:pt x="163238" y="86374"/>
                  </a:cubicBezTo>
                  <a:cubicBezTo>
                    <a:pt x="163238" y="86311"/>
                    <a:pt x="163238" y="86248"/>
                    <a:pt x="163238" y="86184"/>
                  </a:cubicBezTo>
                  <a:cubicBezTo>
                    <a:pt x="163134" y="43925"/>
                    <a:pt x="128825" y="9695"/>
                    <a:pt x="86467" y="9590"/>
                  </a:cubicBezTo>
                  <a:close/>
                </a:path>
              </a:pathLst>
            </a:custGeom>
            <a:solidFill>
              <a:srgbClr val="5954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52E1244D-6304-B541-B8D9-02EE35543CD8}"/>
                </a:ext>
              </a:extLst>
            </p:cNvPr>
            <p:cNvSpPr/>
            <p:nvPr/>
          </p:nvSpPr>
          <p:spPr>
            <a:xfrm>
              <a:off x="-3029628" y="9511834"/>
              <a:ext cx="1389657" cy="1386445"/>
            </a:xfrm>
            <a:custGeom>
              <a:avLst/>
              <a:gdLst>
                <a:gd name="connsiteX0" fmla="*/ 46272 w 92392"/>
                <a:gd name="connsiteY0" fmla="*/ 92171 h 92179"/>
                <a:gd name="connsiteX1" fmla="*/ -20 w 92392"/>
                <a:gd name="connsiteY1" fmla="*/ 46177 h 92179"/>
                <a:gd name="connsiteX2" fmla="*/ 46081 w 92392"/>
                <a:gd name="connsiteY2" fmla="*/ -8 h 92179"/>
                <a:gd name="connsiteX3" fmla="*/ 92373 w 92392"/>
                <a:gd name="connsiteY3" fmla="*/ 45987 h 92179"/>
                <a:gd name="connsiteX4" fmla="*/ 92373 w 92392"/>
                <a:gd name="connsiteY4" fmla="*/ 46082 h 92179"/>
                <a:gd name="connsiteX5" fmla="*/ 46272 w 92392"/>
                <a:gd name="connsiteY5" fmla="*/ 92171 h 92179"/>
                <a:gd name="connsiteX6" fmla="*/ 46272 w 92392"/>
                <a:gd name="connsiteY6" fmla="*/ 9590 h 92179"/>
                <a:gd name="connsiteX7" fmla="*/ 9505 w 92392"/>
                <a:gd name="connsiteY7" fmla="*/ 46082 h 92179"/>
                <a:gd name="connsiteX8" fmla="*/ 46081 w 92392"/>
                <a:gd name="connsiteY8" fmla="*/ 82763 h 92179"/>
                <a:gd name="connsiteX9" fmla="*/ 82848 w 92392"/>
                <a:gd name="connsiteY9" fmla="*/ 46272 h 92179"/>
                <a:gd name="connsiteX10" fmla="*/ 82848 w 92392"/>
                <a:gd name="connsiteY10" fmla="*/ 46082 h 92179"/>
                <a:gd name="connsiteX11" fmla="*/ 46272 w 92392"/>
                <a:gd name="connsiteY11" fmla="*/ 9590 h 92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392" h="92179">
                  <a:moveTo>
                    <a:pt x="46272" y="92171"/>
                  </a:moveTo>
                  <a:cubicBezTo>
                    <a:pt x="20754" y="92223"/>
                    <a:pt x="37" y="71631"/>
                    <a:pt x="-20" y="46177"/>
                  </a:cubicBezTo>
                  <a:cubicBezTo>
                    <a:pt x="-77" y="20722"/>
                    <a:pt x="20564" y="44"/>
                    <a:pt x="46081" y="-8"/>
                  </a:cubicBezTo>
                  <a:cubicBezTo>
                    <a:pt x="71598" y="-60"/>
                    <a:pt x="92315" y="20532"/>
                    <a:pt x="92373" y="45987"/>
                  </a:cubicBezTo>
                  <a:cubicBezTo>
                    <a:pt x="92373" y="46018"/>
                    <a:pt x="92373" y="46050"/>
                    <a:pt x="92373" y="46082"/>
                  </a:cubicBezTo>
                  <a:cubicBezTo>
                    <a:pt x="92373" y="71499"/>
                    <a:pt x="71751" y="92119"/>
                    <a:pt x="46272" y="92171"/>
                  </a:cubicBezTo>
                  <a:close/>
                  <a:moveTo>
                    <a:pt x="46272" y="9590"/>
                  </a:moveTo>
                  <a:cubicBezTo>
                    <a:pt x="26021" y="9538"/>
                    <a:pt x="9562" y="25875"/>
                    <a:pt x="9505" y="46082"/>
                  </a:cubicBezTo>
                  <a:cubicBezTo>
                    <a:pt x="9458" y="66288"/>
                    <a:pt x="25831" y="82711"/>
                    <a:pt x="46081" y="82763"/>
                  </a:cubicBezTo>
                  <a:cubicBezTo>
                    <a:pt x="66331" y="82815"/>
                    <a:pt x="82790" y="66478"/>
                    <a:pt x="82848" y="46272"/>
                  </a:cubicBezTo>
                  <a:cubicBezTo>
                    <a:pt x="82848" y="46208"/>
                    <a:pt x="82848" y="46145"/>
                    <a:pt x="82848" y="46082"/>
                  </a:cubicBezTo>
                  <a:cubicBezTo>
                    <a:pt x="82848" y="25928"/>
                    <a:pt x="66474" y="9590"/>
                    <a:pt x="46272" y="959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4963012E-03CF-6047-BBFE-2F51E4D6236E}"/>
                </a:ext>
              </a:extLst>
            </p:cNvPr>
            <p:cNvSpPr/>
            <p:nvPr/>
          </p:nvSpPr>
          <p:spPr>
            <a:xfrm>
              <a:off x="2559110" y="8758579"/>
              <a:ext cx="2899659" cy="2892966"/>
            </a:xfrm>
            <a:custGeom>
              <a:avLst/>
              <a:gdLst>
                <a:gd name="connsiteX0" fmla="*/ 96468 w 192785"/>
                <a:gd name="connsiteY0" fmla="*/ 192333 h 192340"/>
                <a:gd name="connsiteX1" fmla="*/ -20 w 192785"/>
                <a:gd name="connsiteY1" fmla="*/ 96257 h 192340"/>
                <a:gd name="connsiteX2" fmla="*/ 96278 w 192785"/>
                <a:gd name="connsiteY2" fmla="*/ -8 h 192340"/>
                <a:gd name="connsiteX3" fmla="*/ 192766 w 192785"/>
                <a:gd name="connsiteY3" fmla="*/ 96067 h 192340"/>
                <a:gd name="connsiteX4" fmla="*/ 192766 w 192785"/>
                <a:gd name="connsiteY4" fmla="*/ 96162 h 192340"/>
                <a:gd name="connsiteX5" fmla="*/ 96468 w 192785"/>
                <a:gd name="connsiteY5" fmla="*/ 192333 h 192340"/>
                <a:gd name="connsiteX6" fmla="*/ 96468 w 192785"/>
                <a:gd name="connsiteY6" fmla="*/ 9590 h 192340"/>
                <a:gd name="connsiteX7" fmla="*/ 9505 w 192785"/>
                <a:gd name="connsiteY7" fmla="*/ 96162 h 192340"/>
                <a:gd name="connsiteX8" fmla="*/ 96278 w 192785"/>
                <a:gd name="connsiteY8" fmla="*/ 182925 h 192340"/>
                <a:gd name="connsiteX9" fmla="*/ 183241 w 192785"/>
                <a:gd name="connsiteY9" fmla="*/ 96352 h 192340"/>
                <a:gd name="connsiteX10" fmla="*/ 183241 w 192785"/>
                <a:gd name="connsiteY10" fmla="*/ 96162 h 192340"/>
                <a:gd name="connsiteX11" fmla="*/ 96468 w 192785"/>
                <a:gd name="connsiteY11" fmla="*/ 9590 h 19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2785" h="192340">
                  <a:moveTo>
                    <a:pt x="96468" y="192333"/>
                  </a:moveTo>
                  <a:cubicBezTo>
                    <a:pt x="43233" y="192385"/>
                    <a:pt x="37" y="149371"/>
                    <a:pt x="-20" y="96257"/>
                  </a:cubicBezTo>
                  <a:cubicBezTo>
                    <a:pt x="-77" y="43144"/>
                    <a:pt x="43043" y="44"/>
                    <a:pt x="96278" y="-8"/>
                  </a:cubicBezTo>
                  <a:cubicBezTo>
                    <a:pt x="149513" y="-60"/>
                    <a:pt x="192709" y="42954"/>
                    <a:pt x="192766" y="96067"/>
                  </a:cubicBezTo>
                  <a:cubicBezTo>
                    <a:pt x="192766" y="96099"/>
                    <a:pt x="192766" y="96131"/>
                    <a:pt x="192766" y="96162"/>
                  </a:cubicBezTo>
                  <a:cubicBezTo>
                    <a:pt x="192718" y="149217"/>
                    <a:pt x="149646" y="192228"/>
                    <a:pt x="96468" y="192333"/>
                  </a:cubicBezTo>
                  <a:close/>
                  <a:moveTo>
                    <a:pt x="96468" y="9590"/>
                  </a:moveTo>
                  <a:cubicBezTo>
                    <a:pt x="48491" y="9538"/>
                    <a:pt x="9562" y="48298"/>
                    <a:pt x="9505" y="96162"/>
                  </a:cubicBezTo>
                  <a:cubicBezTo>
                    <a:pt x="9448" y="144027"/>
                    <a:pt x="48300" y="182873"/>
                    <a:pt x="96278" y="182925"/>
                  </a:cubicBezTo>
                  <a:cubicBezTo>
                    <a:pt x="144255" y="182977"/>
                    <a:pt x="183184" y="144217"/>
                    <a:pt x="183241" y="96352"/>
                  </a:cubicBezTo>
                  <a:cubicBezTo>
                    <a:pt x="183241" y="96289"/>
                    <a:pt x="183241" y="96226"/>
                    <a:pt x="183241" y="96162"/>
                  </a:cubicBezTo>
                  <a:cubicBezTo>
                    <a:pt x="183136" y="48393"/>
                    <a:pt x="144350" y="9695"/>
                    <a:pt x="96468" y="959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83BF6CF3-A403-7D41-B702-DD76B0152DF0}"/>
                </a:ext>
              </a:extLst>
            </p:cNvPr>
            <p:cNvSpPr/>
            <p:nvPr/>
          </p:nvSpPr>
          <p:spPr>
            <a:xfrm>
              <a:off x="2709541" y="8908650"/>
              <a:ext cx="2598809" cy="2592812"/>
            </a:xfrm>
            <a:custGeom>
              <a:avLst/>
              <a:gdLst>
                <a:gd name="connsiteX0" fmla="*/ 86467 w 172783"/>
                <a:gd name="connsiteY0" fmla="*/ 172376 h 172384"/>
                <a:gd name="connsiteX1" fmla="*/ -20 w 172783"/>
                <a:gd name="connsiteY1" fmla="*/ 86279 h 172384"/>
                <a:gd name="connsiteX2" fmla="*/ 86277 w 172783"/>
                <a:gd name="connsiteY2" fmla="*/ -8 h 172384"/>
                <a:gd name="connsiteX3" fmla="*/ 172764 w 172783"/>
                <a:gd name="connsiteY3" fmla="*/ 86089 h 172384"/>
                <a:gd name="connsiteX4" fmla="*/ 172764 w 172783"/>
                <a:gd name="connsiteY4" fmla="*/ 86184 h 172384"/>
                <a:gd name="connsiteX5" fmla="*/ 86467 w 172783"/>
                <a:gd name="connsiteY5" fmla="*/ 172376 h 172384"/>
                <a:gd name="connsiteX6" fmla="*/ 86467 w 172783"/>
                <a:gd name="connsiteY6" fmla="*/ 9590 h 172384"/>
                <a:gd name="connsiteX7" fmla="*/ 9505 w 172783"/>
                <a:gd name="connsiteY7" fmla="*/ 86184 h 172384"/>
                <a:gd name="connsiteX8" fmla="*/ 86277 w 172783"/>
                <a:gd name="connsiteY8" fmla="*/ 162968 h 172384"/>
                <a:gd name="connsiteX9" fmla="*/ 163239 w 172783"/>
                <a:gd name="connsiteY9" fmla="*/ 86374 h 172384"/>
                <a:gd name="connsiteX10" fmla="*/ 163239 w 172783"/>
                <a:gd name="connsiteY10" fmla="*/ 86184 h 172384"/>
                <a:gd name="connsiteX11" fmla="*/ 86467 w 172783"/>
                <a:gd name="connsiteY11" fmla="*/ 9590 h 17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2783" h="172384">
                  <a:moveTo>
                    <a:pt x="86467" y="172376"/>
                  </a:moveTo>
                  <a:cubicBezTo>
                    <a:pt x="38756" y="172429"/>
                    <a:pt x="37" y="133882"/>
                    <a:pt x="-20" y="86279"/>
                  </a:cubicBezTo>
                  <a:cubicBezTo>
                    <a:pt x="-77" y="38677"/>
                    <a:pt x="38566" y="44"/>
                    <a:pt x="86277" y="-8"/>
                  </a:cubicBezTo>
                  <a:cubicBezTo>
                    <a:pt x="133987" y="-60"/>
                    <a:pt x="172706" y="38487"/>
                    <a:pt x="172764" y="86089"/>
                  </a:cubicBezTo>
                  <a:cubicBezTo>
                    <a:pt x="172764" y="86121"/>
                    <a:pt x="172764" y="86153"/>
                    <a:pt x="172764" y="86184"/>
                  </a:cubicBezTo>
                  <a:cubicBezTo>
                    <a:pt x="172706" y="133728"/>
                    <a:pt x="134121" y="172272"/>
                    <a:pt x="86467" y="172376"/>
                  </a:cubicBezTo>
                  <a:close/>
                  <a:moveTo>
                    <a:pt x="86467" y="9590"/>
                  </a:moveTo>
                  <a:cubicBezTo>
                    <a:pt x="44014" y="9538"/>
                    <a:pt x="9562" y="43830"/>
                    <a:pt x="9505" y="86184"/>
                  </a:cubicBezTo>
                  <a:cubicBezTo>
                    <a:pt x="9448" y="128538"/>
                    <a:pt x="43824" y="162916"/>
                    <a:pt x="86277" y="162968"/>
                  </a:cubicBezTo>
                  <a:cubicBezTo>
                    <a:pt x="128730" y="163021"/>
                    <a:pt x="163181" y="128728"/>
                    <a:pt x="163239" y="86374"/>
                  </a:cubicBezTo>
                  <a:cubicBezTo>
                    <a:pt x="163239" y="86311"/>
                    <a:pt x="163239" y="86248"/>
                    <a:pt x="163239" y="86184"/>
                  </a:cubicBezTo>
                  <a:cubicBezTo>
                    <a:pt x="163134" y="43925"/>
                    <a:pt x="128825" y="9695"/>
                    <a:pt x="86467" y="9590"/>
                  </a:cubicBezTo>
                  <a:close/>
                </a:path>
              </a:pathLst>
            </a:custGeom>
            <a:solidFill>
              <a:srgbClr val="5954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FC31B32A-4936-9840-8868-B50030886DE8}"/>
                </a:ext>
              </a:extLst>
            </p:cNvPr>
            <p:cNvSpPr/>
            <p:nvPr/>
          </p:nvSpPr>
          <p:spPr>
            <a:xfrm>
              <a:off x="3319833" y="9511856"/>
              <a:ext cx="1389669" cy="1386445"/>
            </a:xfrm>
            <a:custGeom>
              <a:avLst/>
              <a:gdLst>
                <a:gd name="connsiteX0" fmla="*/ 45891 w 92393"/>
                <a:gd name="connsiteY0" fmla="*/ 92170 h 92179"/>
                <a:gd name="connsiteX1" fmla="*/ -19 w 92393"/>
                <a:gd name="connsiteY1" fmla="*/ 45796 h 92179"/>
                <a:gd name="connsiteX2" fmla="*/ 46463 w 92393"/>
                <a:gd name="connsiteY2" fmla="*/ -7 h 92179"/>
                <a:gd name="connsiteX3" fmla="*/ 92373 w 92393"/>
                <a:gd name="connsiteY3" fmla="*/ 46080 h 92179"/>
                <a:gd name="connsiteX4" fmla="*/ 46177 w 92393"/>
                <a:gd name="connsiteY4" fmla="*/ 92171 h 92179"/>
                <a:gd name="connsiteX5" fmla="*/ 45891 w 92393"/>
                <a:gd name="connsiteY5" fmla="*/ 92170 h 92179"/>
                <a:gd name="connsiteX6" fmla="*/ 45891 w 92393"/>
                <a:gd name="connsiteY6" fmla="*/ 9589 h 92179"/>
                <a:gd name="connsiteX7" fmla="*/ 9506 w 92393"/>
                <a:gd name="connsiteY7" fmla="*/ 46460 h 92179"/>
                <a:gd name="connsiteX8" fmla="*/ 46463 w 92393"/>
                <a:gd name="connsiteY8" fmla="*/ 82760 h 92179"/>
                <a:gd name="connsiteX9" fmla="*/ 82848 w 92393"/>
                <a:gd name="connsiteY9" fmla="*/ 46080 h 92179"/>
                <a:gd name="connsiteX10" fmla="*/ 46082 w 92393"/>
                <a:gd name="connsiteY10" fmla="*/ 9588 h 92179"/>
                <a:gd name="connsiteX11" fmla="*/ 45891 w 92393"/>
                <a:gd name="connsiteY11" fmla="*/ 9589 h 92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393" h="92179">
                  <a:moveTo>
                    <a:pt x="45891" y="92170"/>
                  </a:moveTo>
                  <a:cubicBezTo>
                    <a:pt x="20374" y="92012"/>
                    <a:pt x="-172" y="71250"/>
                    <a:pt x="-19" y="45796"/>
                  </a:cubicBezTo>
                  <a:cubicBezTo>
                    <a:pt x="143" y="20343"/>
                    <a:pt x="20945" y="-165"/>
                    <a:pt x="46463" y="-7"/>
                  </a:cubicBezTo>
                  <a:cubicBezTo>
                    <a:pt x="71866" y="150"/>
                    <a:pt x="92373" y="20738"/>
                    <a:pt x="92373" y="46080"/>
                  </a:cubicBezTo>
                  <a:cubicBezTo>
                    <a:pt x="92373" y="71535"/>
                    <a:pt x="71694" y="92170"/>
                    <a:pt x="46177" y="92171"/>
                  </a:cubicBezTo>
                  <a:cubicBezTo>
                    <a:pt x="46082" y="92171"/>
                    <a:pt x="45987" y="92171"/>
                    <a:pt x="45891" y="92170"/>
                  </a:cubicBezTo>
                  <a:close/>
                  <a:moveTo>
                    <a:pt x="45891" y="9589"/>
                  </a:moveTo>
                  <a:cubicBezTo>
                    <a:pt x="25641" y="9747"/>
                    <a:pt x="9353" y="26254"/>
                    <a:pt x="9506" y="46460"/>
                  </a:cubicBezTo>
                  <a:cubicBezTo>
                    <a:pt x="9668" y="66665"/>
                    <a:pt x="26213" y="82917"/>
                    <a:pt x="46463" y="82760"/>
                  </a:cubicBezTo>
                  <a:cubicBezTo>
                    <a:pt x="66637" y="82603"/>
                    <a:pt x="82896" y="66212"/>
                    <a:pt x="82848" y="46080"/>
                  </a:cubicBezTo>
                  <a:cubicBezTo>
                    <a:pt x="82801" y="25874"/>
                    <a:pt x="66332" y="9536"/>
                    <a:pt x="46082" y="9588"/>
                  </a:cubicBezTo>
                  <a:cubicBezTo>
                    <a:pt x="46015" y="9588"/>
                    <a:pt x="45958" y="9589"/>
                    <a:pt x="45891" y="958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0" name="CuadroTexto 395">
            <a:extLst>
              <a:ext uri="{FF2B5EF4-FFF2-40B4-BE49-F238E27FC236}">
                <a16:creationId xmlns:a16="http://schemas.microsoft.com/office/drawing/2014/main" id="{8A58F1D2-CE0F-D943-97C2-225A540C08EF}"/>
              </a:ext>
            </a:extLst>
          </p:cNvPr>
          <p:cNvSpPr txBox="1"/>
          <p:nvPr/>
        </p:nvSpPr>
        <p:spPr>
          <a:xfrm>
            <a:off x="8497026" y="9600013"/>
            <a:ext cx="2122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75%</a:t>
            </a:r>
          </a:p>
        </p:txBody>
      </p:sp>
      <p:sp>
        <p:nvSpPr>
          <p:cNvPr id="131" name="CuadroTexto 395">
            <a:extLst>
              <a:ext uri="{FF2B5EF4-FFF2-40B4-BE49-F238E27FC236}">
                <a16:creationId xmlns:a16="http://schemas.microsoft.com/office/drawing/2014/main" id="{E75A8C84-F870-B148-818D-20B6B205032F}"/>
              </a:ext>
            </a:extLst>
          </p:cNvPr>
          <p:cNvSpPr txBox="1"/>
          <p:nvPr/>
        </p:nvSpPr>
        <p:spPr>
          <a:xfrm>
            <a:off x="14374637" y="9719284"/>
            <a:ext cx="2122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50%</a:t>
            </a:r>
          </a:p>
        </p:txBody>
      </p:sp>
      <p:sp>
        <p:nvSpPr>
          <p:cNvPr id="132" name="CuadroTexto 395">
            <a:extLst>
              <a:ext uri="{FF2B5EF4-FFF2-40B4-BE49-F238E27FC236}">
                <a16:creationId xmlns:a16="http://schemas.microsoft.com/office/drawing/2014/main" id="{009CFB41-FC21-BD43-AD5C-480841402442}"/>
              </a:ext>
            </a:extLst>
          </p:cNvPr>
          <p:cNvSpPr txBox="1"/>
          <p:nvPr/>
        </p:nvSpPr>
        <p:spPr>
          <a:xfrm>
            <a:off x="19363588" y="9957826"/>
            <a:ext cx="2122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35%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66D3B3A-1332-4D47-A94D-391022583BFC}"/>
              </a:ext>
            </a:extLst>
          </p:cNvPr>
          <p:cNvSpPr txBox="1"/>
          <p:nvPr/>
        </p:nvSpPr>
        <p:spPr>
          <a:xfrm flipH="1">
            <a:off x="7754261" y="6834904"/>
            <a:ext cx="3617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D444234-6DCE-DD46-A031-D0B11B587BFF}"/>
              </a:ext>
            </a:extLst>
          </p:cNvPr>
          <p:cNvSpPr/>
          <p:nvPr/>
        </p:nvSpPr>
        <p:spPr>
          <a:xfrm flipH="1">
            <a:off x="8072566" y="6185836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Desire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AD81CAC-34C4-BC42-B2FA-0A7C30C26306}"/>
              </a:ext>
            </a:extLst>
          </p:cNvPr>
          <p:cNvSpPr txBox="1"/>
          <p:nvPr/>
        </p:nvSpPr>
        <p:spPr>
          <a:xfrm flipH="1">
            <a:off x="13626860" y="7229411"/>
            <a:ext cx="3617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B10E675-301B-B146-9AEC-36CA6030CEB4}"/>
              </a:ext>
            </a:extLst>
          </p:cNvPr>
          <p:cNvSpPr/>
          <p:nvPr/>
        </p:nvSpPr>
        <p:spPr>
          <a:xfrm flipH="1">
            <a:off x="13945165" y="6580343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D7ABE00-6023-2A46-B8BD-0B493F08EB81}"/>
              </a:ext>
            </a:extLst>
          </p:cNvPr>
          <p:cNvSpPr txBox="1"/>
          <p:nvPr/>
        </p:nvSpPr>
        <p:spPr>
          <a:xfrm flipH="1">
            <a:off x="18559272" y="7581852"/>
            <a:ext cx="3617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46D84C5-4CAC-DF47-9B6E-ED2925620176}"/>
              </a:ext>
            </a:extLst>
          </p:cNvPr>
          <p:cNvSpPr/>
          <p:nvPr/>
        </p:nvSpPr>
        <p:spPr>
          <a:xfrm flipH="1">
            <a:off x="18877577" y="6932784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Knowledge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9065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69" name="Oval 168">
            <a:extLst>
              <a:ext uri="{FF2B5EF4-FFF2-40B4-BE49-F238E27FC236}">
                <a16:creationId xmlns:a16="http://schemas.microsoft.com/office/drawing/2014/main" id="{60D33171-2386-EA40-A9F2-1FDE7351EB7C}"/>
              </a:ext>
            </a:extLst>
          </p:cNvPr>
          <p:cNvSpPr/>
          <p:nvPr/>
        </p:nvSpPr>
        <p:spPr>
          <a:xfrm>
            <a:off x="9223816" y="5849458"/>
            <a:ext cx="2622884" cy="262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BE4D6DAC-9CE3-D04A-A4DE-4064C61027CA}"/>
              </a:ext>
            </a:extLst>
          </p:cNvPr>
          <p:cNvSpPr/>
          <p:nvPr/>
        </p:nvSpPr>
        <p:spPr>
          <a:xfrm>
            <a:off x="14064104" y="5849458"/>
            <a:ext cx="2622884" cy="26228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03618309-95B8-CD49-83CB-73F9599E94B1}"/>
              </a:ext>
            </a:extLst>
          </p:cNvPr>
          <p:cNvSpPr/>
          <p:nvPr/>
        </p:nvSpPr>
        <p:spPr>
          <a:xfrm>
            <a:off x="18904393" y="5849458"/>
            <a:ext cx="2622884" cy="26228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 173">
            <a:extLst>
              <a:ext uri="{FF2B5EF4-FFF2-40B4-BE49-F238E27FC236}">
                <a16:creationId xmlns:a16="http://schemas.microsoft.com/office/drawing/2014/main" id="{B084D14A-AF2E-2E4C-9073-DFB2BB76CB73}"/>
              </a:ext>
            </a:extLst>
          </p:cNvPr>
          <p:cNvSpPr/>
          <p:nvPr/>
        </p:nvSpPr>
        <p:spPr>
          <a:xfrm rot="1800000">
            <a:off x="20009666" y="6478464"/>
            <a:ext cx="460167" cy="1364867"/>
          </a:xfrm>
          <a:custGeom>
            <a:avLst/>
            <a:gdLst>
              <a:gd name="connsiteX0" fmla="*/ 90012 w 364808"/>
              <a:gd name="connsiteY0" fmla="*/ 51100 h 1082029"/>
              <a:gd name="connsiteX1" fmla="*/ 182785 w 364808"/>
              <a:gd name="connsiteY1" fmla="*/ 121801 h 1082029"/>
              <a:gd name="connsiteX2" fmla="*/ 275749 w 364808"/>
              <a:gd name="connsiteY2" fmla="*/ 51195 h 1082029"/>
              <a:gd name="connsiteX3" fmla="*/ 60484 w 364808"/>
              <a:gd name="connsiteY3" fmla="*/ 0 h 1082029"/>
              <a:gd name="connsiteX4" fmla="*/ 60674 w 364808"/>
              <a:gd name="connsiteY4" fmla="*/ 0 h 1082029"/>
              <a:gd name="connsiteX5" fmla="*/ 304800 w 364808"/>
              <a:gd name="connsiteY5" fmla="*/ 96 h 1082029"/>
              <a:gd name="connsiteX6" fmla="*/ 330327 w 364808"/>
              <a:gd name="connsiteY6" fmla="*/ 25598 h 1082029"/>
              <a:gd name="connsiteX7" fmla="*/ 240156 w 364808"/>
              <a:gd name="connsiteY7" fmla="*/ 161500 h 1082029"/>
              <a:gd name="connsiteX8" fmla="*/ 236887 w 364808"/>
              <a:gd name="connsiteY8" fmla="*/ 162159 h 1082029"/>
              <a:gd name="connsiteX9" fmla="*/ 236887 w 364808"/>
              <a:gd name="connsiteY9" fmla="*/ 697248 h 1082029"/>
              <a:gd name="connsiteX10" fmla="*/ 338423 w 364808"/>
              <a:gd name="connsiteY10" fmla="*/ 697310 h 1082029"/>
              <a:gd name="connsiteX11" fmla="*/ 364808 w 364808"/>
              <a:gd name="connsiteY11" fmla="*/ 723668 h 1082029"/>
              <a:gd name="connsiteX12" fmla="*/ 364808 w 364808"/>
              <a:gd name="connsiteY12" fmla="*/ 723763 h 1082029"/>
              <a:gd name="connsiteX13" fmla="*/ 364808 w 364808"/>
              <a:gd name="connsiteY13" fmla="*/ 858315 h 1082029"/>
              <a:gd name="connsiteX14" fmla="*/ 212408 w 364808"/>
              <a:gd name="connsiteY14" fmla="*/ 1071752 h 1082029"/>
              <a:gd name="connsiteX15" fmla="*/ 182499 w 364808"/>
              <a:gd name="connsiteY15" fmla="*/ 1082029 h 1082029"/>
              <a:gd name="connsiteX16" fmla="*/ 152400 w 364808"/>
              <a:gd name="connsiteY16" fmla="*/ 1071752 h 1082029"/>
              <a:gd name="connsiteX17" fmla="*/ 0 w 364808"/>
              <a:gd name="connsiteY17" fmla="*/ 858125 h 1082029"/>
              <a:gd name="connsiteX18" fmla="*/ 0 w 364808"/>
              <a:gd name="connsiteY18" fmla="*/ 723573 h 1082029"/>
              <a:gd name="connsiteX19" fmla="*/ 26289 w 364808"/>
              <a:gd name="connsiteY19" fmla="*/ 697119 h 1082029"/>
              <a:gd name="connsiteX20" fmla="*/ 26480 w 364808"/>
              <a:gd name="connsiteY20" fmla="*/ 697119 h 1082029"/>
              <a:gd name="connsiteX21" fmla="*/ 128969 w 364808"/>
              <a:gd name="connsiteY21" fmla="*/ 697182 h 1082029"/>
              <a:gd name="connsiteX22" fmla="*/ 128969 w 364808"/>
              <a:gd name="connsiteY22" fmla="*/ 162255 h 1082029"/>
              <a:gd name="connsiteX23" fmla="*/ 125224 w 364808"/>
              <a:gd name="connsiteY23" fmla="*/ 161500 h 1082029"/>
              <a:gd name="connsiteX24" fmla="*/ 35052 w 364808"/>
              <a:gd name="connsiteY24" fmla="*/ 25598 h 1082029"/>
              <a:gd name="connsiteX25" fmla="*/ 60484 w 364808"/>
              <a:gd name="connsiteY25" fmla="*/ 0 h 108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4808" h="1082029">
                <a:moveTo>
                  <a:pt x="90012" y="51100"/>
                </a:moveTo>
                <a:cubicBezTo>
                  <a:pt x="101584" y="92778"/>
                  <a:pt x="139494" y="121668"/>
                  <a:pt x="182785" y="121801"/>
                </a:cubicBezTo>
                <a:cubicBezTo>
                  <a:pt x="226105" y="121734"/>
                  <a:pt x="264100" y="92883"/>
                  <a:pt x="275749" y="51195"/>
                </a:cubicBezTo>
                <a:close/>
                <a:moveTo>
                  <a:pt x="60484" y="0"/>
                </a:moveTo>
                <a:cubicBezTo>
                  <a:pt x="60551" y="0"/>
                  <a:pt x="60608" y="0"/>
                  <a:pt x="60674" y="0"/>
                </a:cubicBezTo>
                <a:lnTo>
                  <a:pt x="304800" y="96"/>
                </a:lnTo>
                <a:cubicBezTo>
                  <a:pt x="318897" y="96"/>
                  <a:pt x="330327" y="11514"/>
                  <a:pt x="330327" y="25598"/>
                </a:cubicBezTo>
                <a:cubicBezTo>
                  <a:pt x="330327" y="86688"/>
                  <a:pt x="293144" y="139108"/>
                  <a:pt x="240156" y="161500"/>
                </a:cubicBezTo>
                <a:lnTo>
                  <a:pt x="236887" y="162159"/>
                </a:lnTo>
                <a:lnTo>
                  <a:pt x="236887" y="697248"/>
                </a:lnTo>
                <a:lnTo>
                  <a:pt x="338423" y="697310"/>
                </a:lnTo>
                <a:cubicBezTo>
                  <a:pt x="352997" y="697310"/>
                  <a:pt x="364808" y="709109"/>
                  <a:pt x="364808" y="723668"/>
                </a:cubicBezTo>
                <a:cubicBezTo>
                  <a:pt x="364808" y="723697"/>
                  <a:pt x="364808" y="723735"/>
                  <a:pt x="364808" y="723763"/>
                </a:cubicBezTo>
                <a:lnTo>
                  <a:pt x="364808" y="858315"/>
                </a:lnTo>
                <a:cubicBezTo>
                  <a:pt x="364722" y="954633"/>
                  <a:pt x="303543" y="1040322"/>
                  <a:pt x="212408" y="1071752"/>
                </a:cubicBezTo>
                <a:lnTo>
                  <a:pt x="182499" y="1082029"/>
                </a:lnTo>
                <a:lnTo>
                  <a:pt x="152400" y="1071752"/>
                </a:lnTo>
                <a:cubicBezTo>
                  <a:pt x="61160" y="1040350"/>
                  <a:pt x="-57" y="954538"/>
                  <a:pt x="0" y="858125"/>
                </a:cubicBezTo>
                <a:lnTo>
                  <a:pt x="0" y="723573"/>
                </a:lnTo>
                <a:cubicBezTo>
                  <a:pt x="-57" y="709014"/>
                  <a:pt x="11716" y="697176"/>
                  <a:pt x="26289" y="697119"/>
                </a:cubicBezTo>
                <a:cubicBezTo>
                  <a:pt x="26356" y="697119"/>
                  <a:pt x="26413" y="697119"/>
                  <a:pt x="26480" y="697119"/>
                </a:cubicBezTo>
                <a:lnTo>
                  <a:pt x="128969" y="697182"/>
                </a:lnTo>
                <a:lnTo>
                  <a:pt x="128969" y="162255"/>
                </a:lnTo>
                <a:lnTo>
                  <a:pt x="125224" y="161500"/>
                </a:lnTo>
                <a:cubicBezTo>
                  <a:pt x="72235" y="139108"/>
                  <a:pt x="35052" y="86688"/>
                  <a:pt x="35052" y="25598"/>
                </a:cubicBezTo>
                <a:cubicBezTo>
                  <a:pt x="34995" y="11514"/>
                  <a:pt x="46387" y="57"/>
                  <a:pt x="6048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02CD43-3A63-EA48-BBAD-7D1CEA55F0B2}"/>
              </a:ext>
            </a:extLst>
          </p:cNvPr>
          <p:cNvGrpSpPr/>
          <p:nvPr/>
        </p:nvGrpSpPr>
        <p:grpSpPr>
          <a:xfrm>
            <a:off x="8734954" y="8960991"/>
            <a:ext cx="3617636" cy="1849397"/>
            <a:chOff x="7754261" y="6185836"/>
            <a:chExt cx="3617636" cy="1849397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A8BD1BB3-D8A9-EF45-971F-BD4DB52AF8B2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93FEC4BF-1E17-3241-8E85-45D8FE7735DF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47743F48-0852-4F41-8CDC-A4D7422686A6}"/>
              </a:ext>
            </a:extLst>
          </p:cNvPr>
          <p:cNvGrpSpPr/>
          <p:nvPr/>
        </p:nvGrpSpPr>
        <p:grpSpPr>
          <a:xfrm>
            <a:off x="13566728" y="8960991"/>
            <a:ext cx="3617636" cy="1849397"/>
            <a:chOff x="7754261" y="6185836"/>
            <a:chExt cx="3617636" cy="1849397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7036B846-8258-D949-A33C-EA21DCF36463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37DB4DD4-51DB-2B4B-B223-34D833C62DD2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3A5D70CC-39D2-4447-8BAE-E74BF2E76D36}"/>
              </a:ext>
            </a:extLst>
          </p:cNvPr>
          <p:cNvGrpSpPr/>
          <p:nvPr/>
        </p:nvGrpSpPr>
        <p:grpSpPr>
          <a:xfrm>
            <a:off x="18411804" y="8960991"/>
            <a:ext cx="3617636" cy="1849397"/>
            <a:chOff x="7754261" y="6185836"/>
            <a:chExt cx="3617636" cy="1849397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6EFB4EB-9D4E-2147-9D4D-39D89F63DDE7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F4A8F87-15EF-FC4C-B1D8-D37A20DD1BBE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A151846B-E5F9-E64A-A772-5BC265B07A9D}"/>
              </a:ext>
            </a:extLst>
          </p:cNvPr>
          <p:cNvGrpSpPr/>
          <p:nvPr/>
        </p:nvGrpSpPr>
        <p:grpSpPr>
          <a:xfrm>
            <a:off x="2348210" y="5737194"/>
            <a:ext cx="5300990" cy="7978805"/>
            <a:chOff x="10445889" y="5737194"/>
            <a:chExt cx="5300990" cy="7978805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A253773B-1079-124C-81E6-C1D07B05C14A}"/>
                </a:ext>
              </a:extLst>
            </p:cNvPr>
            <p:cNvSpPr/>
            <p:nvPr/>
          </p:nvSpPr>
          <p:spPr>
            <a:xfrm>
              <a:off x="13196789" y="5766103"/>
              <a:ext cx="672278" cy="769688"/>
            </a:xfrm>
            <a:custGeom>
              <a:avLst/>
              <a:gdLst>
                <a:gd name="connsiteX0" fmla="*/ 34842 w 34861"/>
                <a:gd name="connsiteY0" fmla="*/ 39905 h 39912"/>
                <a:gd name="connsiteX1" fmla="*/ -20 w 34861"/>
                <a:gd name="connsiteY1" fmla="*/ 39905 h 39912"/>
                <a:gd name="connsiteX2" fmla="*/ -20 w 34861"/>
                <a:gd name="connsiteY2" fmla="*/ -8 h 39912"/>
                <a:gd name="connsiteX3" fmla="*/ 34460 w 34861"/>
                <a:gd name="connsiteY3" fmla="*/ 39619 h 3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61" h="39912">
                  <a:moveTo>
                    <a:pt x="34842" y="39905"/>
                  </a:moveTo>
                  <a:lnTo>
                    <a:pt x="-20" y="39905"/>
                  </a:lnTo>
                  <a:lnTo>
                    <a:pt x="-20" y="-8"/>
                  </a:lnTo>
                  <a:cubicBezTo>
                    <a:pt x="19763" y="2786"/>
                    <a:pt x="34470" y="19682"/>
                    <a:pt x="34460" y="3961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A9FB089D-6A68-504A-B2E9-ECF75A397118}"/>
                </a:ext>
              </a:extLst>
            </p:cNvPr>
            <p:cNvSpPr/>
            <p:nvPr/>
          </p:nvSpPr>
          <p:spPr>
            <a:xfrm>
              <a:off x="12320576" y="5774905"/>
              <a:ext cx="663106" cy="769688"/>
            </a:xfrm>
            <a:custGeom>
              <a:avLst/>
              <a:gdLst>
                <a:gd name="connsiteX0" fmla="*/ -20 w 34385"/>
                <a:gd name="connsiteY0" fmla="*/ 39619 h 39912"/>
                <a:gd name="connsiteX1" fmla="*/ 34365 w 34385"/>
                <a:gd name="connsiteY1" fmla="*/ -8 h 39912"/>
                <a:gd name="connsiteX2" fmla="*/ 34365 w 34385"/>
                <a:gd name="connsiteY2" fmla="*/ 39905 h 39912"/>
                <a:gd name="connsiteX3" fmla="*/ -20 w 34385"/>
                <a:gd name="connsiteY3" fmla="*/ 39905 h 3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85" h="39912">
                  <a:moveTo>
                    <a:pt x="-20" y="39619"/>
                  </a:moveTo>
                  <a:cubicBezTo>
                    <a:pt x="-29" y="19720"/>
                    <a:pt x="14620" y="2824"/>
                    <a:pt x="34365" y="-8"/>
                  </a:cubicBezTo>
                  <a:lnTo>
                    <a:pt x="34365" y="39905"/>
                  </a:lnTo>
                  <a:lnTo>
                    <a:pt x="-20" y="3990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E02BA791-0504-3441-B541-C32A2A0E45C9}"/>
                </a:ext>
              </a:extLst>
            </p:cNvPr>
            <p:cNvSpPr/>
            <p:nvPr/>
          </p:nvSpPr>
          <p:spPr>
            <a:xfrm>
              <a:off x="14151937" y="8062395"/>
              <a:ext cx="1317025" cy="3003675"/>
            </a:xfrm>
            <a:custGeom>
              <a:avLst/>
              <a:gdLst>
                <a:gd name="connsiteX0" fmla="*/ 14744 w 68294"/>
                <a:gd name="connsiteY0" fmla="*/ 82288 h 155754"/>
                <a:gd name="connsiteX1" fmla="*/ 14744 w 68294"/>
                <a:gd name="connsiteY1" fmla="*/ 103670 h 155754"/>
                <a:gd name="connsiteX2" fmla="*/ 14744 w 68294"/>
                <a:gd name="connsiteY2" fmla="*/ 154416 h 155754"/>
                <a:gd name="connsiteX3" fmla="*/ 1790 w 68294"/>
                <a:gd name="connsiteY3" fmla="*/ 155746 h 155754"/>
                <a:gd name="connsiteX4" fmla="*/ 1790 w 68294"/>
                <a:gd name="connsiteY4" fmla="*/ 155746 h 155754"/>
                <a:gd name="connsiteX5" fmla="*/ -20 w 68294"/>
                <a:gd name="connsiteY5" fmla="*/ -8 h 155754"/>
                <a:gd name="connsiteX6" fmla="*/ 11601 w 68294"/>
                <a:gd name="connsiteY6" fmla="*/ 5789 h 155754"/>
                <a:gd name="connsiteX7" fmla="*/ 68274 w 68294"/>
                <a:gd name="connsiteY7" fmla="*/ 69649 h 155754"/>
                <a:gd name="connsiteX8" fmla="*/ 34556 w 68294"/>
                <a:gd name="connsiteY8" fmla="*/ 103955 h 155754"/>
                <a:gd name="connsiteX9" fmla="*/ 14744 w 68294"/>
                <a:gd name="connsiteY9" fmla="*/ 82288 h 15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294" h="155754">
                  <a:moveTo>
                    <a:pt x="14744" y="82288"/>
                  </a:moveTo>
                  <a:cubicBezTo>
                    <a:pt x="14744" y="89225"/>
                    <a:pt x="14744" y="96447"/>
                    <a:pt x="14744" y="103670"/>
                  </a:cubicBezTo>
                  <a:cubicBezTo>
                    <a:pt x="14744" y="114693"/>
                    <a:pt x="14744" y="132179"/>
                    <a:pt x="14744" y="154416"/>
                  </a:cubicBezTo>
                  <a:cubicBezTo>
                    <a:pt x="10391" y="154463"/>
                    <a:pt x="6057" y="154910"/>
                    <a:pt x="1790" y="155746"/>
                  </a:cubicBezTo>
                  <a:lnTo>
                    <a:pt x="1790" y="155746"/>
                  </a:lnTo>
                  <a:lnTo>
                    <a:pt x="-20" y="-8"/>
                  </a:lnTo>
                  <a:cubicBezTo>
                    <a:pt x="3666" y="2282"/>
                    <a:pt x="7552" y="4221"/>
                    <a:pt x="11601" y="5789"/>
                  </a:cubicBezTo>
                  <a:cubicBezTo>
                    <a:pt x="35984" y="15292"/>
                    <a:pt x="53130" y="28501"/>
                    <a:pt x="68274" y="69649"/>
                  </a:cubicBezTo>
                  <a:cubicBezTo>
                    <a:pt x="54501" y="78297"/>
                    <a:pt x="42947" y="90042"/>
                    <a:pt x="34556" y="103955"/>
                  </a:cubicBezTo>
                  <a:cubicBezTo>
                    <a:pt x="23126" y="92456"/>
                    <a:pt x="15696" y="83428"/>
                    <a:pt x="14744" y="82288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844C2428-98E9-184E-B3F9-0143689E3C00}"/>
                </a:ext>
              </a:extLst>
            </p:cNvPr>
            <p:cNvSpPr/>
            <p:nvPr/>
          </p:nvSpPr>
          <p:spPr>
            <a:xfrm>
              <a:off x="10728010" y="8062395"/>
              <a:ext cx="1313354" cy="3003675"/>
            </a:xfrm>
            <a:custGeom>
              <a:avLst/>
              <a:gdLst>
                <a:gd name="connsiteX0" fmla="*/ 68084 w 68103"/>
                <a:gd name="connsiteY0" fmla="*/ -8 h 155754"/>
                <a:gd name="connsiteX1" fmla="*/ 66274 w 68103"/>
                <a:gd name="connsiteY1" fmla="*/ 155746 h 155754"/>
                <a:gd name="connsiteX2" fmla="*/ 66274 w 68103"/>
                <a:gd name="connsiteY2" fmla="*/ 155746 h 155754"/>
                <a:gd name="connsiteX3" fmla="*/ 53225 w 68103"/>
                <a:gd name="connsiteY3" fmla="*/ 154416 h 155754"/>
                <a:gd name="connsiteX4" fmla="*/ 53225 w 68103"/>
                <a:gd name="connsiteY4" fmla="*/ 103670 h 155754"/>
                <a:gd name="connsiteX5" fmla="*/ 53225 w 68103"/>
                <a:gd name="connsiteY5" fmla="*/ 82288 h 155754"/>
                <a:gd name="connsiteX6" fmla="*/ 33603 w 68103"/>
                <a:gd name="connsiteY6" fmla="*/ 103955 h 155754"/>
                <a:gd name="connsiteX7" fmla="*/ -20 w 68103"/>
                <a:gd name="connsiteY7" fmla="*/ 69649 h 155754"/>
                <a:gd name="connsiteX8" fmla="*/ 56654 w 68103"/>
                <a:gd name="connsiteY8" fmla="*/ 5789 h 155754"/>
                <a:gd name="connsiteX9" fmla="*/ 68084 w 68103"/>
                <a:gd name="connsiteY9" fmla="*/ -8 h 15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103" h="155754">
                  <a:moveTo>
                    <a:pt x="68084" y="-8"/>
                  </a:moveTo>
                  <a:lnTo>
                    <a:pt x="66274" y="155746"/>
                  </a:lnTo>
                  <a:lnTo>
                    <a:pt x="66274" y="155746"/>
                  </a:lnTo>
                  <a:cubicBezTo>
                    <a:pt x="61978" y="154872"/>
                    <a:pt x="57606" y="154425"/>
                    <a:pt x="53225" y="154416"/>
                  </a:cubicBezTo>
                  <a:cubicBezTo>
                    <a:pt x="53225" y="132464"/>
                    <a:pt x="53225" y="114693"/>
                    <a:pt x="53225" y="103670"/>
                  </a:cubicBezTo>
                  <a:cubicBezTo>
                    <a:pt x="53225" y="96447"/>
                    <a:pt x="53225" y="89225"/>
                    <a:pt x="53225" y="82288"/>
                  </a:cubicBezTo>
                  <a:cubicBezTo>
                    <a:pt x="52272" y="83428"/>
                    <a:pt x="44843" y="92456"/>
                    <a:pt x="33603" y="103955"/>
                  </a:cubicBezTo>
                  <a:cubicBezTo>
                    <a:pt x="25231" y="90061"/>
                    <a:pt x="13715" y="78316"/>
                    <a:pt x="-20" y="69649"/>
                  </a:cubicBezTo>
                  <a:cubicBezTo>
                    <a:pt x="15030" y="28501"/>
                    <a:pt x="32175" y="15577"/>
                    <a:pt x="56654" y="5789"/>
                  </a:cubicBezTo>
                  <a:cubicBezTo>
                    <a:pt x="60635" y="4221"/>
                    <a:pt x="64464" y="2273"/>
                    <a:pt x="68084" y="-8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8BDA8B10-BEB1-104D-BE4A-9B65B2E03208}"/>
                </a:ext>
              </a:extLst>
            </p:cNvPr>
            <p:cNvSpPr/>
            <p:nvPr/>
          </p:nvSpPr>
          <p:spPr>
            <a:xfrm>
              <a:off x="12221867" y="7809019"/>
              <a:ext cx="1754196" cy="1301158"/>
            </a:xfrm>
            <a:custGeom>
              <a:avLst/>
              <a:gdLst>
                <a:gd name="connsiteX0" fmla="*/ 45605 w 90963"/>
                <a:gd name="connsiteY0" fmla="*/ 43231 h 67471"/>
                <a:gd name="connsiteX1" fmla="*/ 85419 w 90963"/>
                <a:gd name="connsiteY1" fmla="*/ 277 h 67471"/>
                <a:gd name="connsiteX2" fmla="*/ 90944 w 90963"/>
                <a:gd name="connsiteY2" fmla="*/ 5884 h 67471"/>
                <a:gd name="connsiteX3" fmla="*/ 90944 w 90963"/>
                <a:gd name="connsiteY3" fmla="*/ 67463 h 67471"/>
                <a:gd name="connsiteX4" fmla="*/ -20 w 90963"/>
                <a:gd name="connsiteY4" fmla="*/ 67463 h 67471"/>
                <a:gd name="connsiteX5" fmla="*/ -20 w 90963"/>
                <a:gd name="connsiteY5" fmla="*/ 5789 h 67471"/>
                <a:gd name="connsiteX6" fmla="*/ -20 w 90963"/>
                <a:gd name="connsiteY6" fmla="*/ 5789 h 67471"/>
                <a:gd name="connsiteX7" fmla="*/ 5600 w 90963"/>
                <a:gd name="connsiteY7" fmla="*/ -8 h 67471"/>
                <a:gd name="connsiteX8" fmla="*/ 5600 w 90963"/>
                <a:gd name="connsiteY8" fmla="*/ -8 h 67471"/>
                <a:gd name="connsiteX9" fmla="*/ 45605 w 90963"/>
                <a:gd name="connsiteY9" fmla="*/ 43231 h 6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963" h="67471">
                  <a:moveTo>
                    <a:pt x="45605" y="43231"/>
                  </a:moveTo>
                  <a:cubicBezTo>
                    <a:pt x="64179" y="43231"/>
                    <a:pt x="81038" y="26885"/>
                    <a:pt x="85419" y="277"/>
                  </a:cubicBezTo>
                  <a:cubicBezTo>
                    <a:pt x="87038" y="1987"/>
                    <a:pt x="88848" y="3888"/>
                    <a:pt x="90944" y="5884"/>
                  </a:cubicBezTo>
                  <a:cubicBezTo>
                    <a:pt x="90944" y="35438"/>
                    <a:pt x="90944" y="67463"/>
                    <a:pt x="90944" y="67463"/>
                  </a:cubicBezTo>
                  <a:lnTo>
                    <a:pt x="-20" y="67463"/>
                  </a:lnTo>
                  <a:cubicBezTo>
                    <a:pt x="-20" y="67463"/>
                    <a:pt x="-20" y="35438"/>
                    <a:pt x="-20" y="5789"/>
                  </a:cubicBezTo>
                  <a:lnTo>
                    <a:pt x="-20" y="5789"/>
                  </a:lnTo>
                  <a:cubicBezTo>
                    <a:pt x="2028" y="4031"/>
                    <a:pt x="3904" y="2092"/>
                    <a:pt x="5600" y="-8"/>
                  </a:cubicBezTo>
                  <a:lnTo>
                    <a:pt x="5600" y="-8"/>
                  </a:lnTo>
                  <a:cubicBezTo>
                    <a:pt x="10267" y="22514"/>
                    <a:pt x="27031" y="43231"/>
                    <a:pt x="45605" y="43231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D002B3B1-D430-534D-B28F-D45F0DFF7B5D}"/>
                </a:ext>
              </a:extLst>
            </p:cNvPr>
            <p:cNvSpPr/>
            <p:nvPr/>
          </p:nvSpPr>
          <p:spPr>
            <a:xfrm>
              <a:off x="10445889" y="9405714"/>
              <a:ext cx="1849676" cy="2671373"/>
            </a:xfrm>
            <a:custGeom>
              <a:avLst/>
              <a:gdLst>
                <a:gd name="connsiteX0" fmla="*/ 67664 w 95914"/>
                <a:gd name="connsiteY0" fmla="*/ 84759 h 138523"/>
                <a:gd name="connsiteX1" fmla="*/ 80713 w 95914"/>
                <a:gd name="connsiteY1" fmla="*/ 86089 h 138523"/>
                <a:gd name="connsiteX2" fmla="*/ 80713 w 95914"/>
                <a:gd name="connsiteY2" fmla="*/ 86089 h 138523"/>
                <a:gd name="connsiteX3" fmla="*/ 80713 w 95914"/>
                <a:gd name="connsiteY3" fmla="*/ 96542 h 138523"/>
                <a:gd name="connsiteX4" fmla="*/ 80713 w 95914"/>
                <a:gd name="connsiteY4" fmla="*/ 99583 h 138523"/>
                <a:gd name="connsiteX5" fmla="*/ 91191 w 95914"/>
                <a:gd name="connsiteY5" fmla="*/ 106996 h 138523"/>
                <a:gd name="connsiteX6" fmla="*/ 95430 w 95914"/>
                <a:gd name="connsiteY6" fmla="*/ 116290 h 138523"/>
                <a:gd name="connsiteX7" fmla="*/ 93667 w 95914"/>
                <a:gd name="connsiteY7" fmla="*/ 118970 h 138523"/>
                <a:gd name="connsiteX8" fmla="*/ 88619 w 95914"/>
                <a:gd name="connsiteY8" fmla="*/ 132559 h 138523"/>
                <a:gd name="connsiteX9" fmla="*/ 80713 w 95914"/>
                <a:gd name="connsiteY9" fmla="*/ 137785 h 138523"/>
                <a:gd name="connsiteX10" fmla="*/ 68426 w 95914"/>
                <a:gd name="connsiteY10" fmla="*/ 135410 h 138523"/>
                <a:gd name="connsiteX11" fmla="*/ 42899 w 95914"/>
                <a:gd name="connsiteY11" fmla="*/ 108611 h 138523"/>
                <a:gd name="connsiteX12" fmla="*/ 2799 w 95914"/>
                <a:gd name="connsiteY12" fmla="*/ 56630 h 138523"/>
                <a:gd name="connsiteX13" fmla="*/ 12324 w 95914"/>
                <a:gd name="connsiteY13" fmla="*/ 6834 h 138523"/>
                <a:gd name="connsiteX14" fmla="*/ 14705 w 95914"/>
                <a:gd name="connsiteY14" fmla="*/ -8 h 138523"/>
                <a:gd name="connsiteX15" fmla="*/ 48328 w 95914"/>
                <a:gd name="connsiteY15" fmla="*/ 34298 h 138523"/>
                <a:gd name="connsiteX16" fmla="*/ 38041 w 95914"/>
                <a:gd name="connsiteY16" fmla="*/ 44371 h 138523"/>
                <a:gd name="connsiteX17" fmla="*/ 60520 w 95914"/>
                <a:gd name="connsiteY17" fmla="*/ 86089 h 138523"/>
                <a:gd name="connsiteX18" fmla="*/ 67664 w 95914"/>
                <a:gd name="connsiteY18" fmla="*/ 84759 h 13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5914" h="138523">
                  <a:moveTo>
                    <a:pt x="67664" y="84759"/>
                  </a:moveTo>
                  <a:cubicBezTo>
                    <a:pt x="72046" y="84768"/>
                    <a:pt x="76418" y="85215"/>
                    <a:pt x="80713" y="86089"/>
                  </a:cubicBezTo>
                  <a:lnTo>
                    <a:pt x="80713" y="86089"/>
                  </a:lnTo>
                  <a:lnTo>
                    <a:pt x="80713" y="96542"/>
                  </a:lnTo>
                  <a:cubicBezTo>
                    <a:pt x="76427" y="95402"/>
                    <a:pt x="77761" y="97208"/>
                    <a:pt x="80713" y="99583"/>
                  </a:cubicBezTo>
                  <a:cubicBezTo>
                    <a:pt x="83666" y="101959"/>
                    <a:pt x="91191" y="106996"/>
                    <a:pt x="91191" y="106996"/>
                  </a:cubicBezTo>
                  <a:cubicBezTo>
                    <a:pt x="94934" y="108393"/>
                    <a:pt x="96839" y="112555"/>
                    <a:pt x="95430" y="116290"/>
                  </a:cubicBezTo>
                  <a:cubicBezTo>
                    <a:pt x="95058" y="117307"/>
                    <a:pt x="94448" y="118219"/>
                    <a:pt x="93667" y="118970"/>
                  </a:cubicBezTo>
                  <a:cubicBezTo>
                    <a:pt x="97287" y="131038"/>
                    <a:pt x="88619" y="132559"/>
                    <a:pt x="88619" y="132559"/>
                  </a:cubicBezTo>
                  <a:cubicBezTo>
                    <a:pt x="87571" y="138831"/>
                    <a:pt x="80713" y="137785"/>
                    <a:pt x="80713" y="137785"/>
                  </a:cubicBezTo>
                  <a:cubicBezTo>
                    <a:pt x="76494" y="139315"/>
                    <a:pt x="71769" y="138403"/>
                    <a:pt x="68426" y="135410"/>
                  </a:cubicBezTo>
                  <a:cubicBezTo>
                    <a:pt x="58635" y="127788"/>
                    <a:pt x="50024" y="118760"/>
                    <a:pt x="42899" y="108611"/>
                  </a:cubicBezTo>
                  <a:cubicBezTo>
                    <a:pt x="25421" y="94860"/>
                    <a:pt x="11648" y="77004"/>
                    <a:pt x="2799" y="56630"/>
                  </a:cubicBezTo>
                  <a:cubicBezTo>
                    <a:pt x="-4154" y="45511"/>
                    <a:pt x="2799" y="34488"/>
                    <a:pt x="12324" y="6834"/>
                  </a:cubicBezTo>
                  <a:cubicBezTo>
                    <a:pt x="13086" y="4458"/>
                    <a:pt x="13943" y="2178"/>
                    <a:pt x="14705" y="-8"/>
                  </a:cubicBezTo>
                  <a:cubicBezTo>
                    <a:pt x="28440" y="8659"/>
                    <a:pt x="39956" y="20404"/>
                    <a:pt x="48328" y="34298"/>
                  </a:cubicBezTo>
                  <a:cubicBezTo>
                    <a:pt x="45185" y="37529"/>
                    <a:pt x="41756" y="40855"/>
                    <a:pt x="38041" y="44371"/>
                  </a:cubicBezTo>
                  <a:cubicBezTo>
                    <a:pt x="49376" y="55851"/>
                    <a:pt x="57177" y="70324"/>
                    <a:pt x="60520" y="86089"/>
                  </a:cubicBezTo>
                  <a:cubicBezTo>
                    <a:pt x="62730" y="84996"/>
                    <a:pt x="65207" y="84540"/>
                    <a:pt x="67664" y="84759"/>
                  </a:cubicBezTo>
                  <a:close/>
                </a:path>
              </a:pathLst>
            </a:custGeom>
            <a:solidFill>
              <a:srgbClr val="F6B9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9A3B3AB5-A8C5-0146-98FF-00836139E73F}"/>
                </a:ext>
              </a:extLst>
            </p:cNvPr>
            <p:cNvSpPr/>
            <p:nvPr/>
          </p:nvSpPr>
          <p:spPr>
            <a:xfrm>
              <a:off x="13901076" y="9405714"/>
              <a:ext cx="1845803" cy="2671373"/>
            </a:xfrm>
            <a:custGeom>
              <a:avLst/>
              <a:gdLst>
                <a:gd name="connsiteX0" fmla="*/ 35182 w 95713"/>
                <a:gd name="connsiteY0" fmla="*/ 86089 h 138523"/>
                <a:gd name="connsiteX1" fmla="*/ 57661 w 95713"/>
                <a:gd name="connsiteY1" fmla="*/ 44371 h 138523"/>
                <a:gd name="connsiteX2" fmla="*/ 47374 w 95713"/>
                <a:gd name="connsiteY2" fmla="*/ 34298 h 138523"/>
                <a:gd name="connsiteX3" fmla="*/ 81093 w 95713"/>
                <a:gd name="connsiteY3" fmla="*/ -8 h 138523"/>
                <a:gd name="connsiteX4" fmla="*/ 83474 w 95713"/>
                <a:gd name="connsiteY4" fmla="*/ 6834 h 138523"/>
                <a:gd name="connsiteX5" fmla="*/ 92999 w 95713"/>
                <a:gd name="connsiteY5" fmla="*/ 56630 h 138523"/>
                <a:gd name="connsiteX6" fmla="*/ 52899 w 95713"/>
                <a:gd name="connsiteY6" fmla="*/ 108611 h 138523"/>
                <a:gd name="connsiteX7" fmla="*/ 27372 w 95713"/>
                <a:gd name="connsiteY7" fmla="*/ 135410 h 138523"/>
                <a:gd name="connsiteX8" fmla="*/ 15084 w 95713"/>
                <a:gd name="connsiteY8" fmla="*/ 137785 h 138523"/>
                <a:gd name="connsiteX9" fmla="*/ 7274 w 95713"/>
                <a:gd name="connsiteY9" fmla="*/ 132559 h 138523"/>
                <a:gd name="connsiteX10" fmla="*/ 2130 w 95713"/>
                <a:gd name="connsiteY10" fmla="*/ 118970 h 138523"/>
                <a:gd name="connsiteX11" fmla="*/ 2130 w 95713"/>
                <a:gd name="connsiteY11" fmla="*/ 108621 h 138523"/>
                <a:gd name="connsiteX12" fmla="*/ 4607 w 95713"/>
                <a:gd name="connsiteY12" fmla="*/ 106996 h 138523"/>
                <a:gd name="connsiteX13" fmla="*/ 15084 w 95713"/>
                <a:gd name="connsiteY13" fmla="*/ 99583 h 138523"/>
                <a:gd name="connsiteX14" fmla="*/ 15084 w 95713"/>
                <a:gd name="connsiteY14" fmla="*/ 96542 h 138523"/>
                <a:gd name="connsiteX15" fmla="*/ 15084 w 95713"/>
                <a:gd name="connsiteY15" fmla="*/ 86089 h 138523"/>
                <a:gd name="connsiteX16" fmla="*/ 15084 w 95713"/>
                <a:gd name="connsiteY16" fmla="*/ 86089 h 138523"/>
                <a:gd name="connsiteX17" fmla="*/ 28038 w 95713"/>
                <a:gd name="connsiteY17" fmla="*/ 84759 h 138523"/>
                <a:gd name="connsiteX18" fmla="*/ 35182 w 95713"/>
                <a:gd name="connsiteY18" fmla="*/ 86089 h 13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5713" h="138523">
                  <a:moveTo>
                    <a:pt x="35182" y="86089"/>
                  </a:moveTo>
                  <a:cubicBezTo>
                    <a:pt x="38592" y="70352"/>
                    <a:pt x="46383" y="55889"/>
                    <a:pt x="57661" y="44371"/>
                  </a:cubicBezTo>
                  <a:cubicBezTo>
                    <a:pt x="53946" y="40855"/>
                    <a:pt x="50517" y="37529"/>
                    <a:pt x="47374" y="34298"/>
                  </a:cubicBezTo>
                  <a:cubicBezTo>
                    <a:pt x="55765" y="20385"/>
                    <a:pt x="67319" y="8640"/>
                    <a:pt x="81093" y="-8"/>
                  </a:cubicBezTo>
                  <a:cubicBezTo>
                    <a:pt x="81854" y="2178"/>
                    <a:pt x="82712" y="4458"/>
                    <a:pt x="83474" y="6834"/>
                  </a:cubicBezTo>
                  <a:cubicBezTo>
                    <a:pt x="92999" y="34488"/>
                    <a:pt x="99666" y="45511"/>
                    <a:pt x="92999" y="56630"/>
                  </a:cubicBezTo>
                  <a:cubicBezTo>
                    <a:pt x="84188" y="77023"/>
                    <a:pt x="70405" y="94898"/>
                    <a:pt x="52899" y="108611"/>
                  </a:cubicBezTo>
                  <a:cubicBezTo>
                    <a:pt x="45774" y="118760"/>
                    <a:pt x="37173" y="127788"/>
                    <a:pt x="27372" y="135410"/>
                  </a:cubicBezTo>
                  <a:cubicBezTo>
                    <a:pt x="24028" y="138403"/>
                    <a:pt x="19304" y="139315"/>
                    <a:pt x="15084" y="137785"/>
                  </a:cubicBezTo>
                  <a:cubicBezTo>
                    <a:pt x="11484" y="138489"/>
                    <a:pt x="7988" y="136151"/>
                    <a:pt x="7274" y="132559"/>
                  </a:cubicBezTo>
                  <a:cubicBezTo>
                    <a:pt x="7274" y="132559"/>
                    <a:pt x="-1394" y="131038"/>
                    <a:pt x="2130" y="118970"/>
                  </a:cubicBezTo>
                  <a:cubicBezTo>
                    <a:pt x="-737" y="116109"/>
                    <a:pt x="-737" y="111481"/>
                    <a:pt x="2130" y="108621"/>
                  </a:cubicBezTo>
                  <a:cubicBezTo>
                    <a:pt x="2835" y="107917"/>
                    <a:pt x="3683" y="107366"/>
                    <a:pt x="4607" y="106996"/>
                  </a:cubicBezTo>
                  <a:cubicBezTo>
                    <a:pt x="4607" y="106996"/>
                    <a:pt x="11179" y="102814"/>
                    <a:pt x="15084" y="99583"/>
                  </a:cubicBezTo>
                  <a:cubicBezTo>
                    <a:pt x="18990" y="96352"/>
                    <a:pt x="19370" y="95402"/>
                    <a:pt x="15084" y="96542"/>
                  </a:cubicBezTo>
                  <a:lnTo>
                    <a:pt x="15084" y="86089"/>
                  </a:lnTo>
                  <a:lnTo>
                    <a:pt x="15084" y="86089"/>
                  </a:lnTo>
                  <a:cubicBezTo>
                    <a:pt x="19351" y="85253"/>
                    <a:pt x="23685" y="84806"/>
                    <a:pt x="28038" y="84759"/>
                  </a:cubicBezTo>
                  <a:cubicBezTo>
                    <a:pt x="30496" y="84512"/>
                    <a:pt x="32982" y="84968"/>
                    <a:pt x="35182" y="86089"/>
                  </a:cubicBezTo>
                  <a:close/>
                </a:path>
              </a:pathLst>
            </a:custGeom>
            <a:solidFill>
              <a:srgbClr val="F6B9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2DEED5ED-AF95-9E42-B602-BD87A98FA33A}"/>
                </a:ext>
              </a:extLst>
            </p:cNvPr>
            <p:cNvSpPr/>
            <p:nvPr/>
          </p:nvSpPr>
          <p:spPr>
            <a:xfrm>
              <a:off x="12253649" y="6755723"/>
              <a:ext cx="151421" cy="496638"/>
            </a:xfrm>
            <a:custGeom>
              <a:avLst/>
              <a:gdLst>
                <a:gd name="connsiteX0" fmla="*/ 1736 w 7852"/>
                <a:gd name="connsiteY0" fmla="*/ -8 h 25753"/>
                <a:gd name="connsiteX1" fmla="*/ 7832 w 7852"/>
                <a:gd name="connsiteY1" fmla="*/ -8 h 25753"/>
                <a:gd name="connsiteX2" fmla="*/ 7832 w 7852"/>
                <a:gd name="connsiteY2" fmla="*/ 25745 h 25753"/>
                <a:gd name="connsiteX3" fmla="*/ 1736 w 7852"/>
                <a:gd name="connsiteY3" fmla="*/ -8 h 2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2" h="25753">
                  <a:moveTo>
                    <a:pt x="1736" y="-8"/>
                  </a:moveTo>
                  <a:lnTo>
                    <a:pt x="7832" y="-8"/>
                  </a:lnTo>
                  <a:cubicBezTo>
                    <a:pt x="7832" y="9495"/>
                    <a:pt x="7832" y="17858"/>
                    <a:pt x="7832" y="25745"/>
                  </a:cubicBezTo>
                  <a:cubicBezTo>
                    <a:pt x="689" y="24415"/>
                    <a:pt x="-2169" y="7024"/>
                    <a:pt x="1736" y="-8"/>
                  </a:cubicBezTo>
                  <a:close/>
                </a:path>
              </a:pathLst>
            </a:custGeom>
            <a:solidFill>
              <a:srgbClr val="F6B9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A3930A9D-3B55-C544-BA46-4D76449C3B08}"/>
                </a:ext>
              </a:extLst>
            </p:cNvPr>
            <p:cNvSpPr/>
            <p:nvPr/>
          </p:nvSpPr>
          <p:spPr>
            <a:xfrm>
              <a:off x="13777244" y="6755723"/>
              <a:ext cx="166540" cy="496638"/>
            </a:xfrm>
            <a:custGeom>
              <a:avLst/>
              <a:gdLst>
                <a:gd name="connsiteX0" fmla="*/ 7028 w 8636"/>
                <a:gd name="connsiteY0" fmla="*/ -8 h 25753"/>
                <a:gd name="connsiteX1" fmla="*/ -20 w 8636"/>
                <a:gd name="connsiteY1" fmla="*/ 25745 h 25753"/>
                <a:gd name="connsiteX2" fmla="*/ -20 w 8636"/>
                <a:gd name="connsiteY2" fmla="*/ -8 h 25753"/>
                <a:gd name="connsiteX3" fmla="*/ 6647 w 8636"/>
                <a:gd name="connsiteY3" fmla="*/ -8 h 2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36" h="25753">
                  <a:moveTo>
                    <a:pt x="7028" y="-8"/>
                  </a:moveTo>
                  <a:cubicBezTo>
                    <a:pt x="11029" y="7214"/>
                    <a:pt x="7028" y="24415"/>
                    <a:pt x="-20" y="25745"/>
                  </a:cubicBezTo>
                  <a:cubicBezTo>
                    <a:pt x="-20" y="17858"/>
                    <a:pt x="-20" y="9210"/>
                    <a:pt x="-20" y="-8"/>
                  </a:cubicBezTo>
                  <a:lnTo>
                    <a:pt x="6647" y="-8"/>
                  </a:lnTo>
                  <a:close/>
                </a:path>
              </a:pathLst>
            </a:custGeom>
            <a:solidFill>
              <a:srgbClr val="F6B9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B8B02071-647C-C948-B1A7-4105B539D3A5}"/>
                </a:ext>
              </a:extLst>
            </p:cNvPr>
            <p:cNvSpPr/>
            <p:nvPr/>
          </p:nvSpPr>
          <p:spPr>
            <a:xfrm>
              <a:off x="12399542" y="6748394"/>
              <a:ext cx="1407954" cy="1527776"/>
            </a:xfrm>
            <a:custGeom>
              <a:avLst/>
              <a:gdLst>
                <a:gd name="connsiteX0" fmla="*/ 40271 w 70389"/>
                <a:gd name="connsiteY0" fmla="*/ 372 h 77924"/>
                <a:gd name="connsiteX1" fmla="*/ 70370 w 70389"/>
                <a:gd name="connsiteY1" fmla="*/ 372 h 77924"/>
                <a:gd name="connsiteX2" fmla="*/ 70370 w 70389"/>
                <a:gd name="connsiteY2" fmla="*/ 26125 h 77924"/>
                <a:gd name="connsiteX3" fmla="*/ 68179 w 70389"/>
                <a:gd name="connsiteY3" fmla="*/ 45796 h 77924"/>
                <a:gd name="connsiteX4" fmla="*/ 61035 w 70389"/>
                <a:gd name="connsiteY4" fmla="*/ 61856 h 77924"/>
                <a:gd name="connsiteX5" fmla="*/ 34937 w 70389"/>
                <a:gd name="connsiteY5" fmla="*/ 77917 h 77924"/>
                <a:gd name="connsiteX6" fmla="*/ 8838 w 70389"/>
                <a:gd name="connsiteY6" fmla="*/ 61856 h 77924"/>
                <a:gd name="connsiteX7" fmla="*/ 2171 w 70389"/>
                <a:gd name="connsiteY7" fmla="*/ 45416 h 77924"/>
                <a:gd name="connsiteX8" fmla="*/ -20 w 70389"/>
                <a:gd name="connsiteY8" fmla="*/ 25745 h 77924"/>
                <a:gd name="connsiteX9" fmla="*/ -20 w 70389"/>
                <a:gd name="connsiteY9" fmla="*/ -8 h 77924"/>
                <a:gd name="connsiteX10" fmla="*/ 40271 w 70389"/>
                <a:gd name="connsiteY10" fmla="*/ -8 h 77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389" h="77924">
                  <a:moveTo>
                    <a:pt x="40271" y="372"/>
                  </a:moveTo>
                  <a:lnTo>
                    <a:pt x="70370" y="372"/>
                  </a:lnTo>
                  <a:cubicBezTo>
                    <a:pt x="70370" y="9875"/>
                    <a:pt x="70370" y="18238"/>
                    <a:pt x="70370" y="26125"/>
                  </a:cubicBezTo>
                  <a:cubicBezTo>
                    <a:pt x="70198" y="32730"/>
                    <a:pt x="69465" y="39315"/>
                    <a:pt x="68179" y="45796"/>
                  </a:cubicBezTo>
                  <a:cubicBezTo>
                    <a:pt x="67169" y="51660"/>
                    <a:pt x="64712" y="57181"/>
                    <a:pt x="61035" y="61856"/>
                  </a:cubicBezTo>
                  <a:cubicBezTo>
                    <a:pt x="51510" y="72880"/>
                    <a:pt x="43223" y="77917"/>
                    <a:pt x="34937" y="77917"/>
                  </a:cubicBezTo>
                  <a:cubicBezTo>
                    <a:pt x="26650" y="77917"/>
                    <a:pt x="18554" y="72880"/>
                    <a:pt x="8838" y="61856"/>
                  </a:cubicBezTo>
                  <a:cubicBezTo>
                    <a:pt x="5266" y="57019"/>
                    <a:pt x="2971" y="51365"/>
                    <a:pt x="2171" y="45416"/>
                  </a:cubicBezTo>
                  <a:cubicBezTo>
                    <a:pt x="885" y="38935"/>
                    <a:pt x="151" y="32350"/>
                    <a:pt x="-20" y="25745"/>
                  </a:cubicBezTo>
                  <a:cubicBezTo>
                    <a:pt x="-20" y="17858"/>
                    <a:pt x="-20" y="9210"/>
                    <a:pt x="-20" y="-8"/>
                  </a:cubicBezTo>
                  <a:lnTo>
                    <a:pt x="40271" y="-8"/>
                  </a:lnTo>
                  <a:close/>
                </a:path>
              </a:pathLst>
            </a:custGeom>
            <a:solidFill>
              <a:srgbClr val="FFCD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2BA0B2BD-6314-904D-8A94-B330D7A925E6}"/>
                </a:ext>
              </a:extLst>
            </p:cNvPr>
            <p:cNvSpPr/>
            <p:nvPr/>
          </p:nvSpPr>
          <p:spPr>
            <a:xfrm>
              <a:off x="12333449" y="7633577"/>
              <a:ext cx="1528260" cy="1017093"/>
            </a:xfrm>
            <a:custGeom>
              <a:avLst/>
              <a:gdLst>
                <a:gd name="connsiteX0" fmla="*/ 79228 w 79247"/>
                <a:gd name="connsiteY0" fmla="*/ 9780 h 52741"/>
                <a:gd name="connsiteX1" fmla="*/ 39413 w 79247"/>
                <a:gd name="connsiteY1" fmla="*/ 52734 h 52741"/>
                <a:gd name="connsiteX2" fmla="*/ -20 w 79247"/>
                <a:gd name="connsiteY2" fmla="*/ 9495 h 52741"/>
                <a:gd name="connsiteX3" fmla="*/ -20 w 79247"/>
                <a:gd name="connsiteY3" fmla="*/ 9495 h 52741"/>
                <a:gd name="connsiteX4" fmla="*/ 6362 w 79247"/>
                <a:gd name="connsiteY4" fmla="*/ -8 h 52741"/>
                <a:gd name="connsiteX5" fmla="*/ 13410 w 79247"/>
                <a:gd name="connsiteY5" fmla="*/ 16052 h 52741"/>
                <a:gd name="connsiteX6" fmla="*/ 39509 w 79247"/>
                <a:gd name="connsiteY6" fmla="*/ 32112 h 52741"/>
                <a:gd name="connsiteX7" fmla="*/ 65607 w 79247"/>
                <a:gd name="connsiteY7" fmla="*/ 16052 h 52741"/>
                <a:gd name="connsiteX8" fmla="*/ 72751 w 79247"/>
                <a:gd name="connsiteY8" fmla="*/ -8 h 52741"/>
                <a:gd name="connsiteX9" fmla="*/ 72751 w 79247"/>
                <a:gd name="connsiteY9" fmla="*/ -8 h 52741"/>
                <a:gd name="connsiteX10" fmla="*/ 79228 w 79247"/>
                <a:gd name="connsiteY10" fmla="*/ 9780 h 5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247" h="52741">
                  <a:moveTo>
                    <a:pt x="79228" y="9780"/>
                  </a:moveTo>
                  <a:cubicBezTo>
                    <a:pt x="74847" y="36388"/>
                    <a:pt x="57987" y="52734"/>
                    <a:pt x="39413" y="52734"/>
                  </a:cubicBezTo>
                  <a:cubicBezTo>
                    <a:pt x="20840" y="52734"/>
                    <a:pt x="4076" y="32017"/>
                    <a:pt x="-20" y="9495"/>
                  </a:cubicBezTo>
                  <a:lnTo>
                    <a:pt x="-20" y="9495"/>
                  </a:lnTo>
                  <a:cubicBezTo>
                    <a:pt x="2552" y="6644"/>
                    <a:pt x="4695" y="3441"/>
                    <a:pt x="6362" y="-8"/>
                  </a:cubicBezTo>
                  <a:cubicBezTo>
                    <a:pt x="7333" y="5846"/>
                    <a:pt x="9762" y="11367"/>
                    <a:pt x="13410" y="16052"/>
                  </a:cubicBezTo>
                  <a:cubicBezTo>
                    <a:pt x="22935" y="27075"/>
                    <a:pt x="31317" y="32112"/>
                    <a:pt x="39509" y="32112"/>
                  </a:cubicBezTo>
                  <a:cubicBezTo>
                    <a:pt x="47700" y="32112"/>
                    <a:pt x="55987" y="27075"/>
                    <a:pt x="65607" y="16052"/>
                  </a:cubicBezTo>
                  <a:cubicBezTo>
                    <a:pt x="69284" y="11377"/>
                    <a:pt x="71741" y="5855"/>
                    <a:pt x="72751" y="-8"/>
                  </a:cubicBezTo>
                  <a:lnTo>
                    <a:pt x="72751" y="-8"/>
                  </a:lnTo>
                  <a:cubicBezTo>
                    <a:pt x="74418" y="3556"/>
                    <a:pt x="76609" y="6844"/>
                    <a:pt x="79228" y="9780"/>
                  </a:cubicBezTo>
                  <a:close/>
                </a:path>
              </a:pathLst>
            </a:custGeom>
            <a:solidFill>
              <a:srgbClr val="F6B9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A94FE4EA-DE8E-9643-A31A-FBCCF9985AD2}"/>
                </a:ext>
              </a:extLst>
            </p:cNvPr>
            <p:cNvSpPr/>
            <p:nvPr/>
          </p:nvSpPr>
          <p:spPr>
            <a:xfrm>
              <a:off x="12231647" y="6535791"/>
              <a:ext cx="1721917" cy="219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3F67260-4934-7649-9035-87759DB90179}"/>
                </a:ext>
              </a:extLst>
            </p:cNvPr>
            <p:cNvSpPr/>
            <p:nvPr/>
          </p:nvSpPr>
          <p:spPr>
            <a:xfrm rot="5400000">
              <a:off x="12630565" y="6089268"/>
              <a:ext cx="924080" cy="219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237BA707-DF36-CC4E-81C1-7AAEA11C40AA}"/>
                </a:ext>
              </a:extLst>
            </p:cNvPr>
            <p:cNvSpPr/>
            <p:nvPr/>
          </p:nvSpPr>
          <p:spPr>
            <a:xfrm flipV="1">
              <a:off x="11765480" y="7920658"/>
              <a:ext cx="2663474" cy="5795341"/>
            </a:xfrm>
            <a:custGeom>
              <a:avLst/>
              <a:gdLst>
                <a:gd name="connsiteX0" fmla="*/ 455544 w 2663474"/>
                <a:gd name="connsiteY0" fmla="*/ 5795341 h 5795341"/>
                <a:gd name="connsiteX1" fmla="*/ 455544 w 2663474"/>
                <a:gd name="connsiteY1" fmla="*/ 4605974 h 5795341"/>
                <a:gd name="connsiteX2" fmla="*/ 2207910 w 2663474"/>
                <a:gd name="connsiteY2" fmla="*/ 4605974 h 5795341"/>
                <a:gd name="connsiteX3" fmla="*/ 2207910 w 2663474"/>
                <a:gd name="connsiteY3" fmla="*/ 5793508 h 5795341"/>
                <a:gd name="connsiteX4" fmla="*/ 2391597 w 2663474"/>
                <a:gd name="connsiteY4" fmla="*/ 5661562 h 5795341"/>
                <a:gd name="connsiteX5" fmla="*/ 2426503 w 2663474"/>
                <a:gd name="connsiteY5" fmla="*/ 2657888 h 5795341"/>
                <a:gd name="connsiteX6" fmla="*/ 2426503 w 2663474"/>
                <a:gd name="connsiteY6" fmla="*/ 2456286 h 5795341"/>
                <a:gd name="connsiteX7" fmla="*/ 2426503 w 2663474"/>
                <a:gd name="connsiteY7" fmla="*/ 2397641 h 5795341"/>
                <a:gd name="connsiteX8" fmla="*/ 2224457 w 2663474"/>
                <a:gd name="connsiteY8" fmla="*/ 2254702 h 5795341"/>
                <a:gd name="connsiteX9" fmla="*/ 2145273 w 2663474"/>
                <a:gd name="connsiteY9" fmla="*/ 2071440 h 5795341"/>
                <a:gd name="connsiteX10" fmla="*/ 2176688 w 2663474"/>
                <a:gd name="connsiteY10" fmla="*/ 2023787 h 5795341"/>
                <a:gd name="connsiteX11" fmla="*/ 2275889 w 2663474"/>
                <a:gd name="connsiteY11" fmla="*/ 1761727 h 5795341"/>
                <a:gd name="connsiteX12" fmla="*/ 2426503 w 2663474"/>
                <a:gd name="connsiteY12" fmla="*/ 1660926 h 5795341"/>
                <a:gd name="connsiteX13" fmla="*/ 2663474 w 2663474"/>
                <a:gd name="connsiteY13" fmla="*/ 1706746 h 5795341"/>
                <a:gd name="connsiteX14" fmla="*/ 2646343 w 2663474"/>
                <a:gd name="connsiteY14" fmla="*/ 728339 h 5795341"/>
                <a:gd name="connsiteX15" fmla="*/ 2632252 w 2663474"/>
                <a:gd name="connsiteY15" fmla="*/ 0 h 5795341"/>
                <a:gd name="connsiteX16" fmla="*/ 1411608 w 2663474"/>
                <a:gd name="connsiteY16" fmla="*/ 0 h 5795341"/>
                <a:gd name="connsiteX17" fmla="*/ 1409600 w 2663474"/>
                <a:gd name="connsiteY17" fmla="*/ 28735 h 5795341"/>
                <a:gd name="connsiteX18" fmla="*/ 1329895 w 2663474"/>
                <a:gd name="connsiteY18" fmla="*/ 486216 h 5795341"/>
                <a:gd name="connsiteX19" fmla="*/ 1250190 w 2663474"/>
                <a:gd name="connsiteY19" fmla="*/ 28735 h 5795341"/>
                <a:gd name="connsiteX20" fmla="*/ 1248183 w 2663474"/>
                <a:gd name="connsiteY20" fmla="*/ 0 h 5795341"/>
                <a:gd name="connsiteX21" fmla="*/ 30301 w 2663474"/>
                <a:gd name="connsiteY21" fmla="*/ 0 h 5795341"/>
                <a:gd name="connsiteX22" fmla="*/ 16520 w 2663474"/>
                <a:gd name="connsiteY22" fmla="*/ 728865 h 5795341"/>
                <a:gd name="connsiteX23" fmla="*/ 0 w 2663474"/>
                <a:gd name="connsiteY23" fmla="*/ 1706746 h 5795341"/>
                <a:gd name="connsiteX24" fmla="*/ 236952 w 2663474"/>
                <a:gd name="connsiteY24" fmla="*/ 1660926 h 5795341"/>
                <a:gd name="connsiteX25" fmla="*/ 389417 w 2663474"/>
                <a:gd name="connsiteY25" fmla="*/ 1761727 h 5795341"/>
                <a:gd name="connsiteX26" fmla="*/ 486766 w 2663474"/>
                <a:gd name="connsiteY26" fmla="*/ 2023787 h 5795341"/>
                <a:gd name="connsiteX27" fmla="*/ 490816 w 2663474"/>
                <a:gd name="connsiteY27" fmla="*/ 2220800 h 5795341"/>
                <a:gd name="connsiteX28" fmla="*/ 439017 w 2663474"/>
                <a:gd name="connsiteY28" fmla="*/ 2254702 h 5795341"/>
                <a:gd name="connsiteX29" fmla="*/ 236952 w 2663474"/>
                <a:gd name="connsiteY29" fmla="*/ 2397641 h 5795341"/>
                <a:gd name="connsiteX30" fmla="*/ 236952 w 2663474"/>
                <a:gd name="connsiteY30" fmla="*/ 2456286 h 5795341"/>
                <a:gd name="connsiteX31" fmla="*/ 236952 w 2663474"/>
                <a:gd name="connsiteY31" fmla="*/ 2657888 h 5795341"/>
                <a:gd name="connsiteX32" fmla="*/ 271857 w 2663474"/>
                <a:gd name="connsiteY32" fmla="*/ 5661562 h 5795341"/>
                <a:gd name="connsiteX33" fmla="*/ 455544 w 2663474"/>
                <a:gd name="connsiteY33" fmla="*/ 5795341 h 579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63474" h="5795341">
                  <a:moveTo>
                    <a:pt x="455544" y="5795341"/>
                  </a:moveTo>
                  <a:cubicBezTo>
                    <a:pt x="455544" y="5223568"/>
                    <a:pt x="455544" y="4605974"/>
                    <a:pt x="455544" y="4605974"/>
                  </a:cubicBezTo>
                  <a:lnTo>
                    <a:pt x="2207910" y="4605974"/>
                  </a:lnTo>
                  <a:cubicBezTo>
                    <a:pt x="2207910" y="4605974"/>
                    <a:pt x="2207910" y="5223568"/>
                    <a:pt x="2207910" y="5793508"/>
                  </a:cubicBezTo>
                  <a:cubicBezTo>
                    <a:pt x="2265957" y="5745123"/>
                    <a:pt x="2327321" y="5701154"/>
                    <a:pt x="2391597" y="5661562"/>
                  </a:cubicBezTo>
                  <a:lnTo>
                    <a:pt x="2426503" y="2657888"/>
                  </a:lnTo>
                  <a:lnTo>
                    <a:pt x="2426503" y="2456286"/>
                  </a:lnTo>
                  <a:lnTo>
                    <a:pt x="2426503" y="2397641"/>
                  </a:lnTo>
                  <a:cubicBezTo>
                    <a:pt x="2351196" y="2335332"/>
                    <a:pt x="2224457" y="2254702"/>
                    <a:pt x="2224457" y="2254702"/>
                  </a:cubicBezTo>
                  <a:cubicBezTo>
                    <a:pt x="2151888" y="2225930"/>
                    <a:pt x="2116443" y="2143834"/>
                    <a:pt x="2145273" y="2071440"/>
                  </a:cubicBezTo>
                  <a:cubicBezTo>
                    <a:pt x="2152447" y="2053659"/>
                    <a:pt x="2163093" y="2037364"/>
                    <a:pt x="2176688" y="2023787"/>
                  </a:cubicBezTo>
                  <a:cubicBezTo>
                    <a:pt x="2108729" y="1791059"/>
                    <a:pt x="2275889" y="1761727"/>
                    <a:pt x="2275889" y="1761727"/>
                  </a:cubicBezTo>
                  <a:cubicBezTo>
                    <a:pt x="2289658" y="1692456"/>
                    <a:pt x="2357078" y="1647562"/>
                    <a:pt x="2426503" y="1660926"/>
                  </a:cubicBezTo>
                  <a:cubicBezTo>
                    <a:pt x="2507884" y="1631420"/>
                    <a:pt x="2598986" y="1649027"/>
                    <a:pt x="2663474" y="1706746"/>
                  </a:cubicBezTo>
                  <a:cubicBezTo>
                    <a:pt x="2658421" y="1396344"/>
                    <a:pt x="2652623" y="1067014"/>
                    <a:pt x="2646343" y="728339"/>
                  </a:cubicBezTo>
                  <a:lnTo>
                    <a:pt x="2632252" y="0"/>
                  </a:lnTo>
                  <a:lnTo>
                    <a:pt x="1411608" y="0"/>
                  </a:lnTo>
                  <a:lnTo>
                    <a:pt x="1409600" y="28735"/>
                  </a:lnTo>
                  <a:cubicBezTo>
                    <a:pt x="1387843" y="311937"/>
                    <a:pt x="1361581" y="486216"/>
                    <a:pt x="1329895" y="486216"/>
                  </a:cubicBezTo>
                  <a:cubicBezTo>
                    <a:pt x="1298209" y="486216"/>
                    <a:pt x="1271948" y="311937"/>
                    <a:pt x="1250190" y="28735"/>
                  </a:cubicBezTo>
                  <a:lnTo>
                    <a:pt x="1248183" y="0"/>
                  </a:lnTo>
                  <a:lnTo>
                    <a:pt x="30301" y="0"/>
                  </a:lnTo>
                  <a:lnTo>
                    <a:pt x="16520" y="728865"/>
                  </a:lnTo>
                  <a:cubicBezTo>
                    <a:pt x="10418" y="1067415"/>
                    <a:pt x="4821" y="1396573"/>
                    <a:pt x="0" y="1706746"/>
                  </a:cubicBezTo>
                  <a:cubicBezTo>
                    <a:pt x="64469" y="1649027"/>
                    <a:pt x="155589" y="1631420"/>
                    <a:pt x="236952" y="1660926"/>
                  </a:cubicBezTo>
                  <a:cubicBezTo>
                    <a:pt x="236952" y="1660926"/>
                    <a:pt x="369207" y="1640773"/>
                    <a:pt x="389417" y="1761727"/>
                  </a:cubicBezTo>
                  <a:cubicBezTo>
                    <a:pt x="389417" y="1761727"/>
                    <a:pt x="556577" y="1791059"/>
                    <a:pt x="486766" y="2023787"/>
                  </a:cubicBezTo>
                  <a:cubicBezTo>
                    <a:pt x="542422" y="2077129"/>
                    <a:pt x="544273" y="2165279"/>
                    <a:pt x="490816" y="2220800"/>
                  </a:cubicBezTo>
                  <a:cubicBezTo>
                    <a:pt x="476295" y="2235823"/>
                    <a:pt x="458668" y="2247374"/>
                    <a:pt x="439017" y="2254702"/>
                  </a:cubicBezTo>
                  <a:cubicBezTo>
                    <a:pt x="439017" y="2254702"/>
                    <a:pt x="312259" y="2335332"/>
                    <a:pt x="236952" y="2397641"/>
                  </a:cubicBezTo>
                  <a:lnTo>
                    <a:pt x="236952" y="2456286"/>
                  </a:lnTo>
                  <a:lnTo>
                    <a:pt x="236952" y="2657888"/>
                  </a:lnTo>
                  <a:lnTo>
                    <a:pt x="271857" y="5661562"/>
                  </a:lnTo>
                  <a:cubicBezTo>
                    <a:pt x="336519" y="5701154"/>
                    <a:pt x="398056" y="5745856"/>
                    <a:pt x="455544" y="579534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6A50DA-6F9B-B048-9770-7F515951C5F8}"/>
              </a:ext>
            </a:extLst>
          </p:cNvPr>
          <p:cNvGrpSpPr/>
          <p:nvPr/>
        </p:nvGrpSpPr>
        <p:grpSpPr>
          <a:xfrm>
            <a:off x="9639950" y="6699847"/>
            <a:ext cx="1790615" cy="933730"/>
            <a:chOff x="6335026" y="940163"/>
            <a:chExt cx="845254" cy="440764"/>
          </a:xfrm>
          <a:solidFill>
            <a:schemeClr val="bg1"/>
          </a:solidFill>
        </p:grpSpPr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BA448553-280E-F446-826D-90B5BBAF0FBE}"/>
                </a:ext>
              </a:extLst>
            </p:cNvPr>
            <p:cNvSpPr/>
            <p:nvPr/>
          </p:nvSpPr>
          <p:spPr>
            <a:xfrm>
              <a:off x="6353274" y="1182388"/>
              <a:ext cx="184764" cy="184755"/>
            </a:xfrm>
            <a:custGeom>
              <a:avLst/>
              <a:gdLst>
                <a:gd name="connsiteX0" fmla="*/ 53542 w 107154"/>
                <a:gd name="connsiteY0" fmla="*/ 22799 h 107149"/>
                <a:gd name="connsiteX1" fmla="*/ 84375 w 107154"/>
                <a:gd name="connsiteY1" fmla="*/ 53630 h 107149"/>
                <a:gd name="connsiteX2" fmla="*/ 53542 w 107154"/>
                <a:gd name="connsiteY2" fmla="*/ 84462 h 107149"/>
                <a:gd name="connsiteX3" fmla="*/ 22709 w 107154"/>
                <a:gd name="connsiteY3" fmla="*/ 53630 h 107149"/>
                <a:gd name="connsiteX4" fmla="*/ 22709 w 107154"/>
                <a:gd name="connsiteY4" fmla="*/ 53535 h 107149"/>
                <a:gd name="connsiteX5" fmla="*/ 53447 w 107154"/>
                <a:gd name="connsiteY5" fmla="*/ 22799 h 107149"/>
                <a:gd name="connsiteX6" fmla="*/ 53542 w 107154"/>
                <a:gd name="connsiteY6" fmla="*/ 22799 h 107149"/>
                <a:gd name="connsiteX7" fmla="*/ 53542 w 107154"/>
                <a:gd name="connsiteY7" fmla="*/ -40 h 107149"/>
                <a:gd name="connsiteX8" fmla="*/ -35 w 107154"/>
                <a:gd name="connsiteY8" fmla="*/ 53535 h 107149"/>
                <a:gd name="connsiteX9" fmla="*/ 53542 w 107154"/>
                <a:gd name="connsiteY9" fmla="*/ 107110 h 107149"/>
                <a:gd name="connsiteX10" fmla="*/ 107119 w 107154"/>
                <a:gd name="connsiteY10" fmla="*/ 53535 h 107149"/>
                <a:gd name="connsiteX11" fmla="*/ 53542 w 107154"/>
                <a:gd name="connsiteY11" fmla="*/ -40 h 10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154" h="107149">
                  <a:moveTo>
                    <a:pt x="53542" y="22799"/>
                  </a:moveTo>
                  <a:cubicBezTo>
                    <a:pt x="70567" y="22799"/>
                    <a:pt x="84375" y="36602"/>
                    <a:pt x="84375" y="53630"/>
                  </a:cubicBezTo>
                  <a:cubicBezTo>
                    <a:pt x="84375" y="70658"/>
                    <a:pt x="70567" y="84462"/>
                    <a:pt x="53542" y="84462"/>
                  </a:cubicBezTo>
                  <a:cubicBezTo>
                    <a:pt x="36517" y="84462"/>
                    <a:pt x="22709" y="70658"/>
                    <a:pt x="22709" y="53630"/>
                  </a:cubicBezTo>
                  <a:cubicBezTo>
                    <a:pt x="22709" y="53599"/>
                    <a:pt x="22709" y="53567"/>
                    <a:pt x="22709" y="53535"/>
                  </a:cubicBezTo>
                  <a:cubicBezTo>
                    <a:pt x="22709" y="36560"/>
                    <a:pt x="36470" y="22799"/>
                    <a:pt x="53447" y="22799"/>
                  </a:cubicBezTo>
                  <a:cubicBezTo>
                    <a:pt x="53475" y="22799"/>
                    <a:pt x="53513" y="22799"/>
                    <a:pt x="53542" y="22799"/>
                  </a:cubicBezTo>
                  <a:close/>
                  <a:moveTo>
                    <a:pt x="53542" y="-40"/>
                  </a:moveTo>
                  <a:cubicBezTo>
                    <a:pt x="23956" y="-40"/>
                    <a:pt x="-35" y="23946"/>
                    <a:pt x="-35" y="53535"/>
                  </a:cubicBezTo>
                  <a:cubicBezTo>
                    <a:pt x="-35" y="83124"/>
                    <a:pt x="23956" y="107110"/>
                    <a:pt x="53542" y="107110"/>
                  </a:cubicBezTo>
                  <a:cubicBezTo>
                    <a:pt x="83128" y="107110"/>
                    <a:pt x="107119" y="83124"/>
                    <a:pt x="107119" y="53535"/>
                  </a:cubicBezTo>
                  <a:cubicBezTo>
                    <a:pt x="107071" y="23968"/>
                    <a:pt x="83109" y="13"/>
                    <a:pt x="53542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0791D66F-FAFD-8943-803F-A4428D62F15E}"/>
                </a:ext>
              </a:extLst>
            </p:cNvPr>
            <p:cNvSpPr/>
            <p:nvPr/>
          </p:nvSpPr>
          <p:spPr>
            <a:xfrm>
              <a:off x="6335026" y="1014367"/>
              <a:ext cx="845254" cy="366560"/>
            </a:xfrm>
            <a:custGeom>
              <a:avLst/>
              <a:gdLst>
                <a:gd name="connsiteX0" fmla="*/ 478752 w 490206"/>
                <a:gd name="connsiteY0" fmla="*/ -39 h 212587"/>
                <a:gd name="connsiteX1" fmla="*/ 419465 w 490206"/>
                <a:gd name="connsiteY1" fmla="*/ -39 h 212587"/>
                <a:gd name="connsiteX2" fmla="*/ 412709 w 490206"/>
                <a:gd name="connsiteY2" fmla="*/ 2245 h 212587"/>
                <a:gd name="connsiteX3" fmla="*/ 276435 w 490206"/>
                <a:gd name="connsiteY3" fmla="*/ 102448 h 212587"/>
                <a:gd name="connsiteX4" fmla="*/ 111707 w 490206"/>
                <a:gd name="connsiteY4" fmla="*/ 102448 h 212587"/>
                <a:gd name="connsiteX5" fmla="*/ 104760 w 490206"/>
                <a:gd name="connsiteY5" fmla="*/ 104922 h 212587"/>
                <a:gd name="connsiteX6" fmla="*/ 64125 w 490206"/>
                <a:gd name="connsiteY6" fmla="*/ 135944 h 212587"/>
                <a:gd name="connsiteX7" fmla="*/ 64125 w 490206"/>
                <a:gd name="connsiteY7" fmla="*/ 135944 h 212587"/>
                <a:gd name="connsiteX8" fmla="*/ 52324 w 490206"/>
                <a:gd name="connsiteY8" fmla="*/ 141749 h 212587"/>
                <a:gd name="connsiteX9" fmla="*/ 9311 w 490206"/>
                <a:gd name="connsiteY9" fmla="*/ 150028 h 212587"/>
                <a:gd name="connsiteX10" fmla="*/ 156 w 490206"/>
                <a:gd name="connsiteY10" fmla="*/ 163333 h 212587"/>
                <a:gd name="connsiteX11" fmla="*/ 11404 w 490206"/>
                <a:gd name="connsiteY11" fmla="*/ 172676 h 212587"/>
                <a:gd name="connsiteX12" fmla="*/ 13593 w 490206"/>
                <a:gd name="connsiteY12" fmla="*/ 172676 h 212587"/>
                <a:gd name="connsiteX13" fmla="*/ 56607 w 490206"/>
                <a:gd name="connsiteY13" fmla="*/ 164397 h 212587"/>
                <a:gd name="connsiteX14" fmla="*/ 64125 w 490206"/>
                <a:gd name="connsiteY14" fmla="*/ 166490 h 212587"/>
                <a:gd name="connsiteX15" fmla="*/ 78970 w 490206"/>
                <a:gd name="connsiteY15" fmla="*/ 154215 h 212587"/>
                <a:gd name="connsiteX16" fmla="*/ 115608 w 490206"/>
                <a:gd name="connsiteY16" fmla="*/ 125667 h 212587"/>
                <a:gd name="connsiteX17" fmla="*/ 178321 w 490206"/>
                <a:gd name="connsiteY17" fmla="*/ 125667 h 212587"/>
                <a:gd name="connsiteX18" fmla="*/ 206870 w 490206"/>
                <a:gd name="connsiteY18" fmla="*/ 207504 h 212587"/>
                <a:gd name="connsiteX19" fmla="*/ 213436 w 490206"/>
                <a:gd name="connsiteY19" fmla="*/ 212548 h 212587"/>
                <a:gd name="connsiteX20" fmla="*/ 214103 w 490206"/>
                <a:gd name="connsiteY20" fmla="*/ 212548 h 212587"/>
                <a:gd name="connsiteX21" fmla="*/ 220764 w 490206"/>
                <a:gd name="connsiteY21" fmla="*/ 208741 h 212587"/>
                <a:gd name="connsiteX22" fmla="*/ 267489 w 490206"/>
                <a:gd name="connsiteY22" fmla="*/ 125667 h 212587"/>
                <a:gd name="connsiteX23" fmla="*/ 280241 w 490206"/>
                <a:gd name="connsiteY23" fmla="*/ 125667 h 212587"/>
                <a:gd name="connsiteX24" fmla="*/ 286998 w 490206"/>
                <a:gd name="connsiteY24" fmla="*/ 123478 h 212587"/>
                <a:gd name="connsiteX25" fmla="*/ 423272 w 490206"/>
                <a:gd name="connsiteY25" fmla="*/ 23180 h 212587"/>
                <a:gd name="connsiteX26" fmla="*/ 478752 w 490206"/>
                <a:gd name="connsiteY26" fmla="*/ 23180 h 212587"/>
                <a:gd name="connsiteX27" fmla="*/ 490172 w 490206"/>
                <a:gd name="connsiteY27" fmla="*/ 11761 h 212587"/>
                <a:gd name="connsiteX28" fmla="*/ 478752 w 490206"/>
                <a:gd name="connsiteY28" fmla="*/ 342 h 212587"/>
                <a:gd name="connsiteX29" fmla="*/ 215720 w 490206"/>
                <a:gd name="connsiteY29" fmla="*/ 186283 h 212587"/>
                <a:gd name="connsiteX30" fmla="*/ 194213 w 490206"/>
                <a:gd name="connsiteY30" fmla="*/ 125286 h 212587"/>
                <a:gd name="connsiteX31" fmla="*/ 250074 w 490206"/>
                <a:gd name="connsiteY31" fmla="*/ 125286 h 21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90206" h="212587">
                  <a:moveTo>
                    <a:pt x="478752" y="-39"/>
                  </a:moveTo>
                  <a:lnTo>
                    <a:pt x="419465" y="-39"/>
                  </a:lnTo>
                  <a:cubicBezTo>
                    <a:pt x="417020" y="-68"/>
                    <a:pt x="414631" y="738"/>
                    <a:pt x="412709" y="2245"/>
                  </a:cubicBezTo>
                  <a:lnTo>
                    <a:pt x="276435" y="102448"/>
                  </a:lnTo>
                  <a:lnTo>
                    <a:pt x="111707" y="102448"/>
                  </a:lnTo>
                  <a:cubicBezTo>
                    <a:pt x="109175" y="102452"/>
                    <a:pt x="106720" y="103325"/>
                    <a:pt x="104760" y="104922"/>
                  </a:cubicBezTo>
                  <a:lnTo>
                    <a:pt x="64125" y="135944"/>
                  </a:lnTo>
                  <a:lnTo>
                    <a:pt x="64125" y="135944"/>
                  </a:lnTo>
                  <a:cubicBezTo>
                    <a:pt x="59500" y="135937"/>
                    <a:pt x="55141" y="138082"/>
                    <a:pt x="52324" y="141749"/>
                  </a:cubicBezTo>
                  <a:lnTo>
                    <a:pt x="9311" y="150028"/>
                  </a:lnTo>
                  <a:cubicBezTo>
                    <a:pt x="3106" y="151174"/>
                    <a:pt x="-986" y="157131"/>
                    <a:pt x="156" y="163333"/>
                  </a:cubicBezTo>
                  <a:cubicBezTo>
                    <a:pt x="1155" y="168753"/>
                    <a:pt x="5894" y="172684"/>
                    <a:pt x="11404" y="172676"/>
                  </a:cubicBezTo>
                  <a:cubicBezTo>
                    <a:pt x="12127" y="172775"/>
                    <a:pt x="12870" y="172775"/>
                    <a:pt x="13593" y="172676"/>
                  </a:cubicBezTo>
                  <a:lnTo>
                    <a:pt x="56607" y="164397"/>
                  </a:lnTo>
                  <a:cubicBezTo>
                    <a:pt x="58872" y="165775"/>
                    <a:pt x="61470" y="166499"/>
                    <a:pt x="64125" y="166490"/>
                  </a:cubicBezTo>
                  <a:cubicBezTo>
                    <a:pt x="71376" y="166484"/>
                    <a:pt x="77600" y="161335"/>
                    <a:pt x="78970" y="154215"/>
                  </a:cubicBezTo>
                  <a:lnTo>
                    <a:pt x="115608" y="125667"/>
                  </a:lnTo>
                  <a:lnTo>
                    <a:pt x="178321" y="125667"/>
                  </a:lnTo>
                  <a:lnTo>
                    <a:pt x="206870" y="207504"/>
                  </a:lnTo>
                  <a:cubicBezTo>
                    <a:pt x="207869" y="210332"/>
                    <a:pt x="210448" y="212308"/>
                    <a:pt x="213436" y="212548"/>
                  </a:cubicBezTo>
                  <a:lnTo>
                    <a:pt x="214103" y="212548"/>
                  </a:lnTo>
                  <a:cubicBezTo>
                    <a:pt x="216843" y="212552"/>
                    <a:pt x="219374" y="211103"/>
                    <a:pt x="220764" y="208741"/>
                  </a:cubicBezTo>
                  <a:lnTo>
                    <a:pt x="267489" y="125667"/>
                  </a:lnTo>
                  <a:lnTo>
                    <a:pt x="280241" y="125667"/>
                  </a:lnTo>
                  <a:cubicBezTo>
                    <a:pt x="282668" y="125654"/>
                    <a:pt x="285028" y="124890"/>
                    <a:pt x="286998" y="123478"/>
                  </a:cubicBezTo>
                  <a:lnTo>
                    <a:pt x="423272" y="23180"/>
                  </a:lnTo>
                  <a:lnTo>
                    <a:pt x="478752" y="23180"/>
                  </a:lnTo>
                  <a:cubicBezTo>
                    <a:pt x="485062" y="23180"/>
                    <a:pt x="490172" y="18067"/>
                    <a:pt x="490172" y="11761"/>
                  </a:cubicBezTo>
                  <a:cubicBezTo>
                    <a:pt x="490172" y="5455"/>
                    <a:pt x="485062" y="342"/>
                    <a:pt x="478752" y="342"/>
                  </a:cubicBezTo>
                  <a:close/>
                  <a:moveTo>
                    <a:pt x="215720" y="186283"/>
                  </a:moveTo>
                  <a:lnTo>
                    <a:pt x="194213" y="125286"/>
                  </a:lnTo>
                  <a:lnTo>
                    <a:pt x="250074" y="125286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A8EA9B4E-4549-6145-B7DF-230F7FFA1B6D}"/>
                </a:ext>
              </a:extLst>
            </p:cNvPr>
            <p:cNvSpPr/>
            <p:nvPr/>
          </p:nvSpPr>
          <p:spPr>
            <a:xfrm>
              <a:off x="6387365" y="940163"/>
              <a:ext cx="565524" cy="224340"/>
            </a:xfrm>
            <a:custGeom>
              <a:avLst/>
              <a:gdLst>
                <a:gd name="connsiteX0" fmla="*/ 318595 w 327976"/>
                <a:gd name="connsiteY0" fmla="*/ 59934 h 130106"/>
                <a:gd name="connsiteX1" fmla="*/ 13596 w 327976"/>
                <a:gd name="connsiteY1" fmla="*/ 174 h 130106"/>
                <a:gd name="connsiteX2" fmla="*/ 178 w 327976"/>
                <a:gd name="connsiteY2" fmla="*/ 9214 h 130106"/>
                <a:gd name="connsiteX3" fmla="*/ 9219 w 327976"/>
                <a:gd name="connsiteY3" fmla="*/ 22631 h 130106"/>
                <a:gd name="connsiteX4" fmla="*/ 31297 w 327976"/>
                <a:gd name="connsiteY4" fmla="*/ 26914 h 130106"/>
                <a:gd name="connsiteX5" fmla="*/ 79830 w 327976"/>
                <a:gd name="connsiteY5" fmla="*/ 119313 h 130106"/>
                <a:gd name="connsiteX6" fmla="*/ 97816 w 327976"/>
                <a:gd name="connsiteY6" fmla="*/ 130067 h 130106"/>
                <a:gd name="connsiteX7" fmla="*/ 229998 w 327976"/>
                <a:gd name="connsiteY7" fmla="*/ 130067 h 130106"/>
                <a:gd name="connsiteX8" fmla="*/ 250934 w 327976"/>
                <a:gd name="connsiteY8" fmla="*/ 121407 h 130106"/>
                <a:gd name="connsiteX9" fmla="*/ 293853 w 327976"/>
                <a:gd name="connsiteY9" fmla="*/ 78300 h 130106"/>
                <a:gd name="connsiteX10" fmla="*/ 314218 w 327976"/>
                <a:gd name="connsiteY10" fmla="*/ 82296 h 130106"/>
                <a:gd name="connsiteX11" fmla="*/ 316407 w 327976"/>
                <a:gd name="connsiteY11" fmla="*/ 82296 h 130106"/>
                <a:gd name="connsiteX12" fmla="*/ 327940 w 327976"/>
                <a:gd name="connsiteY12" fmla="*/ 70993 h 130106"/>
                <a:gd name="connsiteX13" fmla="*/ 318595 w 327976"/>
                <a:gd name="connsiteY13" fmla="*/ 59648 h 13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7976" h="130106">
                  <a:moveTo>
                    <a:pt x="318595" y="59934"/>
                  </a:moveTo>
                  <a:lnTo>
                    <a:pt x="13596" y="174"/>
                  </a:lnTo>
                  <a:cubicBezTo>
                    <a:pt x="7392" y="-1035"/>
                    <a:pt x="1387" y="3012"/>
                    <a:pt x="178" y="9214"/>
                  </a:cubicBezTo>
                  <a:cubicBezTo>
                    <a:pt x="-1030" y="15415"/>
                    <a:pt x="3014" y="21423"/>
                    <a:pt x="9219" y="22631"/>
                  </a:cubicBezTo>
                  <a:lnTo>
                    <a:pt x="31297" y="26914"/>
                  </a:lnTo>
                  <a:lnTo>
                    <a:pt x="79830" y="119313"/>
                  </a:lnTo>
                  <a:cubicBezTo>
                    <a:pt x="83684" y="125646"/>
                    <a:pt x="90412" y="129670"/>
                    <a:pt x="97816" y="130067"/>
                  </a:cubicBezTo>
                  <a:lnTo>
                    <a:pt x="229998" y="130067"/>
                  </a:lnTo>
                  <a:cubicBezTo>
                    <a:pt x="237764" y="129675"/>
                    <a:pt x="245158" y="126617"/>
                    <a:pt x="250934" y="121407"/>
                  </a:cubicBezTo>
                  <a:lnTo>
                    <a:pt x="293853" y="78300"/>
                  </a:lnTo>
                  <a:lnTo>
                    <a:pt x="314218" y="82296"/>
                  </a:lnTo>
                  <a:cubicBezTo>
                    <a:pt x="314941" y="82395"/>
                    <a:pt x="315683" y="82395"/>
                    <a:pt x="316407" y="82296"/>
                  </a:cubicBezTo>
                  <a:cubicBezTo>
                    <a:pt x="322716" y="82360"/>
                    <a:pt x="327874" y="77300"/>
                    <a:pt x="327940" y="70993"/>
                  </a:cubicBezTo>
                  <a:cubicBezTo>
                    <a:pt x="327997" y="65443"/>
                    <a:pt x="324058" y="60656"/>
                    <a:pt x="318595" y="59648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4" name="Forma libre 54">
            <a:extLst>
              <a:ext uri="{FF2B5EF4-FFF2-40B4-BE49-F238E27FC236}">
                <a16:creationId xmlns:a16="http://schemas.microsoft.com/office/drawing/2014/main" id="{DB06624B-38BD-9444-9F13-12245070F50A}"/>
              </a:ext>
            </a:extLst>
          </p:cNvPr>
          <p:cNvSpPr/>
          <p:nvPr/>
        </p:nvSpPr>
        <p:spPr>
          <a:xfrm>
            <a:off x="14739241" y="6603506"/>
            <a:ext cx="1282291" cy="921054"/>
          </a:xfrm>
          <a:custGeom>
            <a:avLst/>
            <a:gdLst>
              <a:gd name="connsiteX0" fmla="*/ 815274 w 812734"/>
              <a:gd name="connsiteY0" fmla="*/ 567280 h 583777"/>
              <a:gd name="connsiteX1" fmla="*/ 798765 w 812734"/>
              <a:gd name="connsiteY1" fmla="*/ 583778 h 583777"/>
              <a:gd name="connsiteX2" fmla="*/ 17778 w 812734"/>
              <a:gd name="connsiteY2" fmla="*/ 583778 h 583777"/>
              <a:gd name="connsiteX3" fmla="*/ 1270 w 812734"/>
              <a:gd name="connsiteY3" fmla="*/ 567280 h 583777"/>
              <a:gd name="connsiteX4" fmla="*/ 17778 w 812734"/>
              <a:gd name="connsiteY4" fmla="*/ 550781 h 583777"/>
              <a:gd name="connsiteX5" fmla="*/ 798765 w 812734"/>
              <a:gd name="connsiteY5" fmla="*/ 550781 h 583777"/>
              <a:gd name="connsiteX6" fmla="*/ 815274 w 812734"/>
              <a:gd name="connsiteY6" fmla="*/ 567280 h 583777"/>
              <a:gd name="connsiteX7" fmla="*/ 388588 w 812734"/>
              <a:gd name="connsiteY7" fmla="*/ 346459 h 583777"/>
              <a:gd name="connsiteX8" fmla="*/ 388588 w 812734"/>
              <a:gd name="connsiteY8" fmla="*/ 192901 h 583777"/>
              <a:gd name="connsiteX9" fmla="*/ 265408 w 812734"/>
              <a:gd name="connsiteY9" fmla="*/ 192901 h 583777"/>
              <a:gd name="connsiteX10" fmla="*/ 142228 w 812734"/>
              <a:gd name="connsiteY10" fmla="*/ 192901 h 583777"/>
              <a:gd name="connsiteX11" fmla="*/ 142228 w 812734"/>
              <a:gd name="connsiteY11" fmla="*/ 346459 h 583777"/>
              <a:gd name="connsiteX12" fmla="*/ 265408 w 812734"/>
              <a:gd name="connsiteY12" fmla="*/ 346459 h 583777"/>
              <a:gd name="connsiteX13" fmla="*/ 388588 w 812734"/>
              <a:gd name="connsiteY13" fmla="*/ 346459 h 583777"/>
              <a:gd name="connsiteX14" fmla="*/ 246360 w 812734"/>
              <a:gd name="connsiteY14" fmla="*/ 385801 h 583777"/>
              <a:gd name="connsiteX15" fmla="*/ 123179 w 812734"/>
              <a:gd name="connsiteY15" fmla="*/ 385801 h 583777"/>
              <a:gd name="connsiteX16" fmla="*/ 0 w 812734"/>
              <a:gd name="connsiteY16" fmla="*/ 385801 h 583777"/>
              <a:gd name="connsiteX17" fmla="*/ 0 w 812734"/>
              <a:gd name="connsiteY17" fmla="*/ 539360 h 583777"/>
              <a:gd name="connsiteX18" fmla="*/ 247630 w 812734"/>
              <a:gd name="connsiteY18" fmla="*/ 539360 h 583777"/>
              <a:gd name="connsiteX19" fmla="*/ 247630 w 812734"/>
              <a:gd name="connsiteY19" fmla="*/ 385801 h 583777"/>
              <a:gd name="connsiteX20" fmla="*/ 530817 w 812734"/>
              <a:gd name="connsiteY20" fmla="*/ 153559 h 583777"/>
              <a:gd name="connsiteX21" fmla="*/ 530817 w 812734"/>
              <a:gd name="connsiteY21" fmla="*/ 0 h 583777"/>
              <a:gd name="connsiteX22" fmla="*/ 283187 w 812734"/>
              <a:gd name="connsiteY22" fmla="*/ 0 h 583777"/>
              <a:gd name="connsiteX23" fmla="*/ 283187 w 812734"/>
              <a:gd name="connsiteY23" fmla="*/ 153559 h 583777"/>
              <a:gd name="connsiteX24" fmla="*/ 406367 w 812734"/>
              <a:gd name="connsiteY24" fmla="*/ 153559 h 583777"/>
              <a:gd name="connsiteX25" fmla="*/ 530817 w 812734"/>
              <a:gd name="connsiteY25" fmla="*/ 153559 h 583777"/>
              <a:gd name="connsiteX26" fmla="*/ 283187 w 812734"/>
              <a:gd name="connsiteY26" fmla="*/ 385801 h 583777"/>
              <a:gd name="connsiteX27" fmla="*/ 283187 w 812734"/>
              <a:gd name="connsiteY27" fmla="*/ 539360 h 583777"/>
              <a:gd name="connsiteX28" fmla="*/ 530817 w 812734"/>
              <a:gd name="connsiteY28" fmla="*/ 539360 h 583777"/>
              <a:gd name="connsiteX29" fmla="*/ 530817 w 812734"/>
              <a:gd name="connsiteY29" fmla="*/ 385801 h 583777"/>
              <a:gd name="connsiteX30" fmla="*/ 407637 w 812734"/>
              <a:gd name="connsiteY30" fmla="*/ 385801 h 583777"/>
              <a:gd name="connsiteX31" fmla="*/ 283187 w 812734"/>
              <a:gd name="connsiteY31" fmla="*/ 385801 h 583777"/>
              <a:gd name="connsiteX32" fmla="*/ 690824 w 812734"/>
              <a:gd name="connsiteY32" fmla="*/ 385801 h 583777"/>
              <a:gd name="connsiteX33" fmla="*/ 567644 w 812734"/>
              <a:gd name="connsiteY33" fmla="*/ 385801 h 583777"/>
              <a:gd name="connsiteX34" fmla="*/ 567644 w 812734"/>
              <a:gd name="connsiteY34" fmla="*/ 539360 h 583777"/>
              <a:gd name="connsiteX35" fmla="*/ 815274 w 812734"/>
              <a:gd name="connsiteY35" fmla="*/ 539360 h 583777"/>
              <a:gd name="connsiteX36" fmla="*/ 815274 w 812734"/>
              <a:gd name="connsiteY36" fmla="*/ 385801 h 583777"/>
              <a:gd name="connsiteX37" fmla="*/ 690824 w 812734"/>
              <a:gd name="connsiteY37" fmla="*/ 385801 h 583777"/>
              <a:gd name="connsiteX38" fmla="*/ 425416 w 812734"/>
              <a:gd name="connsiteY38" fmla="*/ 346459 h 583777"/>
              <a:gd name="connsiteX39" fmla="*/ 548595 w 812734"/>
              <a:gd name="connsiteY39" fmla="*/ 346459 h 583777"/>
              <a:gd name="connsiteX40" fmla="*/ 671776 w 812734"/>
              <a:gd name="connsiteY40" fmla="*/ 346459 h 583777"/>
              <a:gd name="connsiteX41" fmla="*/ 671776 w 812734"/>
              <a:gd name="connsiteY41" fmla="*/ 192901 h 583777"/>
              <a:gd name="connsiteX42" fmla="*/ 548595 w 812734"/>
              <a:gd name="connsiteY42" fmla="*/ 192901 h 583777"/>
              <a:gd name="connsiteX43" fmla="*/ 425416 w 812734"/>
              <a:gd name="connsiteY43" fmla="*/ 192901 h 583777"/>
              <a:gd name="connsiteX44" fmla="*/ 425416 w 812734"/>
              <a:gd name="connsiteY44" fmla="*/ 346459 h 58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12734" h="583777">
                <a:moveTo>
                  <a:pt x="815274" y="567280"/>
                </a:moveTo>
                <a:cubicBezTo>
                  <a:pt x="815274" y="576163"/>
                  <a:pt x="807655" y="583778"/>
                  <a:pt x="798765" y="583778"/>
                </a:cubicBezTo>
                <a:lnTo>
                  <a:pt x="17778" y="583778"/>
                </a:lnTo>
                <a:cubicBezTo>
                  <a:pt x="8889" y="583778"/>
                  <a:pt x="1270" y="576163"/>
                  <a:pt x="1270" y="567280"/>
                </a:cubicBezTo>
                <a:cubicBezTo>
                  <a:pt x="1270" y="558396"/>
                  <a:pt x="8889" y="550781"/>
                  <a:pt x="17778" y="550781"/>
                </a:cubicBezTo>
                <a:lnTo>
                  <a:pt x="798765" y="550781"/>
                </a:lnTo>
                <a:cubicBezTo>
                  <a:pt x="807655" y="550781"/>
                  <a:pt x="815274" y="558396"/>
                  <a:pt x="815274" y="567280"/>
                </a:cubicBezTo>
                <a:close/>
                <a:moveTo>
                  <a:pt x="388588" y="346459"/>
                </a:moveTo>
                <a:lnTo>
                  <a:pt x="388588" y="192901"/>
                </a:lnTo>
                <a:lnTo>
                  <a:pt x="265408" y="192901"/>
                </a:lnTo>
                <a:lnTo>
                  <a:pt x="142228" y="192901"/>
                </a:lnTo>
                <a:lnTo>
                  <a:pt x="142228" y="346459"/>
                </a:lnTo>
                <a:lnTo>
                  <a:pt x="265408" y="346459"/>
                </a:lnTo>
                <a:lnTo>
                  <a:pt x="388588" y="346459"/>
                </a:lnTo>
                <a:close/>
                <a:moveTo>
                  <a:pt x="246360" y="385801"/>
                </a:moveTo>
                <a:lnTo>
                  <a:pt x="123179" y="385801"/>
                </a:lnTo>
                <a:lnTo>
                  <a:pt x="0" y="385801"/>
                </a:lnTo>
                <a:lnTo>
                  <a:pt x="0" y="539360"/>
                </a:lnTo>
                <a:lnTo>
                  <a:pt x="247630" y="539360"/>
                </a:lnTo>
                <a:lnTo>
                  <a:pt x="247630" y="385801"/>
                </a:lnTo>
                <a:close/>
                <a:moveTo>
                  <a:pt x="530817" y="153559"/>
                </a:moveTo>
                <a:lnTo>
                  <a:pt x="530817" y="0"/>
                </a:lnTo>
                <a:lnTo>
                  <a:pt x="283187" y="0"/>
                </a:lnTo>
                <a:lnTo>
                  <a:pt x="283187" y="153559"/>
                </a:lnTo>
                <a:lnTo>
                  <a:pt x="406367" y="153559"/>
                </a:lnTo>
                <a:lnTo>
                  <a:pt x="530817" y="153559"/>
                </a:lnTo>
                <a:close/>
                <a:moveTo>
                  <a:pt x="283187" y="385801"/>
                </a:moveTo>
                <a:lnTo>
                  <a:pt x="283187" y="539360"/>
                </a:lnTo>
                <a:lnTo>
                  <a:pt x="530817" y="539360"/>
                </a:lnTo>
                <a:lnTo>
                  <a:pt x="530817" y="385801"/>
                </a:lnTo>
                <a:lnTo>
                  <a:pt x="407637" y="385801"/>
                </a:lnTo>
                <a:lnTo>
                  <a:pt x="283187" y="385801"/>
                </a:lnTo>
                <a:close/>
                <a:moveTo>
                  <a:pt x="690824" y="385801"/>
                </a:moveTo>
                <a:lnTo>
                  <a:pt x="567644" y="385801"/>
                </a:lnTo>
                <a:lnTo>
                  <a:pt x="567644" y="539360"/>
                </a:lnTo>
                <a:lnTo>
                  <a:pt x="815274" y="539360"/>
                </a:lnTo>
                <a:lnTo>
                  <a:pt x="815274" y="385801"/>
                </a:lnTo>
                <a:lnTo>
                  <a:pt x="690824" y="385801"/>
                </a:lnTo>
                <a:close/>
                <a:moveTo>
                  <a:pt x="425416" y="346459"/>
                </a:moveTo>
                <a:lnTo>
                  <a:pt x="548595" y="346459"/>
                </a:lnTo>
                <a:lnTo>
                  <a:pt x="671776" y="346459"/>
                </a:lnTo>
                <a:lnTo>
                  <a:pt x="671776" y="192901"/>
                </a:lnTo>
                <a:lnTo>
                  <a:pt x="548595" y="192901"/>
                </a:lnTo>
                <a:lnTo>
                  <a:pt x="425416" y="192901"/>
                </a:lnTo>
                <a:lnTo>
                  <a:pt x="425416" y="346459"/>
                </a:lnTo>
                <a:close/>
              </a:path>
            </a:pathLst>
          </a:custGeom>
          <a:solidFill>
            <a:schemeClr val="bg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6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01" name="Pentagon 5">
            <a:extLst>
              <a:ext uri="{FF2B5EF4-FFF2-40B4-BE49-F238E27FC236}">
                <a16:creationId xmlns:a16="http://schemas.microsoft.com/office/drawing/2014/main" id="{3BA23A0B-E020-C44F-BE26-49E596B0BDC8}"/>
              </a:ext>
            </a:extLst>
          </p:cNvPr>
          <p:cNvSpPr/>
          <p:nvPr/>
        </p:nvSpPr>
        <p:spPr>
          <a:xfrm rot="16200000">
            <a:off x="14551529" y="4669585"/>
            <a:ext cx="7471163" cy="7867686"/>
          </a:xfrm>
          <a:prstGeom prst="homePlate">
            <a:avLst>
              <a:gd name="adj" fmla="val 2682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4A6AE-9A78-BD41-A788-0D9A5ED74CDB}"/>
              </a:ext>
            </a:extLst>
          </p:cNvPr>
          <p:cNvGrpSpPr/>
          <p:nvPr/>
        </p:nvGrpSpPr>
        <p:grpSpPr>
          <a:xfrm>
            <a:off x="16029218" y="7010400"/>
            <a:ext cx="4515784" cy="4432466"/>
            <a:chOff x="16020459" y="7063544"/>
            <a:chExt cx="4096967" cy="4021378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5568056-A4AF-7E46-AD9C-90106D34B344}"/>
                </a:ext>
              </a:extLst>
            </p:cNvPr>
            <p:cNvSpPr/>
            <p:nvPr/>
          </p:nvSpPr>
          <p:spPr>
            <a:xfrm>
              <a:off x="16020459" y="7063544"/>
              <a:ext cx="1832060" cy="183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F7C312BD-D10E-D248-80E5-0A25FD2EA102}"/>
                </a:ext>
              </a:extLst>
            </p:cNvPr>
            <p:cNvSpPr/>
            <p:nvPr/>
          </p:nvSpPr>
          <p:spPr>
            <a:xfrm>
              <a:off x="17165767" y="9252864"/>
              <a:ext cx="1832060" cy="183205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1470A25-4062-664B-A848-E72EB3979824}"/>
                </a:ext>
              </a:extLst>
            </p:cNvPr>
            <p:cNvGrpSpPr/>
            <p:nvPr/>
          </p:nvGrpSpPr>
          <p:grpSpPr>
            <a:xfrm>
              <a:off x="18285366" y="7063544"/>
              <a:ext cx="1832060" cy="1832058"/>
              <a:chOff x="19226477" y="7976057"/>
              <a:chExt cx="1832060" cy="1832058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44B364FC-2681-BB46-8EE9-EA4CEEA32534}"/>
                  </a:ext>
                </a:extLst>
              </p:cNvPr>
              <p:cNvSpPr/>
              <p:nvPr/>
            </p:nvSpPr>
            <p:spPr>
              <a:xfrm>
                <a:off x="19226477" y="7976057"/>
                <a:ext cx="1832060" cy="183205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7D99AC27-9306-1E4A-BA3A-2DBB815C02FB}"/>
                  </a:ext>
                </a:extLst>
              </p:cNvPr>
              <p:cNvSpPr/>
              <p:nvPr/>
            </p:nvSpPr>
            <p:spPr>
              <a:xfrm rot="1800000">
                <a:off x="19998500" y="8415412"/>
                <a:ext cx="321423" cy="953347"/>
              </a:xfrm>
              <a:custGeom>
                <a:avLst/>
                <a:gdLst>
                  <a:gd name="connsiteX0" fmla="*/ 90012 w 364808"/>
                  <a:gd name="connsiteY0" fmla="*/ 51100 h 1082029"/>
                  <a:gd name="connsiteX1" fmla="*/ 182785 w 364808"/>
                  <a:gd name="connsiteY1" fmla="*/ 121801 h 1082029"/>
                  <a:gd name="connsiteX2" fmla="*/ 275749 w 364808"/>
                  <a:gd name="connsiteY2" fmla="*/ 51195 h 1082029"/>
                  <a:gd name="connsiteX3" fmla="*/ 60484 w 364808"/>
                  <a:gd name="connsiteY3" fmla="*/ 0 h 1082029"/>
                  <a:gd name="connsiteX4" fmla="*/ 60674 w 364808"/>
                  <a:gd name="connsiteY4" fmla="*/ 0 h 1082029"/>
                  <a:gd name="connsiteX5" fmla="*/ 304800 w 364808"/>
                  <a:gd name="connsiteY5" fmla="*/ 96 h 1082029"/>
                  <a:gd name="connsiteX6" fmla="*/ 330327 w 364808"/>
                  <a:gd name="connsiteY6" fmla="*/ 25598 h 1082029"/>
                  <a:gd name="connsiteX7" fmla="*/ 240156 w 364808"/>
                  <a:gd name="connsiteY7" fmla="*/ 161500 h 1082029"/>
                  <a:gd name="connsiteX8" fmla="*/ 236887 w 364808"/>
                  <a:gd name="connsiteY8" fmla="*/ 162159 h 1082029"/>
                  <a:gd name="connsiteX9" fmla="*/ 236887 w 364808"/>
                  <a:gd name="connsiteY9" fmla="*/ 697248 h 1082029"/>
                  <a:gd name="connsiteX10" fmla="*/ 338423 w 364808"/>
                  <a:gd name="connsiteY10" fmla="*/ 697310 h 1082029"/>
                  <a:gd name="connsiteX11" fmla="*/ 364808 w 364808"/>
                  <a:gd name="connsiteY11" fmla="*/ 723668 h 1082029"/>
                  <a:gd name="connsiteX12" fmla="*/ 364808 w 364808"/>
                  <a:gd name="connsiteY12" fmla="*/ 723763 h 1082029"/>
                  <a:gd name="connsiteX13" fmla="*/ 364808 w 364808"/>
                  <a:gd name="connsiteY13" fmla="*/ 858315 h 1082029"/>
                  <a:gd name="connsiteX14" fmla="*/ 212408 w 364808"/>
                  <a:gd name="connsiteY14" fmla="*/ 1071752 h 1082029"/>
                  <a:gd name="connsiteX15" fmla="*/ 182499 w 364808"/>
                  <a:gd name="connsiteY15" fmla="*/ 1082029 h 1082029"/>
                  <a:gd name="connsiteX16" fmla="*/ 152400 w 364808"/>
                  <a:gd name="connsiteY16" fmla="*/ 1071752 h 1082029"/>
                  <a:gd name="connsiteX17" fmla="*/ 0 w 364808"/>
                  <a:gd name="connsiteY17" fmla="*/ 858125 h 1082029"/>
                  <a:gd name="connsiteX18" fmla="*/ 0 w 364808"/>
                  <a:gd name="connsiteY18" fmla="*/ 723573 h 1082029"/>
                  <a:gd name="connsiteX19" fmla="*/ 26289 w 364808"/>
                  <a:gd name="connsiteY19" fmla="*/ 697119 h 1082029"/>
                  <a:gd name="connsiteX20" fmla="*/ 26480 w 364808"/>
                  <a:gd name="connsiteY20" fmla="*/ 697119 h 1082029"/>
                  <a:gd name="connsiteX21" fmla="*/ 128969 w 364808"/>
                  <a:gd name="connsiteY21" fmla="*/ 697182 h 1082029"/>
                  <a:gd name="connsiteX22" fmla="*/ 128969 w 364808"/>
                  <a:gd name="connsiteY22" fmla="*/ 162255 h 1082029"/>
                  <a:gd name="connsiteX23" fmla="*/ 125224 w 364808"/>
                  <a:gd name="connsiteY23" fmla="*/ 161500 h 1082029"/>
                  <a:gd name="connsiteX24" fmla="*/ 35052 w 364808"/>
                  <a:gd name="connsiteY24" fmla="*/ 25598 h 1082029"/>
                  <a:gd name="connsiteX25" fmla="*/ 60484 w 364808"/>
                  <a:gd name="connsiteY25" fmla="*/ 0 h 1082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64808" h="1082029">
                    <a:moveTo>
                      <a:pt x="90012" y="51100"/>
                    </a:moveTo>
                    <a:cubicBezTo>
                      <a:pt x="101584" y="92778"/>
                      <a:pt x="139494" y="121668"/>
                      <a:pt x="182785" y="121801"/>
                    </a:cubicBezTo>
                    <a:cubicBezTo>
                      <a:pt x="226105" y="121734"/>
                      <a:pt x="264100" y="92883"/>
                      <a:pt x="275749" y="51195"/>
                    </a:cubicBezTo>
                    <a:close/>
                    <a:moveTo>
                      <a:pt x="60484" y="0"/>
                    </a:moveTo>
                    <a:cubicBezTo>
                      <a:pt x="60551" y="0"/>
                      <a:pt x="60608" y="0"/>
                      <a:pt x="60674" y="0"/>
                    </a:cubicBezTo>
                    <a:lnTo>
                      <a:pt x="304800" y="96"/>
                    </a:lnTo>
                    <a:cubicBezTo>
                      <a:pt x="318897" y="96"/>
                      <a:pt x="330327" y="11514"/>
                      <a:pt x="330327" y="25598"/>
                    </a:cubicBezTo>
                    <a:cubicBezTo>
                      <a:pt x="330327" y="86688"/>
                      <a:pt x="293144" y="139108"/>
                      <a:pt x="240156" y="161500"/>
                    </a:cubicBezTo>
                    <a:lnTo>
                      <a:pt x="236887" y="162159"/>
                    </a:lnTo>
                    <a:lnTo>
                      <a:pt x="236887" y="697248"/>
                    </a:lnTo>
                    <a:lnTo>
                      <a:pt x="338423" y="697310"/>
                    </a:lnTo>
                    <a:cubicBezTo>
                      <a:pt x="352997" y="697310"/>
                      <a:pt x="364808" y="709109"/>
                      <a:pt x="364808" y="723668"/>
                    </a:cubicBezTo>
                    <a:cubicBezTo>
                      <a:pt x="364808" y="723697"/>
                      <a:pt x="364808" y="723735"/>
                      <a:pt x="364808" y="723763"/>
                    </a:cubicBezTo>
                    <a:lnTo>
                      <a:pt x="364808" y="858315"/>
                    </a:lnTo>
                    <a:cubicBezTo>
                      <a:pt x="364722" y="954633"/>
                      <a:pt x="303543" y="1040322"/>
                      <a:pt x="212408" y="1071752"/>
                    </a:cubicBezTo>
                    <a:lnTo>
                      <a:pt x="182499" y="1082029"/>
                    </a:lnTo>
                    <a:lnTo>
                      <a:pt x="152400" y="1071752"/>
                    </a:lnTo>
                    <a:cubicBezTo>
                      <a:pt x="61160" y="1040350"/>
                      <a:pt x="-57" y="954538"/>
                      <a:pt x="0" y="858125"/>
                    </a:cubicBezTo>
                    <a:lnTo>
                      <a:pt x="0" y="723573"/>
                    </a:lnTo>
                    <a:cubicBezTo>
                      <a:pt x="-57" y="709014"/>
                      <a:pt x="11716" y="697176"/>
                      <a:pt x="26289" y="697119"/>
                    </a:cubicBezTo>
                    <a:cubicBezTo>
                      <a:pt x="26356" y="697119"/>
                      <a:pt x="26413" y="697119"/>
                      <a:pt x="26480" y="697119"/>
                    </a:cubicBezTo>
                    <a:lnTo>
                      <a:pt x="128969" y="697182"/>
                    </a:lnTo>
                    <a:lnTo>
                      <a:pt x="128969" y="162255"/>
                    </a:lnTo>
                    <a:lnTo>
                      <a:pt x="125224" y="161500"/>
                    </a:lnTo>
                    <a:cubicBezTo>
                      <a:pt x="72235" y="139108"/>
                      <a:pt x="35052" y="86688"/>
                      <a:pt x="35052" y="25598"/>
                    </a:cubicBezTo>
                    <a:cubicBezTo>
                      <a:pt x="34995" y="11514"/>
                      <a:pt x="46387" y="57"/>
                      <a:pt x="604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41" name="CuadroTexto 395">
            <a:extLst>
              <a:ext uri="{FF2B5EF4-FFF2-40B4-BE49-F238E27FC236}">
                <a16:creationId xmlns:a16="http://schemas.microsoft.com/office/drawing/2014/main" id="{D4393221-4A28-2242-8EE8-560A946D0563}"/>
              </a:ext>
            </a:extLst>
          </p:cNvPr>
          <p:cNvSpPr txBox="1"/>
          <p:nvPr/>
        </p:nvSpPr>
        <p:spPr>
          <a:xfrm>
            <a:off x="3941458" y="5160693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Desire</a:t>
            </a:r>
          </a:p>
        </p:txBody>
      </p:sp>
      <p:sp>
        <p:nvSpPr>
          <p:cNvPr id="142" name="Rectangle 56">
            <a:extLst>
              <a:ext uri="{FF2B5EF4-FFF2-40B4-BE49-F238E27FC236}">
                <a16:creationId xmlns:a16="http://schemas.microsoft.com/office/drawing/2014/main" id="{A9670ED8-FA5E-664C-AAF9-D2F05898DE4F}"/>
              </a:ext>
            </a:extLst>
          </p:cNvPr>
          <p:cNvSpPr/>
          <p:nvPr/>
        </p:nvSpPr>
        <p:spPr>
          <a:xfrm>
            <a:off x="3941459" y="5745468"/>
            <a:ext cx="90783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Marketing is the business process of creating.</a:t>
            </a:r>
          </a:p>
        </p:txBody>
      </p:sp>
      <p:sp>
        <p:nvSpPr>
          <p:cNvPr id="144" name="CuadroTexto 395">
            <a:extLst>
              <a:ext uri="{FF2B5EF4-FFF2-40B4-BE49-F238E27FC236}">
                <a16:creationId xmlns:a16="http://schemas.microsoft.com/office/drawing/2014/main" id="{20122954-3021-8B41-AC69-0B161FA5F201}"/>
              </a:ext>
            </a:extLst>
          </p:cNvPr>
          <p:cNvSpPr txBox="1"/>
          <p:nvPr/>
        </p:nvSpPr>
        <p:spPr>
          <a:xfrm>
            <a:off x="3941458" y="7876185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Knowledge</a:t>
            </a:r>
          </a:p>
        </p:txBody>
      </p:sp>
      <p:sp>
        <p:nvSpPr>
          <p:cNvPr id="145" name="Rectangle 56">
            <a:extLst>
              <a:ext uri="{FF2B5EF4-FFF2-40B4-BE49-F238E27FC236}">
                <a16:creationId xmlns:a16="http://schemas.microsoft.com/office/drawing/2014/main" id="{DA12E7D4-C04F-0947-A14C-7FE61C0A637A}"/>
              </a:ext>
            </a:extLst>
          </p:cNvPr>
          <p:cNvSpPr/>
          <p:nvPr/>
        </p:nvSpPr>
        <p:spPr>
          <a:xfrm>
            <a:off x="3941459" y="8460960"/>
            <a:ext cx="90783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Marketing is the business process of creating.</a:t>
            </a:r>
          </a:p>
        </p:txBody>
      </p:sp>
      <p:sp>
        <p:nvSpPr>
          <p:cNvPr id="147" name="CuadroTexto 395">
            <a:extLst>
              <a:ext uri="{FF2B5EF4-FFF2-40B4-BE49-F238E27FC236}">
                <a16:creationId xmlns:a16="http://schemas.microsoft.com/office/drawing/2014/main" id="{F9985C1B-083B-6744-A0D1-0876ED7549C9}"/>
              </a:ext>
            </a:extLst>
          </p:cNvPr>
          <p:cNvSpPr txBox="1"/>
          <p:nvPr/>
        </p:nvSpPr>
        <p:spPr>
          <a:xfrm>
            <a:off x="3941458" y="10536258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Awareness</a:t>
            </a:r>
          </a:p>
        </p:txBody>
      </p:sp>
      <p:sp>
        <p:nvSpPr>
          <p:cNvPr id="148" name="Rectangle 56">
            <a:extLst>
              <a:ext uri="{FF2B5EF4-FFF2-40B4-BE49-F238E27FC236}">
                <a16:creationId xmlns:a16="http://schemas.microsoft.com/office/drawing/2014/main" id="{06859151-FCAD-A34A-B4D9-B4FD0724A7D1}"/>
              </a:ext>
            </a:extLst>
          </p:cNvPr>
          <p:cNvSpPr/>
          <p:nvPr/>
        </p:nvSpPr>
        <p:spPr>
          <a:xfrm>
            <a:off x="3941459" y="11121033"/>
            <a:ext cx="90783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Marketing is the business process of creating.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10A19FCD-6A19-D54D-8B9E-68E69A657161}"/>
              </a:ext>
            </a:extLst>
          </p:cNvPr>
          <p:cNvSpPr/>
          <p:nvPr/>
        </p:nvSpPr>
        <p:spPr>
          <a:xfrm>
            <a:off x="2156695" y="5200790"/>
            <a:ext cx="1332564" cy="1332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01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DA400B3E-B5E0-AC44-8758-5BF9F1CF8BDA}"/>
              </a:ext>
            </a:extLst>
          </p:cNvPr>
          <p:cNvSpPr/>
          <p:nvPr/>
        </p:nvSpPr>
        <p:spPr>
          <a:xfrm>
            <a:off x="2156695" y="7989739"/>
            <a:ext cx="1332564" cy="13325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02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BC46B80-0333-9A4B-A0B9-80A3F15FCD9B}"/>
              </a:ext>
            </a:extLst>
          </p:cNvPr>
          <p:cNvSpPr/>
          <p:nvPr/>
        </p:nvSpPr>
        <p:spPr>
          <a:xfrm>
            <a:off x="2156695" y="10626528"/>
            <a:ext cx="1332564" cy="13325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03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90C5076-97A6-F140-B435-7D4E3AAF0042}"/>
              </a:ext>
            </a:extLst>
          </p:cNvPr>
          <p:cNvGrpSpPr/>
          <p:nvPr/>
        </p:nvGrpSpPr>
        <p:grpSpPr>
          <a:xfrm>
            <a:off x="16432406" y="7702225"/>
            <a:ext cx="1334978" cy="696134"/>
            <a:chOff x="6335026" y="940163"/>
            <a:chExt cx="845254" cy="440764"/>
          </a:xfrm>
          <a:solidFill>
            <a:schemeClr val="bg1"/>
          </a:solidFill>
        </p:grpSpPr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EB70F9C9-03AF-1649-80AE-E52A0D01B36D}"/>
                </a:ext>
              </a:extLst>
            </p:cNvPr>
            <p:cNvSpPr/>
            <p:nvPr/>
          </p:nvSpPr>
          <p:spPr>
            <a:xfrm>
              <a:off x="6353274" y="1182388"/>
              <a:ext cx="184764" cy="184755"/>
            </a:xfrm>
            <a:custGeom>
              <a:avLst/>
              <a:gdLst>
                <a:gd name="connsiteX0" fmla="*/ 53542 w 107154"/>
                <a:gd name="connsiteY0" fmla="*/ 22799 h 107149"/>
                <a:gd name="connsiteX1" fmla="*/ 84375 w 107154"/>
                <a:gd name="connsiteY1" fmla="*/ 53630 h 107149"/>
                <a:gd name="connsiteX2" fmla="*/ 53542 w 107154"/>
                <a:gd name="connsiteY2" fmla="*/ 84462 h 107149"/>
                <a:gd name="connsiteX3" fmla="*/ 22709 w 107154"/>
                <a:gd name="connsiteY3" fmla="*/ 53630 h 107149"/>
                <a:gd name="connsiteX4" fmla="*/ 22709 w 107154"/>
                <a:gd name="connsiteY4" fmla="*/ 53535 h 107149"/>
                <a:gd name="connsiteX5" fmla="*/ 53447 w 107154"/>
                <a:gd name="connsiteY5" fmla="*/ 22799 h 107149"/>
                <a:gd name="connsiteX6" fmla="*/ 53542 w 107154"/>
                <a:gd name="connsiteY6" fmla="*/ 22799 h 107149"/>
                <a:gd name="connsiteX7" fmla="*/ 53542 w 107154"/>
                <a:gd name="connsiteY7" fmla="*/ -40 h 107149"/>
                <a:gd name="connsiteX8" fmla="*/ -35 w 107154"/>
                <a:gd name="connsiteY8" fmla="*/ 53535 h 107149"/>
                <a:gd name="connsiteX9" fmla="*/ 53542 w 107154"/>
                <a:gd name="connsiteY9" fmla="*/ 107110 h 107149"/>
                <a:gd name="connsiteX10" fmla="*/ 107119 w 107154"/>
                <a:gd name="connsiteY10" fmla="*/ 53535 h 107149"/>
                <a:gd name="connsiteX11" fmla="*/ 53542 w 107154"/>
                <a:gd name="connsiteY11" fmla="*/ -40 h 10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154" h="107149">
                  <a:moveTo>
                    <a:pt x="53542" y="22799"/>
                  </a:moveTo>
                  <a:cubicBezTo>
                    <a:pt x="70567" y="22799"/>
                    <a:pt x="84375" y="36602"/>
                    <a:pt x="84375" y="53630"/>
                  </a:cubicBezTo>
                  <a:cubicBezTo>
                    <a:pt x="84375" y="70658"/>
                    <a:pt x="70567" y="84462"/>
                    <a:pt x="53542" y="84462"/>
                  </a:cubicBezTo>
                  <a:cubicBezTo>
                    <a:pt x="36517" y="84462"/>
                    <a:pt x="22709" y="70658"/>
                    <a:pt x="22709" y="53630"/>
                  </a:cubicBezTo>
                  <a:cubicBezTo>
                    <a:pt x="22709" y="53599"/>
                    <a:pt x="22709" y="53567"/>
                    <a:pt x="22709" y="53535"/>
                  </a:cubicBezTo>
                  <a:cubicBezTo>
                    <a:pt x="22709" y="36560"/>
                    <a:pt x="36470" y="22799"/>
                    <a:pt x="53447" y="22799"/>
                  </a:cubicBezTo>
                  <a:cubicBezTo>
                    <a:pt x="53475" y="22799"/>
                    <a:pt x="53513" y="22799"/>
                    <a:pt x="53542" y="22799"/>
                  </a:cubicBezTo>
                  <a:close/>
                  <a:moveTo>
                    <a:pt x="53542" y="-40"/>
                  </a:moveTo>
                  <a:cubicBezTo>
                    <a:pt x="23956" y="-40"/>
                    <a:pt x="-35" y="23946"/>
                    <a:pt x="-35" y="53535"/>
                  </a:cubicBezTo>
                  <a:cubicBezTo>
                    <a:pt x="-35" y="83124"/>
                    <a:pt x="23956" y="107110"/>
                    <a:pt x="53542" y="107110"/>
                  </a:cubicBezTo>
                  <a:cubicBezTo>
                    <a:pt x="83128" y="107110"/>
                    <a:pt x="107119" y="83124"/>
                    <a:pt x="107119" y="53535"/>
                  </a:cubicBezTo>
                  <a:cubicBezTo>
                    <a:pt x="107071" y="23968"/>
                    <a:pt x="83109" y="13"/>
                    <a:pt x="53542" y="-40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8AE42593-B756-2E4E-8D43-F2A627482929}"/>
                </a:ext>
              </a:extLst>
            </p:cNvPr>
            <p:cNvSpPr/>
            <p:nvPr/>
          </p:nvSpPr>
          <p:spPr>
            <a:xfrm>
              <a:off x="6335026" y="1014367"/>
              <a:ext cx="845254" cy="366560"/>
            </a:xfrm>
            <a:custGeom>
              <a:avLst/>
              <a:gdLst>
                <a:gd name="connsiteX0" fmla="*/ 478752 w 490206"/>
                <a:gd name="connsiteY0" fmla="*/ -39 h 212587"/>
                <a:gd name="connsiteX1" fmla="*/ 419465 w 490206"/>
                <a:gd name="connsiteY1" fmla="*/ -39 h 212587"/>
                <a:gd name="connsiteX2" fmla="*/ 412709 w 490206"/>
                <a:gd name="connsiteY2" fmla="*/ 2245 h 212587"/>
                <a:gd name="connsiteX3" fmla="*/ 276435 w 490206"/>
                <a:gd name="connsiteY3" fmla="*/ 102448 h 212587"/>
                <a:gd name="connsiteX4" fmla="*/ 111707 w 490206"/>
                <a:gd name="connsiteY4" fmla="*/ 102448 h 212587"/>
                <a:gd name="connsiteX5" fmla="*/ 104760 w 490206"/>
                <a:gd name="connsiteY5" fmla="*/ 104922 h 212587"/>
                <a:gd name="connsiteX6" fmla="*/ 64125 w 490206"/>
                <a:gd name="connsiteY6" fmla="*/ 135944 h 212587"/>
                <a:gd name="connsiteX7" fmla="*/ 64125 w 490206"/>
                <a:gd name="connsiteY7" fmla="*/ 135944 h 212587"/>
                <a:gd name="connsiteX8" fmla="*/ 52324 w 490206"/>
                <a:gd name="connsiteY8" fmla="*/ 141749 h 212587"/>
                <a:gd name="connsiteX9" fmla="*/ 9311 w 490206"/>
                <a:gd name="connsiteY9" fmla="*/ 150028 h 212587"/>
                <a:gd name="connsiteX10" fmla="*/ 156 w 490206"/>
                <a:gd name="connsiteY10" fmla="*/ 163333 h 212587"/>
                <a:gd name="connsiteX11" fmla="*/ 11404 w 490206"/>
                <a:gd name="connsiteY11" fmla="*/ 172676 h 212587"/>
                <a:gd name="connsiteX12" fmla="*/ 13593 w 490206"/>
                <a:gd name="connsiteY12" fmla="*/ 172676 h 212587"/>
                <a:gd name="connsiteX13" fmla="*/ 56607 w 490206"/>
                <a:gd name="connsiteY13" fmla="*/ 164397 h 212587"/>
                <a:gd name="connsiteX14" fmla="*/ 64125 w 490206"/>
                <a:gd name="connsiteY14" fmla="*/ 166490 h 212587"/>
                <a:gd name="connsiteX15" fmla="*/ 78970 w 490206"/>
                <a:gd name="connsiteY15" fmla="*/ 154215 h 212587"/>
                <a:gd name="connsiteX16" fmla="*/ 115608 w 490206"/>
                <a:gd name="connsiteY16" fmla="*/ 125667 h 212587"/>
                <a:gd name="connsiteX17" fmla="*/ 178321 w 490206"/>
                <a:gd name="connsiteY17" fmla="*/ 125667 h 212587"/>
                <a:gd name="connsiteX18" fmla="*/ 206870 w 490206"/>
                <a:gd name="connsiteY18" fmla="*/ 207504 h 212587"/>
                <a:gd name="connsiteX19" fmla="*/ 213436 w 490206"/>
                <a:gd name="connsiteY19" fmla="*/ 212548 h 212587"/>
                <a:gd name="connsiteX20" fmla="*/ 214103 w 490206"/>
                <a:gd name="connsiteY20" fmla="*/ 212548 h 212587"/>
                <a:gd name="connsiteX21" fmla="*/ 220764 w 490206"/>
                <a:gd name="connsiteY21" fmla="*/ 208741 h 212587"/>
                <a:gd name="connsiteX22" fmla="*/ 267489 w 490206"/>
                <a:gd name="connsiteY22" fmla="*/ 125667 h 212587"/>
                <a:gd name="connsiteX23" fmla="*/ 280241 w 490206"/>
                <a:gd name="connsiteY23" fmla="*/ 125667 h 212587"/>
                <a:gd name="connsiteX24" fmla="*/ 286998 w 490206"/>
                <a:gd name="connsiteY24" fmla="*/ 123478 h 212587"/>
                <a:gd name="connsiteX25" fmla="*/ 423272 w 490206"/>
                <a:gd name="connsiteY25" fmla="*/ 23180 h 212587"/>
                <a:gd name="connsiteX26" fmla="*/ 478752 w 490206"/>
                <a:gd name="connsiteY26" fmla="*/ 23180 h 212587"/>
                <a:gd name="connsiteX27" fmla="*/ 490172 w 490206"/>
                <a:gd name="connsiteY27" fmla="*/ 11761 h 212587"/>
                <a:gd name="connsiteX28" fmla="*/ 478752 w 490206"/>
                <a:gd name="connsiteY28" fmla="*/ 342 h 212587"/>
                <a:gd name="connsiteX29" fmla="*/ 215720 w 490206"/>
                <a:gd name="connsiteY29" fmla="*/ 186283 h 212587"/>
                <a:gd name="connsiteX30" fmla="*/ 194213 w 490206"/>
                <a:gd name="connsiteY30" fmla="*/ 125286 h 212587"/>
                <a:gd name="connsiteX31" fmla="*/ 250074 w 490206"/>
                <a:gd name="connsiteY31" fmla="*/ 125286 h 21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90206" h="212587">
                  <a:moveTo>
                    <a:pt x="478752" y="-39"/>
                  </a:moveTo>
                  <a:lnTo>
                    <a:pt x="419465" y="-39"/>
                  </a:lnTo>
                  <a:cubicBezTo>
                    <a:pt x="417020" y="-68"/>
                    <a:pt x="414631" y="738"/>
                    <a:pt x="412709" y="2245"/>
                  </a:cubicBezTo>
                  <a:lnTo>
                    <a:pt x="276435" y="102448"/>
                  </a:lnTo>
                  <a:lnTo>
                    <a:pt x="111707" y="102448"/>
                  </a:lnTo>
                  <a:cubicBezTo>
                    <a:pt x="109175" y="102452"/>
                    <a:pt x="106720" y="103325"/>
                    <a:pt x="104760" y="104922"/>
                  </a:cubicBezTo>
                  <a:lnTo>
                    <a:pt x="64125" y="135944"/>
                  </a:lnTo>
                  <a:lnTo>
                    <a:pt x="64125" y="135944"/>
                  </a:lnTo>
                  <a:cubicBezTo>
                    <a:pt x="59500" y="135937"/>
                    <a:pt x="55141" y="138082"/>
                    <a:pt x="52324" y="141749"/>
                  </a:cubicBezTo>
                  <a:lnTo>
                    <a:pt x="9311" y="150028"/>
                  </a:lnTo>
                  <a:cubicBezTo>
                    <a:pt x="3106" y="151174"/>
                    <a:pt x="-986" y="157131"/>
                    <a:pt x="156" y="163333"/>
                  </a:cubicBezTo>
                  <a:cubicBezTo>
                    <a:pt x="1155" y="168753"/>
                    <a:pt x="5894" y="172684"/>
                    <a:pt x="11404" y="172676"/>
                  </a:cubicBezTo>
                  <a:cubicBezTo>
                    <a:pt x="12127" y="172775"/>
                    <a:pt x="12870" y="172775"/>
                    <a:pt x="13593" y="172676"/>
                  </a:cubicBezTo>
                  <a:lnTo>
                    <a:pt x="56607" y="164397"/>
                  </a:lnTo>
                  <a:cubicBezTo>
                    <a:pt x="58872" y="165775"/>
                    <a:pt x="61470" y="166499"/>
                    <a:pt x="64125" y="166490"/>
                  </a:cubicBezTo>
                  <a:cubicBezTo>
                    <a:pt x="71376" y="166484"/>
                    <a:pt x="77600" y="161335"/>
                    <a:pt x="78970" y="154215"/>
                  </a:cubicBezTo>
                  <a:lnTo>
                    <a:pt x="115608" y="125667"/>
                  </a:lnTo>
                  <a:lnTo>
                    <a:pt x="178321" y="125667"/>
                  </a:lnTo>
                  <a:lnTo>
                    <a:pt x="206870" y="207504"/>
                  </a:lnTo>
                  <a:cubicBezTo>
                    <a:pt x="207869" y="210332"/>
                    <a:pt x="210448" y="212308"/>
                    <a:pt x="213436" y="212548"/>
                  </a:cubicBezTo>
                  <a:lnTo>
                    <a:pt x="214103" y="212548"/>
                  </a:lnTo>
                  <a:cubicBezTo>
                    <a:pt x="216843" y="212552"/>
                    <a:pt x="219374" y="211103"/>
                    <a:pt x="220764" y="208741"/>
                  </a:cubicBezTo>
                  <a:lnTo>
                    <a:pt x="267489" y="125667"/>
                  </a:lnTo>
                  <a:lnTo>
                    <a:pt x="280241" y="125667"/>
                  </a:lnTo>
                  <a:cubicBezTo>
                    <a:pt x="282668" y="125654"/>
                    <a:pt x="285028" y="124890"/>
                    <a:pt x="286998" y="123478"/>
                  </a:cubicBezTo>
                  <a:lnTo>
                    <a:pt x="423272" y="23180"/>
                  </a:lnTo>
                  <a:lnTo>
                    <a:pt x="478752" y="23180"/>
                  </a:lnTo>
                  <a:cubicBezTo>
                    <a:pt x="485062" y="23180"/>
                    <a:pt x="490172" y="18067"/>
                    <a:pt x="490172" y="11761"/>
                  </a:cubicBezTo>
                  <a:cubicBezTo>
                    <a:pt x="490172" y="5455"/>
                    <a:pt x="485062" y="342"/>
                    <a:pt x="478752" y="342"/>
                  </a:cubicBezTo>
                  <a:close/>
                  <a:moveTo>
                    <a:pt x="215720" y="186283"/>
                  </a:moveTo>
                  <a:lnTo>
                    <a:pt x="194213" y="125286"/>
                  </a:lnTo>
                  <a:lnTo>
                    <a:pt x="250074" y="125286"/>
                  </a:ln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D087FE7A-D8BC-0E4E-8096-8DB3B8F4E20E}"/>
                </a:ext>
              </a:extLst>
            </p:cNvPr>
            <p:cNvSpPr/>
            <p:nvPr/>
          </p:nvSpPr>
          <p:spPr>
            <a:xfrm>
              <a:off x="6387365" y="940163"/>
              <a:ext cx="565524" cy="224340"/>
            </a:xfrm>
            <a:custGeom>
              <a:avLst/>
              <a:gdLst>
                <a:gd name="connsiteX0" fmla="*/ 318595 w 327976"/>
                <a:gd name="connsiteY0" fmla="*/ 59934 h 130106"/>
                <a:gd name="connsiteX1" fmla="*/ 13596 w 327976"/>
                <a:gd name="connsiteY1" fmla="*/ 174 h 130106"/>
                <a:gd name="connsiteX2" fmla="*/ 178 w 327976"/>
                <a:gd name="connsiteY2" fmla="*/ 9214 h 130106"/>
                <a:gd name="connsiteX3" fmla="*/ 9219 w 327976"/>
                <a:gd name="connsiteY3" fmla="*/ 22631 h 130106"/>
                <a:gd name="connsiteX4" fmla="*/ 31297 w 327976"/>
                <a:gd name="connsiteY4" fmla="*/ 26914 h 130106"/>
                <a:gd name="connsiteX5" fmla="*/ 79830 w 327976"/>
                <a:gd name="connsiteY5" fmla="*/ 119313 h 130106"/>
                <a:gd name="connsiteX6" fmla="*/ 97816 w 327976"/>
                <a:gd name="connsiteY6" fmla="*/ 130067 h 130106"/>
                <a:gd name="connsiteX7" fmla="*/ 229998 w 327976"/>
                <a:gd name="connsiteY7" fmla="*/ 130067 h 130106"/>
                <a:gd name="connsiteX8" fmla="*/ 250934 w 327976"/>
                <a:gd name="connsiteY8" fmla="*/ 121407 h 130106"/>
                <a:gd name="connsiteX9" fmla="*/ 293853 w 327976"/>
                <a:gd name="connsiteY9" fmla="*/ 78300 h 130106"/>
                <a:gd name="connsiteX10" fmla="*/ 314218 w 327976"/>
                <a:gd name="connsiteY10" fmla="*/ 82296 h 130106"/>
                <a:gd name="connsiteX11" fmla="*/ 316407 w 327976"/>
                <a:gd name="connsiteY11" fmla="*/ 82296 h 130106"/>
                <a:gd name="connsiteX12" fmla="*/ 327940 w 327976"/>
                <a:gd name="connsiteY12" fmla="*/ 70993 h 130106"/>
                <a:gd name="connsiteX13" fmla="*/ 318595 w 327976"/>
                <a:gd name="connsiteY13" fmla="*/ 59648 h 13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7976" h="130106">
                  <a:moveTo>
                    <a:pt x="318595" y="59934"/>
                  </a:moveTo>
                  <a:lnTo>
                    <a:pt x="13596" y="174"/>
                  </a:lnTo>
                  <a:cubicBezTo>
                    <a:pt x="7392" y="-1035"/>
                    <a:pt x="1387" y="3012"/>
                    <a:pt x="178" y="9214"/>
                  </a:cubicBezTo>
                  <a:cubicBezTo>
                    <a:pt x="-1030" y="15415"/>
                    <a:pt x="3014" y="21423"/>
                    <a:pt x="9219" y="22631"/>
                  </a:cubicBezTo>
                  <a:lnTo>
                    <a:pt x="31297" y="26914"/>
                  </a:lnTo>
                  <a:lnTo>
                    <a:pt x="79830" y="119313"/>
                  </a:lnTo>
                  <a:cubicBezTo>
                    <a:pt x="83684" y="125646"/>
                    <a:pt x="90412" y="129670"/>
                    <a:pt x="97816" y="130067"/>
                  </a:cubicBezTo>
                  <a:lnTo>
                    <a:pt x="229998" y="130067"/>
                  </a:lnTo>
                  <a:cubicBezTo>
                    <a:pt x="237764" y="129675"/>
                    <a:pt x="245158" y="126617"/>
                    <a:pt x="250934" y="121407"/>
                  </a:cubicBezTo>
                  <a:lnTo>
                    <a:pt x="293853" y="78300"/>
                  </a:lnTo>
                  <a:lnTo>
                    <a:pt x="314218" y="82296"/>
                  </a:lnTo>
                  <a:cubicBezTo>
                    <a:pt x="314941" y="82395"/>
                    <a:pt x="315683" y="82395"/>
                    <a:pt x="316407" y="82296"/>
                  </a:cubicBezTo>
                  <a:cubicBezTo>
                    <a:pt x="322716" y="82360"/>
                    <a:pt x="327874" y="77300"/>
                    <a:pt x="327940" y="70993"/>
                  </a:cubicBezTo>
                  <a:cubicBezTo>
                    <a:pt x="327997" y="65443"/>
                    <a:pt x="324058" y="60656"/>
                    <a:pt x="318595" y="59648"/>
                  </a:cubicBezTo>
                  <a:close/>
                </a:path>
              </a:pathLst>
            </a:custGeom>
            <a:grpFill/>
            <a:ln w="9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7" name="Forma libre 54">
            <a:extLst>
              <a:ext uri="{FF2B5EF4-FFF2-40B4-BE49-F238E27FC236}">
                <a16:creationId xmlns:a16="http://schemas.microsoft.com/office/drawing/2014/main" id="{DA1DBF62-0665-F04D-8DF6-2ABDB4FF3A4A}"/>
              </a:ext>
            </a:extLst>
          </p:cNvPr>
          <p:cNvSpPr/>
          <p:nvPr/>
        </p:nvSpPr>
        <p:spPr>
          <a:xfrm>
            <a:off x="17777926" y="10040525"/>
            <a:ext cx="1018074" cy="731270"/>
          </a:xfrm>
          <a:custGeom>
            <a:avLst/>
            <a:gdLst>
              <a:gd name="connsiteX0" fmla="*/ 815274 w 812734"/>
              <a:gd name="connsiteY0" fmla="*/ 567280 h 583777"/>
              <a:gd name="connsiteX1" fmla="*/ 798765 w 812734"/>
              <a:gd name="connsiteY1" fmla="*/ 583778 h 583777"/>
              <a:gd name="connsiteX2" fmla="*/ 17778 w 812734"/>
              <a:gd name="connsiteY2" fmla="*/ 583778 h 583777"/>
              <a:gd name="connsiteX3" fmla="*/ 1270 w 812734"/>
              <a:gd name="connsiteY3" fmla="*/ 567280 h 583777"/>
              <a:gd name="connsiteX4" fmla="*/ 17778 w 812734"/>
              <a:gd name="connsiteY4" fmla="*/ 550781 h 583777"/>
              <a:gd name="connsiteX5" fmla="*/ 798765 w 812734"/>
              <a:gd name="connsiteY5" fmla="*/ 550781 h 583777"/>
              <a:gd name="connsiteX6" fmla="*/ 815274 w 812734"/>
              <a:gd name="connsiteY6" fmla="*/ 567280 h 583777"/>
              <a:gd name="connsiteX7" fmla="*/ 388588 w 812734"/>
              <a:gd name="connsiteY7" fmla="*/ 346459 h 583777"/>
              <a:gd name="connsiteX8" fmla="*/ 388588 w 812734"/>
              <a:gd name="connsiteY8" fmla="*/ 192901 h 583777"/>
              <a:gd name="connsiteX9" fmla="*/ 265408 w 812734"/>
              <a:gd name="connsiteY9" fmla="*/ 192901 h 583777"/>
              <a:gd name="connsiteX10" fmla="*/ 142228 w 812734"/>
              <a:gd name="connsiteY10" fmla="*/ 192901 h 583777"/>
              <a:gd name="connsiteX11" fmla="*/ 142228 w 812734"/>
              <a:gd name="connsiteY11" fmla="*/ 346459 h 583777"/>
              <a:gd name="connsiteX12" fmla="*/ 265408 w 812734"/>
              <a:gd name="connsiteY12" fmla="*/ 346459 h 583777"/>
              <a:gd name="connsiteX13" fmla="*/ 388588 w 812734"/>
              <a:gd name="connsiteY13" fmla="*/ 346459 h 583777"/>
              <a:gd name="connsiteX14" fmla="*/ 246360 w 812734"/>
              <a:gd name="connsiteY14" fmla="*/ 385801 h 583777"/>
              <a:gd name="connsiteX15" fmla="*/ 123179 w 812734"/>
              <a:gd name="connsiteY15" fmla="*/ 385801 h 583777"/>
              <a:gd name="connsiteX16" fmla="*/ 0 w 812734"/>
              <a:gd name="connsiteY16" fmla="*/ 385801 h 583777"/>
              <a:gd name="connsiteX17" fmla="*/ 0 w 812734"/>
              <a:gd name="connsiteY17" fmla="*/ 539360 h 583777"/>
              <a:gd name="connsiteX18" fmla="*/ 247630 w 812734"/>
              <a:gd name="connsiteY18" fmla="*/ 539360 h 583777"/>
              <a:gd name="connsiteX19" fmla="*/ 247630 w 812734"/>
              <a:gd name="connsiteY19" fmla="*/ 385801 h 583777"/>
              <a:gd name="connsiteX20" fmla="*/ 530817 w 812734"/>
              <a:gd name="connsiteY20" fmla="*/ 153559 h 583777"/>
              <a:gd name="connsiteX21" fmla="*/ 530817 w 812734"/>
              <a:gd name="connsiteY21" fmla="*/ 0 h 583777"/>
              <a:gd name="connsiteX22" fmla="*/ 283187 w 812734"/>
              <a:gd name="connsiteY22" fmla="*/ 0 h 583777"/>
              <a:gd name="connsiteX23" fmla="*/ 283187 w 812734"/>
              <a:gd name="connsiteY23" fmla="*/ 153559 h 583777"/>
              <a:gd name="connsiteX24" fmla="*/ 406367 w 812734"/>
              <a:gd name="connsiteY24" fmla="*/ 153559 h 583777"/>
              <a:gd name="connsiteX25" fmla="*/ 530817 w 812734"/>
              <a:gd name="connsiteY25" fmla="*/ 153559 h 583777"/>
              <a:gd name="connsiteX26" fmla="*/ 283187 w 812734"/>
              <a:gd name="connsiteY26" fmla="*/ 385801 h 583777"/>
              <a:gd name="connsiteX27" fmla="*/ 283187 w 812734"/>
              <a:gd name="connsiteY27" fmla="*/ 539360 h 583777"/>
              <a:gd name="connsiteX28" fmla="*/ 530817 w 812734"/>
              <a:gd name="connsiteY28" fmla="*/ 539360 h 583777"/>
              <a:gd name="connsiteX29" fmla="*/ 530817 w 812734"/>
              <a:gd name="connsiteY29" fmla="*/ 385801 h 583777"/>
              <a:gd name="connsiteX30" fmla="*/ 407637 w 812734"/>
              <a:gd name="connsiteY30" fmla="*/ 385801 h 583777"/>
              <a:gd name="connsiteX31" fmla="*/ 283187 w 812734"/>
              <a:gd name="connsiteY31" fmla="*/ 385801 h 583777"/>
              <a:gd name="connsiteX32" fmla="*/ 690824 w 812734"/>
              <a:gd name="connsiteY32" fmla="*/ 385801 h 583777"/>
              <a:gd name="connsiteX33" fmla="*/ 567644 w 812734"/>
              <a:gd name="connsiteY33" fmla="*/ 385801 h 583777"/>
              <a:gd name="connsiteX34" fmla="*/ 567644 w 812734"/>
              <a:gd name="connsiteY34" fmla="*/ 539360 h 583777"/>
              <a:gd name="connsiteX35" fmla="*/ 815274 w 812734"/>
              <a:gd name="connsiteY35" fmla="*/ 539360 h 583777"/>
              <a:gd name="connsiteX36" fmla="*/ 815274 w 812734"/>
              <a:gd name="connsiteY36" fmla="*/ 385801 h 583777"/>
              <a:gd name="connsiteX37" fmla="*/ 690824 w 812734"/>
              <a:gd name="connsiteY37" fmla="*/ 385801 h 583777"/>
              <a:gd name="connsiteX38" fmla="*/ 425416 w 812734"/>
              <a:gd name="connsiteY38" fmla="*/ 346459 h 583777"/>
              <a:gd name="connsiteX39" fmla="*/ 548595 w 812734"/>
              <a:gd name="connsiteY39" fmla="*/ 346459 h 583777"/>
              <a:gd name="connsiteX40" fmla="*/ 671776 w 812734"/>
              <a:gd name="connsiteY40" fmla="*/ 346459 h 583777"/>
              <a:gd name="connsiteX41" fmla="*/ 671776 w 812734"/>
              <a:gd name="connsiteY41" fmla="*/ 192901 h 583777"/>
              <a:gd name="connsiteX42" fmla="*/ 548595 w 812734"/>
              <a:gd name="connsiteY42" fmla="*/ 192901 h 583777"/>
              <a:gd name="connsiteX43" fmla="*/ 425416 w 812734"/>
              <a:gd name="connsiteY43" fmla="*/ 192901 h 583777"/>
              <a:gd name="connsiteX44" fmla="*/ 425416 w 812734"/>
              <a:gd name="connsiteY44" fmla="*/ 346459 h 58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12734" h="583777">
                <a:moveTo>
                  <a:pt x="815274" y="567280"/>
                </a:moveTo>
                <a:cubicBezTo>
                  <a:pt x="815274" y="576163"/>
                  <a:pt x="807655" y="583778"/>
                  <a:pt x="798765" y="583778"/>
                </a:cubicBezTo>
                <a:lnTo>
                  <a:pt x="17778" y="583778"/>
                </a:lnTo>
                <a:cubicBezTo>
                  <a:pt x="8889" y="583778"/>
                  <a:pt x="1270" y="576163"/>
                  <a:pt x="1270" y="567280"/>
                </a:cubicBezTo>
                <a:cubicBezTo>
                  <a:pt x="1270" y="558396"/>
                  <a:pt x="8889" y="550781"/>
                  <a:pt x="17778" y="550781"/>
                </a:cubicBezTo>
                <a:lnTo>
                  <a:pt x="798765" y="550781"/>
                </a:lnTo>
                <a:cubicBezTo>
                  <a:pt x="807655" y="550781"/>
                  <a:pt x="815274" y="558396"/>
                  <a:pt x="815274" y="567280"/>
                </a:cubicBezTo>
                <a:close/>
                <a:moveTo>
                  <a:pt x="388588" y="346459"/>
                </a:moveTo>
                <a:lnTo>
                  <a:pt x="388588" y="192901"/>
                </a:lnTo>
                <a:lnTo>
                  <a:pt x="265408" y="192901"/>
                </a:lnTo>
                <a:lnTo>
                  <a:pt x="142228" y="192901"/>
                </a:lnTo>
                <a:lnTo>
                  <a:pt x="142228" y="346459"/>
                </a:lnTo>
                <a:lnTo>
                  <a:pt x="265408" y="346459"/>
                </a:lnTo>
                <a:lnTo>
                  <a:pt x="388588" y="346459"/>
                </a:lnTo>
                <a:close/>
                <a:moveTo>
                  <a:pt x="246360" y="385801"/>
                </a:moveTo>
                <a:lnTo>
                  <a:pt x="123179" y="385801"/>
                </a:lnTo>
                <a:lnTo>
                  <a:pt x="0" y="385801"/>
                </a:lnTo>
                <a:lnTo>
                  <a:pt x="0" y="539360"/>
                </a:lnTo>
                <a:lnTo>
                  <a:pt x="247630" y="539360"/>
                </a:lnTo>
                <a:lnTo>
                  <a:pt x="247630" y="385801"/>
                </a:lnTo>
                <a:close/>
                <a:moveTo>
                  <a:pt x="530817" y="153559"/>
                </a:moveTo>
                <a:lnTo>
                  <a:pt x="530817" y="0"/>
                </a:lnTo>
                <a:lnTo>
                  <a:pt x="283187" y="0"/>
                </a:lnTo>
                <a:lnTo>
                  <a:pt x="283187" y="153559"/>
                </a:lnTo>
                <a:lnTo>
                  <a:pt x="406367" y="153559"/>
                </a:lnTo>
                <a:lnTo>
                  <a:pt x="530817" y="153559"/>
                </a:lnTo>
                <a:close/>
                <a:moveTo>
                  <a:pt x="283187" y="385801"/>
                </a:moveTo>
                <a:lnTo>
                  <a:pt x="283187" y="539360"/>
                </a:lnTo>
                <a:lnTo>
                  <a:pt x="530817" y="539360"/>
                </a:lnTo>
                <a:lnTo>
                  <a:pt x="530817" y="385801"/>
                </a:lnTo>
                <a:lnTo>
                  <a:pt x="407637" y="385801"/>
                </a:lnTo>
                <a:lnTo>
                  <a:pt x="283187" y="385801"/>
                </a:lnTo>
                <a:close/>
                <a:moveTo>
                  <a:pt x="690824" y="385801"/>
                </a:moveTo>
                <a:lnTo>
                  <a:pt x="567644" y="385801"/>
                </a:lnTo>
                <a:lnTo>
                  <a:pt x="567644" y="539360"/>
                </a:lnTo>
                <a:lnTo>
                  <a:pt x="815274" y="539360"/>
                </a:lnTo>
                <a:lnTo>
                  <a:pt x="815274" y="385801"/>
                </a:lnTo>
                <a:lnTo>
                  <a:pt x="690824" y="385801"/>
                </a:lnTo>
                <a:close/>
                <a:moveTo>
                  <a:pt x="425416" y="346459"/>
                </a:moveTo>
                <a:lnTo>
                  <a:pt x="548595" y="346459"/>
                </a:lnTo>
                <a:lnTo>
                  <a:pt x="671776" y="346459"/>
                </a:lnTo>
                <a:lnTo>
                  <a:pt x="671776" y="192901"/>
                </a:lnTo>
                <a:lnTo>
                  <a:pt x="548595" y="192901"/>
                </a:lnTo>
                <a:lnTo>
                  <a:pt x="425416" y="192901"/>
                </a:lnTo>
                <a:lnTo>
                  <a:pt x="425416" y="346459"/>
                </a:lnTo>
                <a:close/>
              </a:path>
            </a:pathLst>
          </a:custGeom>
          <a:solidFill>
            <a:schemeClr val="bg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61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D11679A-247B-A94A-9122-13E74770AA3F}"/>
              </a:ext>
            </a:extLst>
          </p:cNvPr>
          <p:cNvGrpSpPr/>
          <p:nvPr/>
        </p:nvGrpSpPr>
        <p:grpSpPr>
          <a:xfrm>
            <a:off x="9895258" y="4890265"/>
            <a:ext cx="4587134" cy="6904342"/>
            <a:chOff x="10445889" y="5737194"/>
            <a:chExt cx="5300990" cy="7978805"/>
          </a:xfrm>
        </p:grpSpPr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46AFB410-B0B9-8847-BF5C-D74BF2AFC40A}"/>
                </a:ext>
              </a:extLst>
            </p:cNvPr>
            <p:cNvSpPr/>
            <p:nvPr/>
          </p:nvSpPr>
          <p:spPr>
            <a:xfrm>
              <a:off x="13196789" y="5766103"/>
              <a:ext cx="672278" cy="769688"/>
            </a:xfrm>
            <a:custGeom>
              <a:avLst/>
              <a:gdLst>
                <a:gd name="connsiteX0" fmla="*/ 34842 w 34861"/>
                <a:gd name="connsiteY0" fmla="*/ 39905 h 39912"/>
                <a:gd name="connsiteX1" fmla="*/ -20 w 34861"/>
                <a:gd name="connsiteY1" fmla="*/ 39905 h 39912"/>
                <a:gd name="connsiteX2" fmla="*/ -20 w 34861"/>
                <a:gd name="connsiteY2" fmla="*/ -8 h 39912"/>
                <a:gd name="connsiteX3" fmla="*/ 34460 w 34861"/>
                <a:gd name="connsiteY3" fmla="*/ 39619 h 3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61" h="39912">
                  <a:moveTo>
                    <a:pt x="34842" y="39905"/>
                  </a:moveTo>
                  <a:lnTo>
                    <a:pt x="-20" y="39905"/>
                  </a:lnTo>
                  <a:lnTo>
                    <a:pt x="-20" y="-8"/>
                  </a:lnTo>
                  <a:cubicBezTo>
                    <a:pt x="19763" y="2786"/>
                    <a:pt x="34470" y="19682"/>
                    <a:pt x="34460" y="3961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6F1057F9-DE5F-844B-BD4B-CCA9196D3EE1}"/>
                </a:ext>
              </a:extLst>
            </p:cNvPr>
            <p:cNvSpPr/>
            <p:nvPr/>
          </p:nvSpPr>
          <p:spPr>
            <a:xfrm>
              <a:off x="12320576" y="5774905"/>
              <a:ext cx="663106" cy="769688"/>
            </a:xfrm>
            <a:custGeom>
              <a:avLst/>
              <a:gdLst>
                <a:gd name="connsiteX0" fmla="*/ -20 w 34385"/>
                <a:gd name="connsiteY0" fmla="*/ 39619 h 39912"/>
                <a:gd name="connsiteX1" fmla="*/ 34365 w 34385"/>
                <a:gd name="connsiteY1" fmla="*/ -8 h 39912"/>
                <a:gd name="connsiteX2" fmla="*/ 34365 w 34385"/>
                <a:gd name="connsiteY2" fmla="*/ 39905 h 39912"/>
                <a:gd name="connsiteX3" fmla="*/ -20 w 34385"/>
                <a:gd name="connsiteY3" fmla="*/ 39905 h 3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85" h="39912">
                  <a:moveTo>
                    <a:pt x="-20" y="39619"/>
                  </a:moveTo>
                  <a:cubicBezTo>
                    <a:pt x="-29" y="19720"/>
                    <a:pt x="14620" y="2824"/>
                    <a:pt x="34365" y="-8"/>
                  </a:cubicBezTo>
                  <a:lnTo>
                    <a:pt x="34365" y="39905"/>
                  </a:lnTo>
                  <a:lnTo>
                    <a:pt x="-20" y="3990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CC27DB8E-5662-E449-BEC6-A005E9BFA6EA}"/>
                </a:ext>
              </a:extLst>
            </p:cNvPr>
            <p:cNvSpPr/>
            <p:nvPr/>
          </p:nvSpPr>
          <p:spPr>
            <a:xfrm>
              <a:off x="14151937" y="8062395"/>
              <a:ext cx="1317025" cy="3003675"/>
            </a:xfrm>
            <a:custGeom>
              <a:avLst/>
              <a:gdLst>
                <a:gd name="connsiteX0" fmla="*/ 14744 w 68294"/>
                <a:gd name="connsiteY0" fmla="*/ 82288 h 155754"/>
                <a:gd name="connsiteX1" fmla="*/ 14744 w 68294"/>
                <a:gd name="connsiteY1" fmla="*/ 103670 h 155754"/>
                <a:gd name="connsiteX2" fmla="*/ 14744 w 68294"/>
                <a:gd name="connsiteY2" fmla="*/ 154416 h 155754"/>
                <a:gd name="connsiteX3" fmla="*/ 1790 w 68294"/>
                <a:gd name="connsiteY3" fmla="*/ 155746 h 155754"/>
                <a:gd name="connsiteX4" fmla="*/ 1790 w 68294"/>
                <a:gd name="connsiteY4" fmla="*/ 155746 h 155754"/>
                <a:gd name="connsiteX5" fmla="*/ -20 w 68294"/>
                <a:gd name="connsiteY5" fmla="*/ -8 h 155754"/>
                <a:gd name="connsiteX6" fmla="*/ 11601 w 68294"/>
                <a:gd name="connsiteY6" fmla="*/ 5789 h 155754"/>
                <a:gd name="connsiteX7" fmla="*/ 68274 w 68294"/>
                <a:gd name="connsiteY7" fmla="*/ 69649 h 155754"/>
                <a:gd name="connsiteX8" fmla="*/ 34556 w 68294"/>
                <a:gd name="connsiteY8" fmla="*/ 103955 h 155754"/>
                <a:gd name="connsiteX9" fmla="*/ 14744 w 68294"/>
                <a:gd name="connsiteY9" fmla="*/ 82288 h 15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294" h="155754">
                  <a:moveTo>
                    <a:pt x="14744" y="82288"/>
                  </a:moveTo>
                  <a:cubicBezTo>
                    <a:pt x="14744" y="89225"/>
                    <a:pt x="14744" y="96447"/>
                    <a:pt x="14744" y="103670"/>
                  </a:cubicBezTo>
                  <a:cubicBezTo>
                    <a:pt x="14744" y="114693"/>
                    <a:pt x="14744" y="132179"/>
                    <a:pt x="14744" y="154416"/>
                  </a:cubicBezTo>
                  <a:cubicBezTo>
                    <a:pt x="10391" y="154463"/>
                    <a:pt x="6057" y="154910"/>
                    <a:pt x="1790" y="155746"/>
                  </a:cubicBezTo>
                  <a:lnTo>
                    <a:pt x="1790" y="155746"/>
                  </a:lnTo>
                  <a:lnTo>
                    <a:pt x="-20" y="-8"/>
                  </a:lnTo>
                  <a:cubicBezTo>
                    <a:pt x="3666" y="2282"/>
                    <a:pt x="7552" y="4221"/>
                    <a:pt x="11601" y="5789"/>
                  </a:cubicBezTo>
                  <a:cubicBezTo>
                    <a:pt x="35984" y="15292"/>
                    <a:pt x="53130" y="28501"/>
                    <a:pt x="68274" y="69649"/>
                  </a:cubicBezTo>
                  <a:cubicBezTo>
                    <a:pt x="54501" y="78297"/>
                    <a:pt x="42947" y="90042"/>
                    <a:pt x="34556" y="103955"/>
                  </a:cubicBezTo>
                  <a:cubicBezTo>
                    <a:pt x="23126" y="92456"/>
                    <a:pt x="15696" y="83428"/>
                    <a:pt x="14744" y="82288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77502981-E0DC-FB4E-A1EB-ACE498B83976}"/>
                </a:ext>
              </a:extLst>
            </p:cNvPr>
            <p:cNvSpPr/>
            <p:nvPr/>
          </p:nvSpPr>
          <p:spPr>
            <a:xfrm>
              <a:off x="10728010" y="8062395"/>
              <a:ext cx="1313354" cy="3003675"/>
            </a:xfrm>
            <a:custGeom>
              <a:avLst/>
              <a:gdLst>
                <a:gd name="connsiteX0" fmla="*/ 68084 w 68103"/>
                <a:gd name="connsiteY0" fmla="*/ -8 h 155754"/>
                <a:gd name="connsiteX1" fmla="*/ 66274 w 68103"/>
                <a:gd name="connsiteY1" fmla="*/ 155746 h 155754"/>
                <a:gd name="connsiteX2" fmla="*/ 66274 w 68103"/>
                <a:gd name="connsiteY2" fmla="*/ 155746 h 155754"/>
                <a:gd name="connsiteX3" fmla="*/ 53225 w 68103"/>
                <a:gd name="connsiteY3" fmla="*/ 154416 h 155754"/>
                <a:gd name="connsiteX4" fmla="*/ 53225 w 68103"/>
                <a:gd name="connsiteY4" fmla="*/ 103670 h 155754"/>
                <a:gd name="connsiteX5" fmla="*/ 53225 w 68103"/>
                <a:gd name="connsiteY5" fmla="*/ 82288 h 155754"/>
                <a:gd name="connsiteX6" fmla="*/ 33603 w 68103"/>
                <a:gd name="connsiteY6" fmla="*/ 103955 h 155754"/>
                <a:gd name="connsiteX7" fmla="*/ -20 w 68103"/>
                <a:gd name="connsiteY7" fmla="*/ 69649 h 155754"/>
                <a:gd name="connsiteX8" fmla="*/ 56654 w 68103"/>
                <a:gd name="connsiteY8" fmla="*/ 5789 h 155754"/>
                <a:gd name="connsiteX9" fmla="*/ 68084 w 68103"/>
                <a:gd name="connsiteY9" fmla="*/ -8 h 15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103" h="155754">
                  <a:moveTo>
                    <a:pt x="68084" y="-8"/>
                  </a:moveTo>
                  <a:lnTo>
                    <a:pt x="66274" y="155746"/>
                  </a:lnTo>
                  <a:lnTo>
                    <a:pt x="66274" y="155746"/>
                  </a:lnTo>
                  <a:cubicBezTo>
                    <a:pt x="61978" y="154872"/>
                    <a:pt x="57606" y="154425"/>
                    <a:pt x="53225" y="154416"/>
                  </a:cubicBezTo>
                  <a:cubicBezTo>
                    <a:pt x="53225" y="132464"/>
                    <a:pt x="53225" y="114693"/>
                    <a:pt x="53225" y="103670"/>
                  </a:cubicBezTo>
                  <a:cubicBezTo>
                    <a:pt x="53225" y="96447"/>
                    <a:pt x="53225" y="89225"/>
                    <a:pt x="53225" y="82288"/>
                  </a:cubicBezTo>
                  <a:cubicBezTo>
                    <a:pt x="52272" y="83428"/>
                    <a:pt x="44843" y="92456"/>
                    <a:pt x="33603" y="103955"/>
                  </a:cubicBezTo>
                  <a:cubicBezTo>
                    <a:pt x="25231" y="90061"/>
                    <a:pt x="13715" y="78316"/>
                    <a:pt x="-20" y="69649"/>
                  </a:cubicBezTo>
                  <a:cubicBezTo>
                    <a:pt x="15030" y="28501"/>
                    <a:pt x="32175" y="15577"/>
                    <a:pt x="56654" y="5789"/>
                  </a:cubicBezTo>
                  <a:cubicBezTo>
                    <a:pt x="60635" y="4221"/>
                    <a:pt x="64464" y="2273"/>
                    <a:pt x="68084" y="-8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91E0357B-0EFE-2448-B6B6-1C42022185E3}"/>
                </a:ext>
              </a:extLst>
            </p:cNvPr>
            <p:cNvSpPr/>
            <p:nvPr/>
          </p:nvSpPr>
          <p:spPr>
            <a:xfrm>
              <a:off x="12221867" y="7809019"/>
              <a:ext cx="1754196" cy="1301158"/>
            </a:xfrm>
            <a:custGeom>
              <a:avLst/>
              <a:gdLst>
                <a:gd name="connsiteX0" fmla="*/ 45605 w 90963"/>
                <a:gd name="connsiteY0" fmla="*/ 43231 h 67471"/>
                <a:gd name="connsiteX1" fmla="*/ 85419 w 90963"/>
                <a:gd name="connsiteY1" fmla="*/ 277 h 67471"/>
                <a:gd name="connsiteX2" fmla="*/ 90944 w 90963"/>
                <a:gd name="connsiteY2" fmla="*/ 5884 h 67471"/>
                <a:gd name="connsiteX3" fmla="*/ 90944 w 90963"/>
                <a:gd name="connsiteY3" fmla="*/ 67463 h 67471"/>
                <a:gd name="connsiteX4" fmla="*/ -20 w 90963"/>
                <a:gd name="connsiteY4" fmla="*/ 67463 h 67471"/>
                <a:gd name="connsiteX5" fmla="*/ -20 w 90963"/>
                <a:gd name="connsiteY5" fmla="*/ 5789 h 67471"/>
                <a:gd name="connsiteX6" fmla="*/ -20 w 90963"/>
                <a:gd name="connsiteY6" fmla="*/ 5789 h 67471"/>
                <a:gd name="connsiteX7" fmla="*/ 5600 w 90963"/>
                <a:gd name="connsiteY7" fmla="*/ -8 h 67471"/>
                <a:gd name="connsiteX8" fmla="*/ 5600 w 90963"/>
                <a:gd name="connsiteY8" fmla="*/ -8 h 67471"/>
                <a:gd name="connsiteX9" fmla="*/ 45605 w 90963"/>
                <a:gd name="connsiteY9" fmla="*/ 43231 h 6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963" h="67471">
                  <a:moveTo>
                    <a:pt x="45605" y="43231"/>
                  </a:moveTo>
                  <a:cubicBezTo>
                    <a:pt x="64179" y="43231"/>
                    <a:pt x="81038" y="26885"/>
                    <a:pt x="85419" y="277"/>
                  </a:cubicBezTo>
                  <a:cubicBezTo>
                    <a:pt x="87038" y="1987"/>
                    <a:pt x="88848" y="3888"/>
                    <a:pt x="90944" y="5884"/>
                  </a:cubicBezTo>
                  <a:cubicBezTo>
                    <a:pt x="90944" y="35438"/>
                    <a:pt x="90944" y="67463"/>
                    <a:pt x="90944" y="67463"/>
                  </a:cubicBezTo>
                  <a:lnTo>
                    <a:pt x="-20" y="67463"/>
                  </a:lnTo>
                  <a:cubicBezTo>
                    <a:pt x="-20" y="67463"/>
                    <a:pt x="-20" y="35438"/>
                    <a:pt x="-20" y="5789"/>
                  </a:cubicBezTo>
                  <a:lnTo>
                    <a:pt x="-20" y="5789"/>
                  </a:lnTo>
                  <a:cubicBezTo>
                    <a:pt x="2028" y="4031"/>
                    <a:pt x="3904" y="2092"/>
                    <a:pt x="5600" y="-8"/>
                  </a:cubicBezTo>
                  <a:lnTo>
                    <a:pt x="5600" y="-8"/>
                  </a:lnTo>
                  <a:cubicBezTo>
                    <a:pt x="10267" y="22514"/>
                    <a:pt x="27031" y="43231"/>
                    <a:pt x="45605" y="43231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66728D68-73F7-444C-BB02-2D6247829160}"/>
                </a:ext>
              </a:extLst>
            </p:cNvPr>
            <p:cNvSpPr/>
            <p:nvPr/>
          </p:nvSpPr>
          <p:spPr>
            <a:xfrm>
              <a:off x="10445889" y="9405714"/>
              <a:ext cx="1849676" cy="2671373"/>
            </a:xfrm>
            <a:custGeom>
              <a:avLst/>
              <a:gdLst>
                <a:gd name="connsiteX0" fmla="*/ 67664 w 95914"/>
                <a:gd name="connsiteY0" fmla="*/ 84759 h 138523"/>
                <a:gd name="connsiteX1" fmla="*/ 80713 w 95914"/>
                <a:gd name="connsiteY1" fmla="*/ 86089 h 138523"/>
                <a:gd name="connsiteX2" fmla="*/ 80713 w 95914"/>
                <a:gd name="connsiteY2" fmla="*/ 86089 h 138523"/>
                <a:gd name="connsiteX3" fmla="*/ 80713 w 95914"/>
                <a:gd name="connsiteY3" fmla="*/ 96542 h 138523"/>
                <a:gd name="connsiteX4" fmla="*/ 80713 w 95914"/>
                <a:gd name="connsiteY4" fmla="*/ 99583 h 138523"/>
                <a:gd name="connsiteX5" fmla="*/ 91191 w 95914"/>
                <a:gd name="connsiteY5" fmla="*/ 106996 h 138523"/>
                <a:gd name="connsiteX6" fmla="*/ 95430 w 95914"/>
                <a:gd name="connsiteY6" fmla="*/ 116290 h 138523"/>
                <a:gd name="connsiteX7" fmla="*/ 93667 w 95914"/>
                <a:gd name="connsiteY7" fmla="*/ 118970 h 138523"/>
                <a:gd name="connsiteX8" fmla="*/ 88619 w 95914"/>
                <a:gd name="connsiteY8" fmla="*/ 132559 h 138523"/>
                <a:gd name="connsiteX9" fmla="*/ 80713 w 95914"/>
                <a:gd name="connsiteY9" fmla="*/ 137785 h 138523"/>
                <a:gd name="connsiteX10" fmla="*/ 68426 w 95914"/>
                <a:gd name="connsiteY10" fmla="*/ 135410 h 138523"/>
                <a:gd name="connsiteX11" fmla="*/ 42899 w 95914"/>
                <a:gd name="connsiteY11" fmla="*/ 108611 h 138523"/>
                <a:gd name="connsiteX12" fmla="*/ 2799 w 95914"/>
                <a:gd name="connsiteY12" fmla="*/ 56630 h 138523"/>
                <a:gd name="connsiteX13" fmla="*/ 12324 w 95914"/>
                <a:gd name="connsiteY13" fmla="*/ 6834 h 138523"/>
                <a:gd name="connsiteX14" fmla="*/ 14705 w 95914"/>
                <a:gd name="connsiteY14" fmla="*/ -8 h 138523"/>
                <a:gd name="connsiteX15" fmla="*/ 48328 w 95914"/>
                <a:gd name="connsiteY15" fmla="*/ 34298 h 138523"/>
                <a:gd name="connsiteX16" fmla="*/ 38041 w 95914"/>
                <a:gd name="connsiteY16" fmla="*/ 44371 h 138523"/>
                <a:gd name="connsiteX17" fmla="*/ 60520 w 95914"/>
                <a:gd name="connsiteY17" fmla="*/ 86089 h 138523"/>
                <a:gd name="connsiteX18" fmla="*/ 67664 w 95914"/>
                <a:gd name="connsiteY18" fmla="*/ 84759 h 13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5914" h="138523">
                  <a:moveTo>
                    <a:pt x="67664" y="84759"/>
                  </a:moveTo>
                  <a:cubicBezTo>
                    <a:pt x="72046" y="84768"/>
                    <a:pt x="76418" y="85215"/>
                    <a:pt x="80713" y="86089"/>
                  </a:cubicBezTo>
                  <a:lnTo>
                    <a:pt x="80713" y="86089"/>
                  </a:lnTo>
                  <a:lnTo>
                    <a:pt x="80713" y="96542"/>
                  </a:lnTo>
                  <a:cubicBezTo>
                    <a:pt x="76427" y="95402"/>
                    <a:pt x="77761" y="97208"/>
                    <a:pt x="80713" y="99583"/>
                  </a:cubicBezTo>
                  <a:cubicBezTo>
                    <a:pt x="83666" y="101959"/>
                    <a:pt x="91191" y="106996"/>
                    <a:pt x="91191" y="106996"/>
                  </a:cubicBezTo>
                  <a:cubicBezTo>
                    <a:pt x="94934" y="108393"/>
                    <a:pt x="96839" y="112555"/>
                    <a:pt x="95430" y="116290"/>
                  </a:cubicBezTo>
                  <a:cubicBezTo>
                    <a:pt x="95058" y="117307"/>
                    <a:pt x="94448" y="118219"/>
                    <a:pt x="93667" y="118970"/>
                  </a:cubicBezTo>
                  <a:cubicBezTo>
                    <a:pt x="97287" y="131038"/>
                    <a:pt x="88619" y="132559"/>
                    <a:pt x="88619" y="132559"/>
                  </a:cubicBezTo>
                  <a:cubicBezTo>
                    <a:pt x="87571" y="138831"/>
                    <a:pt x="80713" y="137785"/>
                    <a:pt x="80713" y="137785"/>
                  </a:cubicBezTo>
                  <a:cubicBezTo>
                    <a:pt x="76494" y="139315"/>
                    <a:pt x="71769" y="138403"/>
                    <a:pt x="68426" y="135410"/>
                  </a:cubicBezTo>
                  <a:cubicBezTo>
                    <a:pt x="58635" y="127788"/>
                    <a:pt x="50024" y="118760"/>
                    <a:pt x="42899" y="108611"/>
                  </a:cubicBezTo>
                  <a:cubicBezTo>
                    <a:pt x="25421" y="94860"/>
                    <a:pt x="11648" y="77004"/>
                    <a:pt x="2799" y="56630"/>
                  </a:cubicBezTo>
                  <a:cubicBezTo>
                    <a:pt x="-4154" y="45511"/>
                    <a:pt x="2799" y="34488"/>
                    <a:pt x="12324" y="6834"/>
                  </a:cubicBezTo>
                  <a:cubicBezTo>
                    <a:pt x="13086" y="4458"/>
                    <a:pt x="13943" y="2178"/>
                    <a:pt x="14705" y="-8"/>
                  </a:cubicBezTo>
                  <a:cubicBezTo>
                    <a:pt x="28440" y="8659"/>
                    <a:pt x="39956" y="20404"/>
                    <a:pt x="48328" y="34298"/>
                  </a:cubicBezTo>
                  <a:cubicBezTo>
                    <a:pt x="45185" y="37529"/>
                    <a:pt x="41756" y="40855"/>
                    <a:pt x="38041" y="44371"/>
                  </a:cubicBezTo>
                  <a:cubicBezTo>
                    <a:pt x="49376" y="55851"/>
                    <a:pt x="57177" y="70324"/>
                    <a:pt x="60520" y="86089"/>
                  </a:cubicBezTo>
                  <a:cubicBezTo>
                    <a:pt x="62730" y="84996"/>
                    <a:pt x="65207" y="84540"/>
                    <a:pt x="67664" y="84759"/>
                  </a:cubicBezTo>
                  <a:close/>
                </a:path>
              </a:pathLst>
            </a:custGeom>
            <a:solidFill>
              <a:srgbClr val="F6B9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8FC4683-6228-C14A-A4D7-83547B59CCA3}"/>
                </a:ext>
              </a:extLst>
            </p:cNvPr>
            <p:cNvSpPr/>
            <p:nvPr/>
          </p:nvSpPr>
          <p:spPr>
            <a:xfrm>
              <a:off x="13901076" y="9405714"/>
              <a:ext cx="1845803" cy="2671373"/>
            </a:xfrm>
            <a:custGeom>
              <a:avLst/>
              <a:gdLst>
                <a:gd name="connsiteX0" fmla="*/ 35182 w 95713"/>
                <a:gd name="connsiteY0" fmla="*/ 86089 h 138523"/>
                <a:gd name="connsiteX1" fmla="*/ 57661 w 95713"/>
                <a:gd name="connsiteY1" fmla="*/ 44371 h 138523"/>
                <a:gd name="connsiteX2" fmla="*/ 47374 w 95713"/>
                <a:gd name="connsiteY2" fmla="*/ 34298 h 138523"/>
                <a:gd name="connsiteX3" fmla="*/ 81093 w 95713"/>
                <a:gd name="connsiteY3" fmla="*/ -8 h 138523"/>
                <a:gd name="connsiteX4" fmla="*/ 83474 w 95713"/>
                <a:gd name="connsiteY4" fmla="*/ 6834 h 138523"/>
                <a:gd name="connsiteX5" fmla="*/ 92999 w 95713"/>
                <a:gd name="connsiteY5" fmla="*/ 56630 h 138523"/>
                <a:gd name="connsiteX6" fmla="*/ 52899 w 95713"/>
                <a:gd name="connsiteY6" fmla="*/ 108611 h 138523"/>
                <a:gd name="connsiteX7" fmla="*/ 27372 w 95713"/>
                <a:gd name="connsiteY7" fmla="*/ 135410 h 138523"/>
                <a:gd name="connsiteX8" fmla="*/ 15084 w 95713"/>
                <a:gd name="connsiteY8" fmla="*/ 137785 h 138523"/>
                <a:gd name="connsiteX9" fmla="*/ 7274 w 95713"/>
                <a:gd name="connsiteY9" fmla="*/ 132559 h 138523"/>
                <a:gd name="connsiteX10" fmla="*/ 2130 w 95713"/>
                <a:gd name="connsiteY10" fmla="*/ 118970 h 138523"/>
                <a:gd name="connsiteX11" fmla="*/ 2130 w 95713"/>
                <a:gd name="connsiteY11" fmla="*/ 108621 h 138523"/>
                <a:gd name="connsiteX12" fmla="*/ 4607 w 95713"/>
                <a:gd name="connsiteY12" fmla="*/ 106996 h 138523"/>
                <a:gd name="connsiteX13" fmla="*/ 15084 w 95713"/>
                <a:gd name="connsiteY13" fmla="*/ 99583 h 138523"/>
                <a:gd name="connsiteX14" fmla="*/ 15084 w 95713"/>
                <a:gd name="connsiteY14" fmla="*/ 96542 h 138523"/>
                <a:gd name="connsiteX15" fmla="*/ 15084 w 95713"/>
                <a:gd name="connsiteY15" fmla="*/ 86089 h 138523"/>
                <a:gd name="connsiteX16" fmla="*/ 15084 w 95713"/>
                <a:gd name="connsiteY16" fmla="*/ 86089 h 138523"/>
                <a:gd name="connsiteX17" fmla="*/ 28038 w 95713"/>
                <a:gd name="connsiteY17" fmla="*/ 84759 h 138523"/>
                <a:gd name="connsiteX18" fmla="*/ 35182 w 95713"/>
                <a:gd name="connsiteY18" fmla="*/ 86089 h 13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5713" h="138523">
                  <a:moveTo>
                    <a:pt x="35182" y="86089"/>
                  </a:moveTo>
                  <a:cubicBezTo>
                    <a:pt x="38592" y="70352"/>
                    <a:pt x="46383" y="55889"/>
                    <a:pt x="57661" y="44371"/>
                  </a:cubicBezTo>
                  <a:cubicBezTo>
                    <a:pt x="53946" y="40855"/>
                    <a:pt x="50517" y="37529"/>
                    <a:pt x="47374" y="34298"/>
                  </a:cubicBezTo>
                  <a:cubicBezTo>
                    <a:pt x="55765" y="20385"/>
                    <a:pt x="67319" y="8640"/>
                    <a:pt x="81093" y="-8"/>
                  </a:cubicBezTo>
                  <a:cubicBezTo>
                    <a:pt x="81854" y="2178"/>
                    <a:pt x="82712" y="4458"/>
                    <a:pt x="83474" y="6834"/>
                  </a:cubicBezTo>
                  <a:cubicBezTo>
                    <a:pt x="92999" y="34488"/>
                    <a:pt x="99666" y="45511"/>
                    <a:pt x="92999" y="56630"/>
                  </a:cubicBezTo>
                  <a:cubicBezTo>
                    <a:pt x="84188" y="77023"/>
                    <a:pt x="70405" y="94898"/>
                    <a:pt x="52899" y="108611"/>
                  </a:cubicBezTo>
                  <a:cubicBezTo>
                    <a:pt x="45774" y="118760"/>
                    <a:pt x="37173" y="127788"/>
                    <a:pt x="27372" y="135410"/>
                  </a:cubicBezTo>
                  <a:cubicBezTo>
                    <a:pt x="24028" y="138403"/>
                    <a:pt x="19304" y="139315"/>
                    <a:pt x="15084" y="137785"/>
                  </a:cubicBezTo>
                  <a:cubicBezTo>
                    <a:pt x="11484" y="138489"/>
                    <a:pt x="7988" y="136151"/>
                    <a:pt x="7274" y="132559"/>
                  </a:cubicBezTo>
                  <a:cubicBezTo>
                    <a:pt x="7274" y="132559"/>
                    <a:pt x="-1394" y="131038"/>
                    <a:pt x="2130" y="118970"/>
                  </a:cubicBezTo>
                  <a:cubicBezTo>
                    <a:pt x="-737" y="116109"/>
                    <a:pt x="-737" y="111481"/>
                    <a:pt x="2130" y="108621"/>
                  </a:cubicBezTo>
                  <a:cubicBezTo>
                    <a:pt x="2835" y="107917"/>
                    <a:pt x="3683" y="107366"/>
                    <a:pt x="4607" y="106996"/>
                  </a:cubicBezTo>
                  <a:cubicBezTo>
                    <a:pt x="4607" y="106996"/>
                    <a:pt x="11179" y="102814"/>
                    <a:pt x="15084" y="99583"/>
                  </a:cubicBezTo>
                  <a:cubicBezTo>
                    <a:pt x="18990" y="96352"/>
                    <a:pt x="19370" y="95402"/>
                    <a:pt x="15084" y="96542"/>
                  </a:cubicBezTo>
                  <a:lnTo>
                    <a:pt x="15084" y="86089"/>
                  </a:lnTo>
                  <a:lnTo>
                    <a:pt x="15084" y="86089"/>
                  </a:lnTo>
                  <a:cubicBezTo>
                    <a:pt x="19351" y="85253"/>
                    <a:pt x="23685" y="84806"/>
                    <a:pt x="28038" y="84759"/>
                  </a:cubicBezTo>
                  <a:cubicBezTo>
                    <a:pt x="30496" y="84512"/>
                    <a:pt x="32982" y="84968"/>
                    <a:pt x="35182" y="86089"/>
                  </a:cubicBezTo>
                  <a:close/>
                </a:path>
              </a:pathLst>
            </a:custGeom>
            <a:solidFill>
              <a:srgbClr val="F6B9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FE37B60F-0AB9-7842-9956-67724517AFEB}"/>
                </a:ext>
              </a:extLst>
            </p:cNvPr>
            <p:cNvSpPr/>
            <p:nvPr/>
          </p:nvSpPr>
          <p:spPr>
            <a:xfrm>
              <a:off x="12253649" y="6755723"/>
              <a:ext cx="151421" cy="496638"/>
            </a:xfrm>
            <a:custGeom>
              <a:avLst/>
              <a:gdLst>
                <a:gd name="connsiteX0" fmla="*/ 1736 w 7852"/>
                <a:gd name="connsiteY0" fmla="*/ -8 h 25753"/>
                <a:gd name="connsiteX1" fmla="*/ 7832 w 7852"/>
                <a:gd name="connsiteY1" fmla="*/ -8 h 25753"/>
                <a:gd name="connsiteX2" fmla="*/ 7832 w 7852"/>
                <a:gd name="connsiteY2" fmla="*/ 25745 h 25753"/>
                <a:gd name="connsiteX3" fmla="*/ 1736 w 7852"/>
                <a:gd name="connsiteY3" fmla="*/ -8 h 2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2" h="25753">
                  <a:moveTo>
                    <a:pt x="1736" y="-8"/>
                  </a:moveTo>
                  <a:lnTo>
                    <a:pt x="7832" y="-8"/>
                  </a:lnTo>
                  <a:cubicBezTo>
                    <a:pt x="7832" y="9495"/>
                    <a:pt x="7832" y="17858"/>
                    <a:pt x="7832" y="25745"/>
                  </a:cubicBezTo>
                  <a:cubicBezTo>
                    <a:pt x="689" y="24415"/>
                    <a:pt x="-2169" y="7024"/>
                    <a:pt x="1736" y="-8"/>
                  </a:cubicBezTo>
                  <a:close/>
                </a:path>
              </a:pathLst>
            </a:custGeom>
            <a:solidFill>
              <a:srgbClr val="F6B9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E53507BC-B4AB-6249-80F7-A50025B9D406}"/>
                </a:ext>
              </a:extLst>
            </p:cNvPr>
            <p:cNvSpPr/>
            <p:nvPr/>
          </p:nvSpPr>
          <p:spPr>
            <a:xfrm>
              <a:off x="13777244" y="6755723"/>
              <a:ext cx="166540" cy="496638"/>
            </a:xfrm>
            <a:custGeom>
              <a:avLst/>
              <a:gdLst>
                <a:gd name="connsiteX0" fmla="*/ 7028 w 8636"/>
                <a:gd name="connsiteY0" fmla="*/ -8 h 25753"/>
                <a:gd name="connsiteX1" fmla="*/ -20 w 8636"/>
                <a:gd name="connsiteY1" fmla="*/ 25745 h 25753"/>
                <a:gd name="connsiteX2" fmla="*/ -20 w 8636"/>
                <a:gd name="connsiteY2" fmla="*/ -8 h 25753"/>
                <a:gd name="connsiteX3" fmla="*/ 6647 w 8636"/>
                <a:gd name="connsiteY3" fmla="*/ -8 h 2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36" h="25753">
                  <a:moveTo>
                    <a:pt x="7028" y="-8"/>
                  </a:moveTo>
                  <a:cubicBezTo>
                    <a:pt x="11029" y="7214"/>
                    <a:pt x="7028" y="24415"/>
                    <a:pt x="-20" y="25745"/>
                  </a:cubicBezTo>
                  <a:cubicBezTo>
                    <a:pt x="-20" y="17858"/>
                    <a:pt x="-20" y="9210"/>
                    <a:pt x="-20" y="-8"/>
                  </a:cubicBezTo>
                  <a:lnTo>
                    <a:pt x="6647" y="-8"/>
                  </a:lnTo>
                  <a:close/>
                </a:path>
              </a:pathLst>
            </a:custGeom>
            <a:solidFill>
              <a:srgbClr val="F6B9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9930F135-0932-8F46-ACC8-8CD29D3533B3}"/>
                </a:ext>
              </a:extLst>
            </p:cNvPr>
            <p:cNvSpPr/>
            <p:nvPr/>
          </p:nvSpPr>
          <p:spPr>
            <a:xfrm>
              <a:off x="12399542" y="6748394"/>
              <a:ext cx="1407954" cy="1527776"/>
            </a:xfrm>
            <a:custGeom>
              <a:avLst/>
              <a:gdLst>
                <a:gd name="connsiteX0" fmla="*/ 40271 w 70389"/>
                <a:gd name="connsiteY0" fmla="*/ 372 h 77924"/>
                <a:gd name="connsiteX1" fmla="*/ 70370 w 70389"/>
                <a:gd name="connsiteY1" fmla="*/ 372 h 77924"/>
                <a:gd name="connsiteX2" fmla="*/ 70370 w 70389"/>
                <a:gd name="connsiteY2" fmla="*/ 26125 h 77924"/>
                <a:gd name="connsiteX3" fmla="*/ 68179 w 70389"/>
                <a:gd name="connsiteY3" fmla="*/ 45796 h 77924"/>
                <a:gd name="connsiteX4" fmla="*/ 61035 w 70389"/>
                <a:gd name="connsiteY4" fmla="*/ 61856 h 77924"/>
                <a:gd name="connsiteX5" fmla="*/ 34937 w 70389"/>
                <a:gd name="connsiteY5" fmla="*/ 77917 h 77924"/>
                <a:gd name="connsiteX6" fmla="*/ 8838 w 70389"/>
                <a:gd name="connsiteY6" fmla="*/ 61856 h 77924"/>
                <a:gd name="connsiteX7" fmla="*/ 2171 w 70389"/>
                <a:gd name="connsiteY7" fmla="*/ 45416 h 77924"/>
                <a:gd name="connsiteX8" fmla="*/ -20 w 70389"/>
                <a:gd name="connsiteY8" fmla="*/ 25745 h 77924"/>
                <a:gd name="connsiteX9" fmla="*/ -20 w 70389"/>
                <a:gd name="connsiteY9" fmla="*/ -8 h 77924"/>
                <a:gd name="connsiteX10" fmla="*/ 40271 w 70389"/>
                <a:gd name="connsiteY10" fmla="*/ -8 h 77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389" h="77924">
                  <a:moveTo>
                    <a:pt x="40271" y="372"/>
                  </a:moveTo>
                  <a:lnTo>
                    <a:pt x="70370" y="372"/>
                  </a:lnTo>
                  <a:cubicBezTo>
                    <a:pt x="70370" y="9875"/>
                    <a:pt x="70370" y="18238"/>
                    <a:pt x="70370" y="26125"/>
                  </a:cubicBezTo>
                  <a:cubicBezTo>
                    <a:pt x="70198" y="32730"/>
                    <a:pt x="69465" y="39315"/>
                    <a:pt x="68179" y="45796"/>
                  </a:cubicBezTo>
                  <a:cubicBezTo>
                    <a:pt x="67169" y="51660"/>
                    <a:pt x="64712" y="57181"/>
                    <a:pt x="61035" y="61856"/>
                  </a:cubicBezTo>
                  <a:cubicBezTo>
                    <a:pt x="51510" y="72880"/>
                    <a:pt x="43223" y="77917"/>
                    <a:pt x="34937" y="77917"/>
                  </a:cubicBezTo>
                  <a:cubicBezTo>
                    <a:pt x="26650" y="77917"/>
                    <a:pt x="18554" y="72880"/>
                    <a:pt x="8838" y="61856"/>
                  </a:cubicBezTo>
                  <a:cubicBezTo>
                    <a:pt x="5266" y="57019"/>
                    <a:pt x="2971" y="51365"/>
                    <a:pt x="2171" y="45416"/>
                  </a:cubicBezTo>
                  <a:cubicBezTo>
                    <a:pt x="885" y="38935"/>
                    <a:pt x="151" y="32350"/>
                    <a:pt x="-20" y="25745"/>
                  </a:cubicBezTo>
                  <a:cubicBezTo>
                    <a:pt x="-20" y="17858"/>
                    <a:pt x="-20" y="9210"/>
                    <a:pt x="-20" y="-8"/>
                  </a:cubicBezTo>
                  <a:lnTo>
                    <a:pt x="40271" y="-8"/>
                  </a:lnTo>
                  <a:close/>
                </a:path>
              </a:pathLst>
            </a:custGeom>
            <a:solidFill>
              <a:srgbClr val="FFCD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5A69FC35-6BF3-8E46-9F3F-E809D2BACE1F}"/>
                </a:ext>
              </a:extLst>
            </p:cNvPr>
            <p:cNvSpPr/>
            <p:nvPr/>
          </p:nvSpPr>
          <p:spPr>
            <a:xfrm>
              <a:off x="12333449" y="7633577"/>
              <a:ext cx="1528260" cy="1017093"/>
            </a:xfrm>
            <a:custGeom>
              <a:avLst/>
              <a:gdLst>
                <a:gd name="connsiteX0" fmla="*/ 79228 w 79247"/>
                <a:gd name="connsiteY0" fmla="*/ 9780 h 52741"/>
                <a:gd name="connsiteX1" fmla="*/ 39413 w 79247"/>
                <a:gd name="connsiteY1" fmla="*/ 52734 h 52741"/>
                <a:gd name="connsiteX2" fmla="*/ -20 w 79247"/>
                <a:gd name="connsiteY2" fmla="*/ 9495 h 52741"/>
                <a:gd name="connsiteX3" fmla="*/ -20 w 79247"/>
                <a:gd name="connsiteY3" fmla="*/ 9495 h 52741"/>
                <a:gd name="connsiteX4" fmla="*/ 6362 w 79247"/>
                <a:gd name="connsiteY4" fmla="*/ -8 h 52741"/>
                <a:gd name="connsiteX5" fmla="*/ 13410 w 79247"/>
                <a:gd name="connsiteY5" fmla="*/ 16052 h 52741"/>
                <a:gd name="connsiteX6" fmla="*/ 39509 w 79247"/>
                <a:gd name="connsiteY6" fmla="*/ 32112 h 52741"/>
                <a:gd name="connsiteX7" fmla="*/ 65607 w 79247"/>
                <a:gd name="connsiteY7" fmla="*/ 16052 h 52741"/>
                <a:gd name="connsiteX8" fmla="*/ 72751 w 79247"/>
                <a:gd name="connsiteY8" fmla="*/ -8 h 52741"/>
                <a:gd name="connsiteX9" fmla="*/ 72751 w 79247"/>
                <a:gd name="connsiteY9" fmla="*/ -8 h 52741"/>
                <a:gd name="connsiteX10" fmla="*/ 79228 w 79247"/>
                <a:gd name="connsiteY10" fmla="*/ 9780 h 5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247" h="52741">
                  <a:moveTo>
                    <a:pt x="79228" y="9780"/>
                  </a:moveTo>
                  <a:cubicBezTo>
                    <a:pt x="74847" y="36388"/>
                    <a:pt x="57987" y="52734"/>
                    <a:pt x="39413" y="52734"/>
                  </a:cubicBezTo>
                  <a:cubicBezTo>
                    <a:pt x="20840" y="52734"/>
                    <a:pt x="4076" y="32017"/>
                    <a:pt x="-20" y="9495"/>
                  </a:cubicBezTo>
                  <a:lnTo>
                    <a:pt x="-20" y="9495"/>
                  </a:lnTo>
                  <a:cubicBezTo>
                    <a:pt x="2552" y="6644"/>
                    <a:pt x="4695" y="3441"/>
                    <a:pt x="6362" y="-8"/>
                  </a:cubicBezTo>
                  <a:cubicBezTo>
                    <a:pt x="7333" y="5846"/>
                    <a:pt x="9762" y="11367"/>
                    <a:pt x="13410" y="16052"/>
                  </a:cubicBezTo>
                  <a:cubicBezTo>
                    <a:pt x="22935" y="27075"/>
                    <a:pt x="31317" y="32112"/>
                    <a:pt x="39509" y="32112"/>
                  </a:cubicBezTo>
                  <a:cubicBezTo>
                    <a:pt x="47700" y="32112"/>
                    <a:pt x="55987" y="27075"/>
                    <a:pt x="65607" y="16052"/>
                  </a:cubicBezTo>
                  <a:cubicBezTo>
                    <a:pt x="69284" y="11377"/>
                    <a:pt x="71741" y="5855"/>
                    <a:pt x="72751" y="-8"/>
                  </a:cubicBezTo>
                  <a:lnTo>
                    <a:pt x="72751" y="-8"/>
                  </a:lnTo>
                  <a:cubicBezTo>
                    <a:pt x="74418" y="3556"/>
                    <a:pt x="76609" y="6844"/>
                    <a:pt x="79228" y="9780"/>
                  </a:cubicBezTo>
                  <a:close/>
                </a:path>
              </a:pathLst>
            </a:custGeom>
            <a:solidFill>
              <a:srgbClr val="F6B9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69299A-B86A-4A4A-A2BA-2E281672BB2D}"/>
                </a:ext>
              </a:extLst>
            </p:cNvPr>
            <p:cNvSpPr/>
            <p:nvPr/>
          </p:nvSpPr>
          <p:spPr>
            <a:xfrm>
              <a:off x="12231647" y="6535791"/>
              <a:ext cx="1721917" cy="219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3861D9D-DD79-BF48-9B51-ED5D6F21598B}"/>
                </a:ext>
              </a:extLst>
            </p:cNvPr>
            <p:cNvSpPr/>
            <p:nvPr/>
          </p:nvSpPr>
          <p:spPr>
            <a:xfrm rot="5400000">
              <a:off x="12630565" y="6089268"/>
              <a:ext cx="924080" cy="219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295520C8-2AD6-E940-86C6-F841608302C5}"/>
                </a:ext>
              </a:extLst>
            </p:cNvPr>
            <p:cNvSpPr/>
            <p:nvPr/>
          </p:nvSpPr>
          <p:spPr>
            <a:xfrm flipV="1">
              <a:off x="11765480" y="7920658"/>
              <a:ext cx="2663474" cy="5795341"/>
            </a:xfrm>
            <a:custGeom>
              <a:avLst/>
              <a:gdLst>
                <a:gd name="connsiteX0" fmla="*/ 455544 w 2663474"/>
                <a:gd name="connsiteY0" fmla="*/ 5795341 h 5795341"/>
                <a:gd name="connsiteX1" fmla="*/ 455544 w 2663474"/>
                <a:gd name="connsiteY1" fmla="*/ 4605974 h 5795341"/>
                <a:gd name="connsiteX2" fmla="*/ 2207910 w 2663474"/>
                <a:gd name="connsiteY2" fmla="*/ 4605974 h 5795341"/>
                <a:gd name="connsiteX3" fmla="*/ 2207910 w 2663474"/>
                <a:gd name="connsiteY3" fmla="*/ 5793508 h 5795341"/>
                <a:gd name="connsiteX4" fmla="*/ 2391597 w 2663474"/>
                <a:gd name="connsiteY4" fmla="*/ 5661562 h 5795341"/>
                <a:gd name="connsiteX5" fmla="*/ 2426503 w 2663474"/>
                <a:gd name="connsiteY5" fmla="*/ 2657888 h 5795341"/>
                <a:gd name="connsiteX6" fmla="*/ 2426503 w 2663474"/>
                <a:gd name="connsiteY6" fmla="*/ 2456286 h 5795341"/>
                <a:gd name="connsiteX7" fmla="*/ 2426503 w 2663474"/>
                <a:gd name="connsiteY7" fmla="*/ 2397641 h 5795341"/>
                <a:gd name="connsiteX8" fmla="*/ 2224457 w 2663474"/>
                <a:gd name="connsiteY8" fmla="*/ 2254702 h 5795341"/>
                <a:gd name="connsiteX9" fmla="*/ 2145273 w 2663474"/>
                <a:gd name="connsiteY9" fmla="*/ 2071440 h 5795341"/>
                <a:gd name="connsiteX10" fmla="*/ 2176688 w 2663474"/>
                <a:gd name="connsiteY10" fmla="*/ 2023787 h 5795341"/>
                <a:gd name="connsiteX11" fmla="*/ 2275889 w 2663474"/>
                <a:gd name="connsiteY11" fmla="*/ 1761727 h 5795341"/>
                <a:gd name="connsiteX12" fmla="*/ 2426503 w 2663474"/>
                <a:gd name="connsiteY12" fmla="*/ 1660926 h 5795341"/>
                <a:gd name="connsiteX13" fmla="*/ 2663474 w 2663474"/>
                <a:gd name="connsiteY13" fmla="*/ 1706746 h 5795341"/>
                <a:gd name="connsiteX14" fmla="*/ 2646343 w 2663474"/>
                <a:gd name="connsiteY14" fmla="*/ 728339 h 5795341"/>
                <a:gd name="connsiteX15" fmla="*/ 2632252 w 2663474"/>
                <a:gd name="connsiteY15" fmla="*/ 0 h 5795341"/>
                <a:gd name="connsiteX16" fmla="*/ 1411608 w 2663474"/>
                <a:gd name="connsiteY16" fmla="*/ 0 h 5795341"/>
                <a:gd name="connsiteX17" fmla="*/ 1409600 w 2663474"/>
                <a:gd name="connsiteY17" fmla="*/ 28735 h 5795341"/>
                <a:gd name="connsiteX18" fmla="*/ 1329895 w 2663474"/>
                <a:gd name="connsiteY18" fmla="*/ 486216 h 5795341"/>
                <a:gd name="connsiteX19" fmla="*/ 1250190 w 2663474"/>
                <a:gd name="connsiteY19" fmla="*/ 28735 h 5795341"/>
                <a:gd name="connsiteX20" fmla="*/ 1248183 w 2663474"/>
                <a:gd name="connsiteY20" fmla="*/ 0 h 5795341"/>
                <a:gd name="connsiteX21" fmla="*/ 30301 w 2663474"/>
                <a:gd name="connsiteY21" fmla="*/ 0 h 5795341"/>
                <a:gd name="connsiteX22" fmla="*/ 16520 w 2663474"/>
                <a:gd name="connsiteY22" fmla="*/ 728865 h 5795341"/>
                <a:gd name="connsiteX23" fmla="*/ 0 w 2663474"/>
                <a:gd name="connsiteY23" fmla="*/ 1706746 h 5795341"/>
                <a:gd name="connsiteX24" fmla="*/ 236952 w 2663474"/>
                <a:gd name="connsiteY24" fmla="*/ 1660926 h 5795341"/>
                <a:gd name="connsiteX25" fmla="*/ 389417 w 2663474"/>
                <a:gd name="connsiteY25" fmla="*/ 1761727 h 5795341"/>
                <a:gd name="connsiteX26" fmla="*/ 486766 w 2663474"/>
                <a:gd name="connsiteY26" fmla="*/ 2023787 h 5795341"/>
                <a:gd name="connsiteX27" fmla="*/ 490816 w 2663474"/>
                <a:gd name="connsiteY27" fmla="*/ 2220800 h 5795341"/>
                <a:gd name="connsiteX28" fmla="*/ 439017 w 2663474"/>
                <a:gd name="connsiteY28" fmla="*/ 2254702 h 5795341"/>
                <a:gd name="connsiteX29" fmla="*/ 236952 w 2663474"/>
                <a:gd name="connsiteY29" fmla="*/ 2397641 h 5795341"/>
                <a:gd name="connsiteX30" fmla="*/ 236952 w 2663474"/>
                <a:gd name="connsiteY30" fmla="*/ 2456286 h 5795341"/>
                <a:gd name="connsiteX31" fmla="*/ 236952 w 2663474"/>
                <a:gd name="connsiteY31" fmla="*/ 2657888 h 5795341"/>
                <a:gd name="connsiteX32" fmla="*/ 271857 w 2663474"/>
                <a:gd name="connsiteY32" fmla="*/ 5661562 h 5795341"/>
                <a:gd name="connsiteX33" fmla="*/ 455544 w 2663474"/>
                <a:gd name="connsiteY33" fmla="*/ 5795341 h 579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63474" h="5795341">
                  <a:moveTo>
                    <a:pt x="455544" y="5795341"/>
                  </a:moveTo>
                  <a:cubicBezTo>
                    <a:pt x="455544" y="5223568"/>
                    <a:pt x="455544" y="4605974"/>
                    <a:pt x="455544" y="4605974"/>
                  </a:cubicBezTo>
                  <a:lnTo>
                    <a:pt x="2207910" y="4605974"/>
                  </a:lnTo>
                  <a:cubicBezTo>
                    <a:pt x="2207910" y="4605974"/>
                    <a:pt x="2207910" y="5223568"/>
                    <a:pt x="2207910" y="5793508"/>
                  </a:cubicBezTo>
                  <a:cubicBezTo>
                    <a:pt x="2265957" y="5745123"/>
                    <a:pt x="2327321" y="5701154"/>
                    <a:pt x="2391597" y="5661562"/>
                  </a:cubicBezTo>
                  <a:lnTo>
                    <a:pt x="2426503" y="2657888"/>
                  </a:lnTo>
                  <a:lnTo>
                    <a:pt x="2426503" y="2456286"/>
                  </a:lnTo>
                  <a:lnTo>
                    <a:pt x="2426503" y="2397641"/>
                  </a:lnTo>
                  <a:cubicBezTo>
                    <a:pt x="2351196" y="2335332"/>
                    <a:pt x="2224457" y="2254702"/>
                    <a:pt x="2224457" y="2254702"/>
                  </a:cubicBezTo>
                  <a:cubicBezTo>
                    <a:pt x="2151888" y="2225930"/>
                    <a:pt x="2116443" y="2143834"/>
                    <a:pt x="2145273" y="2071440"/>
                  </a:cubicBezTo>
                  <a:cubicBezTo>
                    <a:pt x="2152447" y="2053659"/>
                    <a:pt x="2163093" y="2037364"/>
                    <a:pt x="2176688" y="2023787"/>
                  </a:cubicBezTo>
                  <a:cubicBezTo>
                    <a:pt x="2108729" y="1791059"/>
                    <a:pt x="2275889" y="1761727"/>
                    <a:pt x="2275889" y="1761727"/>
                  </a:cubicBezTo>
                  <a:cubicBezTo>
                    <a:pt x="2289658" y="1692456"/>
                    <a:pt x="2357078" y="1647562"/>
                    <a:pt x="2426503" y="1660926"/>
                  </a:cubicBezTo>
                  <a:cubicBezTo>
                    <a:pt x="2507884" y="1631420"/>
                    <a:pt x="2598986" y="1649027"/>
                    <a:pt x="2663474" y="1706746"/>
                  </a:cubicBezTo>
                  <a:cubicBezTo>
                    <a:pt x="2658421" y="1396344"/>
                    <a:pt x="2652623" y="1067014"/>
                    <a:pt x="2646343" y="728339"/>
                  </a:cubicBezTo>
                  <a:lnTo>
                    <a:pt x="2632252" y="0"/>
                  </a:lnTo>
                  <a:lnTo>
                    <a:pt x="1411608" y="0"/>
                  </a:lnTo>
                  <a:lnTo>
                    <a:pt x="1409600" y="28735"/>
                  </a:lnTo>
                  <a:cubicBezTo>
                    <a:pt x="1387843" y="311937"/>
                    <a:pt x="1361581" y="486216"/>
                    <a:pt x="1329895" y="486216"/>
                  </a:cubicBezTo>
                  <a:cubicBezTo>
                    <a:pt x="1298209" y="486216"/>
                    <a:pt x="1271948" y="311937"/>
                    <a:pt x="1250190" y="28735"/>
                  </a:cubicBezTo>
                  <a:lnTo>
                    <a:pt x="1248183" y="0"/>
                  </a:lnTo>
                  <a:lnTo>
                    <a:pt x="30301" y="0"/>
                  </a:lnTo>
                  <a:lnTo>
                    <a:pt x="16520" y="728865"/>
                  </a:lnTo>
                  <a:cubicBezTo>
                    <a:pt x="10418" y="1067415"/>
                    <a:pt x="4821" y="1396573"/>
                    <a:pt x="0" y="1706746"/>
                  </a:cubicBezTo>
                  <a:cubicBezTo>
                    <a:pt x="64469" y="1649027"/>
                    <a:pt x="155589" y="1631420"/>
                    <a:pt x="236952" y="1660926"/>
                  </a:cubicBezTo>
                  <a:cubicBezTo>
                    <a:pt x="236952" y="1660926"/>
                    <a:pt x="369207" y="1640773"/>
                    <a:pt x="389417" y="1761727"/>
                  </a:cubicBezTo>
                  <a:cubicBezTo>
                    <a:pt x="389417" y="1761727"/>
                    <a:pt x="556577" y="1791059"/>
                    <a:pt x="486766" y="2023787"/>
                  </a:cubicBezTo>
                  <a:cubicBezTo>
                    <a:pt x="542422" y="2077129"/>
                    <a:pt x="544273" y="2165279"/>
                    <a:pt x="490816" y="2220800"/>
                  </a:cubicBezTo>
                  <a:cubicBezTo>
                    <a:pt x="476295" y="2235823"/>
                    <a:pt x="458668" y="2247374"/>
                    <a:pt x="439017" y="2254702"/>
                  </a:cubicBezTo>
                  <a:cubicBezTo>
                    <a:pt x="439017" y="2254702"/>
                    <a:pt x="312259" y="2335332"/>
                    <a:pt x="236952" y="2397641"/>
                  </a:cubicBezTo>
                  <a:lnTo>
                    <a:pt x="236952" y="2456286"/>
                  </a:lnTo>
                  <a:lnTo>
                    <a:pt x="236952" y="2657888"/>
                  </a:lnTo>
                  <a:lnTo>
                    <a:pt x="271857" y="5661562"/>
                  </a:lnTo>
                  <a:cubicBezTo>
                    <a:pt x="336519" y="5701154"/>
                    <a:pt x="398056" y="5745856"/>
                    <a:pt x="455544" y="5795341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Shape 150">
            <a:extLst>
              <a:ext uri="{FF2B5EF4-FFF2-40B4-BE49-F238E27FC236}">
                <a16:creationId xmlns:a16="http://schemas.microsoft.com/office/drawing/2014/main" id="{EC4BA273-E734-A14C-B12F-05CC8076FEA7}"/>
              </a:ext>
            </a:extLst>
          </p:cNvPr>
          <p:cNvSpPr>
            <a:spLocks/>
          </p:cNvSpPr>
          <p:nvPr/>
        </p:nvSpPr>
        <p:spPr bwMode="auto">
          <a:xfrm>
            <a:off x="15288072" y="5503254"/>
            <a:ext cx="6646338" cy="603315"/>
          </a:xfrm>
          <a:custGeom>
            <a:avLst/>
            <a:gdLst>
              <a:gd name="T0" fmla="*/ 2147483646 w 21600"/>
              <a:gd name="T1" fmla="*/ 2147483646 h 21529"/>
              <a:gd name="T2" fmla="*/ 2147483646 w 21600"/>
              <a:gd name="T3" fmla="*/ 2147483646 h 21529"/>
              <a:gd name="T4" fmla="*/ 2147483646 w 21600"/>
              <a:gd name="T5" fmla="*/ 2147483646 h 21529"/>
              <a:gd name="T6" fmla="*/ 2147483646 w 21600"/>
              <a:gd name="T7" fmla="*/ 2147483646 h 2152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529" extrusionOk="0">
                <a:moveTo>
                  <a:pt x="21600" y="8"/>
                </a:moveTo>
                <a:lnTo>
                  <a:pt x="2862" y="8"/>
                </a:lnTo>
                <a:cubicBezTo>
                  <a:pt x="2586" y="-71"/>
                  <a:pt x="2313" y="418"/>
                  <a:pt x="2071" y="1422"/>
                </a:cubicBezTo>
                <a:cubicBezTo>
                  <a:pt x="1852" y="2328"/>
                  <a:pt x="1667" y="3625"/>
                  <a:pt x="1530" y="5200"/>
                </a:cubicBezTo>
                <a:lnTo>
                  <a:pt x="0" y="21529"/>
                </a:lnTo>
              </a:path>
            </a:pathLst>
          </a:custGeom>
          <a:noFill/>
          <a:ln w="50800">
            <a:solidFill>
              <a:schemeClr val="bg1">
                <a:lumMod val="8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9" name="Shape 151">
            <a:extLst>
              <a:ext uri="{FF2B5EF4-FFF2-40B4-BE49-F238E27FC236}">
                <a16:creationId xmlns:a16="http://schemas.microsoft.com/office/drawing/2014/main" id="{43865303-AACB-C442-80F7-BABB000A8736}"/>
              </a:ext>
            </a:extLst>
          </p:cNvPr>
          <p:cNvSpPr>
            <a:spLocks/>
          </p:cNvSpPr>
          <p:nvPr/>
        </p:nvSpPr>
        <p:spPr bwMode="auto">
          <a:xfrm rot="10800000">
            <a:off x="15284782" y="11492955"/>
            <a:ext cx="6645486" cy="603313"/>
          </a:xfrm>
          <a:custGeom>
            <a:avLst/>
            <a:gdLst>
              <a:gd name="T0" fmla="*/ 2147483646 w 21600"/>
              <a:gd name="T1" fmla="*/ 2147483646 h 21529"/>
              <a:gd name="T2" fmla="*/ 2147483646 w 21600"/>
              <a:gd name="T3" fmla="*/ 2147483646 h 21529"/>
              <a:gd name="T4" fmla="*/ 2147483646 w 21600"/>
              <a:gd name="T5" fmla="*/ 2147483646 h 21529"/>
              <a:gd name="T6" fmla="*/ 2147483646 w 21600"/>
              <a:gd name="T7" fmla="*/ 2147483646 h 2152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529" extrusionOk="0">
                <a:moveTo>
                  <a:pt x="0" y="8"/>
                </a:moveTo>
                <a:lnTo>
                  <a:pt x="18738" y="8"/>
                </a:lnTo>
                <a:cubicBezTo>
                  <a:pt x="19014" y="-71"/>
                  <a:pt x="19287" y="418"/>
                  <a:pt x="19529" y="1422"/>
                </a:cubicBezTo>
                <a:cubicBezTo>
                  <a:pt x="19748" y="2328"/>
                  <a:pt x="19933" y="3625"/>
                  <a:pt x="20070" y="5200"/>
                </a:cubicBezTo>
                <a:lnTo>
                  <a:pt x="21600" y="21529"/>
                </a:lnTo>
              </a:path>
            </a:pathLst>
          </a:custGeom>
          <a:noFill/>
          <a:ln w="50800" cap="flat">
            <a:solidFill>
              <a:schemeClr val="bg1">
                <a:lumMod val="8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0" name="Shape 149">
            <a:extLst>
              <a:ext uri="{FF2B5EF4-FFF2-40B4-BE49-F238E27FC236}">
                <a16:creationId xmlns:a16="http://schemas.microsoft.com/office/drawing/2014/main" id="{D91C97D7-FBF9-F343-810D-C67CF0979300}"/>
              </a:ext>
            </a:extLst>
          </p:cNvPr>
          <p:cNvSpPr>
            <a:spLocks/>
          </p:cNvSpPr>
          <p:nvPr/>
        </p:nvSpPr>
        <p:spPr bwMode="auto">
          <a:xfrm>
            <a:off x="2445613" y="5503254"/>
            <a:ext cx="6555810" cy="603315"/>
          </a:xfrm>
          <a:custGeom>
            <a:avLst/>
            <a:gdLst>
              <a:gd name="T0" fmla="*/ 2147483646 w 21600"/>
              <a:gd name="T1" fmla="*/ 2147483646 h 21529"/>
              <a:gd name="T2" fmla="*/ 2147483646 w 21600"/>
              <a:gd name="T3" fmla="*/ 2147483646 h 21529"/>
              <a:gd name="T4" fmla="*/ 2147483646 w 21600"/>
              <a:gd name="T5" fmla="*/ 2147483646 h 21529"/>
              <a:gd name="T6" fmla="*/ 2147483646 w 21600"/>
              <a:gd name="T7" fmla="*/ 2147483646 h 2152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529" extrusionOk="0">
                <a:moveTo>
                  <a:pt x="0" y="8"/>
                </a:moveTo>
                <a:lnTo>
                  <a:pt x="18738" y="8"/>
                </a:lnTo>
                <a:cubicBezTo>
                  <a:pt x="19014" y="-71"/>
                  <a:pt x="19287" y="418"/>
                  <a:pt x="19529" y="1422"/>
                </a:cubicBezTo>
                <a:cubicBezTo>
                  <a:pt x="19748" y="2328"/>
                  <a:pt x="19933" y="3625"/>
                  <a:pt x="20070" y="5200"/>
                </a:cubicBezTo>
                <a:lnTo>
                  <a:pt x="21600" y="21529"/>
                </a:lnTo>
              </a:path>
            </a:pathLst>
          </a:custGeom>
          <a:noFill/>
          <a:ln w="50800">
            <a:solidFill>
              <a:schemeClr val="bg1">
                <a:lumMod val="8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1" name="Shape 152">
            <a:extLst>
              <a:ext uri="{FF2B5EF4-FFF2-40B4-BE49-F238E27FC236}">
                <a16:creationId xmlns:a16="http://schemas.microsoft.com/office/drawing/2014/main" id="{0EBBECE6-5606-7144-A29F-B114915A4A99}"/>
              </a:ext>
            </a:extLst>
          </p:cNvPr>
          <p:cNvSpPr>
            <a:spLocks/>
          </p:cNvSpPr>
          <p:nvPr/>
        </p:nvSpPr>
        <p:spPr bwMode="auto">
          <a:xfrm rot="10800000">
            <a:off x="2442888" y="11492950"/>
            <a:ext cx="6554958" cy="603313"/>
          </a:xfrm>
          <a:custGeom>
            <a:avLst/>
            <a:gdLst>
              <a:gd name="T0" fmla="*/ 2147483646 w 21600"/>
              <a:gd name="T1" fmla="*/ 2147483646 h 21529"/>
              <a:gd name="T2" fmla="*/ 2147483646 w 21600"/>
              <a:gd name="T3" fmla="*/ 2147483646 h 21529"/>
              <a:gd name="T4" fmla="*/ 2147483646 w 21600"/>
              <a:gd name="T5" fmla="*/ 2147483646 h 21529"/>
              <a:gd name="T6" fmla="*/ 2147483646 w 21600"/>
              <a:gd name="T7" fmla="*/ 2147483646 h 2152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529" extrusionOk="0">
                <a:moveTo>
                  <a:pt x="21600" y="8"/>
                </a:moveTo>
                <a:lnTo>
                  <a:pt x="2862" y="8"/>
                </a:lnTo>
                <a:cubicBezTo>
                  <a:pt x="2586" y="-71"/>
                  <a:pt x="2313" y="418"/>
                  <a:pt x="2071" y="1422"/>
                </a:cubicBezTo>
                <a:cubicBezTo>
                  <a:pt x="1852" y="2328"/>
                  <a:pt x="1667" y="3625"/>
                  <a:pt x="1530" y="5200"/>
                </a:cubicBezTo>
                <a:lnTo>
                  <a:pt x="0" y="21529"/>
                </a:lnTo>
              </a:path>
            </a:pathLst>
          </a:custGeom>
          <a:noFill/>
          <a:ln w="50800" cap="flat">
            <a:solidFill>
              <a:schemeClr val="bg1">
                <a:lumMod val="8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id="{24792304-A9F3-BD4F-8F66-ACDC964EE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9994" y="5757377"/>
            <a:ext cx="1641884" cy="16420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en-US" altLang="en-US" dirty="0"/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id="{6EBF890C-54C7-A24F-978D-4B68DD4F2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3839" y="5757377"/>
            <a:ext cx="1641884" cy="16420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en-US" altLang="en-US"/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id="{7EF0BDD1-FF8F-EF4E-9E73-FD973721C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9994" y="10238095"/>
            <a:ext cx="1641884" cy="16420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en-US" altLang="en-US"/>
          </a:p>
        </p:txBody>
      </p:sp>
      <p:sp>
        <p:nvSpPr>
          <p:cNvPr id="55" name="Oval 2">
            <a:extLst>
              <a:ext uri="{FF2B5EF4-FFF2-40B4-BE49-F238E27FC236}">
                <a16:creationId xmlns:a16="http://schemas.microsoft.com/office/drawing/2014/main" id="{1A6C1654-F8C5-8043-8C25-9E0468957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3839" y="10238095"/>
            <a:ext cx="1641884" cy="16420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en-US" alt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4171774-C24A-774F-A3E6-7A8E0890D1B6}"/>
              </a:ext>
            </a:extLst>
          </p:cNvPr>
          <p:cNvGrpSpPr/>
          <p:nvPr/>
        </p:nvGrpSpPr>
        <p:grpSpPr>
          <a:xfrm>
            <a:off x="17474534" y="6033351"/>
            <a:ext cx="4689341" cy="1480065"/>
            <a:chOff x="10285375" y="8565841"/>
            <a:chExt cx="4689341" cy="148006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BBB5877-A991-AB41-96F2-CCB360BB960E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DEBA378-75AC-1743-BD49-7327DF4DA7A1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13BE95A-91DD-3F4A-B5F3-5A339B285C0B}"/>
              </a:ext>
            </a:extLst>
          </p:cNvPr>
          <p:cNvGrpSpPr/>
          <p:nvPr/>
        </p:nvGrpSpPr>
        <p:grpSpPr>
          <a:xfrm flipH="1">
            <a:off x="2209909" y="6033351"/>
            <a:ext cx="4694297" cy="1480065"/>
            <a:chOff x="10285375" y="8565841"/>
            <a:chExt cx="4694297" cy="148006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143EA50-E96C-1C44-893E-55C7D117E620}"/>
                </a:ext>
              </a:extLst>
            </p:cNvPr>
            <p:cNvSpPr txBox="1"/>
            <p:nvPr/>
          </p:nvSpPr>
          <p:spPr>
            <a:xfrm>
              <a:off x="10285376" y="9214909"/>
              <a:ext cx="46942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F89DE6-91F7-1E47-AC32-033D7FFA42EE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450E4B5-941E-B947-BFBA-158E5382EBAF}"/>
              </a:ext>
            </a:extLst>
          </p:cNvPr>
          <p:cNvGrpSpPr/>
          <p:nvPr/>
        </p:nvGrpSpPr>
        <p:grpSpPr>
          <a:xfrm>
            <a:off x="17474534" y="10068640"/>
            <a:ext cx="4689341" cy="1480065"/>
            <a:chOff x="10285375" y="8565841"/>
            <a:chExt cx="4689341" cy="148006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93492CF-51AE-B344-B078-2760E0D51F44}"/>
                </a:ext>
              </a:extLst>
            </p:cNvPr>
            <p:cNvSpPr txBox="1"/>
            <p:nvPr/>
          </p:nvSpPr>
          <p:spPr>
            <a:xfrm>
              <a:off x="10285375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A7A2B50-42FF-5E49-82AE-EA25519FCB7E}"/>
                </a:ext>
              </a:extLst>
            </p:cNvPr>
            <p:cNvSpPr/>
            <p:nvPr/>
          </p:nvSpPr>
          <p:spPr>
            <a:xfrm>
              <a:off x="10285375" y="8565841"/>
              <a:ext cx="36469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Reinforcement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03D57EB-02D8-DE4C-A38C-AC298D0340AD}"/>
              </a:ext>
            </a:extLst>
          </p:cNvPr>
          <p:cNvGrpSpPr/>
          <p:nvPr/>
        </p:nvGrpSpPr>
        <p:grpSpPr>
          <a:xfrm flipH="1">
            <a:off x="2209909" y="10068640"/>
            <a:ext cx="4694297" cy="1480065"/>
            <a:chOff x="10285375" y="8565841"/>
            <a:chExt cx="4694297" cy="148006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A5FE57-0DB7-D74D-B53E-A0CFDDF79FAA}"/>
                </a:ext>
              </a:extLst>
            </p:cNvPr>
            <p:cNvSpPr txBox="1"/>
            <p:nvPr/>
          </p:nvSpPr>
          <p:spPr>
            <a:xfrm>
              <a:off x="10285376" y="9214909"/>
              <a:ext cx="46942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E069AAF-8954-F74E-8847-C685E514C0E7}"/>
                </a:ext>
              </a:extLst>
            </p:cNvPr>
            <p:cNvSpPr/>
            <p:nvPr/>
          </p:nvSpPr>
          <p:spPr>
            <a:xfrm>
              <a:off x="10285375" y="85658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80" name="Freeform 79">
            <a:extLst>
              <a:ext uri="{FF2B5EF4-FFF2-40B4-BE49-F238E27FC236}">
                <a16:creationId xmlns:a16="http://schemas.microsoft.com/office/drawing/2014/main" id="{35880363-A1B1-DB45-9A68-D144F8CDC6E3}"/>
              </a:ext>
            </a:extLst>
          </p:cNvPr>
          <p:cNvSpPr/>
          <p:nvPr/>
        </p:nvSpPr>
        <p:spPr>
          <a:xfrm rot="1800000">
            <a:off x="8699373" y="10569801"/>
            <a:ext cx="365829" cy="1085058"/>
          </a:xfrm>
          <a:custGeom>
            <a:avLst/>
            <a:gdLst>
              <a:gd name="connsiteX0" fmla="*/ 90012 w 364808"/>
              <a:gd name="connsiteY0" fmla="*/ 51100 h 1082029"/>
              <a:gd name="connsiteX1" fmla="*/ 182785 w 364808"/>
              <a:gd name="connsiteY1" fmla="*/ 121801 h 1082029"/>
              <a:gd name="connsiteX2" fmla="*/ 275749 w 364808"/>
              <a:gd name="connsiteY2" fmla="*/ 51195 h 1082029"/>
              <a:gd name="connsiteX3" fmla="*/ 60484 w 364808"/>
              <a:gd name="connsiteY3" fmla="*/ 0 h 1082029"/>
              <a:gd name="connsiteX4" fmla="*/ 60674 w 364808"/>
              <a:gd name="connsiteY4" fmla="*/ 0 h 1082029"/>
              <a:gd name="connsiteX5" fmla="*/ 304800 w 364808"/>
              <a:gd name="connsiteY5" fmla="*/ 96 h 1082029"/>
              <a:gd name="connsiteX6" fmla="*/ 330327 w 364808"/>
              <a:gd name="connsiteY6" fmla="*/ 25598 h 1082029"/>
              <a:gd name="connsiteX7" fmla="*/ 240156 w 364808"/>
              <a:gd name="connsiteY7" fmla="*/ 161500 h 1082029"/>
              <a:gd name="connsiteX8" fmla="*/ 236887 w 364808"/>
              <a:gd name="connsiteY8" fmla="*/ 162159 h 1082029"/>
              <a:gd name="connsiteX9" fmla="*/ 236887 w 364808"/>
              <a:gd name="connsiteY9" fmla="*/ 697248 h 1082029"/>
              <a:gd name="connsiteX10" fmla="*/ 338423 w 364808"/>
              <a:gd name="connsiteY10" fmla="*/ 697310 h 1082029"/>
              <a:gd name="connsiteX11" fmla="*/ 364808 w 364808"/>
              <a:gd name="connsiteY11" fmla="*/ 723668 h 1082029"/>
              <a:gd name="connsiteX12" fmla="*/ 364808 w 364808"/>
              <a:gd name="connsiteY12" fmla="*/ 723763 h 1082029"/>
              <a:gd name="connsiteX13" fmla="*/ 364808 w 364808"/>
              <a:gd name="connsiteY13" fmla="*/ 858315 h 1082029"/>
              <a:gd name="connsiteX14" fmla="*/ 212408 w 364808"/>
              <a:gd name="connsiteY14" fmla="*/ 1071752 h 1082029"/>
              <a:gd name="connsiteX15" fmla="*/ 182499 w 364808"/>
              <a:gd name="connsiteY15" fmla="*/ 1082029 h 1082029"/>
              <a:gd name="connsiteX16" fmla="*/ 152400 w 364808"/>
              <a:gd name="connsiteY16" fmla="*/ 1071752 h 1082029"/>
              <a:gd name="connsiteX17" fmla="*/ 0 w 364808"/>
              <a:gd name="connsiteY17" fmla="*/ 858125 h 1082029"/>
              <a:gd name="connsiteX18" fmla="*/ 0 w 364808"/>
              <a:gd name="connsiteY18" fmla="*/ 723573 h 1082029"/>
              <a:gd name="connsiteX19" fmla="*/ 26289 w 364808"/>
              <a:gd name="connsiteY19" fmla="*/ 697119 h 1082029"/>
              <a:gd name="connsiteX20" fmla="*/ 26480 w 364808"/>
              <a:gd name="connsiteY20" fmla="*/ 697119 h 1082029"/>
              <a:gd name="connsiteX21" fmla="*/ 128969 w 364808"/>
              <a:gd name="connsiteY21" fmla="*/ 697182 h 1082029"/>
              <a:gd name="connsiteX22" fmla="*/ 128969 w 364808"/>
              <a:gd name="connsiteY22" fmla="*/ 162255 h 1082029"/>
              <a:gd name="connsiteX23" fmla="*/ 125224 w 364808"/>
              <a:gd name="connsiteY23" fmla="*/ 161500 h 1082029"/>
              <a:gd name="connsiteX24" fmla="*/ 35052 w 364808"/>
              <a:gd name="connsiteY24" fmla="*/ 25598 h 1082029"/>
              <a:gd name="connsiteX25" fmla="*/ 60484 w 364808"/>
              <a:gd name="connsiteY25" fmla="*/ 0 h 108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4808" h="1082029">
                <a:moveTo>
                  <a:pt x="90012" y="51100"/>
                </a:moveTo>
                <a:cubicBezTo>
                  <a:pt x="101584" y="92778"/>
                  <a:pt x="139494" y="121668"/>
                  <a:pt x="182785" y="121801"/>
                </a:cubicBezTo>
                <a:cubicBezTo>
                  <a:pt x="226105" y="121734"/>
                  <a:pt x="264100" y="92883"/>
                  <a:pt x="275749" y="51195"/>
                </a:cubicBezTo>
                <a:close/>
                <a:moveTo>
                  <a:pt x="60484" y="0"/>
                </a:moveTo>
                <a:cubicBezTo>
                  <a:pt x="60551" y="0"/>
                  <a:pt x="60608" y="0"/>
                  <a:pt x="60674" y="0"/>
                </a:cubicBezTo>
                <a:lnTo>
                  <a:pt x="304800" y="96"/>
                </a:lnTo>
                <a:cubicBezTo>
                  <a:pt x="318897" y="96"/>
                  <a:pt x="330327" y="11514"/>
                  <a:pt x="330327" y="25598"/>
                </a:cubicBezTo>
                <a:cubicBezTo>
                  <a:pt x="330327" y="86688"/>
                  <a:pt x="293144" y="139108"/>
                  <a:pt x="240156" y="161500"/>
                </a:cubicBezTo>
                <a:lnTo>
                  <a:pt x="236887" y="162159"/>
                </a:lnTo>
                <a:lnTo>
                  <a:pt x="236887" y="697248"/>
                </a:lnTo>
                <a:lnTo>
                  <a:pt x="338423" y="697310"/>
                </a:lnTo>
                <a:cubicBezTo>
                  <a:pt x="352997" y="697310"/>
                  <a:pt x="364808" y="709109"/>
                  <a:pt x="364808" y="723668"/>
                </a:cubicBezTo>
                <a:cubicBezTo>
                  <a:pt x="364808" y="723697"/>
                  <a:pt x="364808" y="723735"/>
                  <a:pt x="364808" y="723763"/>
                </a:cubicBezTo>
                <a:lnTo>
                  <a:pt x="364808" y="858315"/>
                </a:lnTo>
                <a:cubicBezTo>
                  <a:pt x="364722" y="954633"/>
                  <a:pt x="303543" y="1040322"/>
                  <a:pt x="212408" y="1071752"/>
                </a:cubicBezTo>
                <a:lnTo>
                  <a:pt x="182499" y="1082029"/>
                </a:lnTo>
                <a:lnTo>
                  <a:pt x="152400" y="1071752"/>
                </a:lnTo>
                <a:cubicBezTo>
                  <a:pt x="61160" y="1040350"/>
                  <a:pt x="-57" y="954538"/>
                  <a:pt x="0" y="858125"/>
                </a:cubicBezTo>
                <a:lnTo>
                  <a:pt x="0" y="723573"/>
                </a:lnTo>
                <a:cubicBezTo>
                  <a:pt x="-57" y="709014"/>
                  <a:pt x="11716" y="697176"/>
                  <a:pt x="26289" y="697119"/>
                </a:cubicBezTo>
                <a:cubicBezTo>
                  <a:pt x="26356" y="697119"/>
                  <a:pt x="26413" y="697119"/>
                  <a:pt x="26480" y="697119"/>
                </a:cubicBezTo>
                <a:lnTo>
                  <a:pt x="128969" y="697182"/>
                </a:lnTo>
                <a:lnTo>
                  <a:pt x="128969" y="162255"/>
                </a:lnTo>
                <a:lnTo>
                  <a:pt x="125224" y="161500"/>
                </a:lnTo>
                <a:cubicBezTo>
                  <a:pt x="72235" y="139108"/>
                  <a:pt x="35052" y="86688"/>
                  <a:pt x="35052" y="25598"/>
                </a:cubicBezTo>
                <a:cubicBezTo>
                  <a:pt x="34995" y="11514"/>
                  <a:pt x="46387" y="57"/>
                  <a:pt x="6048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orma libre 46">
            <a:extLst>
              <a:ext uri="{FF2B5EF4-FFF2-40B4-BE49-F238E27FC236}">
                <a16:creationId xmlns:a16="http://schemas.microsoft.com/office/drawing/2014/main" id="{28D6FD8E-AF84-9F4A-922A-07C474C3E1C7}"/>
              </a:ext>
            </a:extLst>
          </p:cNvPr>
          <p:cNvSpPr/>
          <p:nvPr/>
        </p:nvSpPr>
        <p:spPr>
          <a:xfrm>
            <a:off x="8476288" y="6137834"/>
            <a:ext cx="857395" cy="856845"/>
          </a:xfrm>
          <a:custGeom>
            <a:avLst/>
            <a:gdLst>
              <a:gd name="connsiteX0" fmla="*/ 794956 w 812734"/>
              <a:gd name="connsiteY0" fmla="*/ 204322 h 812212"/>
              <a:gd name="connsiteX1" fmla="*/ 811465 w 812734"/>
              <a:gd name="connsiteY1" fmla="*/ 187824 h 812212"/>
              <a:gd name="connsiteX2" fmla="*/ 811465 w 812734"/>
              <a:gd name="connsiteY2" fmla="*/ 133254 h 812212"/>
              <a:gd name="connsiteX3" fmla="*/ 794956 w 812734"/>
              <a:gd name="connsiteY3" fmla="*/ 116756 h 812212"/>
              <a:gd name="connsiteX4" fmla="*/ 262869 w 812734"/>
              <a:gd name="connsiteY4" fmla="*/ 116756 h 812212"/>
              <a:gd name="connsiteX5" fmla="*/ 262869 w 812734"/>
              <a:gd name="connsiteY5" fmla="*/ 16498 h 812212"/>
              <a:gd name="connsiteX6" fmla="*/ 246360 w 812734"/>
              <a:gd name="connsiteY6" fmla="*/ 0 h 812212"/>
              <a:gd name="connsiteX7" fmla="*/ 126990 w 812734"/>
              <a:gd name="connsiteY7" fmla="*/ 0 h 812212"/>
              <a:gd name="connsiteX8" fmla="*/ 110481 w 812734"/>
              <a:gd name="connsiteY8" fmla="*/ 16498 h 812212"/>
              <a:gd name="connsiteX9" fmla="*/ 110481 w 812734"/>
              <a:gd name="connsiteY9" fmla="*/ 116756 h 812212"/>
              <a:gd name="connsiteX10" fmla="*/ 16509 w 812734"/>
              <a:gd name="connsiteY10" fmla="*/ 116756 h 812212"/>
              <a:gd name="connsiteX11" fmla="*/ 0 w 812734"/>
              <a:gd name="connsiteY11" fmla="*/ 133254 h 812212"/>
              <a:gd name="connsiteX12" fmla="*/ 0 w 812734"/>
              <a:gd name="connsiteY12" fmla="*/ 187824 h 812212"/>
              <a:gd name="connsiteX13" fmla="*/ 16509 w 812734"/>
              <a:gd name="connsiteY13" fmla="*/ 204322 h 812212"/>
              <a:gd name="connsiteX14" fmla="*/ 110481 w 812734"/>
              <a:gd name="connsiteY14" fmla="*/ 204322 h 812212"/>
              <a:gd name="connsiteX15" fmla="*/ 110481 w 812734"/>
              <a:gd name="connsiteY15" fmla="*/ 779216 h 812212"/>
              <a:gd name="connsiteX16" fmla="*/ 16509 w 812734"/>
              <a:gd name="connsiteY16" fmla="*/ 779216 h 812212"/>
              <a:gd name="connsiteX17" fmla="*/ 0 w 812734"/>
              <a:gd name="connsiteY17" fmla="*/ 795715 h 812212"/>
              <a:gd name="connsiteX18" fmla="*/ 16509 w 812734"/>
              <a:gd name="connsiteY18" fmla="*/ 812213 h 812212"/>
              <a:gd name="connsiteX19" fmla="*/ 796226 w 812734"/>
              <a:gd name="connsiteY19" fmla="*/ 812213 h 812212"/>
              <a:gd name="connsiteX20" fmla="*/ 812735 w 812734"/>
              <a:gd name="connsiteY20" fmla="*/ 795715 h 812212"/>
              <a:gd name="connsiteX21" fmla="*/ 796226 w 812734"/>
              <a:gd name="connsiteY21" fmla="*/ 779216 h 812212"/>
              <a:gd name="connsiteX22" fmla="*/ 264139 w 812734"/>
              <a:gd name="connsiteY22" fmla="*/ 779216 h 812212"/>
              <a:gd name="connsiteX23" fmla="*/ 264139 w 812734"/>
              <a:gd name="connsiteY23" fmla="*/ 204322 h 812212"/>
              <a:gd name="connsiteX24" fmla="*/ 666696 w 812734"/>
              <a:gd name="connsiteY24" fmla="*/ 204322 h 812212"/>
              <a:gd name="connsiteX25" fmla="*/ 666696 w 812734"/>
              <a:gd name="connsiteY25" fmla="*/ 272853 h 812212"/>
              <a:gd name="connsiteX26" fmla="*/ 598122 w 812734"/>
              <a:gd name="connsiteY26" fmla="*/ 323616 h 812212"/>
              <a:gd name="connsiteX27" fmla="*/ 576534 w 812734"/>
              <a:gd name="connsiteY27" fmla="*/ 323616 h 812212"/>
              <a:gd name="connsiteX28" fmla="*/ 560025 w 812734"/>
              <a:gd name="connsiteY28" fmla="*/ 340114 h 812212"/>
              <a:gd name="connsiteX29" fmla="*/ 560025 w 812734"/>
              <a:gd name="connsiteY29" fmla="*/ 449255 h 812212"/>
              <a:gd name="connsiteX30" fmla="*/ 576534 w 812734"/>
              <a:gd name="connsiteY30" fmla="*/ 465753 h 812212"/>
              <a:gd name="connsiteX31" fmla="*/ 789877 w 812734"/>
              <a:gd name="connsiteY31" fmla="*/ 465753 h 812212"/>
              <a:gd name="connsiteX32" fmla="*/ 806385 w 812734"/>
              <a:gd name="connsiteY32" fmla="*/ 449255 h 812212"/>
              <a:gd name="connsiteX33" fmla="*/ 806385 w 812734"/>
              <a:gd name="connsiteY33" fmla="*/ 340114 h 812212"/>
              <a:gd name="connsiteX34" fmla="*/ 789877 w 812734"/>
              <a:gd name="connsiteY34" fmla="*/ 323616 h 812212"/>
              <a:gd name="connsiteX35" fmla="*/ 768288 w 812734"/>
              <a:gd name="connsiteY35" fmla="*/ 323616 h 812212"/>
              <a:gd name="connsiteX36" fmla="*/ 699714 w 812734"/>
              <a:gd name="connsiteY36" fmla="*/ 272853 h 812212"/>
              <a:gd name="connsiteX37" fmla="*/ 699714 w 812734"/>
              <a:gd name="connsiteY37" fmla="*/ 204322 h 812212"/>
              <a:gd name="connsiteX38" fmla="*/ 794956 w 812734"/>
              <a:gd name="connsiteY38" fmla="*/ 204322 h 812212"/>
              <a:gd name="connsiteX39" fmla="*/ 142229 w 812734"/>
              <a:gd name="connsiteY39" fmla="*/ 34265 h 812212"/>
              <a:gd name="connsiteX40" fmla="*/ 212073 w 812734"/>
              <a:gd name="connsiteY40" fmla="*/ 34265 h 812212"/>
              <a:gd name="connsiteX41" fmla="*/ 142229 w 812734"/>
              <a:gd name="connsiteY41" fmla="*/ 96450 h 812212"/>
              <a:gd name="connsiteX42" fmla="*/ 142229 w 812734"/>
              <a:gd name="connsiteY42" fmla="*/ 34265 h 812212"/>
              <a:gd name="connsiteX43" fmla="*/ 142229 w 812734"/>
              <a:gd name="connsiteY43" fmla="*/ 157366 h 812212"/>
              <a:gd name="connsiteX44" fmla="*/ 212073 w 812734"/>
              <a:gd name="connsiteY44" fmla="*/ 213206 h 812212"/>
              <a:gd name="connsiteX45" fmla="*/ 142229 w 812734"/>
              <a:gd name="connsiteY45" fmla="*/ 275391 h 812212"/>
              <a:gd name="connsiteX46" fmla="*/ 142229 w 812734"/>
              <a:gd name="connsiteY46" fmla="*/ 157366 h 812212"/>
              <a:gd name="connsiteX47" fmla="*/ 142229 w 812734"/>
              <a:gd name="connsiteY47" fmla="*/ 336307 h 812212"/>
              <a:gd name="connsiteX48" fmla="*/ 212073 w 812734"/>
              <a:gd name="connsiteY48" fmla="*/ 392146 h 812212"/>
              <a:gd name="connsiteX49" fmla="*/ 142229 w 812734"/>
              <a:gd name="connsiteY49" fmla="*/ 454331 h 812212"/>
              <a:gd name="connsiteX50" fmla="*/ 142229 w 812734"/>
              <a:gd name="connsiteY50" fmla="*/ 336307 h 812212"/>
              <a:gd name="connsiteX51" fmla="*/ 142229 w 812734"/>
              <a:gd name="connsiteY51" fmla="*/ 515247 h 812212"/>
              <a:gd name="connsiteX52" fmla="*/ 215883 w 812734"/>
              <a:gd name="connsiteY52" fmla="*/ 573625 h 812212"/>
              <a:gd name="connsiteX53" fmla="*/ 142229 w 812734"/>
              <a:gd name="connsiteY53" fmla="*/ 638348 h 812212"/>
              <a:gd name="connsiteX54" fmla="*/ 142229 w 812734"/>
              <a:gd name="connsiteY54" fmla="*/ 515247 h 812212"/>
              <a:gd name="connsiteX55" fmla="*/ 228582 w 812734"/>
              <a:gd name="connsiteY55" fmla="*/ 779216 h 812212"/>
              <a:gd name="connsiteX56" fmla="*/ 143498 w 812734"/>
              <a:gd name="connsiteY56" fmla="*/ 779216 h 812212"/>
              <a:gd name="connsiteX57" fmla="*/ 143498 w 812734"/>
              <a:gd name="connsiteY57" fmla="*/ 700534 h 812212"/>
              <a:gd name="connsiteX58" fmla="*/ 228582 w 812734"/>
              <a:gd name="connsiteY58" fmla="*/ 769064 h 812212"/>
              <a:gd name="connsiteX59" fmla="*/ 228582 w 812734"/>
              <a:gd name="connsiteY59" fmla="*/ 779216 h 812212"/>
              <a:gd name="connsiteX60" fmla="*/ 228582 w 812734"/>
              <a:gd name="connsiteY60" fmla="*/ 723377 h 812212"/>
              <a:gd name="connsiteX61" fmla="*/ 160007 w 812734"/>
              <a:gd name="connsiteY61" fmla="*/ 668807 h 812212"/>
              <a:gd name="connsiteX62" fmla="*/ 228582 w 812734"/>
              <a:gd name="connsiteY62" fmla="*/ 607890 h 812212"/>
              <a:gd name="connsiteX63" fmla="*/ 228582 w 812734"/>
              <a:gd name="connsiteY63" fmla="*/ 723377 h 812212"/>
              <a:gd name="connsiteX64" fmla="*/ 228582 w 812734"/>
              <a:gd name="connsiteY64" fmla="*/ 539360 h 812212"/>
              <a:gd name="connsiteX65" fmla="*/ 160007 w 812734"/>
              <a:gd name="connsiteY65" fmla="*/ 484790 h 812212"/>
              <a:gd name="connsiteX66" fmla="*/ 228582 w 812734"/>
              <a:gd name="connsiteY66" fmla="*/ 423873 h 812212"/>
              <a:gd name="connsiteX67" fmla="*/ 228582 w 812734"/>
              <a:gd name="connsiteY67" fmla="*/ 539360 h 812212"/>
              <a:gd name="connsiteX68" fmla="*/ 228582 w 812734"/>
              <a:gd name="connsiteY68" fmla="*/ 360419 h 812212"/>
              <a:gd name="connsiteX69" fmla="*/ 160007 w 812734"/>
              <a:gd name="connsiteY69" fmla="*/ 305849 h 812212"/>
              <a:gd name="connsiteX70" fmla="*/ 228582 w 812734"/>
              <a:gd name="connsiteY70" fmla="*/ 244933 h 812212"/>
              <a:gd name="connsiteX71" fmla="*/ 228582 w 812734"/>
              <a:gd name="connsiteY71" fmla="*/ 360419 h 812212"/>
              <a:gd name="connsiteX72" fmla="*/ 228582 w 812734"/>
              <a:gd name="connsiteY72" fmla="*/ 181479 h 812212"/>
              <a:gd name="connsiteX73" fmla="*/ 160007 w 812734"/>
              <a:gd name="connsiteY73" fmla="*/ 126908 h 812212"/>
              <a:gd name="connsiteX74" fmla="*/ 228582 w 812734"/>
              <a:gd name="connsiteY74" fmla="*/ 65992 h 812212"/>
              <a:gd name="connsiteX75" fmla="*/ 228582 w 812734"/>
              <a:gd name="connsiteY75" fmla="*/ 181479 h 812212"/>
              <a:gd name="connsiteX76" fmla="*/ 711143 w 812734"/>
              <a:gd name="connsiteY76" fmla="*/ 323616 h 812212"/>
              <a:gd name="connsiteX77" fmla="*/ 653998 w 812734"/>
              <a:gd name="connsiteY77" fmla="*/ 323616 h 812212"/>
              <a:gd name="connsiteX78" fmla="*/ 681935 w 812734"/>
              <a:gd name="connsiteY78" fmla="*/ 302041 h 812212"/>
              <a:gd name="connsiteX79" fmla="*/ 711143 w 812734"/>
              <a:gd name="connsiteY79" fmla="*/ 323616 h 81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12734" h="812212">
                <a:moveTo>
                  <a:pt x="794956" y="204322"/>
                </a:moveTo>
                <a:cubicBezTo>
                  <a:pt x="803845" y="204322"/>
                  <a:pt x="811465" y="196708"/>
                  <a:pt x="811465" y="187824"/>
                </a:cubicBezTo>
                <a:lnTo>
                  <a:pt x="811465" y="133254"/>
                </a:lnTo>
                <a:cubicBezTo>
                  <a:pt x="811465" y="123101"/>
                  <a:pt x="803845" y="116756"/>
                  <a:pt x="794956" y="116756"/>
                </a:cubicBezTo>
                <a:lnTo>
                  <a:pt x="262869" y="116756"/>
                </a:lnTo>
                <a:lnTo>
                  <a:pt x="262869" y="16498"/>
                </a:lnTo>
                <a:cubicBezTo>
                  <a:pt x="262869" y="7614"/>
                  <a:pt x="255250" y="0"/>
                  <a:pt x="246360" y="0"/>
                </a:cubicBezTo>
                <a:lnTo>
                  <a:pt x="126990" y="0"/>
                </a:lnTo>
                <a:cubicBezTo>
                  <a:pt x="118100" y="0"/>
                  <a:pt x="110481" y="7614"/>
                  <a:pt x="110481" y="16498"/>
                </a:cubicBezTo>
                <a:lnTo>
                  <a:pt x="110481" y="116756"/>
                </a:lnTo>
                <a:lnTo>
                  <a:pt x="16509" y="116756"/>
                </a:lnTo>
                <a:cubicBezTo>
                  <a:pt x="7619" y="116756"/>
                  <a:pt x="0" y="124370"/>
                  <a:pt x="0" y="133254"/>
                </a:cubicBezTo>
                <a:lnTo>
                  <a:pt x="0" y="187824"/>
                </a:lnTo>
                <a:cubicBezTo>
                  <a:pt x="0" y="196708"/>
                  <a:pt x="7619" y="204322"/>
                  <a:pt x="16509" y="204322"/>
                </a:cubicBezTo>
                <a:lnTo>
                  <a:pt x="110481" y="204322"/>
                </a:lnTo>
                <a:lnTo>
                  <a:pt x="110481" y="779216"/>
                </a:lnTo>
                <a:lnTo>
                  <a:pt x="16509" y="779216"/>
                </a:lnTo>
                <a:cubicBezTo>
                  <a:pt x="7619" y="779216"/>
                  <a:pt x="0" y="786831"/>
                  <a:pt x="0" y="795715"/>
                </a:cubicBezTo>
                <a:cubicBezTo>
                  <a:pt x="0" y="805867"/>
                  <a:pt x="7619" y="812213"/>
                  <a:pt x="16509" y="812213"/>
                </a:cubicBezTo>
                <a:lnTo>
                  <a:pt x="796226" y="812213"/>
                </a:lnTo>
                <a:cubicBezTo>
                  <a:pt x="805115" y="812213"/>
                  <a:pt x="812735" y="804598"/>
                  <a:pt x="812735" y="795715"/>
                </a:cubicBezTo>
                <a:cubicBezTo>
                  <a:pt x="812735" y="786831"/>
                  <a:pt x="805115" y="779216"/>
                  <a:pt x="796226" y="779216"/>
                </a:cubicBezTo>
                <a:lnTo>
                  <a:pt x="264139" y="779216"/>
                </a:lnTo>
                <a:lnTo>
                  <a:pt x="264139" y="204322"/>
                </a:lnTo>
                <a:lnTo>
                  <a:pt x="666696" y="204322"/>
                </a:lnTo>
                <a:lnTo>
                  <a:pt x="666696" y="272853"/>
                </a:lnTo>
                <a:lnTo>
                  <a:pt x="598122" y="323616"/>
                </a:lnTo>
                <a:lnTo>
                  <a:pt x="576534" y="323616"/>
                </a:lnTo>
                <a:cubicBezTo>
                  <a:pt x="566375" y="323616"/>
                  <a:pt x="560025" y="331230"/>
                  <a:pt x="560025" y="340114"/>
                </a:cubicBezTo>
                <a:lnTo>
                  <a:pt x="560025" y="449255"/>
                </a:lnTo>
                <a:cubicBezTo>
                  <a:pt x="560025" y="458138"/>
                  <a:pt x="567645" y="465753"/>
                  <a:pt x="576534" y="465753"/>
                </a:cubicBezTo>
                <a:lnTo>
                  <a:pt x="789877" y="465753"/>
                </a:lnTo>
                <a:cubicBezTo>
                  <a:pt x="800036" y="465753"/>
                  <a:pt x="806385" y="458138"/>
                  <a:pt x="806385" y="449255"/>
                </a:cubicBezTo>
                <a:lnTo>
                  <a:pt x="806385" y="340114"/>
                </a:lnTo>
                <a:cubicBezTo>
                  <a:pt x="806385" y="331230"/>
                  <a:pt x="798766" y="323616"/>
                  <a:pt x="789877" y="323616"/>
                </a:cubicBezTo>
                <a:lnTo>
                  <a:pt x="768288" y="323616"/>
                </a:lnTo>
                <a:lnTo>
                  <a:pt x="699714" y="272853"/>
                </a:lnTo>
                <a:lnTo>
                  <a:pt x="699714" y="204322"/>
                </a:lnTo>
                <a:lnTo>
                  <a:pt x="794956" y="204322"/>
                </a:lnTo>
                <a:close/>
                <a:moveTo>
                  <a:pt x="142229" y="34265"/>
                </a:moveTo>
                <a:lnTo>
                  <a:pt x="212073" y="34265"/>
                </a:lnTo>
                <a:lnTo>
                  <a:pt x="142229" y="96450"/>
                </a:lnTo>
                <a:lnTo>
                  <a:pt x="142229" y="34265"/>
                </a:lnTo>
                <a:close/>
                <a:moveTo>
                  <a:pt x="142229" y="157366"/>
                </a:moveTo>
                <a:lnTo>
                  <a:pt x="212073" y="213206"/>
                </a:lnTo>
                <a:lnTo>
                  <a:pt x="142229" y="275391"/>
                </a:lnTo>
                <a:lnTo>
                  <a:pt x="142229" y="157366"/>
                </a:lnTo>
                <a:close/>
                <a:moveTo>
                  <a:pt x="142229" y="336307"/>
                </a:moveTo>
                <a:lnTo>
                  <a:pt x="212073" y="392146"/>
                </a:lnTo>
                <a:lnTo>
                  <a:pt x="142229" y="454331"/>
                </a:lnTo>
                <a:lnTo>
                  <a:pt x="142229" y="336307"/>
                </a:lnTo>
                <a:close/>
                <a:moveTo>
                  <a:pt x="142229" y="515247"/>
                </a:moveTo>
                <a:lnTo>
                  <a:pt x="215883" y="573625"/>
                </a:lnTo>
                <a:lnTo>
                  <a:pt x="142229" y="638348"/>
                </a:lnTo>
                <a:lnTo>
                  <a:pt x="142229" y="515247"/>
                </a:lnTo>
                <a:close/>
                <a:moveTo>
                  <a:pt x="228582" y="779216"/>
                </a:moveTo>
                <a:lnTo>
                  <a:pt x="143498" y="779216"/>
                </a:lnTo>
                <a:lnTo>
                  <a:pt x="143498" y="700534"/>
                </a:lnTo>
                <a:lnTo>
                  <a:pt x="228582" y="769064"/>
                </a:lnTo>
                <a:lnTo>
                  <a:pt x="228582" y="779216"/>
                </a:lnTo>
                <a:close/>
                <a:moveTo>
                  <a:pt x="228582" y="723377"/>
                </a:moveTo>
                <a:lnTo>
                  <a:pt x="160007" y="668807"/>
                </a:lnTo>
                <a:lnTo>
                  <a:pt x="228582" y="607890"/>
                </a:lnTo>
                <a:lnTo>
                  <a:pt x="228582" y="723377"/>
                </a:lnTo>
                <a:close/>
                <a:moveTo>
                  <a:pt x="228582" y="539360"/>
                </a:moveTo>
                <a:lnTo>
                  <a:pt x="160007" y="484790"/>
                </a:lnTo>
                <a:lnTo>
                  <a:pt x="228582" y="423873"/>
                </a:lnTo>
                <a:lnTo>
                  <a:pt x="228582" y="539360"/>
                </a:lnTo>
                <a:close/>
                <a:moveTo>
                  <a:pt x="228582" y="360419"/>
                </a:moveTo>
                <a:lnTo>
                  <a:pt x="160007" y="305849"/>
                </a:lnTo>
                <a:lnTo>
                  <a:pt x="228582" y="244933"/>
                </a:lnTo>
                <a:lnTo>
                  <a:pt x="228582" y="360419"/>
                </a:lnTo>
                <a:close/>
                <a:moveTo>
                  <a:pt x="228582" y="181479"/>
                </a:moveTo>
                <a:lnTo>
                  <a:pt x="160007" y="126908"/>
                </a:lnTo>
                <a:lnTo>
                  <a:pt x="228582" y="65992"/>
                </a:lnTo>
                <a:lnTo>
                  <a:pt x="228582" y="181479"/>
                </a:lnTo>
                <a:close/>
                <a:moveTo>
                  <a:pt x="711143" y="323616"/>
                </a:moveTo>
                <a:lnTo>
                  <a:pt x="653998" y="323616"/>
                </a:lnTo>
                <a:lnTo>
                  <a:pt x="681935" y="302041"/>
                </a:lnTo>
                <a:lnTo>
                  <a:pt x="711143" y="323616"/>
                </a:lnTo>
                <a:close/>
              </a:path>
            </a:pathLst>
          </a:custGeom>
          <a:solidFill>
            <a:schemeClr val="bg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6" name="Forma libre 54">
            <a:extLst>
              <a:ext uri="{FF2B5EF4-FFF2-40B4-BE49-F238E27FC236}">
                <a16:creationId xmlns:a16="http://schemas.microsoft.com/office/drawing/2014/main" id="{A9714B3A-6249-B04D-A3E8-C9950EEA4270}"/>
              </a:ext>
            </a:extLst>
          </p:cNvPr>
          <p:cNvSpPr/>
          <p:nvPr/>
        </p:nvSpPr>
        <p:spPr>
          <a:xfrm>
            <a:off x="14855741" y="6254043"/>
            <a:ext cx="857397" cy="615858"/>
          </a:xfrm>
          <a:custGeom>
            <a:avLst/>
            <a:gdLst>
              <a:gd name="connsiteX0" fmla="*/ 815274 w 812734"/>
              <a:gd name="connsiteY0" fmla="*/ 567280 h 583777"/>
              <a:gd name="connsiteX1" fmla="*/ 798765 w 812734"/>
              <a:gd name="connsiteY1" fmla="*/ 583778 h 583777"/>
              <a:gd name="connsiteX2" fmla="*/ 17778 w 812734"/>
              <a:gd name="connsiteY2" fmla="*/ 583778 h 583777"/>
              <a:gd name="connsiteX3" fmla="*/ 1270 w 812734"/>
              <a:gd name="connsiteY3" fmla="*/ 567280 h 583777"/>
              <a:gd name="connsiteX4" fmla="*/ 17778 w 812734"/>
              <a:gd name="connsiteY4" fmla="*/ 550781 h 583777"/>
              <a:gd name="connsiteX5" fmla="*/ 798765 w 812734"/>
              <a:gd name="connsiteY5" fmla="*/ 550781 h 583777"/>
              <a:gd name="connsiteX6" fmla="*/ 815274 w 812734"/>
              <a:gd name="connsiteY6" fmla="*/ 567280 h 583777"/>
              <a:gd name="connsiteX7" fmla="*/ 388588 w 812734"/>
              <a:gd name="connsiteY7" fmla="*/ 346459 h 583777"/>
              <a:gd name="connsiteX8" fmla="*/ 388588 w 812734"/>
              <a:gd name="connsiteY8" fmla="*/ 192901 h 583777"/>
              <a:gd name="connsiteX9" fmla="*/ 265408 w 812734"/>
              <a:gd name="connsiteY9" fmla="*/ 192901 h 583777"/>
              <a:gd name="connsiteX10" fmla="*/ 142228 w 812734"/>
              <a:gd name="connsiteY10" fmla="*/ 192901 h 583777"/>
              <a:gd name="connsiteX11" fmla="*/ 142228 w 812734"/>
              <a:gd name="connsiteY11" fmla="*/ 346459 h 583777"/>
              <a:gd name="connsiteX12" fmla="*/ 265408 w 812734"/>
              <a:gd name="connsiteY12" fmla="*/ 346459 h 583777"/>
              <a:gd name="connsiteX13" fmla="*/ 388588 w 812734"/>
              <a:gd name="connsiteY13" fmla="*/ 346459 h 583777"/>
              <a:gd name="connsiteX14" fmla="*/ 246360 w 812734"/>
              <a:gd name="connsiteY14" fmla="*/ 385801 h 583777"/>
              <a:gd name="connsiteX15" fmla="*/ 123179 w 812734"/>
              <a:gd name="connsiteY15" fmla="*/ 385801 h 583777"/>
              <a:gd name="connsiteX16" fmla="*/ 0 w 812734"/>
              <a:gd name="connsiteY16" fmla="*/ 385801 h 583777"/>
              <a:gd name="connsiteX17" fmla="*/ 0 w 812734"/>
              <a:gd name="connsiteY17" fmla="*/ 539360 h 583777"/>
              <a:gd name="connsiteX18" fmla="*/ 247630 w 812734"/>
              <a:gd name="connsiteY18" fmla="*/ 539360 h 583777"/>
              <a:gd name="connsiteX19" fmla="*/ 247630 w 812734"/>
              <a:gd name="connsiteY19" fmla="*/ 385801 h 583777"/>
              <a:gd name="connsiteX20" fmla="*/ 530817 w 812734"/>
              <a:gd name="connsiteY20" fmla="*/ 153559 h 583777"/>
              <a:gd name="connsiteX21" fmla="*/ 530817 w 812734"/>
              <a:gd name="connsiteY21" fmla="*/ 0 h 583777"/>
              <a:gd name="connsiteX22" fmla="*/ 283187 w 812734"/>
              <a:gd name="connsiteY22" fmla="*/ 0 h 583777"/>
              <a:gd name="connsiteX23" fmla="*/ 283187 w 812734"/>
              <a:gd name="connsiteY23" fmla="*/ 153559 h 583777"/>
              <a:gd name="connsiteX24" fmla="*/ 406367 w 812734"/>
              <a:gd name="connsiteY24" fmla="*/ 153559 h 583777"/>
              <a:gd name="connsiteX25" fmla="*/ 530817 w 812734"/>
              <a:gd name="connsiteY25" fmla="*/ 153559 h 583777"/>
              <a:gd name="connsiteX26" fmla="*/ 283187 w 812734"/>
              <a:gd name="connsiteY26" fmla="*/ 385801 h 583777"/>
              <a:gd name="connsiteX27" fmla="*/ 283187 w 812734"/>
              <a:gd name="connsiteY27" fmla="*/ 539360 h 583777"/>
              <a:gd name="connsiteX28" fmla="*/ 530817 w 812734"/>
              <a:gd name="connsiteY28" fmla="*/ 539360 h 583777"/>
              <a:gd name="connsiteX29" fmla="*/ 530817 w 812734"/>
              <a:gd name="connsiteY29" fmla="*/ 385801 h 583777"/>
              <a:gd name="connsiteX30" fmla="*/ 407637 w 812734"/>
              <a:gd name="connsiteY30" fmla="*/ 385801 h 583777"/>
              <a:gd name="connsiteX31" fmla="*/ 283187 w 812734"/>
              <a:gd name="connsiteY31" fmla="*/ 385801 h 583777"/>
              <a:gd name="connsiteX32" fmla="*/ 690824 w 812734"/>
              <a:gd name="connsiteY32" fmla="*/ 385801 h 583777"/>
              <a:gd name="connsiteX33" fmla="*/ 567644 w 812734"/>
              <a:gd name="connsiteY33" fmla="*/ 385801 h 583777"/>
              <a:gd name="connsiteX34" fmla="*/ 567644 w 812734"/>
              <a:gd name="connsiteY34" fmla="*/ 539360 h 583777"/>
              <a:gd name="connsiteX35" fmla="*/ 815274 w 812734"/>
              <a:gd name="connsiteY35" fmla="*/ 539360 h 583777"/>
              <a:gd name="connsiteX36" fmla="*/ 815274 w 812734"/>
              <a:gd name="connsiteY36" fmla="*/ 385801 h 583777"/>
              <a:gd name="connsiteX37" fmla="*/ 690824 w 812734"/>
              <a:gd name="connsiteY37" fmla="*/ 385801 h 583777"/>
              <a:gd name="connsiteX38" fmla="*/ 425416 w 812734"/>
              <a:gd name="connsiteY38" fmla="*/ 346459 h 583777"/>
              <a:gd name="connsiteX39" fmla="*/ 548595 w 812734"/>
              <a:gd name="connsiteY39" fmla="*/ 346459 h 583777"/>
              <a:gd name="connsiteX40" fmla="*/ 671776 w 812734"/>
              <a:gd name="connsiteY40" fmla="*/ 346459 h 583777"/>
              <a:gd name="connsiteX41" fmla="*/ 671776 w 812734"/>
              <a:gd name="connsiteY41" fmla="*/ 192901 h 583777"/>
              <a:gd name="connsiteX42" fmla="*/ 548595 w 812734"/>
              <a:gd name="connsiteY42" fmla="*/ 192901 h 583777"/>
              <a:gd name="connsiteX43" fmla="*/ 425416 w 812734"/>
              <a:gd name="connsiteY43" fmla="*/ 192901 h 583777"/>
              <a:gd name="connsiteX44" fmla="*/ 425416 w 812734"/>
              <a:gd name="connsiteY44" fmla="*/ 346459 h 58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12734" h="583777">
                <a:moveTo>
                  <a:pt x="815274" y="567280"/>
                </a:moveTo>
                <a:cubicBezTo>
                  <a:pt x="815274" y="576163"/>
                  <a:pt x="807655" y="583778"/>
                  <a:pt x="798765" y="583778"/>
                </a:cubicBezTo>
                <a:lnTo>
                  <a:pt x="17778" y="583778"/>
                </a:lnTo>
                <a:cubicBezTo>
                  <a:pt x="8889" y="583778"/>
                  <a:pt x="1270" y="576163"/>
                  <a:pt x="1270" y="567280"/>
                </a:cubicBezTo>
                <a:cubicBezTo>
                  <a:pt x="1270" y="558396"/>
                  <a:pt x="8889" y="550781"/>
                  <a:pt x="17778" y="550781"/>
                </a:cubicBezTo>
                <a:lnTo>
                  <a:pt x="798765" y="550781"/>
                </a:lnTo>
                <a:cubicBezTo>
                  <a:pt x="807655" y="550781"/>
                  <a:pt x="815274" y="558396"/>
                  <a:pt x="815274" y="567280"/>
                </a:cubicBezTo>
                <a:close/>
                <a:moveTo>
                  <a:pt x="388588" y="346459"/>
                </a:moveTo>
                <a:lnTo>
                  <a:pt x="388588" y="192901"/>
                </a:lnTo>
                <a:lnTo>
                  <a:pt x="265408" y="192901"/>
                </a:lnTo>
                <a:lnTo>
                  <a:pt x="142228" y="192901"/>
                </a:lnTo>
                <a:lnTo>
                  <a:pt x="142228" y="346459"/>
                </a:lnTo>
                <a:lnTo>
                  <a:pt x="265408" y="346459"/>
                </a:lnTo>
                <a:lnTo>
                  <a:pt x="388588" y="346459"/>
                </a:lnTo>
                <a:close/>
                <a:moveTo>
                  <a:pt x="246360" y="385801"/>
                </a:moveTo>
                <a:lnTo>
                  <a:pt x="123179" y="385801"/>
                </a:lnTo>
                <a:lnTo>
                  <a:pt x="0" y="385801"/>
                </a:lnTo>
                <a:lnTo>
                  <a:pt x="0" y="539360"/>
                </a:lnTo>
                <a:lnTo>
                  <a:pt x="247630" y="539360"/>
                </a:lnTo>
                <a:lnTo>
                  <a:pt x="247630" y="385801"/>
                </a:lnTo>
                <a:close/>
                <a:moveTo>
                  <a:pt x="530817" y="153559"/>
                </a:moveTo>
                <a:lnTo>
                  <a:pt x="530817" y="0"/>
                </a:lnTo>
                <a:lnTo>
                  <a:pt x="283187" y="0"/>
                </a:lnTo>
                <a:lnTo>
                  <a:pt x="283187" y="153559"/>
                </a:lnTo>
                <a:lnTo>
                  <a:pt x="406367" y="153559"/>
                </a:lnTo>
                <a:lnTo>
                  <a:pt x="530817" y="153559"/>
                </a:lnTo>
                <a:close/>
                <a:moveTo>
                  <a:pt x="283187" y="385801"/>
                </a:moveTo>
                <a:lnTo>
                  <a:pt x="283187" y="539360"/>
                </a:lnTo>
                <a:lnTo>
                  <a:pt x="530817" y="539360"/>
                </a:lnTo>
                <a:lnTo>
                  <a:pt x="530817" y="385801"/>
                </a:lnTo>
                <a:lnTo>
                  <a:pt x="407637" y="385801"/>
                </a:lnTo>
                <a:lnTo>
                  <a:pt x="283187" y="385801"/>
                </a:lnTo>
                <a:close/>
                <a:moveTo>
                  <a:pt x="690824" y="385801"/>
                </a:moveTo>
                <a:lnTo>
                  <a:pt x="567644" y="385801"/>
                </a:lnTo>
                <a:lnTo>
                  <a:pt x="567644" y="539360"/>
                </a:lnTo>
                <a:lnTo>
                  <a:pt x="815274" y="539360"/>
                </a:lnTo>
                <a:lnTo>
                  <a:pt x="815274" y="385801"/>
                </a:lnTo>
                <a:lnTo>
                  <a:pt x="690824" y="385801"/>
                </a:lnTo>
                <a:close/>
                <a:moveTo>
                  <a:pt x="425416" y="346459"/>
                </a:moveTo>
                <a:lnTo>
                  <a:pt x="548595" y="346459"/>
                </a:lnTo>
                <a:lnTo>
                  <a:pt x="671776" y="346459"/>
                </a:lnTo>
                <a:lnTo>
                  <a:pt x="671776" y="192901"/>
                </a:lnTo>
                <a:lnTo>
                  <a:pt x="548595" y="192901"/>
                </a:lnTo>
                <a:lnTo>
                  <a:pt x="425416" y="192901"/>
                </a:lnTo>
                <a:lnTo>
                  <a:pt x="425416" y="346459"/>
                </a:lnTo>
                <a:close/>
              </a:path>
            </a:pathLst>
          </a:custGeom>
          <a:solidFill>
            <a:schemeClr val="bg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7" name="Forma libre 35">
            <a:extLst>
              <a:ext uri="{FF2B5EF4-FFF2-40B4-BE49-F238E27FC236}">
                <a16:creationId xmlns:a16="http://schemas.microsoft.com/office/drawing/2014/main" id="{66649604-5DAC-DA43-9DF4-9ECAE3FE2E9F}"/>
              </a:ext>
            </a:extLst>
          </p:cNvPr>
          <p:cNvSpPr/>
          <p:nvPr/>
        </p:nvSpPr>
        <p:spPr>
          <a:xfrm>
            <a:off x="14821999" y="10719654"/>
            <a:ext cx="924880" cy="649888"/>
          </a:xfrm>
          <a:custGeom>
            <a:avLst/>
            <a:gdLst>
              <a:gd name="connsiteX0" fmla="*/ 791146 w 812734"/>
              <a:gd name="connsiteY0" fmla="*/ 546975 h 571087"/>
              <a:gd name="connsiteX1" fmla="*/ 758129 w 812734"/>
              <a:gd name="connsiteY1" fmla="*/ 546975 h 571087"/>
              <a:gd name="connsiteX2" fmla="*/ 758129 w 812734"/>
              <a:gd name="connsiteY2" fmla="*/ 16498 h 571087"/>
              <a:gd name="connsiteX3" fmla="*/ 741621 w 812734"/>
              <a:gd name="connsiteY3" fmla="*/ 0 h 571087"/>
              <a:gd name="connsiteX4" fmla="*/ 725112 w 812734"/>
              <a:gd name="connsiteY4" fmla="*/ 16498 h 571087"/>
              <a:gd name="connsiteX5" fmla="*/ 725112 w 812734"/>
              <a:gd name="connsiteY5" fmla="*/ 39342 h 571087"/>
              <a:gd name="connsiteX6" fmla="*/ 77464 w 812734"/>
              <a:gd name="connsiteY6" fmla="*/ 39342 h 571087"/>
              <a:gd name="connsiteX7" fmla="*/ 77464 w 812734"/>
              <a:gd name="connsiteY7" fmla="*/ 16498 h 571087"/>
              <a:gd name="connsiteX8" fmla="*/ 60955 w 812734"/>
              <a:gd name="connsiteY8" fmla="*/ 0 h 571087"/>
              <a:gd name="connsiteX9" fmla="*/ 44446 w 812734"/>
              <a:gd name="connsiteY9" fmla="*/ 16498 h 571087"/>
              <a:gd name="connsiteX10" fmla="*/ 44446 w 812734"/>
              <a:gd name="connsiteY10" fmla="*/ 546975 h 571087"/>
              <a:gd name="connsiteX11" fmla="*/ 16509 w 812734"/>
              <a:gd name="connsiteY11" fmla="*/ 546975 h 571087"/>
              <a:gd name="connsiteX12" fmla="*/ 0 w 812734"/>
              <a:gd name="connsiteY12" fmla="*/ 563473 h 571087"/>
              <a:gd name="connsiteX13" fmla="*/ 16509 w 812734"/>
              <a:gd name="connsiteY13" fmla="*/ 579971 h 571087"/>
              <a:gd name="connsiteX14" fmla="*/ 107941 w 812734"/>
              <a:gd name="connsiteY14" fmla="*/ 579971 h 571087"/>
              <a:gd name="connsiteX15" fmla="*/ 124450 w 812734"/>
              <a:gd name="connsiteY15" fmla="*/ 563473 h 571087"/>
              <a:gd name="connsiteX16" fmla="*/ 107941 w 812734"/>
              <a:gd name="connsiteY16" fmla="*/ 546975 h 571087"/>
              <a:gd name="connsiteX17" fmla="*/ 80003 w 812734"/>
              <a:gd name="connsiteY17" fmla="*/ 546975 h 571087"/>
              <a:gd name="connsiteX18" fmla="*/ 80003 w 812734"/>
              <a:gd name="connsiteY18" fmla="*/ 232242 h 571087"/>
              <a:gd name="connsiteX19" fmla="*/ 727651 w 812734"/>
              <a:gd name="connsiteY19" fmla="*/ 232242 h 571087"/>
              <a:gd name="connsiteX20" fmla="*/ 727651 w 812734"/>
              <a:gd name="connsiteY20" fmla="*/ 546975 h 571087"/>
              <a:gd name="connsiteX21" fmla="*/ 704793 w 812734"/>
              <a:gd name="connsiteY21" fmla="*/ 546975 h 571087"/>
              <a:gd name="connsiteX22" fmla="*/ 688285 w 812734"/>
              <a:gd name="connsiteY22" fmla="*/ 563473 h 571087"/>
              <a:gd name="connsiteX23" fmla="*/ 704793 w 812734"/>
              <a:gd name="connsiteY23" fmla="*/ 579971 h 571087"/>
              <a:gd name="connsiteX24" fmla="*/ 796226 w 812734"/>
              <a:gd name="connsiteY24" fmla="*/ 579971 h 571087"/>
              <a:gd name="connsiteX25" fmla="*/ 812735 w 812734"/>
              <a:gd name="connsiteY25" fmla="*/ 563473 h 571087"/>
              <a:gd name="connsiteX26" fmla="*/ 791146 w 812734"/>
              <a:gd name="connsiteY26" fmla="*/ 546975 h 571087"/>
              <a:gd name="connsiteX27" fmla="*/ 255250 w 812734"/>
              <a:gd name="connsiteY27" fmla="*/ 197977 h 571087"/>
              <a:gd name="connsiteX28" fmla="*/ 420337 w 812734"/>
              <a:gd name="connsiteY28" fmla="*/ 72338 h 571087"/>
              <a:gd name="connsiteX29" fmla="*/ 567645 w 812734"/>
              <a:gd name="connsiteY29" fmla="*/ 72338 h 571087"/>
              <a:gd name="connsiteX30" fmla="*/ 388589 w 812734"/>
              <a:gd name="connsiteY30" fmla="*/ 197977 h 571087"/>
              <a:gd name="connsiteX31" fmla="*/ 255250 w 812734"/>
              <a:gd name="connsiteY31" fmla="*/ 197977 h 571087"/>
              <a:gd name="connsiteX32" fmla="*/ 186675 w 812734"/>
              <a:gd name="connsiteY32" fmla="*/ 72338 h 571087"/>
              <a:gd name="connsiteX33" fmla="*/ 76194 w 812734"/>
              <a:gd name="connsiteY33" fmla="*/ 149752 h 571087"/>
              <a:gd name="connsiteX34" fmla="*/ 76194 w 812734"/>
              <a:gd name="connsiteY34" fmla="*/ 72338 h 571087"/>
              <a:gd name="connsiteX35" fmla="*/ 186675 w 812734"/>
              <a:gd name="connsiteY35" fmla="*/ 72338 h 571087"/>
              <a:gd name="connsiteX36" fmla="*/ 655268 w 812734"/>
              <a:gd name="connsiteY36" fmla="*/ 197977 h 571087"/>
              <a:gd name="connsiteX37" fmla="*/ 723842 w 812734"/>
              <a:gd name="connsiteY37" fmla="*/ 147214 h 571087"/>
              <a:gd name="connsiteX38" fmla="*/ 723842 w 812734"/>
              <a:gd name="connsiteY38" fmla="*/ 197977 h 571087"/>
              <a:gd name="connsiteX39" fmla="*/ 655268 w 812734"/>
              <a:gd name="connsiteY39" fmla="*/ 197977 h 57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12734" h="571087">
                <a:moveTo>
                  <a:pt x="791146" y="546975"/>
                </a:moveTo>
                <a:lnTo>
                  <a:pt x="758129" y="546975"/>
                </a:lnTo>
                <a:lnTo>
                  <a:pt x="758129" y="16498"/>
                </a:lnTo>
                <a:cubicBezTo>
                  <a:pt x="758129" y="7615"/>
                  <a:pt x="750510" y="0"/>
                  <a:pt x="741621" y="0"/>
                </a:cubicBezTo>
                <a:cubicBezTo>
                  <a:pt x="732731" y="0"/>
                  <a:pt x="725112" y="7615"/>
                  <a:pt x="725112" y="16498"/>
                </a:cubicBezTo>
                <a:lnTo>
                  <a:pt x="725112" y="39342"/>
                </a:lnTo>
                <a:lnTo>
                  <a:pt x="77464" y="39342"/>
                </a:lnTo>
                <a:lnTo>
                  <a:pt x="77464" y="16498"/>
                </a:lnTo>
                <a:cubicBezTo>
                  <a:pt x="77464" y="7615"/>
                  <a:pt x="69844" y="0"/>
                  <a:pt x="60955" y="0"/>
                </a:cubicBezTo>
                <a:cubicBezTo>
                  <a:pt x="52066" y="0"/>
                  <a:pt x="44446" y="7615"/>
                  <a:pt x="44446" y="16498"/>
                </a:cubicBezTo>
                <a:lnTo>
                  <a:pt x="44446" y="546975"/>
                </a:lnTo>
                <a:lnTo>
                  <a:pt x="16509" y="546975"/>
                </a:lnTo>
                <a:cubicBezTo>
                  <a:pt x="7620" y="546975"/>
                  <a:pt x="0" y="554589"/>
                  <a:pt x="0" y="563473"/>
                </a:cubicBezTo>
                <a:cubicBezTo>
                  <a:pt x="0" y="572357"/>
                  <a:pt x="7620" y="579971"/>
                  <a:pt x="16509" y="579971"/>
                </a:cubicBezTo>
                <a:lnTo>
                  <a:pt x="107941" y="579971"/>
                </a:lnTo>
                <a:cubicBezTo>
                  <a:pt x="116831" y="579971"/>
                  <a:pt x="124450" y="572357"/>
                  <a:pt x="124450" y="563473"/>
                </a:cubicBezTo>
                <a:cubicBezTo>
                  <a:pt x="124450" y="554589"/>
                  <a:pt x="116831" y="546975"/>
                  <a:pt x="107941" y="546975"/>
                </a:cubicBezTo>
                <a:lnTo>
                  <a:pt x="80003" y="546975"/>
                </a:lnTo>
                <a:lnTo>
                  <a:pt x="80003" y="232242"/>
                </a:lnTo>
                <a:lnTo>
                  <a:pt x="727651" y="232242"/>
                </a:lnTo>
                <a:lnTo>
                  <a:pt x="727651" y="546975"/>
                </a:lnTo>
                <a:lnTo>
                  <a:pt x="704793" y="546975"/>
                </a:lnTo>
                <a:cubicBezTo>
                  <a:pt x="695904" y="546975"/>
                  <a:pt x="688285" y="554589"/>
                  <a:pt x="688285" y="563473"/>
                </a:cubicBezTo>
                <a:cubicBezTo>
                  <a:pt x="688285" y="572357"/>
                  <a:pt x="695904" y="579971"/>
                  <a:pt x="704793" y="579971"/>
                </a:cubicBezTo>
                <a:lnTo>
                  <a:pt x="796226" y="579971"/>
                </a:lnTo>
                <a:cubicBezTo>
                  <a:pt x="805116" y="579971"/>
                  <a:pt x="812735" y="572357"/>
                  <a:pt x="812735" y="563473"/>
                </a:cubicBezTo>
                <a:cubicBezTo>
                  <a:pt x="812735" y="554589"/>
                  <a:pt x="800036" y="546975"/>
                  <a:pt x="791146" y="546975"/>
                </a:cubicBezTo>
                <a:close/>
                <a:moveTo>
                  <a:pt x="255250" y="197977"/>
                </a:moveTo>
                <a:lnTo>
                  <a:pt x="420337" y="72338"/>
                </a:lnTo>
                <a:lnTo>
                  <a:pt x="567645" y="72338"/>
                </a:lnTo>
                <a:lnTo>
                  <a:pt x="388589" y="197977"/>
                </a:lnTo>
                <a:lnTo>
                  <a:pt x="255250" y="197977"/>
                </a:lnTo>
                <a:close/>
                <a:moveTo>
                  <a:pt x="186675" y="72338"/>
                </a:moveTo>
                <a:lnTo>
                  <a:pt x="76194" y="149752"/>
                </a:lnTo>
                <a:lnTo>
                  <a:pt x="76194" y="72338"/>
                </a:lnTo>
                <a:lnTo>
                  <a:pt x="186675" y="72338"/>
                </a:lnTo>
                <a:close/>
                <a:moveTo>
                  <a:pt x="655268" y="197977"/>
                </a:moveTo>
                <a:lnTo>
                  <a:pt x="723842" y="147214"/>
                </a:lnTo>
                <a:lnTo>
                  <a:pt x="723842" y="197977"/>
                </a:lnTo>
                <a:lnTo>
                  <a:pt x="655268" y="197977"/>
                </a:lnTo>
                <a:close/>
              </a:path>
            </a:pathLst>
          </a:custGeom>
          <a:solidFill>
            <a:schemeClr val="bg1"/>
          </a:solidFill>
          <a:ln w="1269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7286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upo 349">
            <a:extLst>
              <a:ext uri="{FF2B5EF4-FFF2-40B4-BE49-F238E27FC236}">
                <a16:creationId xmlns:a16="http://schemas.microsoft.com/office/drawing/2014/main" id="{508E38BF-0F88-AD4E-A4BB-69803102CD3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9" name="CuadroTexto 350">
              <a:extLst>
                <a:ext uri="{FF2B5EF4-FFF2-40B4-BE49-F238E27FC236}">
                  <a16:creationId xmlns:a16="http://schemas.microsoft.com/office/drawing/2014/main" id="{C5BBF206-72FD-A84D-90A6-6F6B20738953}"/>
                </a:ext>
              </a:extLst>
            </p:cNvPr>
            <p:cNvSpPr txBox="1"/>
            <p:nvPr/>
          </p:nvSpPr>
          <p:spPr>
            <a:xfrm>
              <a:off x="8630828" y="861425"/>
              <a:ext cx="71160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Construction</a:t>
              </a:r>
            </a:p>
          </p:txBody>
        </p:sp>
        <p:sp>
          <p:nvSpPr>
            <p:cNvPr id="440" name="CuadroTexto 351">
              <a:extLst>
                <a:ext uri="{FF2B5EF4-FFF2-40B4-BE49-F238E27FC236}">
                  <a16:creationId xmlns:a16="http://schemas.microsoft.com/office/drawing/2014/main" id="{43809B7A-449E-0A4F-9B8A-284D88A9D69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B8B4C4A-4342-C442-8CC3-9CF589FDBA32}"/>
              </a:ext>
            </a:extLst>
          </p:cNvPr>
          <p:cNvGrpSpPr/>
          <p:nvPr/>
        </p:nvGrpSpPr>
        <p:grpSpPr>
          <a:xfrm>
            <a:off x="2237232" y="7680709"/>
            <a:ext cx="19903186" cy="3379303"/>
            <a:chOff x="1688341" y="8687491"/>
            <a:chExt cx="19903186" cy="3379303"/>
          </a:xfrm>
        </p:grpSpPr>
        <p:sp>
          <p:nvSpPr>
            <p:cNvPr id="46" name="Pentagon 5">
              <a:extLst>
                <a:ext uri="{FF2B5EF4-FFF2-40B4-BE49-F238E27FC236}">
                  <a16:creationId xmlns:a16="http://schemas.microsoft.com/office/drawing/2014/main" id="{9F8E69DE-962D-6B49-98D3-C5A6901C67A3}"/>
                </a:ext>
              </a:extLst>
            </p:cNvPr>
            <p:cNvSpPr/>
            <p:nvPr/>
          </p:nvSpPr>
          <p:spPr>
            <a:xfrm rot="16200000">
              <a:off x="1869609" y="8506223"/>
              <a:ext cx="3379303" cy="3741839"/>
            </a:xfrm>
            <a:prstGeom prst="homePlate">
              <a:avLst>
                <a:gd name="adj" fmla="val 2682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Pentagon 84">
              <a:extLst>
                <a:ext uri="{FF2B5EF4-FFF2-40B4-BE49-F238E27FC236}">
                  <a16:creationId xmlns:a16="http://schemas.microsoft.com/office/drawing/2014/main" id="{45AA7B09-26B9-534F-AB45-D613606D6BC7}"/>
                </a:ext>
              </a:extLst>
            </p:cNvPr>
            <p:cNvSpPr/>
            <p:nvPr/>
          </p:nvSpPr>
          <p:spPr>
            <a:xfrm rot="16200000">
              <a:off x="7256726" y="8506222"/>
              <a:ext cx="3379301" cy="3741839"/>
            </a:xfrm>
            <a:prstGeom prst="homePlate">
              <a:avLst>
                <a:gd name="adj" fmla="val 2682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Pentagon 90">
              <a:extLst>
                <a:ext uri="{FF2B5EF4-FFF2-40B4-BE49-F238E27FC236}">
                  <a16:creationId xmlns:a16="http://schemas.microsoft.com/office/drawing/2014/main" id="{63CD4D30-EC69-134C-B140-6358EA12F35A}"/>
                </a:ext>
              </a:extLst>
            </p:cNvPr>
            <p:cNvSpPr/>
            <p:nvPr/>
          </p:nvSpPr>
          <p:spPr>
            <a:xfrm rot="16200000">
              <a:off x="12643841" y="8506223"/>
              <a:ext cx="3379303" cy="3741839"/>
            </a:xfrm>
            <a:prstGeom prst="homePlate">
              <a:avLst>
                <a:gd name="adj" fmla="val 2682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Pentagon 96">
              <a:extLst>
                <a:ext uri="{FF2B5EF4-FFF2-40B4-BE49-F238E27FC236}">
                  <a16:creationId xmlns:a16="http://schemas.microsoft.com/office/drawing/2014/main" id="{2B94901A-EEDE-6A43-82D9-D9C7ED66D31B}"/>
                </a:ext>
              </a:extLst>
            </p:cNvPr>
            <p:cNvSpPr/>
            <p:nvPr/>
          </p:nvSpPr>
          <p:spPr>
            <a:xfrm rot="16200000">
              <a:off x="18030956" y="8506223"/>
              <a:ext cx="3379303" cy="3741839"/>
            </a:xfrm>
            <a:prstGeom prst="homePlate">
              <a:avLst>
                <a:gd name="adj" fmla="val 2682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AD3D9B58-39D1-9B4D-B4FA-4A227EF4BA79}"/>
              </a:ext>
            </a:extLst>
          </p:cNvPr>
          <p:cNvSpPr/>
          <p:nvPr/>
        </p:nvSpPr>
        <p:spPr>
          <a:xfrm>
            <a:off x="3054605" y="8534783"/>
            <a:ext cx="2107095" cy="210709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96FBEEC-5F10-AB40-8809-01BBC4C64FC5}"/>
              </a:ext>
            </a:extLst>
          </p:cNvPr>
          <p:cNvSpPr/>
          <p:nvPr/>
        </p:nvSpPr>
        <p:spPr>
          <a:xfrm>
            <a:off x="8441719" y="8534783"/>
            <a:ext cx="2107095" cy="210709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7C22574-D620-254C-ADBA-246EF2A08C3F}"/>
              </a:ext>
            </a:extLst>
          </p:cNvPr>
          <p:cNvSpPr/>
          <p:nvPr/>
        </p:nvSpPr>
        <p:spPr>
          <a:xfrm>
            <a:off x="13828836" y="8534783"/>
            <a:ext cx="2107095" cy="210709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D7AB065-66DF-1D48-A6BA-2F1D840153C6}"/>
              </a:ext>
            </a:extLst>
          </p:cNvPr>
          <p:cNvSpPr/>
          <p:nvPr/>
        </p:nvSpPr>
        <p:spPr>
          <a:xfrm>
            <a:off x="19215950" y="8534783"/>
            <a:ext cx="2107095" cy="210709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90484C4-8FAB-2C48-B5D5-7651DDE74D47}"/>
              </a:ext>
            </a:extLst>
          </p:cNvPr>
          <p:cNvSpPr/>
          <p:nvPr/>
        </p:nvSpPr>
        <p:spPr>
          <a:xfrm>
            <a:off x="2959978" y="9087479"/>
            <a:ext cx="22963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65%</a:t>
            </a:r>
            <a:endParaRPr lang="en-US" sz="8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B4C48CC-C7AA-AD44-932D-B7D4100055C0}"/>
              </a:ext>
            </a:extLst>
          </p:cNvPr>
          <p:cNvSpPr/>
          <p:nvPr/>
        </p:nvSpPr>
        <p:spPr>
          <a:xfrm>
            <a:off x="8345656" y="9087479"/>
            <a:ext cx="22963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34%</a:t>
            </a:r>
            <a:endParaRPr lang="en-US" sz="8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2B35D30-6D7C-4F49-8D83-381B33A23FD1}"/>
              </a:ext>
            </a:extLst>
          </p:cNvPr>
          <p:cNvSpPr/>
          <p:nvPr/>
        </p:nvSpPr>
        <p:spPr>
          <a:xfrm>
            <a:off x="13731334" y="9087479"/>
            <a:ext cx="22963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17%</a:t>
            </a:r>
            <a:endParaRPr lang="en-US" sz="8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FDDD9A2-1A42-D647-BC3C-8CEC62063275}"/>
              </a:ext>
            </a:extLst>
          </p:cNvPr>
          <p:cNvSpPr/>
          <p:nvPr/>
        </p:nvSpPr>
        <p:spPr>
          <a:xfrm>
            <a:off x="19127539" y="9087479"/>
            <a:ext cx="22963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89%</a:t>
            </a:r>
            <a:endParaRPr lang="en-US" sz="8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 Medium" pitchFamily="2" charset="77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147FBD5-76B4-C44A-B46B-04744AE3D980}"/>
              </a:ext>
            </a:extLst>
          </p:cNvPr>
          <p:cNvGrpSpPr/>
          <p:nvPr/>
        </p:nvGrpSpPr>
        <p:grpSpPr>
          <a:xfrm>
            <a:off x="2285235" y="5413177"/>
            <a:ext cx="3617636" cy="1849397"/>
            <a:chOff x="7754261" y="6185836"/>
            <a:chExt cx="3617636" cy="1849397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C43AAD1-EEEF-BD49-91EA-21519AFB3ABE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F19D892-CA3A-FB4C-9AB3-18159626D82E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A422A30-42EB-9342-83CB-5483BAB1E3A7}"/>
              </a:ext>
            </a:extLst>
          </p:cNvPr>
          <p:cNvGrpSpPr/>
          <p:nvPr/>
        </p:nvGrpSpPr>
        <p:grpSpPr>
          <a:xfrm>
            <a:off x="7710451" y="5413177"/>
            <a:ext cx="3617636" cy="1849397"/>
            <a:chOff x="7754261" y="6185836"/>
            <a:chExt cx="3617636" cy="1849397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9812C76-72E3-B24D-9B8C-680AE192DEA1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FB97010-2EE0-2F48-837A-F31BC985343F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A52DDB0-A056-E541-ABAD-0D070E2ED1E7}"/>
              </a:ext>
            </a:extLst>
          </p:cNvPr>
          <p:cNvGrpSpPr/>
          <p:nvPr/>
        </p:nvGrpSpPr>
        <p:grpSpPr>
          <a:xfrm>
            <a:off x="13071045" y="5413177"/>
            <a:ext cx="3617636" cy="1849397"/>
            <a:chOff x="7754261" y="6185836"/>
            <a:chExt cx="3617636" cy="1849397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9E244F0-F0AB-044E-B7FA-76E5AF1BA862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C035E74-2649-834A-B129-383C51A34F4F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36CA2E7-ADA9-3243-815C-8808EEE21C0A}"/>
              </a:ext>
            </a:extLst>
          </p:cNvPr>
          <p:cNvGrpSpPr/>
          <p:nvPr/>
        </p:nvGrpSpPr>
        <p:grpSpPr>
          <a:xfrm>
            <a:off x="18431638" y="5413177"/>
            <a:ext cx="3617636" cy="1849397"/>
            <a:chOff x="7754261" y="6185836"/>
            <a:chExt cx="3617636" cy="1849397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F5F8781-05CE-3242-B70D-EA26668E7E51}"/>
                </a:ext>
              </a:extLst>
            </p:cNvPr>
            <p:cNvSpPr txBox="1"/>
            <p:nvPr/>
          </p:nvSpPr>
          <p:spPr>
            <a:xfrm flipH="1">
              <a:off x="7754261" y="6834904"/>
              <a:ext cx="361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EF0BF8F-90D1-0642-9FBF-8D6D403CEEB9}"/>
                </a:ext>
              </a:extLst>
            </p:cNvPr>
            <p:cNvSpPr/>
            <p:nvPr/>
          </p:nvSpPr>
          <p:spPr>
            <a:xfrm flipH="1">
              <a:off x="8072566" y="6185836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Action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52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97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FE9101"/>
      </a:accent1>
      <a:accent2>
        <a:srgbClr val="DE7800"/>
      </a:accent2>
      <a:accent3>
        <a:srgbClr val="EC5E25"/>
      </a:accent3>
      <a:accent4>
        <a:srgbClr val="983321"/>
      </a:accent4>
      <a:accent5>
        <a:srgbClr val="A1C9BD"/>
      </a:accent5>
      <a:accent6>
        <a:srgbClr val="AA9B99"/>
      </a:accent6>
      <a:hlink>
        <a:srgbClr val="F9F98F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116743</TotalTime>
  <Words>1707</Words>
  <Application>Microsoft Macintosh PowerPoint</Application>
  <PresentationFormat>Custom</PresentationFormat>
  <Paragraphs>221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Lato Light</vt:lpstr>
      <vt:lpstr>Montserrat Light</vt:lpstr>
      <vt:lpstr>Poppins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Perez Adrian Fransisco</cp:lastModifiedBy>
  <cp:revision>19417</cp:revision>
  <dcterms:created xsi:type="dcterms:W3CDTF">2014-11-12T21:47:38Z</dcterms:created>
  <dcterms:modified xsi:type="dcterms:W3CDTF">2020-06-08T19:08:40Z</dcterms:modified>
  <cp:category/>
</cp:coreProperties>
</file>