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1" autoAdjust="0"/>
    <p:restoredTop sz="50000" autoAdjust="0"/>
  </p:normalViewPr>
  <p:slideViewPr>
    <p:cSldViewPr snapToGrid="0" snapToObjects="1">
      <p:cViewPr>
        <p:scale>
          <a:sx n="49" d="100"/>
          <a:sy n="49" d="100"/>
        </p:scale>
        <p:origin x="640" y="8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Freeform 528">
            <a:extLst>
              <a:ext uri="{FF2B5EF4-FFF2-40B4-BE49-F238E27FC236}">
                <a16:creationId xmlns:a16="http://schemas.microsoft.com/office/drawing/2014/main" id="{9203D889-905B-E94B-B588-6E532014E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94" y="9717761"/>
            <a:ext cx="3198168" cy="2645281"/>
          </a:xfrm>
          <a:custGeom>
            <a:avLst/>
            <a:gdLst>
              <a:gd name="T0" fmla="*/ 917 w 2960"/>
              <a:gd name="T1" fmla="*/ 91 h 2448"/>
              <a:gd name="T2" fmla="*/ 917 w 2960"/>
              <a:gd name="T3" fmla="*/ 91 h 2448"/>
              <a:gd name="T4" fmla="*/ 252 w 2960"/>
              <a:gd name="T5" fmla="*/ 477 h 2448"/>
              <a:gd name="T6" fmla="*/ 135 w 2960"/>
              <a:gd name="T7" fmla="*/ 1044 h 2448"/>
              <a:gd name="T8" fmla="*/ 2536 w 2960"/>
              <a:gd name="T9" fmla="*/ 2420 h 2448"/>
              <a:gd name="T10" fmla="*/ 2959 w 2960"/>
              <a:gd name="T11" fmla="*/ 2042 h 2448"/>
              <a:gd name="T12" fmla="*/ 2959 w 2960"/>
              <a:gd name="T13" fmla="*/ 1269 h 2448"/>
              <a:gd name="T14" fmla="*/ 2644 w 2960"/>
              <a:gd name="T15" fmla="*/ 891 h 2448"/>
              <a:gd name="T16" fmla="*/ 1412 w 2960"/>
              <a:gd name="T17" fmla="*/ 180 h 2448"/>
              <a:gd name="T18" fmla="*/ 917 w 2960"/>
              <a:gd name="T19" fmla="*/ 91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0" h="2448">
                <a:moveTo>
                  <a:pt x="917" y="91"/>
                </a:moveTo>
                <a:lnTo>
                  <a:pt x="917" y="91"/>
                </a:lnTo>
                <a:cubicBezTo>
                  <a:pt x="252" y="477"/>
                  <a:pt x="252" y="477"/>
                  <a:pt x="252" y="477"/>
                </a:cubicBezTo>
                <a:cubicBezTo>
                  <a:pt x="54" y="594"/>
                  <a:pt x="0" y="855"/>
                  <a:pt x="135" y="1044"/>
                </a:cubicBezTo>
                <a:cubicBezTo>
                  <a:pt x="701" y="1790"/>
                  <a:pt x="1556" y="2303"/>
                  <a:pt x="2536" y="2420"/>
                </a:cubicBezTo>
                <a:cubicBezTo>
                  <a:pt x="2761" y="2447"/>
                  <a:pt x="2959" y="2276"/>
                  <a:pt x="2959" y="2042"/>
                </a:cubicBezTo>
                <a:cubicBezTo>
                  <a:pt x="2959" y="1269"/>
                  <a:pt x="2959" y="1269"/>
                  <a:pt x="2959" y="1269"/>
                </a:cubicBezTo>
                <a:cubicBezTo>
                  <a:pt x="2959" y="1089"/>
                  <a:pt x="2824" y="927"/>
                  <a:pt x="2644" y="891"/>
                </a:cubicBezTo>
                <a:cubicBezTo>
                  <a:pt x="2149" y="819"/>
                  <a:pt x="1709" y="558"/>
                  <a:pt x="1412" y="180"/>
                </a:cubicBezTo>
                <a:cubicBezTo>
                  <a:pt x="1286" y="36"/>
                  <a:pt x="1088" y="0"/>
                  <a:pt x="917" y="9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29">
            <a:extLst>
              <a:ext uri="{FF2B5EF4-FFF2-40B4-BE49-F238E27FC236}">
                <a16:creationId xmlns:a16="http://schemas.microsoft.com/office/drawing/2014/main" id="{FF29CEDA-A36B-B041-BEB8-9FF05CA2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762" y="9717761"/>
            <a:ext cx="3198165" cy="2645281"/>
          </a:xfrm>
          <a:custGeom>
            <a:avLst/>
            <a:gdLst>
              <a:gd name="T0" fmla="*/ 0 w 2959"/>
              <a:gd name="T1" fmla="*/ 1269 h 2448"/>
              <a:gd name="T2" fmla="*/ 0 w 2959"/>
              <a:gd name="T3" fmla="*/ 1269 h 2448"/>
              <a:gd name="T4" fmla="*/ 0 w 2959"/>
              <a:gd name="T5" fmla="*/ 2042 h 2448"/>
              <a:gd name="T6" fmla="*/ 422 w 2959"/>
              <a:gd name="T7" fmla="*/ 2420 h 2448"/>
              <a:gd name="T8" fmla="*/ 2823 w 2959"/>
              <a:gd name="T9" fmla="*/ 1044 h 2448"/>
              <a:gd name="T10" fmla="*/ 2706 w 2959"/>
              <a:gd name="T11" fmla="*/ 477 h 2448"/>
              <a:gd name="T12" fmla="*/ 2041 w 2959"/>
              <a:gd name="T13" fmla="*/ 91 h 2448"/>
              <a:gd name="T14" fmla="*/ 1546 w 2959"/>
              <a:gd name="T15" fmla="*/ 180 h 2448"/>
              <a:gd name="T16" fmla="*/ 314 w 2959"/>
              <a:gd name="T17" fmla="*/ 891 h 2448"/>
              <a:gd name="T18" fmla="*/ 0 w 2959"/>
              <a:gd name="T19" fmla="*/ 1269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9" h="2448">
                <a:moveTo>
                  <a:pt x="0" y="1269"/>
                </a:moveTo>
                <a:lnTo>
                  <a:pt x="0" y="1269"/>
                </a:lnTo>
                <a:cubicBezTo>
                  <a:pt x="0" y="2042"/>
                  <a:pt x="0" y="2042"/>
                  <a:pt x="0" y="2042"/>
                </a:cubicBezTo>
                <a:cubicBezTo>
                  <a:pt x="0" y="2276"/>
                  <a:pt x="197" y="2447"/>
                  <a:pt x="422" y="2420"/>
                </a:cubicBezTo>
                <a:cubicBezTo>
                  <a:pt x="1402" y="2303"/>
                  <a:pt x="2256" y="1790"/>
                  <a:pt x="2823" y="1044"/>
                </a:cubicBezTo>
                <a:cubicBezTo>
                  <a:pt x="2958" y="855"/>
                  <a:pt x="2904" y="594"/>
                  <a:pt x="2706" y="477"/>
                </a:cubicBezTo>
                <a:cubicBezTo>
                  <a:pt x="2041" y="91"/>
                  <a:pt x="2041" y="91"/>
                  <a:pt x="2041" y="91"/>
                </a:cubicBezTo>
                <a:cubicBezTo>
                  <a:pt x="1870" y="0"/>
                  <a:pt x="1672" y="36"/>
                  <a:pt x="1546" y="180"/>
                </a:cubicBezTo>
                <a:cubicBezTo>
                  <a:pt x="1249" y="558"/>
                  <a:pt x="808" y="819"/>
                  <a:pt x="314" y="891"/>
                </a:cubicBezTo>
                <a:cubicBezTo>
                  <a:pt x="134" y="927"/>
                  <a:pt x="0" y="1089"/>
                  <a:pt x="0" y="126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0">
            <a:extLst>
              <a:ext uri="{FF2B5EF4-FFF2-40B4-BE49-F238E27FC236}">
                <a16:creationId xmlns:a16="http://schemas.microsoft.com/office/drawing/2014/main" id="{A0D655B9-061A-2F49-A6A2-DEEE85CC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747" y="6738845"/>
            <a:ext cx="1858845" cy="3627129"/>
          </a:xfrm>
          <a:custGeom>
            <a:avLst/>
            <a:gdLst>
              <a:gd name="T0" fmla="*/ 1520 w 1719"/>
              <a:gd name="T1" fmla="*/ 1680 h 3354"/>
              <a:gd name="T2" fmla="*/ 1520 w 1719"/>
              <a:gd name="T3" fmla="*/ 1680 h 3354"/>
              <a:gd name="T4" fmla="*/ 1655 w 1719"/>
              <a:gd name="T5" fmla="*/ 970 h 3354"/>
              <a:gd name="T6" fmla="*/ 1484 w 1719"/>
              <a:gd name="T7" fmla="*/ 502 h 3354"/>
              <a:gd name="T8" fmla="*/ 819 w 1719"/>
              <a:gd name="T9" fmla="*/ 116 h 3354"/>
              <a:gd name="T10" fmla="*/ 279 w 1719"/>
              <a:gd name="T11" fmla="*/ 295 h 3354"/>
              <a:gd name="T12" fmla="*/ 0 w 1719"/>
              <a:gd name="T13" fmla="*/ 1680 h 3354"/>
              <a:gd name="T14" fmla="*/ 279 w 1719"/>
              <a:gd name="T15" fmla="*/ 3056 h 3354"/>
              <a:gd name="T16" fmla="*/ 819 w 1719"/>
              <a:gd name="T17" fmla="*/ 3236 h 3354"/>
              <a:gd name="T18" fmla="*/ 1484 w 1719"/>
              <a:gd name="T19" fmla="*/ 2850 h 3354"/>
              <a:gd name="T20" fmla="*/ 1655 w 1719"/>
              <a:gd name="T21" fmla="*/ 2391 h 3354"/>
              <a:gd name="T22" fmla="*/ 1520 w 1719"/>
              <a:gd name="T23" fmla="*/ 168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9" h="3354">
                <a:moveTo>
                  <a:pt x="1520" y="1680"/>
                </a:moveTo>
                <a:lnTo>
                  <a:pt x="1520" y="1680"/>
                </a:lnTo>
                <a:cubicBezTo>
                  <a:pt x="1520" y="1428"/>
                  <a:pt x="1565" y="1186"/>
                  <a:pt x="1655" y="970"/>
                </a:cubicBezTo>
                <a:cubicBezTo>
                  <a:pt x="1718" y="790"/>
                  <a:pt x="1646" y="592"/>
                  <a:pt x="1484" y="502"/>
                </a:cubicBezTo>
                <a:cubicBezTo>
                  <a:pt x="819" y="116"/>
                  <a:pt x="819" y="116"/>
                  <a:pt x="819" y="116"/>
                </a:cubicBezTo>
                <a:cubicBezTo>
                  <a:pt x="621" y="0"/>
                  <a:pt x="369" y="89"/>
                  <a:pt x="279" y="295"/>
                </a:cubicBezTo>
                <a:cubicBezTo>
                  <a:pt x="99" y="718"/>
                  <a:pt x="0" y="1186"/>
                  <a:pt x="0" y="1680"/>
                </a:cubicBezTo>
                <a:cubicBezTo>
                  <a:pt x="0" y="2166"/>
                  <a:pt x="99" y="2634"/>
                  <a:pt x="279" y="3056"/>
                </a:cubicBezTo>
                <a:cubicBezTo>
                  <a:pt x="369" y="3272"/>
                  <a:pt x="621" y="3353"/>
                  <a:pt x="819" y="3236"/>
                </a:cubicBezTo>
                <a:cubicBezTo>
                  <a:pt x="1484" y="2850"/>
                  <a:pt x="1484" y="2850"/>
                  <a:pt x="1484" y="2850"/>
                </a:cubicBezTo>
                <a:cubicBezTo>
                  <a:pt x="1646" y="2759"/>
                  <a:pt x="1718" y="2562"/>
                  <a:pt x="1655" y="2391"/>
                </a:cubicBezTo>
                <a:cubicBezTo>
                  <a:pt x="1565" y="2166"/>
                  <a:pt x="1520" y="1923"/>
                  <a:pt x="1520" y="168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1">
            <a:extLst>
              <a:ext uri="{FF2B5EF4-FFF2-40B4-BE49-F238E27FC236}">
                <a16:creationId xmlns:a16="http://schemas.microsoft.com/office/drawing/2014/main" id="{50CCF3B0-5A2E-A94D-A740-C1D84CC6A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165" y="6738845"/>
            <a:ext cx="1858845" cy="3627129"/>
          </a:xfrm>
          <a:custGeom>
            <a:avLst/>
            <a:gdLst>
              <a:gd name="T0" fmla="*/ 198 w 1719"/>
              <a:gd name="T1" fmla="*/ 1680 h 3354"/>
              <a:gd name="T2" fmla="*/ 198 w 1719"/>
              <a:gd name="T3" fmla="*/ 1680 h 3354"/>
              <a:gd name="T4" fmla="*/ 63 w 1719"/>
              <a:gd name="T5" fmla="*/ 2391 h 3354"/>
              <a:gd name="T6" fmla="*/ 234 w 1719"/>
              <a:gd name="T7" fmla="*/ 2850 h 3354"/>
              <a:gd name="T8" fmla="*/ 899 w 1719"/>
              <a:gd name="T9" fmla="*/ 3236 h 3354"/>
              <a:gd name="T10" fmla="*/ 1439 w 1719"/>
              <a:gd name="T11" fmla="*/ 3056 h 3354"/>
              <a:gd name="T12" fmla="*/ 1718 w 1719"/>
              <a:gd name="T13" fmla="*/ 1680 h 3354"/>
              <a:gd name="T14" fmla="*/ 1439 w 1719"/>
              <a:gd name="T15" fmla="*/ 295 h 3354"/>
              <a:gd name="T16" fmla="*/ 899 w 1719"/>
              <a:gd name="T17" fmla="*/ 116 h 3354"/>
              <a:gd name="T18" fmla="*/ 234 w 1719"/>
              <a:gd name="T19" fmla="*/ 502 h 3354"/>
              <a:gd name="T20" fmla="*/ 63 w 1719"/>
              <a:gd name="T21" fmla="*/ 970 h 3354"/>
              <a:gd name="T22" fmla="*/ 198 w 1719"/>
              <a:gd name="T23" fmla="*/ 168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9" h="3354">
                <a:moveTo>
                  <a:pt x="198" y="1680"/>
                </a:moveTo>
                <a:lnTo>
                  <a:pt x="198" y="1680"/>
                </a:lnTo>
                <a:cubicBezTo>
                  <a:pt x="198" y="1923"/>
                  <a:pt x="153" y="2166"/>
                  <a:pt x="63" y="2391"/>
                </a:cubicBezTo>
                <a:cubicBezTo>
                  <a:pt x="0" y="2562"/>
                  <a:pt x="72" y="2759"/>
                  <a:pt x="234" y="2850"/>
                </a:cubicBezTo>
                <a:cubicBezTo>
                  <a:pt x="899" y="3236"/>
                  <a:pt x="899" y="3236"/>
                  <a:pt x="899" y="3236"/>
                </a:cubicBezTo>
                <a:cubicBezTo>
                  <a:pt x="1097" y="3353"/>
                  <a:pt x="1349" y="3272"/>
                  <a:pt x="1439" y="3056"/>
                </a:cubicBezTo>
                <a:cubicBezTo>
                  <a:pt x="1619" y="2634"/>
                  <a:pt x="1718" y="2166"/>
                  <a:pt x="1718" y="1680"/>
                </a:cubicBezTo>
                <a:cubicBezTo>
                  <a:pt x="1718" y="1186"/>
                  <a:pt x="1619" y="718"/>
                  <a:pt x="1439" y="295"/>
                </a:cubicBezTo>
                <a:cubicBezTo>
                  <a:pt x="1349" y="89"/>
                  <a:pt x="1097" y="0"/>
                  <a:pt x="899" y="116"/>
                </a:cubicBezTo>
                <a:cubicBezTo>
                  <a:pt x="234" y="502"/>
                  <a:pt x="234" y="502"/>
                  <a:pt x="234" y="502"/>
                </a:cubicBezTo>
                <a:cubicBezTo>
                  <a:pt x="72" y="592"/>
                  <a:pt x="0" y="790"/>
                  <a:pt x="63" y="970"/>
                </a:cubicBezTo>
                <a:cubicBezTo>
                  <a:pt x="153" y="1186"/>
                  <a:pt x="198" y="1428"/>
                  <a:pt x="198" y="168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2">
            <a:extLst>
              <a:ext uri="{FF2B5EF4-FFF2-40B4-BE49-F238E27FC236}">
                <a16:creationId xmlns:a16="http://schemas.microsoft.com/office/drawing/2014/main" id="{1E9BD178-ACD2-3D4D-874B-E270F73B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762" y="4732244"/>
            <a:ext cx="3198165" cy="2645281"/>
          </a:xfrm>
          <a:custGeom>
            <a:avLst/>
            <a:gdLst>
              <a:gd name="T0" fmla="*/ 2041 w 2959"/>
              <a:gd name="T1" fmla="*/ 2355 h 2446"/>
              <a:gd name="T2" fmla="*/ 2041 w 2959"/>
              <a:gd name="T3" fmla="*/ 2355 h 2446"/>
              <a:gd name="T4" fmla="*/ 2706 w 2959"/>
              <a:gd name="T5" fmla="*/ 1969 h 2446"/>
              <a:gd name="T6" fmla="*/ 2823 w 2959"/>
              <a:gd name="T7" fmla="*/ 1412 h 2446"/>
              <a:gd name="T8" fmla="*/ 422 w 2959"/>
              <a:gd name="T9" fmla="*/ 27 h 2446"/>
              <a:gd name="T10" fmla="*/ 0 w 2959"/>
              <a:gd name="T11" fmla="*/ 404 h 2446"/>
              <a:gd name="T12" fmla="*/ 0 w 2959"/>
              <a:gd name="T13" fmla="*/ 1178 h 2446"/>
              <a:gd name="T14" fmla="*/ 314 w 2959"/>
              <a:gd name="T15" fmla="*/ 1556 h 2446"/>
              <a:gd name="T16" fmla="*/ 1546 w 2959"/>
              <a:gd name="T17" fmla="*/ 2265 h 2446"/>
              <a:gd name="T18" fmla="*/ 2041 w 2959"/>
              <a:gd name="T19" fmla="*/ 235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9" h="2446">
                <a:moveTo>
                  <a:pt x="2041" y="2355"/>
                </a:moveTo>
                <a:lnTo>
                  <a:pt x="2041" y="2355"/>
                </a:lnTo>
                <a:cubicBezTo>
                  <a:pt x="2706" y="1969"/>
                  <a:pt x="2706" y="1969"/>
                  <a:pt x="2706" y="1969"/>
                </a:cubicBezTo>
                <a:cubicBezTo>
                  <a:pt x="2904" y="1853"/>
                  <a:pt x="2958" y="1592"/>
                  <a:pt x="2823" y="1412"/>
                </a:cubicBezTo>
                <a:cubicBezTo>
                  <a:pt x="2256" y="665"/>
                  <a:pt x="1402" y="144"/>
                  <a:pt x="422" y="27"/>
                </a:cubicBezTo>
                <a:cubicBezTo>
                  <a:pt x="197" y="0"/>
                  <a:pt x="0" y="180"/>
                  <a:pt x="0" y="404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367"/>
                  <a:pt x="134" y="1529"/>
                  <a:pt x="314" y="1556"/>
                </a:cubicBezTo>
                <a:cubicBezTo>
                  <a:pt x="808" y="1637"/>
                  <a:pt x="1249" y="1897"/>
                  <a:pt x="1546" y="2265"/>
                </a:cubicBezTo>
                <a:cubicBezTo>
                  <a:pt x="1672" y="2409"/>
                  <a:pt x="1870" y="2445"/>
                  <a:pt x="2041" y="235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3">
            <a:extLst>
              <a:ext uri="{FF2B5EF4-FFF2-40B4-BE49-F238E27FC236}">
                <a16:creationId xmlns:a16="http://schemas.microsoft.com/office/drawing/2014/main" id="{378D7AA8-9786-BA49-A7C5-C483CB88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94" y="4732244"/>
            <a:ext cx="3198168" cy="2645281"/>
          </a:xfrm>
          <a:custGeom>
            <a:avLst/>
            <a:gdLst>
              <a:gd name="T0" fmla="*/ 252 w 2960"/>
              <a:gd name="T1" fmla="*/ 1969 h 2446"/>
              <a:gd name="T2" fmla="*/ 252 w 2960"/>
              <a:gd name="T3" fmla="*/ 1969 h 2446"/>
              <a:gd name="T4" fmla="*/ 917 w 2960"/>
              <a:gd name="T5" fmla="*/ 2355 h 2446"/>
              <a:gd name="T6" fmla="*/ 1412 w 2960"/>
              <a:gd name="T7" fmla="*/ 2265 h 2446"/>
              <a:gd name="T8" fmla="*/ 2644 w 2960"/>
              <a:gd name="T9" fmla="*/ 1556 h 2446"/>
              <a:gd name="T10" fmla="*/ 2959 w 2960"/>
              <a:gd name="T11" fmla="*/ 1178 h 2446"/>
              <a:gd name="T12" fmla="*/ 2959 w 2960"/>
              <a:gd name="T13" fmla="*/ 404 h 2446"/>
              <a:gd name="T14" fmla="*/ 2536 w 2960"/>
              <a:gd name="T15" fmla="*/ 27 h 2446"/>
              <a:gd name="T16" fmla="*/ 135 w 2960"/>
              <a:gd name="T17" fmla="*/ 1412 h 2446"/>
              <a:gd name="T18" fmla="*/ 252 w 2960"/>
              <a:gd name="T19" fmla="*/ 1969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0" h="2446">
                <a:moveTo>
                  <a:pt x="252" y="1969"/>
                </a:moveTo>
                <a:lnTo>
                  <a:pt x="252" y="1969"/>
                </a:lnTo>
                <a:cubicBezTo>
                  <a:pt x="917" y="2355"/>
                  <a:pt x="917" y="2355"/>
                  <a:pt x="917" y="2355"/>
                </a:cubicBezTo>
                <a:cubicBezTo>
                  <a:pt x="1088" y="2445"/>
                  <a:pt x="1286" y="2409"/>
                  <a:pt x="1412" y="2265"/>
                </a:cubicBezTo>
                <a:cubicBezTo>
                  <a:pt x="1709" y="1897"/>
                  <a:pt x="2149" y="1637"/>
                  <a:pt x="2644" y="1556"/>
                </a:cubicBezTo>
                <a:cubicBezTo>
                  <a:pt x="2824" y="1529"/>
                  <a:pt x="2959" y="1367"/>
                  <a:pt x="2959" y="1178"/>
                </a:cubicBezTo>
                <a:cubicBezTo>
                  <a:pt x="2959" y="404"/>
                  <a:pt x="2959" y="404"/>
                  <a:pt x="2959" y="404"/>
                </a:cubicBezTo>
                <a:cubicBezTo>
                  <a:pt x="2959" y="180"/>
                  <a:pt x="2761" y="0"/>
                  <a:pt x="2536" y="27"/>
                </a:cubicBezTo>
                <a:cubicBezTo>
                  <a:pt x="1556" y="144"/>
                  <a:pt x="701" y="665"/>
                  <a:pt x="135" y="1412"/>
                </a:cubicBezTo>
                <a:cubicBezTo>
                  <a:pt x="0" y="1592"/>
                  <a:pt x="54" y="1853"/>
                  <a:pt x="252" y="196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4">
            <a:extLst>
              <a:ext uri="{FF2B5EF4-FFF2-40B4-BE49-F238E27FC236}">
                <a16:creationId xmlns:a16="http://schemas.microsoft.com/office/drawing/2014/main" id="{76750719-F588-3145-9DEB-74154782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592" y="5761758"/>
            <a:ext cx="953254" cy="495692"/>
          </a:xfrm>
          <a:custGeom>
            <a:avLst/>
            <a:gdLst>
              <a:gd name="T0" fmla="*/ 845 w 882"/>
              <a:gd name="T1" fmla="*/ 459 h 460"/>
              <a:gd name="T2" fmla="*/ 845 w 882"/>
              <a:gd name="T3" fmla="*/ 459 h 460"/>
              <a:gd name="T4" fmla="*/ 27 w 882"/>
              <a:gd name="T5" fmla="*/ 459 h 460"/>
              <a:gd name="T6" fmla="*/ 0 w 882"/>
              <a:gd name="T7" fmla="*/ 432 h 460"/>
              <a:gd name="T8" fmla="*/ 0 w 882"/>
              <a:gd name="T9" fmla="*/ 36 h 460"/>
              <a:gd name="T10" fmla="*/ 27 w 882"/>
              <a:gd name="T11" fmla="*/ 0 h 460"/>
              <a:gd name="T12" fmla="*/ 845 w 882"/>
              <a:gd name="T13" fmla="*/ 0 h 460"/>
              <a:gd name="T14" fmla="*/ 881 w 882"/>
              <a:gd name="T15" fmla="*/ 36 h 460"/>
              <a:gd name="T16" fmla="*/ 881 w 882"/>
              <a:gd name="T17" fmla="*/ 432 h 460"/>
              <a:gd name="T18" fmla="*/ 845 w 882"/>
              <a:gd name="T19" fmla="*/ 459 h 460"/>
              <a:gd name="T20" fmla="*/ 36 w 882"/>
              <a:gd name="T21" fmla="*/ 423 h 460"/>
              <a:gd name="T22" fmla="*/ 36 w 882"/>
              <a:gd name="T23" fmla="*/ 423 h 460"/>
              <a:gd name="T24" fmla="*/ 836 w 882"/>
              <a:gd name="T25" fmla="*/ 423 h 460"/>
              <a:gd name="T26" fmla="*/ 836 w 882"/>
              <a:gd name="T27" fmla="*/ 45 h 460"/>
              <a:gd name="T28" fmla="*/ 36 w 882"/>
              <a:gd name="T29" fmla="*/ 45 h 460"/>
              <a:gd name="T30" fmla="*/ 36 w 882"/>
              <a:gd name="T31" fmla="*/ 423 h 460"/>
              <a:gd name="T32" fmla="*/ 845 w 882"/>
              <a:gd name="T33" fmla="*/ 45 h 460"/>
              <a:gd name="T34" fmla="*/ 845 w 882"/>
              <a:gd name="T35" fmla="*/ 45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2" h="460">
                <a:moveTo>
                  <a:pt x="845" y="459"/>
                </a:moveTo>
                <a:lnTo>
                  <a:pt x="845" y="459"/>
                </a:lnTo>
                <a:cubicBezTo>
                  <a:pt x="27" y="459"/>
                  <a:pt x="27" y="459"/>
                  <a:pt x="27" y="459"/>
                </a:cubicBezTo>
                <a:cubicBezTo>
                  <a:pt x="9" y="459"/>
                  <a:pt x="0" y="450"/>
                  <a:pt x="0" y="43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63" y="0"/>
                  <a:pt x="881" y="18"/>
                  <a:pt x="881" y="36"/>
                </a:cubicBezTo>
                <a:cubicBezTo>
                  <a:pt x="881" y="432"/>
                  <a:pt x="881" y="432"/>
                  <a:pt x="881" y="432"/>
                </a:cubicBezTo>
                <a:cubicBezTo>
                  <a:pt x="881" y="450"/>
                  <a:pt x="863" y="459"/>
                  <a:pt x="845" y="459"/>
                </a:cubicBezTo>
                <a:close/>
                <a:moveTo>
                  <a:pt x="36" y="423"/>
                </a:moveTo>
                <a:lnTo>
                  <a:pt x="36" y="423"/>
                </a:lnTo>
                <a:cubicBezTo>
                  <a:pt x="836" y="423"/>
                  <a:pt x="836" y="423"/>
                  <a:pt x="836" y="423"/>
                </a:cubicBezTo>
                <a:cubicBezTo>
                  <a:pt x="836" y="45"/>
                  <a:pt x="836" y="45"/>
                  <a:pt x="836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423"/>
                </a:lnTo>
                <a:close/>
                <a:moveTo>
                  <a:pt x="845" y="45"/>
                </a:moveTo>
                <a:lnTo>
                  <a:pt x="8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5">
            <a:extLst>
              <a:ext uri="{FF2B5EF4-FFF2-40B4-BE49-F238E27FC236}">
                <a16:creationId xmlns:a16="http://schemas.microsoft.com/office/drawing/2014/main" id="{6E6FA52A-60E8-974A-901D-A11950B21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593" y="5919046"/>
            <a:ext cx="204951" cy="195416"/>
          </a:xfrm>
          <a:custGeom>
            <a:avLst/>
            <a:gdLst>
              <a:gd name="T0" fmla="*/ 99 w 190"/>
              <a:gd name="T1" fmla="*/ 36 h 181"/>
              <a:gd name="T2" fmla="*/ 99 w 190"/>
              <a:gd name="T3" fmla="*/ 36 h 181"/>
              <a:gd name="T4" fmla="*/ 144 w 190"/>
              <a:gd name="T5" fmla="*/ 90 h 181"/>
              <a:gd name="T6" fmla="*/ 99 w 190"/>
              <a:gd name="T7" fmla="*/ 144 h 181"/>
              <a:gd name="T8" fmla="*/ 45 w 190"/>
              <a:gd name="T9" fmla="*/ 90 h 181"/>
              <a:gd name="T10" fmla="*/ 99 w 190"/>
              <a:gd name="T11" fmla="*/ 36 h 181"/>
              <a:gd name="T12" fmla="*/ 99 w 190"/>
              <a:gd name="T13" fmla="*/ 0 h 181"/>
              <a:gd name="T14" fmla="*/ 99 w 190"/>
              <a:gd name="T15" fmla="*/ 0 h 181"/>
              <a:gd name="T16" fmla="*/ 0 w 190"/>
              <a:gd name="T17" fmla="*/ 90 h 181"/>
              <a:gd name="T18" fmla="*/ 99 w 190"/>
              <a:gd name="T19" fmla="*/ 180 h 181"/>
              <a:gd name="T20" fmla="*/ 189 w 190"/>
              <a:gd name="T21" fmla="*/ 90 h 181"/>
              <a:gd name="T22" fmla="*/ 99 w 190"/>
              <a:gd name="T23" fmla="*/ 0 h 181"/>
              <a:gd name="T24" fmla="*/ 99 w 190"/>
              <a:gd name="T25" fmla="*/ 3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81">
                <a:moveTo>
                  <a:pt x="99" y="36"/>
                </a:moveTo>
                <a:lnTo>
                  <a:pt x="99" y="36"/>
                </a:lnTo>
                <a:cubicBezTo>
                  <a:pt x="126" y="36"/>
                  <a:pt x="144" y="63"/>
                  <a:pt x="144" y="90"/>
                </a:cubicBezTo>
                <a:cubicBezTo>
                  <a:pt x="144" y="117"/>
                  <a:pt x="126" y="144"/>
                  <a:pt x="99" y="144"/>
                </a:cubicBezTo>
                <a:cubicBezTo>
                  <a:pt x="63" y="144"/>
                  <a:pt x="45" y="117"/>
                  <a:pt x="45" y="90"/>
                </a:cubicBezTo>
                <a:cubicBezTo>
                  <a:pt x="45" y="63"/>
                  <a:pt x="63" y="36"/>
                  <a:pt x="99" y="36"/>
                </a:cubicBezTo>
                <a:lnTo>
                  <a:pt x="99" y="0"/>
                </a:lnTo>
                <a:lnTo>
                  <a:pt x="99" y="0"/>
                </a:lnTo>
                <a:cubicBezTo>
                  <a:pt x="45" y="0"/>
                  <a:pt x="0" y="36"/>
                  <a:pt x="0" y="90"/>
                </a:cubicBezTo>
                <a:cubicBezTo>
                  <a:pt x="0" y="135"/>
                  <a:pt x="45" y="180"/>
                  <a:pt x="99" y="180"/>
                </a:cubicBezTo>
                <a:cubicBezTo>
                  <a:pt x="144" y="180"/>
                  <a:pt x="189" y="135"/>
                  <a:pt x="189" y="90"/>
                </a:cubicBezTo>
                <a:cubicBezTo>
                  <a:pt x="189" y="36"/>
                  <a:pt x="144" y="0"/>
                  <a:pt x="99" y="0"/>
                </a:cubicBezTo>
                <a:lnTo>
                  <a:pt x="9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36">
            <a:extLst>
              <a:ext uri="{FF2B5EF4-FFF2-40B4-BE49-F238E27FC236}">
                <a16:creationId xmlns:a16="http://schemas.microsoft.com/office/drawing/2014/main" id="{F637F650-9CA5-ED43-AC49-A2531556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787" y="5833254"/>
            <a:ext cx="829331" cy="371769"/>
          </a:xfrm>
          <a:custGeom>
            <a:avLst/>
            <a:gdLst>
              <a:gd name="T0" fmla="*/ 683 w 766"/>
              <a:gd name="T1" fmla="*/ 36 h 343"/>
              <a:gd name="T2" fmla="*/ 683 w 766"/>
              <a:gd name="T3" fmla="*/ 36 h 343"/>
              <a:gd name="T4" fmla="*/ 719 w 766"/>
              <a:gd name="T5" fmla="*/ 81 h 343"/>
              <a:gd name="T6" fmla="*/ 719 w 766"/>
              <a:gd name="T7" fmla="*/ 261 h 343"/>
              <a:gd name="T8" fmla="*/ 683 w 766"/>
              <a:gd name="T9" fmla="*/ 306 h 343"/>
              <a:gd name="T10" fmla="*/ 81 w 766"/>
              <a:gd name="T11" fmla="*/ 306 h 343"/>
              <a:gd name="T12" fmla="*/ 45 w 766"/>
              <a:gd name="T13" fmla="*/ 261 h 343"/>
              <a:gd name="T14" fmla="*/ 45 w 766"/>
              <a:gd name="T15" fmla="*/ 81 h 343"/>
              <a:gd name="T16" fmla="*/ 81 w 766"/>
              <a:gd name="T17" fmla="*/ 36 h 343"/>
              <a:gd name="T18" fmla="*/ 683 w 766"/>
              <a:gd name="T19" fmla="*/ 36 h 343"/>
              <a:gd name="T20" fmla="*/ 683 w 766"/>
              <a:gd name="T21" fmla="*/ 0 h 343"/>
              <a:gd name="T22" fmla="*/ 683 w 766"/>
              <a:gd name="T23" fmla="*/ 0 h 343"/>
              <a:gd name="T24" fmla="*/ 81 w 766"/>
              <a:gd name="T25" fmla="*/ 0 h 343"/>
              <a:gd name="T26" fmla="*/ 45 w 766"/>
              <a:gd name="T27" fmla="*/ 36 h 343"/>
              <a:gd name="T28" fmla="*/ 0 w 766"/>
              <a:gd name="T29" fmla="*/ 81 h 343"/>
              <a:gd name="T30" fmla="*/ 0 w 766"/>
              <a:gd name="T31" fmla="*/ 261 h 343"/>
              <a:gd name="T32" fmla="*/ 45 w 766"/>
              <a:gd name="T33" fmla="*/ 306 h 343"/>
              <a:gd name="T34" fmla="*/ 81 w 766"/>
              <a:gd name="T35" fmla="*/ 342 h 343"/>
              <a:gd name="T36" fmla="*/ 683 w 766"/>
              <a:gd name="T37" fmla="*/ 342 h 343"/>
              <a:gd name="T38" fmla="*/ 719 w 766"/>
              <a:gd name="T39" fmla="*/ 306 h 343"/>
              <a:gd name="T40" fmla="*/ 765 w 766"/>
              <a:gd name="T41" fmla="*/ 261 h 343"/>
              <a:gd name="T42" fmla="*/ 765 w 766"/>
              <a:gd name="T43" fmla="*/ 81 h 343"/>
              <a:gd name="T44" fmla="*/ 719 w 766"/>
              <a:gd name="T45" fmla="*/ 36 h 343"/>
              <a:gd name="T46" fmla="*/ 683 w 766"/>
              <a:gd name="T47" fmla="*/ 0 h 343"/>
              <a:gd name="T48" fmla="*/ 683 w 766"/>
              <a:gd name="T49" fmla="*/ 3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6" h="343">
                <a:moveTo>
                  <a:pt x="683" y="36"/>
                </a:moveTo>
                <a:lnTo>
                  <a:pt x="683" y="36"/>
                </a:lnTo>
                <a:cubicBezTo>
                  <a:pt x="683" y="63"/>
                  <a:pt x="702" y="81"/>
                  <a:pt x="719" y="81"/>
                </a:cubicBezTo>
                <a:cubicBezTo>
                  <a:pt x="719" y="261"/>
                  <a:pt x="719" y="261"/>
                  <a:pt x="719" y="261"/>
                </a:cubicBezTo>
                <a:cubicBezTo>
                  <a:pt x="702" y="261"/>
                  <a:pt x="683" y="279"/>
                  <a:pt x="683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81" y="279"/>
                  <a:pt x="63" y="261"/>
                  <a:pt x="45" y="261"/>
                </a:cubicBezTo>
                <a:cubicBezTo>
                  <a:pt x="45" y="81"/>
                  <a:pt x="45" y="81"/>
                  <a:pt x="45" y="81"/>
                </a:cubicBezTo>
                <a:cubicBezTo>
                  <a:pt x="63" y="81"/>
                  <a:pt x="81" y="63"/>
                  <a:pt x="81" y="36"/>
                </a:cubicBezTo>
                <a:cubicBezTo>
                  <a:pt x="683" y="36"/>
                  <a:pt x="683" y="36"/>
                  <a:pt x="683" y="36"/>
                </a:cubicBezTo>
                <a:lnTo>
                  <a:pt x="683" y="0"/>
                </a:lnTo>
                <a:lnTo>
                  <a:pt x="683" y="0"/>
                </a:lnTo>
                <a:cubicBezTo>
                  <a:pt x="81" y="0"/>
                  <a:pt x="81" y="0"/>
                  <a:pt x="81" y="0"/>
                </a:cubicBezTo>
                <a:cubicBezTo>
                  <a:pt x="63" y="0"/>
                  <a:pt x="45" y="18"/>
                  <a:pt x="45" y="36"/>
                </a:cubicBezTo>
                <a:cubicBezTo>
                  <a:pt x="18" y="36"/>
                  <a:pt x="0" y="54"/>
                  <a:pt x="0" y="8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88"/>
                  <a:pt x="18" y="306"/>
                  <a:pt x="45" y="306"/>
                </a:cubicBezTo>
                <a:cubicBezTo>
                  <a:pt x="45" y="324"/>
                  <a:pt x="63" y="342"/>
                  <a:pt x="81" y="342"/>
                </a:cubicBezTo>
                <a:cubicBezTo>
                  <a:pt x="683" y="342"/>
                  <a:pt x="683" y="342"/>
                  <a:pt x="683" y="342"/>
                </a:cubicBezTo>
                <a:cubicBezTo>
                  <a:pt x="702" y="342"/>
                  <a:pt x="719" y="324"/>
                  <a:pt x="719" y="306"/>
                </a:cubicBezTo>
                <a:cubicBezTo>
                  <a:pt x="746" y="306"/>
                  <a:pt x="765" y="288"/>
                  <a:pt x="765" y="261"/>
                </a:cubicBezTo>
                <a:cubicBezTo>
                  <a:pt x="765" y="81"/>
                  <a:pt x="765" y="81"/>
                  <a:pt x="765" y="81"/>
                </a:cubicBezTo>
                <a:cubicBezTo>
                  <a:pt x="765" y="54"/>
                  <a:pt x="746" y="36"/>
                  <a:pt x="719" y="36"/>
                </a:cubicBezTo>
                <a:cubicBezTo>
                  <a:pt x="719" y="18"/>
                  <a:pt x="702" y="0"/>
                  <a:pt x="683" y="0"/>
                </a:cubicBezTo>
                <a:lnTo>
                  <a:pt x="68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37">
            <a:extLst>
              <a:ext uri="{FF2B5EF4-FFF2-40B4-BE49-F238E27FC236}">
                <a16:creationId xmlns:a16="http://schemas.microsoft.com/office/drawing/2014/main" id="{49DA7CBF-2F05-4A4C-8778-AC60917F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276" y="10809239"/>
            <a:ext cx="953254" cy="719705"/>
          </a:xfrm>
          <a:custGeom>
            <a:avLst/>
            <a:gdLst>
              <a:gd name="T0" fmla="*/ 819 w 883"/>
              <a:gd name="T1" fmla="*/ 665 h 666"/>
              <a:gd name="T2" fmla="*/ 819 w 883"/>
              <a:gd name="T3" fmla="*/ 665 h 666"/>
              <a:gd name="T4" fmla="*/ 63 w 883"/>
              <a:gd name="T5" fmla="*/ 665 h 666"/>
              <a:gd name="T6" fmla="*/ 0 w 883"/>
              <a:gd name="T7" fmla="*/ 602 h 666"/>
              <a:gd name="T8" fmla="*/ 0 w 883"/>
              <a:gd name="T9" fmla="*/ 63 h 666"/>
              <a:gd name="T10" fmla="*/ 63 w 883"/>
              <a:gd name="T11" fmla="*/ 0 h 666"/>
              <a:gd name="T12" fmla="*/ 819 w 883"/>
              <a:gd name="T13" fmla="*/ 0 h 666"/>
              <a:gd name="T14" fmla="*/ 882 w 883"/>
              <a:gd name="T15" fmla="*/ 63 h 666"/>
              <a:gd name="T16" fmla="*/ 882 w 883"/>
              <a:gd name="T17" fmla="*/ 602 h 666"/>
              <a:gd name="T18" fmla="*/ 819 w 883"/>
              <a:gd name="T19" fmla="*/ 665 h 666"/>
              <a:gd name="T20" fmla="*/ 63 w 883"/>
              <a:gd name="T21" fmla="*/ 36 h 666"/>
              <a:gd name="T22" fmla="*/ 63 w 883"/>
              <a:gd name="T23" fmla="*/ 36 h 666"/>
              <a:gd name="T24" fmla="*/ 45 w 883"/>
              <a:gd name="T25" fmla="*/ 63 h 666"/>
              <a:gd name="T26" fmla="*/ 45 w 883"/>
              <a:gd name="T27" fmla="*/ 602 h 666"/>
              <a:gd name="T28" fmla="*/ 63 w 883"/>
              <a:gd name="T29" fmla="*/ 621 h 666"/>
              <a:gd name="T30" fmla="*/ 819 w 883"/>
              <a:gd name="T31" fmla="*/ 621 h 666"/>
              <a:gd name="T32" fmla="*/ 846 w 883"/>
              <a:gd name="T33" fmla="*/ 602 h 666"/>
              <a:gd name="T34" fmla="*/ 846 w 883"/>
              <a:gd name="T35" fmla="*/ 63 h 666"/>
              <a:gd name="T36" fmla="*/ 819 w 883"/>
              <a:gd name="T37" fmla="*/ 36 h 666"/>
              <a:gd name="T38" fmla="*/ 63 w 883"/>
              <a:gd name="T39" fmla="*/ 3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3" h="666">
                <a:moveTo>
                  <a:pt x="819" y="665"/>
                </a:moveTo>
                <a:lnTo>
                  <a:pt x="819" y="665"/>
                </a:lnTo>
                <a:cubicBezTo>
                  <a:pt x="63" y="665"/>
                  <a:pt x="63" y="665"/>
                  <a:pt x="63" y="665"/>
                </a:cubicBezTo>
                <a:cubicBezTo>
                  <a:pt x="36" y="665"/>
                  <a:pt x="0" y="638"/>
                  <a:pt x="0" y="60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63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55" y="0"/>
                  <a:pt x="882" y="27"/>
                  <a:pt x="882" y="63"/>
                </a:cubicBezTo>
                <a:cubicBezTo>
                  <a:pt x="882" y="602"/>
                  <a:pt x="882" y="602"/>
                  <a:pt x="882" y="602"/>
                </a:cubicBezTo>
                <a:cubicBezTo>
                  <a:pt x="882" y="638"/>
                  <a:pt x="855" y="665"/>
                  <a:pt x="819" y="66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45" y="45"/>
                  <a:pt x="45" y="63"/>
                </a:cubicBezTo>
                <a:cubicBezTo>
                  <a:pt x="45" y="602"/>
                  <a:pt x="45" y="602"/>
                  <a:pt x="45" y="602"/>
                </a:cubicBezTo>
                <a:cubicBezTo>
                  <a:pt x="45" y="611"/>
                  <a:pt x="54" y="621"/>
                  <a:pt x="63" y="621"/>
                </a:cubicBezTo>
                <a:cubicBezTo>
                  <a:pt x="819" y="621"/>
                  <a:pt x="819" y="621"/>
                  <a:pt x="819" y="621"/>
                </a:cubicBezTo>
                <a:cubicBezTo>
                  <a:pt x="837" y="621"/>
                  <a:pt x="846" y="611"/>
                  <a:pt x="846" y="602"/>
                </a:cubicBezTo>
                <a:cubicBezTo>
                  <a:pt x="846" y="63"/>
                  <a:pt x="846" y="63"/>
                  <a:pt x="846" y="63"/>
                </a:cubicBezTo>
                <a:cubicBezTo>
                  <a:pt x="846" y="45"/>
                  <a:pt x="837" y="36"/>
                  <a:pt x="819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38">
            <a:extLst>
              <a:ext uri="{FF2B5EF4-FFF2-40B4-BE49-F238E27FC236}">
                <a16:creationId xmlns:a16="http://schemas.microsoft.com/office/drawing/2014/main" id="{5441BF46-116B-E548-A9D6-473E01DD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276" y="10914097"/>
            <a:ext cx="953254" cy="47663"/>
          </a:xfrm>
          <a:custGeom>
            <a:avLst/>
            <a:gdLst>
              <a:gd name="T0" fmla="*/ 864 w 883"/>
              <a:gd name="T1" fmla="*/ 45 h 46"/>
              <a:gd name="T2" fmla="*/ 864 w 883"/>
              <a:gd name="T3" fmla="*/ 45 h 46"/>
              <a:gd name="T4" fmla="*/ 27 w 883"/>
              <a:gd name="T5" fmla="*/ 45 h 46"/>
              <a:gd name="T6" fmla="*/ 0 w 883"/>
              <a:gd name="T7" fmla="*/ 27 h 46"/>
              <a:gd name="T8" fmla="*/ 27 w 883"/>
              <a:gd name="T9" fmla="*/ 0 h 46"/>
              <a:gd name="T10" fmla="*/ 864 w 883"/>
              <a:gd name="T11" fmla="*/ 0 h 46"/>
              <a:gd name="T12" fmla="*/ 882 w 883"/>
              <a:gd name="T13" fmla="*/ 27 h 46"/>
              <a:gd name="T14" fmla="*/ 864 w 88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3" h="46">
                <a:moveTo>
                  <a:pt x="864" y="45"/>
                </a:moveTo>
                <a:lnTo>
                  <a:pt x="86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873" y="0"/>
                  <a:pt x="882" y="9"/>
                  <a:pt x="882" y="27"/>
                </a:cubicBezTo>
                <a:cubicBezTo>
                  <a:pt x="882" y="36"/>
                  <a:pt x="873" y="45"/>
                  <a:pt x="86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39">
            <a:extLst>
              <a:ext uri="{FF2B5EF4-FFF2-40B4-BE49-F238E27FC236}">
                <a16:creationId xmlns:a16="http://schemas.microsoft.com/office/drawing/2014/main" id="{607B107B-4A6B-F943-B2F6-C7B898C6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276" y="11033252"/>
            <a:ext cx="953254" cy="38130"/>
          </a:xfrm>
          <a:custGeom>
            <a:avLst/>
            <a:gdLst>
              <a:gd name="T0" fmla="*/ 864 w 883"/>
              <a:gd name="T1" fmla="*/ 36 h 37"/>
              <a:gd name="T2" fmla="*/ 864 w 883"/>
              <a:gd name="T3" fmla="*/ 36 h 37"/>
              <a:gd name="T4" fmla="*/ 27 w 883"/>
              <a:gd name="T5" fmla="*/ 36 h 37"/>
              <a:gd name="T6" fmla="*/ 0 w 883"/>
              <a:gd name="T7" fmla="*/ 18 h 37"/>
              <a:gd name="T8" fmla="*/ 27 w 883"/>
              <a:gd name="T9" fmla="*/ 0 h 37"/>
              <a:gd name="T10" fmla="*/ 864 w 883"/>
              <a:gd name="T11" fmla="*/ 0 h 37"/>
              <a:gd name="T12" fmla="*/ 882 w 883"/>
              <a:gd name="T13" fmla="*/ 18 h 37"/>
              <a:gd name="T14" fmla="*/ 864 w 88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3" h="37">
                <a:moveTo>
                  <a:pt x="864" y="36"/>
                </a:moveTo>
                <a:lnTo>
                  <a:pt x="864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873" y="0"/>
                  <a:pt x="882" y="9"/>
                  <a:pt x="882" y="18"/>
                </a:cubicBezTo>
                <a:cubicBezTo>
                  <a:pt x="882" y="27"/>
                  <a:pt x="873" y="36"/>
                  <a:pt x="86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40">
            <a:extLst>
              <a:ext uri="{FF2B5EF4-FFF2-40B4-BE49-F238E27FC236}">
                <a16:creationId xmlns:a16="http://schemas.microsoft.com/office/drawing/2014/main" id="{C40846B5-6D5F-844B-9252-B567FBD7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8891" y="11257268"/>
            <a:ext cx="214481" cy="157285"/>
          </a:xfrm>
          <a:custGeom>
            <a:avLst/>
            <a:gdLst>
              <a:gd name="T0" fmla="*/ 180 w 199"/>
              <a:gd name="T1" fmla="*/ 144 h 145"/>
              <a:gd name="T2" fmla="*/ 180 w 199"/>
              <a:gd name="T3" fmla="*/ 144 h 145"/>
              <a:gd name="T4" fmla="*/ 27 w 199"/>
              <a:gd name="T5" fmla="*/ 144 h 145"/>
              <a:gd name="T6" fmla="*/ 0 w 199"/>
              <a:gd name="T7" fmla="*/ 125 h 145"/>
              <a:gd name="T8" fmla="*/ 0 w 199"/>
              <a:gd name="T9" fmla="*/ 27 h 145"/>
              <a:gd name="T10" fmla="*/ 27 w 199"/>
              <a:gd name="T11" fmla="*/ 0 h 145"/>
              <a:gd name="T12" fmla="*/ 180 w 199"/>
              <a:gd name="T13" fmla="*/ 0 h 145"/>
              <a:gd name="T14" fmla="*/ 198 w 199"/>
              <a:gd name="T15" fmla="*/ 27 h 145"/>
              <a:gd name="T16" fmla="*/ 198 w 199"/>
              <a:gd name="T17" fmla="*/ 125 h 145"/>
              <a:gd name="T18" fmla="*/ 180 w 199"/>
              <a:gd name="T19" fmla="*/ 144 h 145"/>
              <a:gd name="T20" fmla="*/ 45 w 199"/>
              <a:gd name="T21" fmla="*/ 108 h 145"/>
              <a:gd name="T22" fmla="*/ 45 w 199"/>
              <a:gd name="T23" fmla="*/ 108 h 145"/>
              <a:gd name="T24" fmla="*/ 162 w 199"/>
              <a:gd name="T25" fmla="*/ 108 h 145"/>
              <a:gd name="T26" fmla="*/ 162 w 199"/>
              <a:gd name="T27" fmla="*/ 45 h 145"/>
              <a:gd name="T28" fmla="*/ 45 w 199"/>
              <a:gd name="T29" fmla="*/ 45 h 145"/>
              <a:gd name="T30" fmla="*/ 45 w 199"/>
              <a:gd name="T31" fmla="*/ 10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145">
                <a:moveTo>
                  <a:pt x="180" y="144"/>
                </a:moveTo>
                <a:lnTo>
                  <a:pt x="180" y="144"/>
                </a:lnTo>
                <a:cubicBezTo>
                  <a:pt x="27" y="144"/>
                  <a:pt x="27" y="144"/>
                  <a:pt x="27" y="144"/>
                </a:cubicBezTo>
                <a:cubicBezTo>
                  <a:pt x="9" y="144"/>
                  <a:pt x="0" y="135"/>
                  <a:pt x="0" y="1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8" y="9"/>
                  <a:pt x="198" y="27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198" y="135"/>
                  <a:pt x="189" y="144"/>
                  <a:pt x="180" y="144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162" y="108"/>
                  <a:pt x="162" y="108"/>
                  <a:pt x="162" y="108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1">
            <a:extLst>
              <a:ext uri="{FF2B5EF4-FFF2-40B4-BE49-F238E27FC236}">
                <a16:creationId xmlns:a16="http://schemas.microsoft.com/office/drawing/2014/main" id="{05A23C11-7841-0443-B2D1-BCD4760A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3667" y="11257268"/>
            <a:ext cx="166818" cy="47663"/>
          </a:xfrm>
          <a:custGeom>
            <a:avLst/>
            <a:gdLst>
              <a:gd name="T0" fmla="*/ 126 w 154"/>
              <a:gd name="T1" fmla="*/ 45 h 46"/>
              <a:gd name="T2" fmla="*/ 126 w 154"/>
              <a:gd name="T3" fmla="*/ 45 h 46"/>
              <a:gd name="T4" fmla="*/ 27 w 154"/>
              <a:gd name="T5" fmla="*/ 45 h 46"/>
              <a:gd name="T6" fmla="*/ 0 w 154"/>
              <a:gd name="T7" fmla="*/ 27 h 46"/>
              <a:gd name="T8" fmla="*/ 27 w 154"/>
              <a:gd name="T9" fmla="*/ 0 h 46"/>
              <a:gd name="T10" fmla="*/ 126 w 154"/>
              <a:gd name="T11" fmla="*/ 0 h 46"/>
              <a:gd name="T12" fmla="*/ 153 w 154"/>
              <a:gd name="T13" fmla="*/ 27 h 46"/>
              <a:gd name="T14" fmla="*/ 126 w 1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126" y="45"/>
                </a:moveTo>
                <a:lnTo>
                  <a:pt x="126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7"/>
                </a:cubicBezTo>
                <a:cubicBezTo>
                  <a:pt x="153" y="36"/>
                  <a:pt x="144" y="45"/>
                  <a:pt x="12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2">
            <a:extLst>
              <a:ext uri="{FF2B5EF4-FFF2-40B4-BE49-F238E27FC236}">
                <a16:creationId xmlns:a16="http://schemas.microsoft.com/office/drawing/2014/main" id="{83577B6F-3574-1947-8D71-01FB573E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3667" y="11371658"/>
            <a:ext cx="271676" cy="38130"/>
          </a:xfrm>
          <a:custGeom>
            <a:avLst/>
            <a:gdLst>
              <a:gd name="T0" fmla="*/ 234 w 253"/>
              <a:gd name="T1" fmla="*/ 36 h 37"/>
              <a:gd name="T2" fmla="*/ 234 w 253"/>
              <a:gd name="T3" fmla="*/ 36 h 37"/>
              <a:gd name="T4" fmla="*/ 27 w 253"/>
              <a:gd name="T5" fmla="*/ 36 h 37"/>
              <a:gd name="T6" fmla="*/ 0 w 253"/>
              <a:gd name="T7" fmla="*/ 17 h 37"/>
              <a:gd name="T8" fmla="*/ 27 w 253"/>
              <a:gd name="T9" fmla="*/ 0 h 37"/>
              <a:gd name="T10" fmla="*/ 234 w 253"/>
              <a:gd name="T11" fmla="*/ 0 h 37"/>
              <a:gd name="T12" fmla="*/ 252 w 253"/>
              <a:gd name="T13" fmla="*/ 17 h 37"/>
              <a:gd name="T14" fmla="*/ 234 w 25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37">
                <a:moveTo>
                  <a:pt x="234" y="36"/>
                </a:moveTo>
                <a:lnTo>
                  <a:pt x="234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3" y="0"/>
                  <a:pt x="252" y="8"/>
                  <a:pt x="252" y="17"/>
                </a:cubicBezTo>
                <a:cubicBezTo>
                  <a:pt x="252" y="27"/>
                  <a:pt x="243" y="36"/>
                  <a:pt x="23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3">
            <a:extLst>
              <a:ext uri="{FF2B5EF4-FFF2-40B4-BE49-F238E27FC236}">
                <a16:creationId xmlns:a16="http://schemas.microsoft.com/office/drawing/2014/main" id="{C09420AC-2131-BD42-8E8B-895F5DAD3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433" y="10809239"/>
            <a:ext cx="1177270" cy="719705"/>
          </a:xfrm>
          <a:custGeom>
            <a:avLst/>
            <a:gdLst>
              <a:gd name="T0" fmla="*/ 1052 w 1089"/>
              <a:gd name="T1" fmla="*/ 665 h 666"/>
              <a:gd name="T2" fmla="*/ 1052 w 1089"/>
              <a:gd name="T3" fmla="*/ 665 h 666"/>
              <a:gd name="T4" fmla="*/ 36 w 1089"/>
              <a:gd name="T5" fmla="*/ 665 h 666"/>
              <a:gd name="T6" fmla="*/ 0 w 1089"/>
              <a:gd name="T7" fmla="*/ 629 h 666"/>
              <a:gd name="T8" fmla="*/ 0 w 1089"/>
              <a:gd name="T9" fmla="*/ 27 h 666"/>
              <a:gd name="T10" fmla="*/ 36 w 1089"/>
              <a:gd name="T11" fmla="*/ 0 h 666"/>
              <a:gd name="T12" fmla="*/ 1052 w 1089"/>
              <a:gd name="T13" fmla="*/ 0 h 666"/>
              <a:gd name="T14" fmla="*/ 1088 w 1089"/>
              <a:gd name="T15" fmla="*/ 27 h 666"/>
              <a:gd name="T16" fmla="*/ 1088 w 1089"/>
              <a:gd name="T17" fmla="*/ 629 h 666"/>
              <a:gd name="T18" fmla="*/ 1052 w 1089"/>
              <a:gd name="T19" fmla="*/ 665 h 666"/>
              <a:gd name="T20" fmla="*/ 45 w 1089"/>
              <a:gd name="T21" fmla="*/ 621 h 666"/>
              <a:gd name="T22" fmla="*/ 45 w 1089"/>
              <a:gd name="T23" fmla="*/ 621 h 666"/>
              <a:gd name="T24" fmla="*/ 1043 w 1089"/>
              <a:gd name="T25" fmla="*/ 621 h 666"/>
              <a:gd name="T26" fmla="*/ 1043 w 1089"/>
              <a:gd name="T27" fmla="*/ 36 h 666"/>
              <a:gd name="T28" fmla="*/ 45 w 1089"/>
              <a:gd name="T29" fmla="*/ 36 h 666"/>
              <a:gd name="T30" fmla="*/ 45 w 1089"/>
              <a:gd name="T31" fmla="*/ 621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9" h="666">
                <a:moveTo>
                  <a:pt x="1052" y="665"/>
                </a:moveTo>
                <a:lnTo>
                  <a:pt x="1052" y="665"/>
                </a:lnTo>
                <a:cubicBezTo>
                  <a:pt x="36" y="665"/>
                  <a:pt x="36" y="665"/>
                  <a:pt x="36" y="665"/>
                </a:cubicBezTo>
                <a:cubicBezTo>
                  <a:pt x="18" y="665"/>
                  <a:pt x="0" y="647"/>
                  <a:pt x="0" y="6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070" y="0"/>
                  <a:pt x="1088" y="9"/>
                  <a:pt x="1088" y="27"/>
                </a:cubicBezTo>
                <a:cubicBezTo>
                  <a:pt x="1088" y="629"/>
                  <a:pt x="1088" y="629"/>
                  <a:pt x="1088" y="629"/>
                </a:cubicBezTo>
                <a:cubicBezTo>
                  <a:pt x="1088" y="647"/>
                  <a:pt x="1070" y="665"/>
                  <a:pt x="1052" y="665"/>
                </a:cubicBezTo>
                <a:close/>
                <a:moveTo>
                  <a:pt x="45" y="621"/>
                </a:moveTo>
                <a:lnTo>
                  <a:pt x="45" y="621"/>
                </a:lnTo>
                <a:cubicBezTo>
                  <a:pt x="1043" y="621"/>
                  <a:pt x="1043" y="621"/>
                  <a:pt x="1043" y="621"/>
                </a:cubicBezTo>
                <a:cubicBezTo>
                  <a:pt x="1043" y="36"/>
                  <a:pt x="1043" y="36"/>
                  <a:pt x="1043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6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4">
            <a:extLst>
              <a:ext uri="{FF2B5EF4-FFF2-40B4-BE49-F238E27FC236}">
                <a16:creationId xmlns:a16="http://schemas.microsoft.com/office/drawing/2014/main" id="{EAFE691D-110F-A942-807A-A2C93762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592" y="10914097"/>
            <a:ext cx="495692" cy="47663"/>
          </a:xfrm>
          <a:custGeom>
            <a:avLst/>
            <a:gdLst>
              <a:gd name="T0" fmla="*/ 441 w 460"/>
              <a:gd name="T1" fmla="*/ 45 h 46"/>
              <a:gd name="T2" fmla="*/ 441 w 460"/>
              <a:gd name="T3" fmla="*/ 45 h 46"/>
              <a:gd name="T4" fmla="*/ 18 w 460"/>
              <a:gd name="T5" fmla="*/ 45 h 46"/>
              <a:gd name="T6" fmla="*/ 0 w 460"/>
              <a:gd name="T7" fmla="*/ 27 h 46"/>
              <a:gd name="T8" fmla="*/ 18 w 460"/>
              <a:gd name="T9" fmla="*/ 0 h 46"/>
              <a:gd name="T10" fmla="*/ 441 w 460"/>
              <a:gd name="T11" fmla="*/ 0 h 46"/>
              <a:gd name="T12" fmla="*/ 459 w 460"/>
              <a:gd name="T13" fmla="*/ 27 h 46"/>
              <a:gd name="T14" fmla="*/ 441 w 46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46">
                <a:moveTo>
                  <a:pt x="441" y="45"/>
                </a:moveTo>
                <a:lnTo>
                  <a:pt x="44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0" y="0"/>
                  <a:pt x="459" y="9"/>
                  <a:pt x="459" y="27"/>
                </a:cubicBezTo>
                <a:cubicBezTo>
                  <a:pt x="459" y="36"/>
                  <a:pt x="450" y="45"/>
                  <a:pt x="44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5">
            <a:extLst>
              <a:ext uri="{FF2B5EF4-FFF2-40B4-BE49-F238E27FC236}">
                <a16:creationId xmlns:a16="http://schemas.microsoft.com/office/drawing/2014/main" id="{B2E0AE86-F471-9F49-8A28-18D7909D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592" y="11033252"/>
            <a:ext cx="381302" cy="38130"/>
          </a:xfrm>
          <a:custGeom>
            <a:avLst/>
            <a:gdLst>
              <a:gd name="T0" fmla="*/ 333 w 352"/>
              <a:gd name="T1" fmla="*/ 36 h 37"/>
              <a:gd name="T2" fmla="*/ 333 w 352"/>
              <a:gd name="T3" fmla="*/ 36 h 37"/>
              <a:gd name="T4" fmla="*/ 18 w 352"/>
              <a:gd name="T5" fmla="*/ 36 h 37"/>
              <a:gd name="T6" fmla="*/ 0 w 352"/>
              <a:gd name="T7" fmla="*/ 18 h 37"/>
              <a:gd name="T8" fmla="*/ 18 w 352"/>
              <a:gd name="T9" fmla="*/ 0 h 37"/>
              <a:gd name="T10" fmla="*/ 333 w 352"/>
              <a:gd name="T11" fmla="*/ 0 h 37"/>
              <a:gd name="T12" fmla="*/ 351 w 352"/>
              <a:gd name="T13" fmla="*/ 18 h 37"/>
              <a:gd name="T14" fmla="*/ 333 w 35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37">
                <a:moveTo>
                  <a:pt x="333" y="36"/>
                </a:moveTo>
                <a:lnTo>
                  <a:pt x="33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42" y="0"/>
                  <a:pt x="351" y="9"/>
                  <a:pt x="351" y="18"/>
                </a:cubicBezTo>
                <a:cubicBezTo>
                  <a:pt x="351" y="27"/>
                  <a:pt x="342" y="36"/>
                  <a:pt x="33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6">
            <a:extLst>
              <a:ext uri="{FF2B5EF4-FFF2-40B4-BE49-F238E27FC236}">
                <a16:creationId xmlns:a16="http://schemas.microsoft.com/office/drawing/2014/main" id="{5599338F-DDC5-5948-92EC-05D35E34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6415" y="11371658"/>
            <a:ext cx="38130" cy="38130"/>
          </a:xfrm>
          <a:custGeom>
            <a:avLst/>
            <a:gdLst>
              <a:gd name="T0" fmla="*/ 19 w 37"/>
              <a:gd name="T1" fmla="*/ 36 h 37"/>
              <a:gd name="T2" fmla="*/ 19 w 37"/>
              <a:gd name="T3" fmla="*/ 36 h 37"/>
              <a:gd name="T4" fmla="*/ 19 w 37"/>
              <a:gd name="T5" fmla="*/ 36 h 37"/>
              <a:gd name="T6" fmla="*/ 0 w 37"/>
              <a:gd name="T7" fmla="*/ 17 h 37"/>
              <a:gd name="T8" fmla="*/ 19 w 37"/>
              <a:gd name="T9" fmla="*/ 0 h 37"/>
              <a:gd name="T10" fmla="*/ 19 w 37"/>
              <a:gd name="T11" fmla="*/ 0 h 37"/>
              <a:gd name="T12" fmla="*/ 36 w 37"/>
              <a:gd name="T13" fmla="*/ 17 h 37"/>
              <a:gd name="T14" fmla="*/ 19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9" y="36"/>
                </a:moveTo>
                <a:lnTo>
                  <a:pt x="19" y="36"/>
                </a:lnTo>
                <a:lnTo>
                  <a:pt x="19" y="36"/>
                </a:lnTo>
                <a:cubicBezTo>
                  <a:pt x="9" y="36"/>
                  <a:pt x="0" y="27"/>
                  <a:pt x="0" y="17"/>
                </a:cubicBezTo>
                <a:cubicBezTo>
                  <a:pt x="0" y="8"/>
                  <a:pt x="9" y="0"/>
                  <a:pt x="19" y="0"/>
                </a:cubicBezTo>
                <a:lnTo>
                  <a:pt x="19" y="0"/>
                </a:lnTo>
                <a:cubicBezTo>
                  <a:pt x="27" y="0"/>
                  <a:pt x="36" y="8"/>
                  <a:pt x="36" y="17"/>
                </a:cubicBezTo>
                <a:cubicBezTo>
                  <a:pt x="36" y="27"/>
                  <a:pt x="27" y="36"/>
                  <a:pt x="1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7">
            <a:extLst>
              <a:ext uri="{FF2B5EF4-FFF2-40B4-BE49-F238E27FC236}">
                <a16:creationId xmlns:a16="http://schemas.microsoft.com/office/drawing/2014/main" id="{14EF0D84-04FD-CF4E-899E-A72ACC32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739" y="11371658"/>
            <a:ext cx="252611" cy="38130"/>
          </a:xfrm>
          <a:custGeom>
            <a:avLst/>
            <a:gdLst>
              <a:gd name="T0" fmla="*/ 207 w 235"/>
              <a:gd name="T1" fmla="*/ 36 h 37"/>
              <a:gd name="T2" fmla="*/ 207 w 235"/>
              <a:gd name="T3" fmla="*/ 36 h 37"/>
              <a:gd name="T4" fmla="*/ 207 w 235"/>
              <a:gd name="T5" fmla="*/ 36 h 37"/>
              <a:gd name="T6" fmla="*/ 188 w 235"/>
              <a:gd name="T7" fmla="*/ 17 h 37"/>
              <a:gd name="T8" fmla="*/ 207 w 235"/>
              <a:gd name="T9" fmla="*/ 0 h 37"/>
              <a:gd name="T10" fmla="*/ 207 w 235"/>
              <a:gd name="T11" fmla="*/ 0 h 37"/>
              <a:gd name="T12" fmla="*/ 234 w 235"/>
              <a:gd name="T13" fmla="*/ 17 h 37"/>
              <a:gd name="T14" fmla="*/ 207 w 235"/>
              <a:gd name="T15" fmla="*/ 36 h 37"/>
              <a:gd name="T16" fmla="*/ 143 w 235"/>
              <a:gd name="T17" fmla="*/ 36 h 37"/>
              <a:gd name="T18" fmla="*/ 143 w 235"/>
              <a:gd name="T19" fmla="*/ 36 h 37"/>
              <a:gd name="T20" fmla="*/ 143 w 235"/>
              <a:gd name="T21" fmla="*/ 36 h 37"/>
              <a:gd name="T22" fmla="*/ 126 w 235"/>
              <a:gd name="T23" fmla="*/ 17 h 37"/>
              <a:gd name="T24" fmla="*/ 143 w 235"/>
              <a:gd name="T25" fmla="*/ 0 h 37"/>
              <a:gd name="T26" fmla="*/ 143 w 235"/>
              <a:gd name="T27" fmla="*/ 0 h 37"/>
              <a:gd name="T28" fmla="*/ 171 w 235"/>
              <a:gd name="T29" fmla="*/ 17 h 37"/>
              <a:gd name="T30" fmla="*/ 143 w 235"/>
              <a:gd name="T31" fmla="*/ 36 h 37"/>
              <a:gd name="T32" fmla="*/ 80 w 235"/>
              <a:gd name="T33" fmla="*/ 36 h 37"/>
              <a:gd name="T34" fmla="*/ 80 w 235"/>
              <a:gd name="T35" fmla="*/ 36 h 37"/>
              <a:gd name="T36" fmla="*/ 80 w 235"/>
              <a:gd name="T37" fmla="*/ 36 h 37"/>
              <a:gd name="T38" fmla="*/ 63 w 235"/>
              <a:gd name="T39" fmla="*/ 17 h 37"/>
              <a:gd name="T40" fmla="*/ 80 w 235"/>
              <a:gd name="T41" fmla="*/ 0 h 37"/>
              <a:gd name="T42" fmla="*/ 80 w 235"/>
              <a:gd name="T43" fmla="*/ 0 h 37"/>
              <a:gd name="T44" fmla="*/ 108 w 235"/>
              <a:gd name="T45" fmla="*/ 17 h 37"/>
              <a:gd name="T46" fmla="*/ 80 w 235"/>
              <a:gd name="T47" fmla="*/ 36 h 37"/>
              <a:gd name="T48" fmla="*/ 18 w 235"/>
              <a:gd name="T49" fmla="*/ 36 h 37"/>
              <a:gd name="T50" fmla="*/ 18 w 235"/>
              <a:gd name="T51" fmla="*/ 36 h 37"/>
              <a:gd name="T52" fmla="*/ 18 w 235"/>
              <a:gd name="T53" fmla="*/ 36 h 37"/>
              <a:gd name="T54" fmla="*/ 0 w 235"/>
              <a:gd name="T55" fmla="*/ 17 h 37"/>
              <a:gd name="T56" fmla="*/ 18 w 235"/>
              <a:gd name="T57" fmla="*/ 0 h 37"/>
              <a:gd name="T58" fmla="*/ 18 w 235"/>
              <a:gd name="T59" fmla="*/ 0 h 37"/>
              <a:gd name="T60" fmla="*/ 44 w 235"/>
              <a:gd name="T61" fmla="*/ 17 h 37"/>
              <a:gd name="T62" fmla="*/ 18 w 235"/>
              <a:gd name="T63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5" h="37">
                <a:moveTo>
                  <a:pt x="207" y="36"/>
                </a:moveTo>
                <a:lnTo>
                  <a:pt x="207" y="36"/>
                </a:lnTo>
                <a:lnTo>
                  <a:pt x="207" y="36"/>
                </a:lnTo>
                <a:cubicBezTo>
                  <a:pt x="198" y="36"/>
                  <a:pt x="188" y="27"/>
                  <a:pt x="188" y="17"/>
                </a:cubicBezTo>
                <a:cubicBezTo>
                  <a:pt x="188" y="8"/>
                  <a:pt x="198" y="0"/>
                  <a:pt x="207" y="0"/>
                </a:cubicBezTo>
                <a:lnTo>
                  <a:pt x="207" y="0"/>
                </a:lnTo>
                <a:cubicBezTo>
                  <a:pt x="224" y="0"/>
                  <a:pt x="234" y="8"/>
                  <a:pt x="234" y="17"/>
                </a:cubicBezTo>
                <a:cubicBezTo>
                  <a:pt x="234" y="27"/>
                  <a:pt x="224" y="36"/>
                  <a:pt x="207" y="36"/>
                </a:cubicBezTo>
                <a:close/>
                <a:moveTo>
                  <a:pt x="143" y="36"/>
                </a:moveTo>
                <a:lnTo>
                  <a:pt x="143" y="36"/>
                </a:lnTo>
                <a:lnTo>
                  <a:pt x="143" y="36"/>
                </a:lnTo>
                <a:cubicBezTo>
                  <a:pt x="135" y="36"/>
                  <a:pt x="126" y="27"/>
                  <a:pt x="126" y="17"/>
                </a:cubicBezTo>
                <a:cubicBezTo>
                  <a:pt x="126" y="8"/>
                  <a:pt x="135" y="0"/>
                  <a:pt x="143" y="0"/>
                </a:cubicBezTo>
                <a:lnTo>
                  <a:pt x="143" y="0"/>
                </a:lnTo>
                <a:cubicBezTo>
                  <a:pt x="162" y="0"/>
                  <a:pt x="171" y="8"/>
                  <a:pt x="171" y="17"/>
                </a:cubicBezTo>
                <a:cubicBezTo>
                  <a:pt x="171" y="27"/>
                  <a:pt x="162" y="36"/>
                  <a:pt x="143" y="36"/>
                </a:cubicBezTo>
                <a:close/>
                <a:moveTo>
                  <a:pt x="80" y="36"/>
                </a:moveTo>
                <a:lnTo>
                  <a:pt x="80" y="36"/>
                </a:lnTo>
                <a:lnTo>
                  <a:pt x="80" y="36"/>
                </a:lnTo>
                <a:cubicBezTo>
                  <a:pt x="72" y="36"/>
                  <a:pt x="63" y="27"/>
                  <a:pt x="63" y="17"/>
                </a:cubicBezTo>
                <a:cubicBezTo>
                  <a:pt x="63" y="8"/>
                  <a:pt x="72" y="0"/>
                  <a:pt x="80" y="0"/>
                </a:cubicBezTo>
                <a:lnTo>
                  <a:pt x="80" y="0"/>
                </a:lnTo>
                <a:cubicBezTo>
                  <a:pt x="99" y="0"/>
                  <a:pt x="108" y="8"/>
                  <a:pt x="108" y="17"/>
                </a:cubicBezTo>
                <a:cubicBezTo>
                  <a:pt x="108" y="27"/>
                  <a:pt x="99" y="36"/>
                  <a:pt x="80" y="36"/>
                </a:cubicBezTo>
                <a:close/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4" y="8"/>
                  <a:pt x="44" y="17"/>
                </a:cubicBezTo>
                <a:cubicBezTo>
                  <a:pt x="44" y="27"/>
                  <a:pt x="36" y="36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8">
            <a:extLst>
              <a:ext uri="{FF2B5EF4-FFF2-40B4-BE49-F238E27FC236}">
                <a16:creationId xmlns:a16="http://schemas.microsoft.com/office/drawing/2014/main" id="{CE55952A-17D1-4148-A2F0-09B46C3F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8011" y="11371658"/>
            <a:ext cx="47663" cy="38130"/>
          </a:xfrm>
          <a:custGeom>
            <a:avLst/>
            <a:gdLst>
              <a:gd name="T0" fmla="*/ 18 w 46"/>
              <a:gd name="T1" fmla="*/ 36 h 37"/>
              <a:gd name="T2" fmla="*/ 18 w 46"/>
              <a:gd name="T3" fmla="*/ 36 h 37"/>
              <a:gd name="T4" fmla="*/ 18 w 46"/>
              <a:gd name="T5" fmla="*/ 36 h 37"/>
              <a:gd name="T6" fmla="*/ 0 w 46"/>
              <a:gd name="T7" fmla="*/ 17 h 37"/>
              <a:gd name="T8" fmla="*/ 18 w 46"/>
              <a:gd name="T9" fmla="*/ 0 h 37"/>
              <a:gd name="T10" fmla="*/ 18 w 46"/>
              <a:gd name="T11" fmla="*/ 0 h 37"/>
              <a:gd name="T12" fmla="*/ 45 w 46"/>
              <a:gd name="T13" fmla="*/ 17 h 37"/>
              <a:gd name="T14" fmla="*/ 18 w 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8"/>
                  <a:pt x="45" y="17"/>
                </a:cubicBezTo>
                <a:cubicBezTo>
                  <a:pt x="45" y="27"/>
                  <a:pt x="36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9">
            <a:extLst>
              <a:ext uri="{FF2B5EF4-FFF2-40B4-BE49-F238E27FC236}">
                <a16:creationId xmlns:a16="http://schemas.microsoft.com/office/drawing/2014/main" id="{C30254F2-1B5C-7E4B-805F-7BA7177B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8011" y="11257268"/>
            <a:ext cx="381302" cy="47663"/>
          </a:xfrm>
          <a:custGeom>
            <a:avLst/>
            <a:gdLst>
              <a:gd name="T0" fmla="*/ 333 w 351"/>
              <a:gd name="T1" fmla="*/ 45 h 46"/>
              <a:gd name="T2" fmla="*/ 333 w 351"/>
              <a:gd name="T3" fmla="*/ 45 h 46"/>
              <a:gd name="T4" fmla="*/ 18 w 351"/>
              <a:gd name="T5" fmla="*/ 45 h 46"/>
              <a:gd name="T6" fmla="*/ 0 w 351"/>
              <a:gd name="T7" fmla="*/ 17 h 46"/>
              <a:gd name="T8" fmla="*/ 18 w 351"/>
              <a:gd name="T9" fmla="*/ 0 h 46"/>
              <a:gd name="T10" fmla="*/ 333 w 351"/>
              <a:gd name="T11" fmla="*/ 0 h 46"/>
              <a:gd name="T12" fmla="*/ 350 w 351"/>
              <a:gd name="T13" fmla="*/ 17 h 46"/>
              <a:gd name="T14" fmla="*/ 333 w 35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46">
                <a:moveTo>
                  <a:pt x="333" y="45"/>
                </a:moveTo>
                <a:lnTo>
                  <a:pt x="33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41" y="0"/>
                  <a:pt x="350" y="9"/>
                  <a:pt x="350" y="17"/>
                </a:cubicBezTo>
                <a:cubicBezTo>
                  <a:pt x="350" y="36"/>
                  <a:pt x="341" y="45"/>
                  <a:pt x="33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50">
            <a:extLst>
              <a:ext uri="{FF2B5EF4-FFF2-40B4-BE49-F238E27FC236}">
                <a16:creationId xmlns:a16="http://schemas.microsoft.com/office/drawing/2014/main" id="{9C90577D-954C-324B-8979-94E2A4DE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592" y="11257268"/>
            <a:ext cx="214481" cy="157285"/>
          </a:xfrm>
          <a:custGeom>
            <a:avLst/>
            <a:gdLst>
              <a:gd name="T0" fmla="*/ 171 w 199"/>
              <a:gd name="T1" fmla="*/ 144 h 145"/>
              <a:gd name="T2" fmla="*/ 171 w 199"/>
              <a:gd name="T3" fmla="*/ 144 h 145"/>
              <a:gd name="T4" fmla="*/ 18 w 199"/>
              <a:gd name="T5" fmla="*/ 144 h 145"/>
              <a:gd name="T6" fmla="*/ 0 w 199"/>
              <a:gd name="T7" fmla="*/ 125 h 145"/>
              <a:gd name="T8" fmla="*/ 0 w 199"/>
              <a:gd name="T9" fmla="*/ 17 h 145"/>
              <a:gd name="T10" fmla="*/ 18 w 199"/>
              <a:gd name="T11" fmla="*/ 0 h 145"/>
              <a:gd name="T12" fmla="*/ 171 w 199"/>
              <a:gd name="T13" fmla="*/ 0 h 145"/>
              <a:gd name="T14" fmla="*/ 198 w 199"/>
              <a:gd name="T15" fmla="*/ 17 h 145"/>
              <a:gd name="T16" fmla="*/ 198 w 199"/>
              <a:gd name="T17" fmla="*/ 125 h 145"/>
              <a:gd name="T18" fmla="*/ 171 w 199"/>
              <a:gd name="T19" fmla="*/ 144 h 145"/>
              <a:gd name="T20" fmla="*/ 36 w 199"/>
              <a:gd name="T21" fmla="*/ 108 h 145"/>
              <a:gd name="T22" fmla="*/ 36 w 199"/>
              <a:gd name="T23" fmla="*/ 108 h 145"/>
              <a:gd name="T24" fmla="*/ 153 w 199"/>
              <a:gd name="T25" fmla="*/ 108 h 145"/>
              <a:gd name="T26" fmla="*/ 153 w 199"/>
              <a:gd name="T27" fmla="*/ 45 h 145"/>
              <a:gd name="T28" fmla="*/ 36 w 199"/>
              <a:gd name="T29" fmla="*/ 45 h 145"/>
              <a:gd name="T30" fmla="*/ 36 w 199"/>
              <a:gd name="T31" fmla="*/ 10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145">
                <a:moveTo>
                  <a:pt x="171" y="144"/>
                </a:moveTo>
                <a:lnTo>
                  <a:pt x="171" y="144"/>
                </a:lnTo>
                <a:cubicBezTo>
                  <a:pt x="18" y="144"/>
                  <a:pt x="18" y="144"/>
                  <a:pt x="18" y="144"/>
                </a:cubicBezTo>
                <a:cubicBezTo>
                  <a:pt x="9" y="144"/>
                  <a:pt x="0" y="135"/>
                  <a:pt x="0" y="12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9" y="0"/>
                  <a:pt x="198" y="9"/>
                  <a:pt x="198" y="17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198" y="135"/>
                  <a:pt x="189" y="144"/>
                  <a:pt x="171" y="144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153" y="108"/>
                  <a:pt x="153" y="108"/>
                  <a:pt x="153" y="108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51">
            <a:extLst>
              <a:ext uri="{FF2B5EF4-FFF2-40B4-BE49-F238E27FC236}">
                <a16:creationId xmlns:a16="http://schemas.microsoft.com/office/drawing/2014/main" id="{B0D8152D-DA82-3440-AB76-1882FDA2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024" y="10914097"/>
            <a:ext cx="157288" cy="47663"/>
          </a:xfrm>
          <a:custGeom>
            <a:avLst/>
            <a:gdLst>
              <a:gd name="T0" fmla="*/ 127 w 145"/>
              <a:gd name="T1" fmla="*/ 45 h 46"/>
              <a:gd name="T2" fmla="*/ 127 w 145"/>
              <a:gd name="T3" fmla="*/ 45 h 46"/>
              <a:gd name="T4" fmla="*/ 19 w 145"/>
              <a:gd name="T5" fmla="*/ 45 h 46"/>
              <a:gd name="T6" fmla="*/ 0 w 145"/>
              <a:gd name="T7" fmla="*/ 27 h 46"/>
              <a:gd name="T8" fmla="*/ 19 w 145"/>
              <a:gd name="T9" fmla="*/ 0 h 46"/>
              <a:gd name="T10" fmla="*/ 127 w 145"/>
              <a:gd name="T11" fmla="*/ 0 h 46"/>
              <a:gd name="T12" fmla="*/ 144 w 145"/>
              <a:gd name="T13" fmla="*/ 27 h 46"/>
              <a:gd name="T14" fmla="*/ 127 w 1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46">
                <a:moveTo>
                  <a:pt x="127" y="45"/>
                </a:moveTo>
                <a:lnTo>
                  <a:pt x="127" y="45"/>
                </a:ln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5" y="0"/>
                  <a:pt x="144" y="9"/>
                  <a:pt x="144" y="27"/>
                </a:cubicBezTo>
                <a:cubicBezTo>
                  <a:pt x="144" y="36"/>
                  <a:pt x="135" y="45"/>
                  <a:pt x="1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52">
            <a:extLst>
              <a:ext uri="{FF2B5EF4-FFF2-40B4-BE49-F238E27FC236}">
                <a16:creationId xmlns:a16="http://schemas.microsoft.com/office/drawing/2014/main" id="{448B5F37-1236-D44D-88F7-55A09D8D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711" y="8249751"/>
            <a:ext cx="824563" cy="672045"/>
          </a:xfrm>
          <a:custGeom>
            <a:avLst/>
            <a:gdLst>
              <a:gd name="T0" fmla="*/ 594 w 765"/>
              <a:gd name="T1" fmla="*/ 620 h 621"/>
              <a:gd name="T2" fmla="*/ 531 w 765"/>
              <a:gd name="T3" fmla="*/ 566 h 621"/>
              <a:gd name="T4" fmla="*/ 512 w 765"/>
              <a:gd name="T5" fmla="*/ 494 h 621"/>
              <a:gd name="T6" fmla="*/ 404 w 765"/>
              <a:gd name="T7" fmla="*/ 503 h 621"/>
              <a:gd name="T8" fmla="*/ 315 w 765"/>
              <a:gd name="T9" fmla="*/ 557 h 621"/>
              <a:gd name="T10" fmla="*/ 198 w 765"/>
              <a:gd name="T11" fmla="*/ 575 h 621"/>
              <a:gd name="T12" fmla="*/ 135 w 765"/>
              <a:gd name="T13" fmla="*/ 422 h 621"/>
              <a:gd name="T14" fmla="*/ 36 w 765"/>
              <a:gd name="T15" fmla="*/ 359 h 621"/>
              <a:gd name="T16" fmla="*/ 0 w 765"/>
              <a:gd name="T17" fmla="*/ 323 h 621"/>
              <a:gd name="T18" fmla="*/ 45 w 765"/>
              <a:gd name="T19" fmla="*/ 206 h 621"/>
              <a:gd name="T20" fmla="*/ 135 w 765"/>
              <a:gd name="T21" fmla="*/ 107 h 621"/>
              <a:gd name="T22" fmla="*/ 90 w 765"/>
              <a:gd name="T23" fmla="*/ 17 h 621"/>
              <a:gd name="T24" fmla="*/ 234 w 765"/>
              <a:gd name="T25" fmla="*/ 26 h 621"/>
              <a:gd name="T26" fmla="*/ 404 w 765"/>
              <a:gd name="T27" fmla="*/ 36 h 621"/>
              <a:gd name="T28" fmla="*/ 764 w 765"/>
              <a:gd name="T29" fmla="*/ 278 h 621"/>
              <a:gd name="T30" fmla="*/ 710 w 765"/>
              <a:gd name="T31" fmla="*/ 413 h 621"/>
              <a:gd name="T32" fmla="*/ 656 w 765"/>
              <a:gd name="T33" fmla="*/ 530 h 621"/>
              <a:gd name="T34" fmla="*/ 594 w 765"/>
              <a:gd name="T35" fmla="*/ 620 h 621"/>
              <a:gd name="T36" fmla="*/ 567 w 765"/>
              <a:gd name="T37" fmla="*/ 566 h 621"/>
              <a:gd name="T38" fmla="*/ 611 w 765"/>
              <a:gd name="T39" fmla="*/ 557 h 621"/>
              <a:gd name="T40" fmla="*/ 630 w 765"/>
              <a:gd name="T41" fmla="*/ 476 h 621"/>
              <a:gd name="T42" fmla="*/ 692 w 765"/>
              <a:gd name="T43" fmla="*/ 368 h 621"/>
              <a:gd name="T44" fmla="*/ 638 w 765"/>
              <a:gd name="T45" fmla="*/ 134 h 621"/>
              <a:gd name="T46" fmla="*/ 368 w 765"/>
              <a:gd name="T47" fmla="*/ 72 h 621"/>
              <a:gd name="T48" fmla="*/ 225 w 765"/>
              <a:gd name="T49" fmla="*/ 62 h 621"/>
              <a:gd name="T50" fmla="*/ 180 w 765"/>
              <a:gd name="T51" fmla="*/ 98 h 621"/>
              <a:gd name="T52" fmla="*/ 180 w 765"/>
              <a:gd name="T53" fmla="*/ 125 h 621"/>
              <a:gd name="T54" fmla="*/ 45 w 765"/>
              <a:gd name="T55" fmla="*/ 242 h 621"/>
              <a:gd name="T56" fmla="*/ 45 w 765"/>
              <a:gd name="T57" fmla="*/ 323 h 621"/>
              <a:gd name="T58" fmla="*/ 54 w 765"/>
              <a:gd name="T59" fmla="*/ 323 h 621"/>
              <a:gd name="T60" fmla="*/ 144 w 765"/>
              <a:gd name="T61" fmla="*/ 377 h 621"/>
              <a:gd name="T62" fmla="*/ 234 w 765"/>
              <a:gd name="T63" fmla="*/ 566 h 621"/>
              <a:gd name="T64" fmla="*/ 270 w 765"/>
              <a:gd name="T65" fmla="*/ 557 h 621"/>
              <a:gd name="T66" fmla="*/ 279 w 765"/>
              <a:gd name="T67" fmla="*/ 458 h 621"/>
              <a:gd name="T68" fmla="*/ 404 w 765"/>
              <a:gd name="T69" fmla="*/ 467 h 621"/>
              <a:gd name="T70" fmla="*/ 539 w 765"/>
              <a:gd name="T71" fmla="*/ 458 h 621"/>
              <a:gd name="T72" fmla="*/ 567 w 765"/>
              <a:gd name="T73" fmla="*/ 512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5" h="621">
                <a:moveTo>
                  <a:pt x="594" y="620"/>
                </a:moveTo>
                <a:lnTo>
                  <a:pt x="594" y="620"/>
                </a:lnTo>
                <a:cubicBezTo>
                  <a:pt x="567" y="620"/>
                  <a:pt x="539" y="602"/>
                  <a:pt x="531" y="575"/>
                </a:cubicBezTo>
                <a:cubicBezTo>
                  <a:pt x="531" y="575"/>
                  <a:pt x="531" y="575"/>
                  <a:pt x="531" y="566"/>
                </a:cubicBezTo>
                <a:cubicBezTo>
                  <a:pt x="522" y="512"/>
                  <a:pt x="522" y="512"/>
                  <a:pt x="522" y="512"/>
                </a:cubicBezTo>
                <a:cubicBezTo>
                  <a:pt x="522" y="512"/>
                  <a:pt x="522" y="503"/>
                  <a:pt x="512" y="494"/>
                </a:cubicBezTo>
                <a:lnTo>
                  <a:pt x="512" y="494"/>
                </a:lnTo>
                <a:cubicBezTo>
                  <a:pt x="476" y="503"/>
                  <a:pt x="440" y="503"/>
                  <a:pt x="404" y="503"/>
                </a:cubicBezTo>
                <a:cubicBezTo>
                  <a:pt x="378" y="503"/>
                  <a:pt x="342" y="503"/>
                  <a:pt x="315" y="494"/>
                </a:cubicBezTo>
                <a:cubicBezTo>
                  <a:pt x="315" y="557"/>
                  <a:pt x="315" y="557"/>
                  <a:pt x="315" y="557"/>
                </a:cubicBezTo>
                <a:cubicBezTo>
                  <a:pt x="315" y="593"/>
                  <a:pt x="288" y="620"/>
                  <a:pt x="252" y="620"/>
                </a:cubicBezTo>
                <a:cubicBezTo>
                  <a:pt x="225" y="620"/>
                  <a:pt x="198" y="602"/>
                  <a:pt x="198" y="575"/>
                </a:cubicBezTo>
                <a:cubicBezTo>
                  <a:pt x="162" y="431"/>
                  <a:pt x="162" y="431"/>
                  <a:pt x="162" y="431"/>
                </a:cubicBezTo>
                <a:cubicBezTo>
                  <a:pt x="162" y="422"/>
                  <a:pt x="144" y="422"/>
                  <a:pt x="135" y="422"/>
                </a:cubicBezTo>
                <a:cubicBezTo>
                  <a:pt x="117" y="413"/>
                  <a:pt x="99" y="404"/>
                  <a:pt x="90" y="395"/>
                </a:cubicBezTo>
                <a:cubicBezTo>
                  <a:pt x="72" y="377"/>
                  <a:pt x="54" y="368"/>
                  <a:pt x="36" y="359"/>
                </a:cubicBezTo>
                <a:cubicBezTo>
                  <a:pt x="36" y="359"/>
                  <a:pt x="36" y="359"/>
                  <a:pt x="27" y="359"/>
                </a:cubicBezTo>
                <a:cubicBezTo>
                  <a:pt x="9" y="350"/>
                  <a:pt x="0" y="332"/>
                  <a:pt x="0" y="323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24"/>
                  <a:pt x="18" y="206"/>
                  <a:pt x="45" y="206"/>
                </a:cubicBezTo>
                <a:cubicBezTo>
                  <a:pt x="54" y="206"/>
                  <a:pt x="63" y="197"/>
                  <a:pt x="81" y="170"/>
                </a:cubicBezTo>
                <a:cubicBezTo>
                  <a:pt x="90" y="152"/>
                  <a:pt x="108" y="125"/>
                  <a:pt x="135" y="107"/>
                </a:cubicBezTo>
                <a:cubicBezTo>
                  <a:pt x="90" y="53"/>
                  <a:pt x="90" y="53"/>
                  <a:pt x="90" y="53"/>
                </a:cubicBezTo>
                <a:cubicBezTo>
                  <a:pt x="81" y="44"/>
                  <a:pt x="81" y="26"/>
                  <a:pt x="90" y="17"/>
                </a:cubicBezTo>
                <a:cubicBezTo>
                  <a:pt x="99" y="0"/>
                  <a:pt x="117" y="0"/>
                  <a:pt x="126" y="0"/>
                </a:cubicBezTo>
                <a:cubicBezTo>
                  <a:pt x="162" y="9"/>
                  <a:pt x="225" y="26"/>
                  <a:pt x="234" y="26"/>
                </a:cubicBezTo>
                <a:cubicBezTo>
                  <a:pt x="261" y="36"/>
                  <a:pt x="324" y="36"/>
                  <a:pt x="360" y="36"/>
                </a:cubicBezTo>
                <a:cubicBezTo>
                  <a:pt x="378" y="36"/>
                  <a:pt x="396" y="36"/>
                  <a:pt x="404" y="36"/>
                </a:cubicBezTo>
                <a:cubicBezTo>
                  <a:pt x="503" y="36"/>
                  <a:pt x="594" y="62"/>
                  <a:pt x="656" y="107"/>
                </a:cubicBezTo>
                <a:cubicBezTo>
                  <a:pt x="728" y="152"/>
                  <a:pt x="764" y="215"/>
                  <a:pt x="764" y="278"/>
                </a:cubicBezTo>
                <a:cubicBezTo>
                  <a:pt x="764" y="323"/>
                  <a:pt x="755" y="359"/>
                  <a:pt x="728" y="395"/>
                </a:cubicBezTo>
                <a:cubicBezTo>
                  <a:pt x="719" y="404"/>
                  <a:pt x="719" y="404"/>
                  <a:pt x="710" y="413"/>
                </a:cubicBezTo>
                <a:cubicBezTo>
                  <a:pt x="692" y="440"/>
                  <a:pt x="674" y="458"/>
                  <a:pt x="666" y="494"/>
                </a:cubicBezTo>
                <a:cubicBezTo>
                  <a:pt x="666" y="503"/>
                  <a:pt x="666" y="512"/>
                  <a:pt x="656" y="530"/>
                </a:cubicBezTo>
                <a:cubicBezTo>
                  <a:pt x="656" y="530"/>
                  <a:pt x="656" y="539"/>
                  <a:pt x="656" y="557"/>
                </a:cubicBezTo>
                <a:cubicBezTo>
                  <a:pt x="656" y="593"/>
                  <a:pt x="630" y="620"/>
                  <a:pt x="594" y="620"/>
                </a:cubicBezTo>
                <a:close/>
                <a:moveTo>
                  <a:pt x="567" y="566"/>
                </a:moveTo>
                <a:lnTo>
                  <a:pt x="567" y="566"/>
                </a:lnTo>
                <a:cubicBezTo>
                  <a:pt x="575" y="575"/>
                  <a:pt x="584" y="575"/>
                  <a:pt x="594" y="575"/>
                </a:cubicBezTo>
                <a:cubicBezTo>
                  <a:pt x="602" y="575"/>
                  <a:pt x="611" y="566"/>
                  <a:pt x="611" y="557"/>
                </a:cubicBezTo>
                <a:cubicBezTo>
                  <a:pt x="620" y="539"/>
                  <a:pt x="620" y="530"/>
                  <a:pt x="620" y="521"/>
                </a:cubicBezTo>
                <a:cubicBezTo>
                  <a:pt x="620" y="503"/>
                  <a:pt x="630" y="494"/>
                  <a:pt x="630" y="476"/>
                </a:cubicBezTo>
                <a:cubicBezTo>
                  <a:pt x="638" y="440"/>
                  <a:pt x="656" y="413"/>
                  <a:pt x="683" y="386"/>
                </a:cubicBezTo>
                <a:cubicBezTo>
                  <a:pt x="683" y="386"/>
                  <a:pt x="692" y="377"/>
                  <a:pt x="692" y="368"/>
                </a:cubicBezTo>
                <a:cubicBezTo>
                  <a:pt x="719" y="341"/>
                  <a:pt x="728" y="314"/>
                  <a:pt x="728" y="278"/>
                </a:cubicBezTo>
                <a:cubicBezTo>
                  <a:pt x="728" y="224"/>
                  <a:pt x="692" y="179"/>
                  <a:pt x="638" y="134"/>
                </a:cubicBezTo>
                <a:cubicBezTo>
                  <a:pt x="575" y="98"/>
                  <a:pt x="495" y="72"/>
                  <a:pt x="404" y="72"/>
                </a:cubicBezTo>
                <a:cubicBezTo>
                  <a:pt x="396" y="72"/>
                  <a:pt x="378" y="72"/>
                  <a:pt x="368" y="72"/>
                </a:cubicBezTo>
                <a:lnTo>
                  <a:pt x="368" y="80"/>
                </a:lnTo>
                <a:cubicBezTo>
                  <a:pt x="351" y="80"/>
                  <a:pt x="261" y="80"/>
                  <a:pt x="225" y="62"/>
                </a:cubicBezTo>
                <a:cubicBezTo>
                  <a:pt x="216" y="62"/>
                  <a:pt x="171" y="53"/>
                  <a:pt x="135" y="44"/>
                </a:cubicBezTo>
                <a:cubicBezTo>
                  <a:pt x="180" y="98"/>
                  <a:pt x="180" y="98"/>
                  <a:pt x="180" y="98"/>
                </a:cubicBezTo>
                <a:lnTo>
                  <a:pt x="189" y="107"/>
                </a:lnTo>
                <a:cubicBezTo>
                  <a:pt x="180" y="116"/>
                  <a:pt x="180" y="125"/>
                  <a:pt x="180" y="125"/>
                </a:cubicBezTo>
                <a:cubicBezTo>
                  <a:pt x="144" y="152"/>
                  <a:pt x="126" y="170"/>
                  <a:pt x="108" y="197"/>
                </a:cubicBezTo>
                <a:cubicBezTo>
                  <a:pt x="90" y="215"/>
                  <a:pt x="81" y="242"/>
                  <a:pt x="45" y="242"/>
                </a:cubicBezTo>
                <a:lnTo>
                  <a:pt x="45" y="251"/>
                </a:lnTo>
                <a:cubicBezTo>
                  <a:pt x="45" y="323"/>
                  <a:pt x="45" y="323"/>
                  <a:pt x="45" y="323"/>
                </a:cubicBezTo>
                <a:lnTo>
                  <a:pt x="45" y="323"/>
                </a:lnTo>
                <a:lnTo>
                  <a:pt x="54" y="323"/>
                </a:lnTo>
                <a:cubicBezTo>
                  <a:pt x="72" y="332"/>
                  <a:pt x="99" y="341"/>
                  <a:pt x="117" y="368"/>
                </a:cubicBezTo>
                <a:cubicBezTo>
                  <a:pt x="126" y="368"/>
                  <a:pt x="135" y="377"/>
                  <a:pt x="144" y="377"/>
                </a:cubicBezTo>
                <a:cubicBezTo>
                  <a:pt x="171" y="386"/>
                  <a:pt x="198" y="395"/>
                  <a:pt x="198" y="422"/>
                </a:cubicBezTo>
                <a:cubicBezTo>
                  <a:pt x="234" y="566"/>
                  <a:pt x="234" y="566"/>
                  <a:pt x="234" y="566"/>
                </a:cubicBezTo>
                <a:cubicBezTo>
                  <a:pt x="234" y="575"/>
                  <a:pt x="243" y="575"/>
                  <a:pt x="252" y="575"/>
                </a:cubicBezTo>
                <a:cubicBezTo>
                  <a:pt x="261" y="575"/>
                  <a:pt x="270" y="566"/>
                  <a:pt x="270" y="557"/>
                </a:cubicBezTo>
                <a:cubicBezTo>
                  <a:pt x="270" y="467"/>
                  <a:pt x="270" y="467"/>
                  <a:pt x="270" y="467"/>
                </a:cubicBezTo>
                <a:lnTo>
                  <a:pt x="279" y="458"/>
                </a:lnTo>
                <a:cubicBezTo>
                  <a:pt x="288" y="449"/>
                  <a:pt x="288" y="449"/>
                  <a:pt x="297" y="449"/>
                </a:cubicBezTo>
                <a:cubicBezTo>
                  <a:pt x="333" y="458"/>
                  <a:pt x="368" y="467"/>
                  <a:pt x="404" y="467"/>
                </a:cubicBezTo>
                <a:cubicBezTo>
                  <a:pt x="450" y="467"/>
                  <a:pt x="486" y="458"/>
                  <a:pt x="512" y="449"/>
                </a:cubicBezTo>
                <a:cubicBezTo>
                  <a:pt x="522" y="449"/>
                  <a:pt x="531" y="449"/>
                  <a:pt x="539" y="458"/>
                </a:cubicBezTo>
                <a:cubicBezTo>
                  <a:pt x="548" y="467"/>
                  <a:pt x="548" y="467"/>
                  <a:pt x="548" y="467"/>
                </a:cubicBezTo>
                <a:cubicBezTo>
                  <a:pt x="558" y="485"/>
                  <a:pt x="567" y="494"/>
                  <a:pt x="567" y="512"/>
                </a:cubicBezTo>
                <a:lnTo>
                  <a:pt x="567" y="5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53">
            <a:extLst>
              <a:ext uri="{FF2B5EF4-FFF2-40B4-BE49-F238E27FC236}">
                <a16:creationId xmlns:a16="http://schemas.microsoft.com/office/drawing/2014/main" id="{E21FAD7F-32D6-124A-AFBB-3A8830BF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079" y="8359376"/>
            <a:ext cx="185886" cy="138220"/>
          </a:xfrm>
          <a:custGeom>
            <a:avLst/>
            <a:gdLst>
              <a:gd name="T0" fmla="*/ 9 w 172"/>
              <a:gd name="T1" fmla="*/ 126 h 127"/>
              <a:gd name="T2" fmla="*/ 9 w 172"/>
              <a:gd name="T3" fmla="*/ 126 h 127"/>
              <a:gd name="T4" fmla="*/ 0 w 172"/>
              <a:gd name="T5" fmla="*/ 117 h 127"/>
              <a:gd name="T6" fmla="*/ 9 w 172"/>
              <a:gd name="T7" fmla="*/ 99 h 127"/>
              <a:gd name="T8" fmla="*/ 9 w 172"/>
              <a:gd name="T9" fmla="*/ 99 h 127"/>
              <a:gd name="T10" fmla="*/ 54 w 172"/>
              <a:gd name="T11" fmla="*/ 81 h 127"/>
              <a:gd name="T12" fmla="*/ 45 w 172"/>
              <a:gd name="T13" fmla="*/ 63 h 127"/>
              <a:gd name="T14" fmla="*/ 45 w 172"/>
              <a:gd name="T15" fmla="*/ 27 h 127"/>
              <a:gd name="T16" fmla="*/ 81 w 172"/>
              <a:gd name="T17" fmla="*/ 0 h 127"/>
              <a:gd name="T18" fmla="*/ 117 w 172"/>
              <a:gd name="T19" fmla="*/ 27 h 127"/>
              <a:gd name="T20" fmla="*/ 108 w 172"/>
              <a:gd name="T21" fmla="*/ 63 h 127"/>
              <a:gd name="T22" fmla="*/ 153 w 172"/>
              <a:gd name="T23" fmla="*/ 54 h 127"/>
              <a:gd name="T24" fmla="*/ 171 w 172"/>
              <a:gd name="T25" fmla="*/ 63 h 127"/>
              <a:gd name="T26" fmla="*/ 162 w 172"/>
              <a:gd name="T27" fmla="*/ 81 h 127"/>
              <a:gd name="T28" fmla="*/ 117 w 172"/>
              <a:gd name="T29" fmla="*/ 81 h 127"/>
              <a:gd name="T30" fmla="*/ 90 w 172"/>
              <a:gd name="T31" fmla="*/ 81 h 127"/>
              <a:gd name="T32" fmla="*/ 54 w 172"/>
              <a:gd name="T33" fmla="*/ 108 h 127"/>
              <a:gd name="T34" fmla="*/ 18 w 172"/>
              <a:gd name="T35" fmla="*/ 126 h 127"/>
              <a:gd name="T36" fmla="*/ 9 w 172"/>
              <a:gd name="T37" fmla="*/ 126 h 127"/>
              <a:gd name="T38" fmla="*/ 72 w 172"/>
              <a:gd name="T39" fmla="*/ 27 h 127"/>
              <a:gd name="T40" fmla="*/ 72 w 172"/>
              <a:gd name="T41" fmla="*/ 27 h 127"/>
              <a:gd name="T42" fmla="*/ 72 w 172"/>
              <a:gd name="T43" fmla="*/ 27 h 127"/>
              <a:gd name="T44" fmla="*/ 63 w 172"/>
              <a:gd name="T45" fmla="*/ 36 h 127"/>
              <a:gd name="T46" fmla="*/ 63 w 172"/>
              <a:gd name="T47" fmla="*/ 54 h 127"/>
              <a:gd name="T48" fmla="*/ 81 w 172"/>
              <a:gd name="T49" fmla="*/ 54 h 127"/>
              <a:gd name="T50" fmla="*/ 90 w 172"/>
              <a:gd name="T51" fmla="*/ 54 h 127"/>
              <a:gd name="T52" fmla="*/ 90 w 172"/>
              <a:gd name="T53" fmla="*/ 36 h 127"/>
              <a:gd name="T54" fmla="*/ 72 w 172"/>
              <a:gd name="T55" fmla="*/ 27 h 127"/>
              <a:gd name="T56" fmla="*/ 90 w 172"/>
              <a:gd name="T57" fmla="*/ 36 h 127"/>
              <a:gd name="T58" fmla="*/ 90 w 172"/>
              <a:gd name="T59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2" h="127">
                <a:moveTo>
                  <a:pt x="9" y="126"/>
                </a:moveTo>
                <a:lnTo>
                  <a:pt x="9" y="126"/>
                </a:lnTo>
                <a:lnTo>
                  <a:pt x="0" y="117"/>
                </a:lnTo>
                <a:cubicBezTo>
                  <a:pt x="0" y="108"/>
                  <a:pt x="0" y="99"/>
                  <a:pt x="9" y="99"/>
                </a:cubicBezTo>
                <a:lnTo>
                  <a:pt x="9" y="99"/>
                </a:lnTo>
                <a:cubicBezTo>
                  <a:pt x="18" y="90"/>
                  <a:pt x="36" y="90"/>
                  <a:pt x="54" y="81"/>
                </a:cubicBezTo>
                <a:cubicBezTo>
                  <a:pt x="54" y="72"/>
                  <a:pt x="45" y="72"/>
                  <a:pt x="45" y="63"/>
                </a:cubicBezTo>
                <a:cubicBezTo>
                  <a:pt x="36" y="63"/>
                  <a:pt x="36" y="45"/>
                  <a:pt x="45" y="27"/>
                </a:cubicBezTo>
                <a:cubicBezTo>
                  <a:pt x="45" y="9"/>
                  <a:pt x="63" y="0"/>
                  <a:pt x="81" y="0"/>
                </a:cubicBezTo>
                <a:cubicBezTo>
                  <a:pt x="99" y="9"/>
                  <a:pt x="108" y="18"/>
                  <a:pt x="117" y="27"/>
                </a:cubicBezTo>
                <a:cubicBezTo>
                  <a:pt x="117" y="36"/>
                  <a:pt x="117" y="45"/>
                  <a:pt x="108" y="63"/>
                </a:cubicBezTo>
                <a:cubicBezTo>
                  <a:pt x="126" y="54"/>
                  <a:pt x="144" y="54"/>
                  <a:pt x="153" y="54"/>
                </a:cubicBezTo>
                <a:cubicBezTo>
                  <a:pt x="162" y="54"/>
                  <a:pt x="171" y="54"/>
                  <a:pt x="171" y="63"/>
                </a:cubicBezTo>
                <a:cubicBezTo>
                  <a:pt x="171" y="72"/>
                  <a:pt x="162" y="81"/>
                  <a:pt x="162" y="81"/>
                </a:cubicBezTo>
                <a:cubicBezTo>
                  <a:pt x="162" y="81"/>
                  <a:pt x="135" y="81"/>
                  <a:pt x="117" y="81"/>
                </a:cubicBezTo>
                <a:cubicBezTo>
                  <a:pt x="108" y="81"/>
                  <a:pt x="99" y="81"/>
                  <a:pt x="90" y="81"/>
                </a:cubicBezTo>
                <a:cubicBezTo>
                  <a:pt x="81" y="90"/>
                  <a:pt x="72" y="99"/>
                  <a:pt x="54" y="108"/>
                </a:cubicBezTo>
                <a:cubicBezTo>
                  <a:pt x="36" y="117"/>
                  <a:pt x="18" y="126"/>
                  <a:pt x="18" y="126"/>
                </a:cubicBezTo>
                <a:cubicBezTo>
                  <a:pt x="18" y="126"/>
                  <a:pt x="18" y="126"/>
                  <a:pt x="9" y="126"/>
                </a:cubicBezTo>
                <a:close/>
                <a:moveTo>
                  <a:pt x="72" y="27"/>
                </a:moveTo>
                <a:lnTo>
                  <a:pt x="72" y="27"/>
                </a:lnTo>
                <a:lnTo>
                  <a:pt x="72" y="27"/>
                </a:lnTo>
                <a:lnTo>
                  <a:pt x="63" y="36"/>
                </a:lnTo>
                <a:cubicBezTo>
                  <a:pt x="63" y="45"/>
                  <a:pt x="63" y="45"/>
                  <a:pt x="63" y="54"/>
                </a:cubicBezTo>
                <a:cubicBezTo>
                  <a:pt x="63" y="54"/>
                  <a:pt x="72" y="54"/>
                  <a:pt x="81" y="54"/>
                </a:cubicBezTo>
                <a:cubicBezTo>
                  <a:pt x="81" y="54"/>
                  <a:pt x="81" y="54"/>
                  <a:pt x="90" y="54"/>
                </a:cubicBezTo>
                <a:cubicBezTo>
                  <a:pt x="90" y="45"/>
                  <a:pt x="90" y="36"/>
                  <a:pt x="90" y="36"/>
                </a:cubicBezTo>
                <a:cubicBezTo>
                  <a:pt x="90" y="36"/>
                  <a:pt x="81" y="27"/>
                  <a:pt x="72" y="27"/>
                </a:cubicBez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54">
            <a:extLst>
              <a:ext uri="{FF2B5EF4-FFF2-40B4-BE49-F238E27FC236}">
                <a16:creationId xmlns:a16="http://schemas.microsoft.com/office/drawing/2014/main" id="{C1236FE5-18B5-614D-A2F0-032EC6A6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061" y="8464234"/>
            <a:ext cx="38130" cy="47663"/>
          </a:xfrm>
          <a:custGeom>
            <a:avLst/>
            <a:gdLst>
              <a:gd name="T0" fmla="*/ 0 w 37"/>
              <a:gd name="T1" fmla="*/ 18 h 46"/>
              <a:gd name="T2" fmla="*/ 0 w 37"/>
              <a:gd name="T3" fmla="*/ 18 h 46"/>
              <a:gd name="T4" fmla="*/ 18 w 37"/>
              <a:gd name="T5" fmla="*/ 0 h 46"/>
              <a:gd name="T6" fmla="*/ 36 w 37"/>
              <a:gd name="T7" fmla="*/ 18 h 46"/>
              <a:gd name="T8" fmla="*/ 18 w 37"/>
              <a:gd name="T9" fmla="*/ 45 h 46"/>
              <a:gd name="T10" fmla="*/ 0 w 37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27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5">
            <a:extLst>
              <a:ext uri="{FF2B5EF4-FFF2-40B4-BE49-F238E27FC236}">
                <a16:creationId xmlns:a16="http://schemas.microsoft.com/office/drawing/2014/main" id="{E5C208E8-6683-A54E-A203-06A45FF04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712" y="8378441"/>
            <a:ext cx="214484" cy="57195"/>
          </a:xfrm>
          <a:custGeom>
            <a:avLst/>
            <a:gdLst>
              <a:gd name="T0" fmla="*/ 170 w 198"/>
              <a:gd name="T1" fmla="*/ 54 h 55"/>
              <a:gd name="T2" fmla="*/ 170 w 198"/>
              <a:gd name="T3" fmla="*/ 54 h 55"/>
              <a:gd name="T4" fmla="*/ 170 w 198"/>
              <a:gd name="T5" fmla="*/ 54 h 55"/>
              <a:gd name="T6" fmla="*/ 90 w 198"/>
              <a:gd name="T7" fmla="*/ 36 h 55"/>
              <a:gd name="T8" fmla="*/ 26 w 198"/>
              <a:gd name="T9" fmla="*/ 45 h 55"/>
              <a:gd name="T10" fmla="*/ 9 w 198"/>
              <a:gd name="T11" fmla="*/ 27 h 55"/>
              <a:gd name="T12" fmla="*/ 26 w 198"/>
              <a:gd name="T13" fmla="*/ 0 h 55"/>
              <a:gd name="T14" fmla="*/ 98 w 198"/>
              <a:gd name="T15" fmla="*/ 0 h 55"/>
              <a:gd name="T16" fmla="*/ 180 w 198"/>
              <a:gd name="T17" fmla="*/ 18 h 55"/>
              <a:gd name="T18" fmla="*/ 189 w 198"/>
              <a:gd name="T19" fmla="*/ 45 h 55"/>
              <a:gd name="T20" fmla="*/ 170 w 198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55">
                <a:moveTo>
                  <a:pt x="170" y="54"/>
                </a:moveTo>
                <a:lnTo>
                  <a:pt x="170" y="54"/>
                </a:lnTo>
                <a:lnTo>
                  <a:pt x="170" y="54"/>
                </a:lnTo>
                <a:cubicBezTo>
                  <a:pt x="144" y="45"/>
                  <a:pt x="126" y="45"/>
                  <a:pt x="90" y="36"/>
                </a:cubicBezTo>
                <a:cubicBezTo>
                  <a:pt x="81" y="36"/>
                  <a:pt x="45" y="36"/>
                  <a:pt x="26" y="45"/>
                </a:cubicBezTo>
                <a:cubicBezTo>
                  <a:pt x="18" y="45"/>
                  <a:pt x="9" y="36"/>
                  <a:pt x="9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45" y="0"/>
                  <a:pt x="81" y="0"/>
                  <a:pt x="98" y="0"/>
                </a:cubicBezTo>
                <a:cubicBezTo>
                  <a:pt x="126" y="0"/>
                  <a:pt x="153" y="9"/>
                  <a:pt x="180" y="18"/>
                </a:cubicBezTo>
                <a:cubicBezTo>
                  <a:pt x="189" y="18"/>
                  <a:pt x="197" y="36"/>
                  <a:pt x="189" y="45"/>
                </a:cubicBezTo>
                <a:cubicBezTo>
                  <a:pt x="189" y="54"/>
                  <a:pt x="180" y="54"/>
                  <a:pt x="17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56">
            <a:extLst>
              <a:ext uri="{FF2B5EF4-FFF2-40B4-BE49-F238E27FC236}">
                <a16:creationId xmlns:a16="http://schemas.microsoft.com/office/drawing/2014/main" id="{C66506C4-13D6-F84E-B686-1A0ED726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32" y="5552042"/>
            <a:ext cx="729238" cy="729241"/>
          </a:xfrm>
          <a:custGeom>
            <a:avLst/>
            <a:gdLst>
              <a:gd name="T0" fmla="*/ 342 w 676"/>
              <a:gd name="T1" fmla="*/ 675 h 676"/>
              <a:gd name="T2" fmla="*/ 342 w 676"/>
              <a:gd name="T3" fmla="*/ 675 h 676"/>
              <a:gd name="T4" fmla="*/ 99 w 676"/>
              <a:gd name="T5" fmla="*/ 576 h 676"/>
              <a:gd name="T6" fmla="*/ 0 w 676"/>
              <a:gd name="T7" fmla="*/ 342 h 676"/>
              <a:gd name="T8" fmla="*/ 99 w 676"/>
              <a:gd name="T9" fmla="*/ 99 h 676"/>
              <a:gd name="T10" fmla="*/ 342 w 676"/>
              <a:gd name="T11" fmla="*/ 0 h 676"/>
              <a:gd name="T12" fmla="*/ 576 w 676"/>
              <a:gd name="T13" fmla="*/ 99 h 676"/>
              <a:gd name="T14" fmla="*/ 675 w 676"/>
              <a:gd name="T15" fmla="*/ 342 h 676"/>
              <a:gd name="T16" fmla="*/ 576 w 676"/>
              <a:gd name="T17" fmla="*/ 576 h 676"/>
              <a:gd name="T18" fmla="*/ 342 w 676"/>
              <a:gd name="T19" fmla="*/ 675 h 676"/>
              <a:gd name="T20" fmla="*/ 342 w 676"/>
              <a:gd name="T21" fmla="*/ 45 h 676"/>
              <a:gd name="T22" fmla="*/ 342 w 676"/>
              <a:gd name="T23" fmla="*/ 45 h 676"/>
              <a:gd name="T24" fmla="*/ 45 w 676"/>
              <a:gd name="T25" fmla="*/ 342 h 676"/>
              <a:gd name="T26" fmla="*/ 342 w 676"/>
              <a:gd name="T27" fmla="*/ 630 h 676"/>
              <a:gd name="T28" fmla="*/ 630 w 676"/>
              <a:gd name="T29" fmla="*/ 342 h 676"/>
              <a:gd name="T30" fmla="*/ 342 w 676"/>
              <a:gd name="T31" fmla="*/ 4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6" h="676">
                <a:moveTo>
                  <a:pt x="342" y="675"/>
                </a:moveTo>
                <a:lnTo>
                  <a:pt x="342" y="675"/>
                </a:lnTo>
                <a:cubicBezTo>
                  <a:pt x="252" y="675"/>
                  <a:pt x="162" y="639"/>
                  <a:pt x="99" y="576"/>
                </a:cubicBezTo>
                <a:cubicBezTo>
                  <a:pt x="36" y="513"/>
                  <a:pt x="0" y="423"/>
                  <a:pt x="0" y="342"/>
                </a:cubicBezTo>
                <a:cubicBezTo>
                  <a:pt x="0" y="252"/>
                  <a:pt x="36" y="162"/>
                  <a:pt x="99" y="99"/>
                </a:cubicBezTo>
                <a:cubicBezTo>
                  <a:pt x="162" y="36"/>
                  <a:pt x="252" y="0"/>
                  <a:pt x="342" y="0"/>
                </a:cubicBezTo>
                <a:cubicBezTo>
                  <a:pt x="423" y="0"/>
                  <a:pt x="513" y="36"/>
                  <a:pt x="576" y="99"/>
                </a:cubicBezTo>
                <a:cubicBezTo>
                  <a:pt x="639" y="162"/>
                  <a:pt x="675" y="252"/>
                  <a:pt x="675" y="342"/>
                </a:cubicBezTo>
                <a:cubicBezTo>
                  <a:pt x="675" y="423"/>
                  <a:pt x="639" y="513"/>
                  <a:pt x="576" y="576"/>
                </a:cubicBezTo>
                <a:cubicBezTo>
                  <a:pt x="513" y="639"/>
                  <a:pt x="423" y="675"/>
                  <a:pt x="342" y="675"/>
                </a:cubicBezTo>
                <a:close/>
                <a:moveTo>
                  <a:pt x="342" y="45"/>
                </a:moveTo>
                <a:lnTo>
                  <a:pt x="342" y="45"/>
                </a:lnTo>
                <a:cubicBezTo>
                  <a:pt x="180" y="45"/>
                  <a:pt x="45" y="180"/>
                  <a:pt x="45" y="342"/>
                </a:cubicBezTo>
                <a:cubicBezTo>
                  <a:pt x="45" y="495"/>
                  <a:pt x="180" y="630"/>
                  <a:pt x="342" y="630"/>
                </a:cubicBezTo>
                <a:cubicBezTo>
                  <a:pt x="495" y="630"/>
                  <a:pt x="630" y="495"/>
                  <a:pt x="630" y="342"/>
                </a:cubicBezTo>
                <a:cubicBezTo>
                  <a:pt x="630" y="180"/>
                  <a:pt x="495" y="45"/>
                  <a:pt x="34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7">
            <a:extLst>
              <a:ext uri="{FF2B5EF4-FFF2-40B4-BE49-F238E27FC236}">
                <a16:creationId xmlns:a16="http://schemas.microsoft.com/office/drawing/2014/main" id="{BED1A1CB-3CD1-3A44-B6FC-33960804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3289" y="5637835"/>
            <a:ext cx="557655" cy="557655"/>
          </a:xfrm>
          <a:custGeom>
            <a:avLst/>
            <a:gdLst>
              <a:gd name="T0" fmla="*/ 261 w 514"/>
              <a:gd name="T1" fmla="*/ 513 h 514"/>
              <a:gd name="T2" fmla="*/ 261 w 514"/>
              <a:gd name="T3" fmla="*/ 513 h 514"/>
              <a:gd name="T4" fmla="*/ 0 w 514"/>
              <a:gd name="T5" fmla="*/ 261 h 514"/>
              <a:gd name="T6" fmla="*/ 261 w 514"/>
              <a:gd name="T7" fmla="*/ 0 h 514"/>
              <a:gd name="T8" fmla="*/ 513 w 514"/>
              <a:gd name="T9" fmla="*/ 261 h 514"/>
              <a:gd name="T10" fmla="*/ 261 w 514"/>
              <a:gd name="T11" fmla="*/ 513 h 514"/>
              <a:gd name="T12" fmla="*/ 261 w 514"/>
              <a:gd name="T13" fmla="*/ 45 h 514"/>
              <a:gd name="T14" fmla="*/ 261 w 514"/>
              <a:gd name="T15" fmla="*/ 45 h 514"/>
              <a:gd name="T16" fmla="*/ 45 w 514"/>
              <a:gd name="T17" fmla="*/ 261 h 514"/>
              <a:gd name="T18" fmla="*/ 261 w 514"/>
              <a:gd name="T19" fmla="*/ 468 h 514"/>
              <a:gd name="T20" fmla="*/ 468 w 514"/>
              <a:gd name="T21" fmla="*/ 261 h 514"/>
              <a:gd name="T22" fmla="*/ 261 w 514"/>
              <a:gd name="T23" fmla="*/ 4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514">
                <a:moveTo>
                  <a:pt x="261" y="513"/>
                </a:moveTo>
                <a:lnTo>
                  <a:pt x="261" y="513"/>
                </a:lnTo>
                <a:cubicBezTo>
                  <a:pt x="117" y="513"/>
                  <a:pt x="0" y="39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396" y="0"/>
                  <a:pt x="513" y="117"/>
                  <a:pt x="513" y="261"/>
                </a:cubicBezTo>
                <a:cubicBezTo>
                  <a:pt x="513" y="396"/>
                  <a:pt x="396" y="513"/>
                  <a:pt x="261" y="513"/>
                </a:cubicBezTo>
                <a:close/>
                <a:moveTo>
                  <a:pt x="261" y="45"/>
                </a:moveTo>
                <a:lnTo>
                  <a:pt x="261" y="45"/>
                </a:lnTo>
                <a:cubicBezTo>
                  <a:pt x="135" y="45"/>
                  <a:pt x="45" y="135"/>
                  <a:pt x="45" y="261"/>
                </a:cubicBezTo>
                <a:cubicBezTo>
                  <a:pt x="45" y="378"/>
                  <a:pt x="135" y="468"/>
                  <a:pt x="261" y="468"/>
                </a:cubicBezTo>
                <a:cubicBezTo>
                  <a:pt x="378" y="468"/>
                  <a:pt x="468" y="378"/>
                  <a:pt x="468" y="261"/>
                </a:cubicBezTo>
                <a:cubicBezTo>
                  <a:pt x="468" y="135"/>
                  <a:pt x="378" y="45"/>
                  <a:pt x="26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8">
            <a:extLst>
              <a:ext uri="{FF2B5EF4-FFF2-40B4-BE49-F238E27FC236}">
                <a16:creationId xmlns:a16="http://schemas.microsoft.com/office/drawing/2014/main" id="{D907FEEA-C4EF-7C4C-AECB-B8BC75F6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940" y="5771291"/>
            <a:ext cx="166821" cy="271679"/>
          </a:xfrm>
          <a:custGeom>
            <a:avLst/>
            <a:gdLst>
              <a:gd name="T0" fmla="*/ 72 w 154"/>
              <a:gd name="T1" fmla="*/ 252 h 253"/>
              <a:gd name="T2" fmla="*/ 72 w 154"/>
              <a:gd name="T3" fmla="*/ 252 h 253"/>
              <a:gd name="T4" fmla="*/ 9 w 154"/>
              <a:gd name="T5" fmla="*/ 243 h 253"/>
              <a:gd name="T6" fmla="*/ 0 w 154"/>
              <a:gd name="T7" fmla="*/ 216 h 253"/>
              <a:gd name="T8" fmla="*/ 27 w 154"/>
              <a:gd name="T9" fmla="*/ 207 h 253"/>
              <a:gd name="T10" fmla="*/ 108 w 154"/>
              <a:gd name="T11" fmla="*/ 216 h 253"/>
              <a:gd name="T12" fmla="*/ 117 w 154"/>
              <a:gd name="T13" fmla="*/ 180 h 253"/>
              <a:gd name="T14" fmla="*/ 72 w 154"/>
              <a:gd name="T15" fmla="*/ 144 h 253"/>
              <a:gd name="T16" fmla="*/ 27 w 154"/>
              <a:gd name="T17" fmla="*/ 117 h 253"/>
              <a:gd name="T18" fmla="*/ 0 w 154"/>
              <a:gd name="T19" fmla="*/ 72 h 253"/>
              <a:gd name="T20" fmla="*/ 27 w 154"/>
              <a:gd name="T21" fmla="*/ 18 h 253"/>
              <a:gd name="T22" fmla="*/ 144 w 154"/>
              <a:gd name="T23" fmla="*/ 18 h 253"/>
              <a:gd name="T24" fmla="*/ 153 w 154"/>
              <a:gd name="T25" fmla="*/ 36 h 253"/>
              <a:gd name="T26" fmla="*/ 126 w 154"/>
              <a:gd name="T27" fmla="*/ 45 h 253"/>
              <a:gd name="T28" fmla="*/ 45 w 154"/>
              <a:gd name="T29" fmla="*/ 45 h 253"/>
              <a:gd name="T30" fmla="*/ 36 w 154"/>
              <a:gd name="T31" fmla="*/ 72 h 253"/>
              <a:gd name="T32" fmla="*/ 81 w 154"/>
              <a:gd name="T33" fmla="*/ 117 h 253"/>
              <a:gd name="T34" fmla="*/ 126 w 154"/>
              <a:gd name="T35" fmla="*/ 144 h 253"/>
              <a:gd name="T36" fmla="*/ 153 w 154"/>
              <a:gd name="T37" fmla="*/ 180 h 253"/>
              <a:gd name="T38" fmla="*/ 126 w 154"/>
              <a:gd name="T39" fmla="*/ 234 h 253"/>
              <a:gd name="T40" fmla="*/ 72 w 154"/>
              <a:gd name="T4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" h="253">
                <a:moveTo>
                  <a:pt x="72" y="252"/>
                </a:moveTo>
                <a:lnTo>
                  <a:pt x="72" y="252"/>
                </a:lnTo>
                <a:cubicBezTo>
                  <a:pt x="54" y="252"/>
                  <a:pt x="27" y="252"/>
                  <a:pt x="9" y="243"/>
                </a:cubicBezTo>
                <a:cubicBezTo>
                  <a:pt x="0" y="234"/>
                  <a:pt x="0" y="225"/>
                  <a:pt x="0" y="216"/>
                </a:cubicBezTo>
                <a:cubicBezTo>
                  <a:pt x="9" y="207"/>
                  <a:pt x="18" y="207"/>
                  <a:pt x="27" y="207"/>
                </a:cubicBezTo>
                <a:cubicBezTo>
                  <a:pt x="54" y="225"/>
                  <a:pt x="90" y="225"/>
                  <a:pt x="108" y="216"/>
                </a:cubicBezTo>
                <a:cubicBezTo>
                  <a:pt x="117" y="207"/>
                  <a:pt x="117" y="198"/>
                  <a:pt x="117" y="180"/>
                </a:cubicBezTo>
                <a:cubicBezTo>
                  <a:pt x="117" y="171"/>
                  <a:pt x="90" y="153"/>
                  <a:pt x="72" y="144"/>
                </a:cubicBezTo>
                <a:cubicBezTo>
                  <a:pt x="54" y="135"/>
                  <a:pt x="36" y="126"/>
                  <a:pt x="27" y="117"/>
                </a:cubicBezTo>
                <a:cubicBezTo>
                  <a:pt x="9" y="108"/>
                  <a:pt x="0" y="90"/>
                  <a:pt x="0" y="72"/>
                </a:cubicBezTo>
                <a:cubicBezTo>
                  <a:pt x="0" y="54"/>
                  <a:pt x="9" y="36"/>
                  <a:pt x="27" y="18"/>
                </a:cubicBezTo>
                <a:cubicBezTo>
                  <a:pt x="63" y="0"/>
                  <a:pt x="99" y="0"/>
                  <a:pt x="144" y="18"/>
                </a:cubicBezTo>
                <a:cubicBezTo>
                  <a:pt x="153" y="18"/>
                  <a:pt x="153" y="27"/>
                  <a:pt x="153" y="36"/>
                </a:cubicBezTo>
                <a:cubicBezTo>
                  <a:pt x="144" y="45"/>
                  <a:pt x="135" y="54"/>
                  <a:pt x="126" y="45"/>
                </a:cubicBezTo>
                <a:cubicBezTo>
                  <a:pt x="99" y="36"/>
                  <a:pt x="72" y="36"/>
                  <a:pt x="45" y="45"/>
                </a:cubicBezTo>
                <a:cubicBezTo>
                  <a:pt x="36" y="54"/>
                  <a:pt x="36" y="63"/>
                  <a:pt x="36" y="72"/>
                </a:cubicBezTo>
                <a:cubicBezTo>
                  <a:pt x="36" y="90"/>
                  <a:pt x="63" y="99"/>
                  <a:pt x="81" y="117"/>
                </a:cubicBezTo>
                <a:cubicBezTo>
                  <a:pt x="99" y="126"/>
                  <a:pt x="117" y="135"/>
                  <a:pt x="126" y="144"/>
                </a:cubicBezTo>
                <a:cubicBezTo>
                  <a:pt x="144" y="153"/>
                  <a:pt x="153" y="171"/>
                  <a:pt x="153" y="180"/>
                </a:cubicBezTo>
                <a:cubicBezTo>
                  <a:pt x="153" y="207"/>
                  <a:pt x="144" y="225"/>
                  <a:pt x="126" y="234"/>
                </a:cubicBezTo>
                <a:cubicBezTo>
                  <a:pt x="108" y="243"/>
                  <a:pt x="90" y="252"/>
                  <a:pt x="72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9">
            <a:extLst>
              <a:ext uri="{FF2B5EF4-FFF2-40B4-BE49-F238E27FC236}">
                <a16:creationId xmlns:a16="http://schemas.microsoft.com/office/drawing/2014/main" id="{87276175-77B4-B44A-9B38-81EABBDE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436" y="5714095"/>
            <a:ext cx="28598" cy="57195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60">
            <a:extLst>
              <a:ext uri="{FF2B5EF4-FFF2-40B4-BE49-F238E27FC236}">
                <a16:creationId xmlns:a16="http://schemas.microsoft.com/office/drawing/2014/main" id="{DDFE0EBD-2133-E049-9AF5-CB2EE6B9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436" y="6057267"/>
            <a:ext cx="28598" cy="57195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9 h 55"/>
              <a:gd name="T8" fmla="*/ 9 w 28"/>
              <a:gd name="T9" fmla="*/ 0 h 55"/>
              <a:gd name="T10" fmla="*/ 27 w 28"/>
              <a:gd name="T11" fmla="*/ 9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61">
            <a:extLst>
              <a:ext uri="{FF2B5EF4-FFF2-40B4-BE49-F238E27FC236}">
                <a16:creationId xmlns:a16="http://schemas.microsoft.com/office/drawing/2014/main" id="{AA7C2098-5770-B248-B262-C4F45FFC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677" y="8349844"/>
            <a:ext cx="586250" cy="710173"/>
          </a:xfrm>
          <a:custGeom>
            <a:avLst/>
            <a:gdLst>
              <a:gd name="T0" fmla="*/ 270 w 541"/>
              <a:gd name="T1" fmla="*/ 657 h 658"/>
              <a:gd name="T2" fmla="*/ 270 w 541"/>
              <a:gd name="T3" fmla="*/ 657 h 658"/>
              <a:gd name="T4" fmla="*/ 0 w 541"/>
              <a:gd name="T5" fmla="*/ 387 h 658"/>
              <a:gd name="T6" fmla="*/ 36 w 541"/>
              <a:gd name="T7" fmla="*/ 207 h 658"/>
              <a:gd name="T8" fmla="*/ 126 w 541"/>
              <a:gd name="T9" fmla="*/ 36 h 658"/>
              <a:gd name="T10" fmla="*/ 144 w 541"/>
              <a:gd name="T11" fmla="*/ 9 h 658"/>
              <a:gd name="T12" fmla="*/ 171 w 541"/>
              <a:gd name="T13" fmla="*/ 9 h 658"/>
              <a:gd name="T14" fmla="*/ 171 w 541"/>
              <a:gd name="T15" fmla="*/ 36 h 658"/>
              <a:gd name="T16" fmla="*/ 153 w 541"/>
              <a:gd name="T17" fmla="*/ 54 h 658"/>
              <a:gd name="T18" fmla="*/ 72 w 541"/>
              <a:gd name="T19" fmla="*/ 225 h 658"/>
              <a:gd name="T20" fmla="*/ 36 w 541"/>
              <a:gd name="T21" fmla="*/ 387 h 658"/>
              <a:gd name="T22" fmla="*/ 270 w 541"/>
              <a:gd name="T23" fmla="*/ 612 h 658"/>
              <a:gd name="T24" fmla="*/ 504 w 541"/>
              <a:gd name="T25" fmla="*/ 387 h 658"/>
              <a:gd name="T26" fmla="*/ 468 w 541"/>
              <a:gd name="T27" fmla="*/ 225 h 658"/>
              <a:gd name="T28" fmla="*/ 378 w 541"/>
              <a:gd name="T29" fmla="*/ 54 h 658"/>
              <a:gd name="T30" fmla="*/ 369 w 541"/>
              <a:gd name="T31" fmla="*/ 36 h 658"/>
              <a:gd name="T32" fmla="*/ 369 w 541"/>
              <a:gd name="T33" fmla="*/ 9 h 658"/>
              <a:gd name="T34" fmla="*/ 396 w 541"/>
              <a:gd name="T35" fmla="*/ 9 h 658"/>
              <a:gd name="T36" fmla="*/ 414 w 541"/>
              <a:gd name="T37" fmla="*/ 36 h 658"/>
              <a:gd name="T38" fmla="*/ 504 w 541"/>
              <a:gd name="T39" fmla="*/ 207 h 658"/>
              <a:gd name="T40" fmla="*/ 540 w 541"/>
              <a:gd name="T41" fmla="*/ 387 h 658"/>
              <a:gd name="T42" fmla="*/ 270 w 541"/>
              <a:gd name="T4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1" h="658">
                <a:moveTo>
                  <a:pt x="270" y="657"/>
                </a:moveTo>
                <a:lnTo>
                  <a:pt x="270" y="657"/>
                </a:lnTo>
                <a:cubicBezTo>
                  <a:pt x="117" y="657"/>
                  <a:pt x="0" y="531"/>
                  <a:pt x="0" y="387"/>
                </a:cubicBezTo>
                <a:cubicBezTo>
                  <a:pt x="0" y="333"/>
                  <a:pt x="9" y="270"/>
                  <a:pt x="36" y="207"/>
                </a:cubicBezTo>
                <a:cubicBezTo>
                  <a:pt x="54" y="144"/>
                  <a:pt x="90" y="81"/>
                  <a:pt x="126" y="36"/>
                </a:cubicBezTo>
                <a:cubicBezTo>
                  <a:pt x="126" y="27"/>
                  <a:pt x="135" y="18"/>
                  <a:pt x="144" y="9"/>
                </a:cubicBezTo>
                <a:cubicBezTo>
                  <a:pt x="153" y="0"/>
                  <a:pt x="162" y="0"/>
                  <a:pt x="171" y="9"/>
                </a:cubicBezTo>
                <a:cubicBezTo>
                  <a:pt x="180" y="18"/>
                  <a:pt x="180" y="27"/>
                  <a:pt x="171" y="36"/>
                </a:cubicBezTo>
                <a:cubicBezTo>
                  <a:pt x="171" y="45"/>
                  <a:pt x="162" y="54"/>
                  <a:pt x="153" y="54"/>
                </a:cubicBezTo>
                <a:cubicBezTo>
                  <a:pt x="126" y="99"/>
                  <a:pt x="90" y="153"/>
                  <a:pt x="72" y="225"/>
                </a:cubicBezTo>
                <a:cubicBezTo>
                  <a:pt x="54" y="279"/>
                  <a:pt x="36" y="342"/>
                  <a:pt x="36" y="387"/>
                </a:cubicBezTo>
                <a:cubicBezTo>
                  <a:pt x="36" y="513"/>
                  <a:pt x="144" y="612"/>
                  <a:pt x="270" y="612"/>
                </a:cubicBezTo>
                <a:cubicBezTo>
                  <a:pt x="396" y="612"/>
                  <a:pt x="504" y="513"/>
                  <a:pt x="504" y="387"/>
                </a:cubicBezTo>
                <a:cubicBezTo>
                  <a:pt x="504" y="342"/>
                  <a:pt x="486" y="279"/>
                  <a:pt x="468" y="225"/>
                </a:cubicBezTo>
                <a:cubicBezTo>
                  <a:pt x="441" y="153"/>
                  <a:pt x="414" y="99"/>
                  <a:pt x="378" y="54"/>
                </a:cubicBezTo>
                <a:cubicBezTo>
                  <a:pt x="378" y="54"/>
                  <a:pt x="369" y="45"/>
                  <a:pt x="369" y="36"/>
                </a:cubicBezTo>
                <a:cubicBezTo>
                  <a:pt x="360" y="27"/>
                  <a:pt x="360" y="18"/>
                  <a:pt x="369" y="9"/>
                </a:cubicBezTo>
                <a:cubicBezTo>
                  <a:pt x="378" y="0"/>
                  <a:pt x="387" y="0"/>
                  <a:pt x="396" y="9"/>
                </a:cubicBezTo>
                <a:cubicBezTo>
                  <a:pt x="405" y="18"/>
                  <a:pt x="405" y="27"/>
                  <a:pt x="414" y="36"/>
                </a:cubicBezTo>
                <a:cubicBezTo>
                  <a:pt x="450" y="81"/>
                  <a:pt x="486" y="144"/>
                  <a:pt x="504" y="207"/>
                </a:cubicBezTo>
                <a:cubicBezTo>
                  <a:pt x="531" y="270"/>
                  <a:pt x="540" y="333"/>
                  <a:pt x="540" y="387"/>
                </a:cubicBezTo>
                <a:cubicBezTo>
                  <a:pt x="540" y="531"/>
                  <a:pt x="423" y="657"/>
                  <a:pt x="270" y="6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62">
            <a:extLst>
              <a:ext uri="{FF2B5EF4-FFF2-40B4-BE49-F238E27FC236}">
                <a16:creationId xmlns:a16="http://schemas.microsoft.com/office/drawing/2014/main" id="{623A58CA-958F-5145-82F2-77BAF933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535" y="8106763"/>
            <a:ext cx="362236" cy="185886"/>
          </a:xfrm>
          <a:custGeom>
            <a:avLst/>
            <a:gdLst>
              <a:gd name="T0" fmla="*/ 270 w 334"/>
              <a:gd name="T1" fmla="*/ 171 h 172"/>
              <a:gd name="T2" fmla="*/ 270 w 334"/>
              <a:gd name="T3" fmla="*/ 171 h 172"/>
              <a:gd name="T4" fmla="*/ 261 w 334"/>
              <a:gd name="T5" fmla="*/ 161 h 172"/>
              <a:gd name="T6" fmla="*/ 252 w 334"/>
              <a:gd name="T7" fmla="*/ 135 h 172"/>
              <a:gd name="T8" fmla="*/ 288 w 334"/>
              <a:gd name="T9" fmla="*/ 53 h 172"/>
              <a:gd name="T10" fmla="*/ 288 w 334"/>
              <a:gd name="T11" fmla="*/ 45 h 172"/>
              <a:gd name="T12" fmla="*/ 279 w 334"/>
              <a:gd name="T13" fmla="*/ 45 h 172"/>
              <a:gd name="T14" fmla="*/ 63 w 334"/>
              <a:gd name="T15" fmla="*/ 45 h 172"/>
              <a:gd name="T16" fmla="*/ 54 w 334"/>
              <a:gd name="T17" fmla="*/ 45 h 172"/>
              <a:gd name="T18" fmla="*/ 45 w 334"/>
              <a:gd name="T19" fmla="*/ 53 h 172"/>
              <a:gd name="T20" fmla="*/ 90 w 334"/>
              <a:gd name="T21" fmla="*/ 135 h 172"/>
              <a:gd name="T22" fmla="*/ 81 w 334"/>
              <a:gd name="T23" fmla="*/ 161 h 172"/>
              <a:gd name="T24" fmla="*/ 54 w 334"/>
              <a:gd name="T25" fmla="*/ 152 h 172"/>
              <a:gd name="T26" fmla="*/ 9 w 334"/>
              <a:gd name="T27" fmla="*/ 72 h 172"/>
              <a:gd name="T28" fmla="*/ 18 w 334"/>
              <a:gd name="T29" fmla="*/ 27 h 172"/>
              <a:gd name="T30" fmla="*/ 63 w 334"/>
              <a:gd name="T31" fmla="*/ 0 h 172"/>
              <a:gd name="T32" fmla="*/ 279 w 334"/>
              <a:gd name="T33" fmla="*/ 0 h 172"/>
              <a:gd name="T34" fmla="*/ 324 w 334"/>
              <a:gd name="T35" fmla="*/ 27 h 172"/>
              <a:gd name="T36" fmla="*/ 324 w 334"/>
              <a:gd name="T37" fmla="*/ 72 h 172"/>
              <a:gd name="T38" fmla="*/ 288 w 334"/>
              <a:gd name="T39" fmla="*/ 152 h 172"/>
              <a:gd name="T40" fmla="*/ 270 w 334"/>
              <a:gd name="T41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4" h="172">
                <a:moveTo>
                  <a:pt x="270" y="171"/>
                </a:moveTo>
                <a:lnTo>
                  <a:pt x="270" y="171"/>
                </a:lnTo>
                <a:cubicBezTo>
                  <a:pt x="270" y="171"/>
                  <a:pt x="270" y="161"/>
                  <a:pt x="261" y="161"/>
                </a:cubicBezTo>
                <a:cubicBezTo>
                  <a:pt x="252" y="161"/>
                  <a:pt x="252" y="144"/>
                  <a:pt x="252" y="135"/>
                </a:cubicBezTo>
                <a:cubicBezTo>
                  <a:pt x="288" y="53"/>
                  <a:pt x="288" y="53"/>
                  <a:pt x="288" y="53"/>
                </a:cubicBezTo>
                <a:cubicBezTo>
                  <a:pt x="297" y="53"/>
                  <a:pt x="288" y="45"/>
                  <a:pt x="288" y="45"/>
                </a:cubicBezTo>
                <a:cubicBezTo>
                  <a:pt x="288" y="45"/>
                  <a:pt x="288" y="45"/>
                  <a:pt x="279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45" y="45"/>
                  <a:pt x="45" y="53"/>
                  <a:pt x="45" y="53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0" y="144"/>
                  <a:pt x="90" y="161"/>
                  <a:pt x="81" y="161"/>
                </a:cubicBezTo>
                <a:cubicBezTo>
                  <a:pt x="63" y="171"/>
                  <a:pt x="54" y="161"/>
                  <a:pt x="54" y="152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63"/>
                  <a:pt x="9" y="36"/>
                  <a:pt x="18" y="27"/>
                </a:cubicBezTo>
                <a:cubicBezTo>
                  <a:pt x="27" y="9"/>
                  <a:pt x="45" y="0"/>
                  <a:pt x="63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7" y="0"/>
                  <a:pt x="315" y="9"/>
                  <a:pt x="324" y="27"/>
                </a:cubicBezTo>
                <a:cubicBezTo>
                  <a:pt x="333" y="36"/>
                  <a:pt x="333" y="63"/>
                  <a:pt x="324" y="7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61"/>
                  <a:pt x="279" y="171"/>
                  <a:pt x="270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63">
            <a:extLst>
              <a:ext uri="{FF2B5EF4-FFF2-40B4-BE49-F238E27FC236}">
                <a16:creationId xmlns:a16="http://schemas.microsoft.com/office/drawing/2014/main" id="{ED0870B1-9828-2E4D-AAA3-4603310D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8028" y="8306946"/>
            <a:ext cx="224016" cy="38130"/>
          </a:xfrm>
          <a:custGeom>
            <a:avLst/>
            <a:gdLst>
              <a:gd name="T0" fmla="*/ 189 w 208"/>
              <a:gd name="T1" fmla="*/ 36 h 37"/>
              <a:gd name="T2" fmla="*/ 189 w 208"/>
              <a:gd name="T3" fmla="*/ 36 h 37"/>
              <a:gd name="T4" fmla="*/ 27 w 208"/>
              <a:gd name="T5" fmla="*/ 36 h 37"/>
              <a:gd name="T6" fmla="*/ 0 w 208"/>
              <a:gd name="T7" fmla="*/ 19 h 37"/>
              <a:gd name="T8" fmla="*/ 27 w 208"/>
              <a:gd name="T9" fmla="*/ 0 h 37"/>
              <a:gd name="T10" fmla="*/ 189 w 208"/>
              <a:gd name="T11" fmla="*/ 0 h 37"/>
              <a:gd name="T12" fmla="*/ 207 w 208"/>
              <a:gd name="T13" fmla="*/ 19 h 37"/>
              <a:gd name="T14" fmla="*/ 189 w 20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37">
                <a:moveTo>
                  <a:pt x="189" y="36"/>
                </a:moveTo>
                <a:lnTo>
                  <a:pt x="189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9"/>
                  <a:pt x="9" y="0"/>
                  <a:pt x="2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9"/>
                  <a:pt x="207" y="19"/>
                </a:cubicBezTo>
                <a:cubicBezTo>
                  <a:pt x="207" y="27"/>
                  <a:pt x="198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64">
            <a:extLst>
              <a:ext uri="{FF2B5EF4-FFF2-40B4-BE49-F238E27FC236}">
                <a16:creationId xmlns:a16="http://schemas.microsoft.com/office/drawing/2014/main" id="{0EECBE99-BDF1-3941-84FC-DA9FBCDC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6158" y="8583389"/>
            <a:ext cx="147756" cy="243081"/>
          </a:xfrm>
          <a:custGeom>
            <a:avLst/>
            <a:gdLst>
              <a:gd name="T0" fmla="*/ 63 w 136"/>
              <a:gd name="T1" fmla="*/ 225 h 226"/>
              <a:gd name="T2" fmla="*/ 63 w 136"/>
              <a:gd name="T3" fmla="*/ 225 h 226"/>
              <a:gd name="T4" fmla="*/ 18 w 136"/>
              <a:gd name="T5" fmla="*/ 207 h 226"/>
              <a:gd name="T6" fmla="*/ 9 w 136"/>
              <a:gd name="T7" fmla="*/ 189 h 226"/>
              <a:gd name="T8" fmla="*/ 27 w 136"/>
              <a:gd name="T9" fmla="*/ 180 h 226"/>
              <a:gd name="T10" fmla="*/ 99 w 136"/>
              <a:gd name="T11" fmla="*/ 189 h 226"/>
              <a:gd name="T12" fmla="*/ 108 w 136"/>
              <a:gd name="T13" fmla="*/ 162 h 226"/>
              <a:gd name="T14" fmla="*/ 63 w 136"/>
              <a:gd name="T15" fmla="*/ 126 h 226"/>
              <a:gd name="T16" fmla="*/ 27 w 136"/>
              <a:gd name="T17" fmla="*/ 99 h 226"/>
              <a:gd name="T18" fmla="*/ 9 w 136"/>
              <a:gd name="T19" fmla="*/ 63 h 226"/>
              <a:gd name="T20" fmla="*/ 36 w 136"/>
              <a:gd name="T21" fmla="*/ 18 h 226"/>
              <a:gd name="T22" fmla="*/ 126 w 136"/>
              <a:gd name="T23" fmla="*/ 18 h 226"/>
              <a:gd name="T24" fmla="*/ 135 w 136"/>
              <a:gd name="T25" fmla="*/ 36 h 226"/>
              <a:gd name="T26" fmla="*/ 117 w 136"/>
              <a:gd name="T27" fmla="*/ 36 h 226"/>
              <a:gd name="T28" fmla="*/ 45 w 136"/>
              <a:gd name="T29" fmla="*/ 36 h 226"/>
              <a:gd name="T30" fmla="*/ 36 w 136"/>
              <a:gd name="T31" fmla="*/ 63 h 226"/>
              <a:gd name="T32" fmla="*/ 81 w 136"/>
              <a:gd name="T33" fmla="*/ 99 h 226"/>
              <a:gd name="T34" fmla="*/ 117 w 136"/>
              <a:gd name="T35" fmla="*/ 126 h 226"/>
              <a:gd name="T36" fmla="*/ 135 w 136"/>
              <a:gd name="T37" fmla="*/ 162 h 226"/>
              <a:gd name="T38" fmla="*/ 117 w 136"/>
              <a:gd name="T39" fmla="*/ 207 h 226"/>
              <a:gd name="T40" fmla="*/ 63 w 136"/>
              <a:gd name="T4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26">
                <a:moveTo>
                  <a:pt x="63" y="225"/>
                </a:moveTo>
                <a:lnTo>
                  <a:pt x="63" y="225"/>
                </a:lnTo>
                <a:cubicBezTo>
                  <a:pt x="54" y="225"/>
                  <a:pt x="36" y="216"/>
                  <a:pt x="18" y="207"/>
                </a:cubicBezTo>
                <a:cubicBezTo>
                  <a:pt x="9" y="207"/>
                  <a:pt x="0" y="198"/>
                  <a:pt x="9" y="189"/>
                </a:cubicBezTo>
                <a:cubicBezTo>
                  <a:pt x="9" y="180"/>
                  <a:pt x="18" y="180"/>
                  <a:pt x="27" y="180"/>
                </a:cubicBezTo>
                <a:cubicBezTo>
                  <a:pt x="54" y="198"/>
                  <a:pt x="81" y="198"/>
                  <a:pt x="99" y="189"/>
                </a:cubicBezTo>
                <a:cubicBezTo>
                  <a:pt x="108" y="180"/>
                  <a:pt x="108" y="171"/>
                  <a:pt x="108" y="162"/>
                </a:cubicBezTo>
                <a:cubicBezTo>
                  <a:pt x="108" y="144"/>
                  <a:pt x="90" y="135"/>
                  <a:pt x="63" y="126"/>
                </a:cubicBezTo>
                <a:cubicBezTo>
                  <a:pt x="54" y="117"/>
                  <a:pt x="36" y="108"/>
                  <a:pt x="27" y="99"/>
                </a:cubicBezTo>
                <a:cubicBezTo>
                  <a:pt x="9" y="90"/>
                  <a:pt x="9" y="81"/>
                  <a:pt x="9" y="63"/>
                </a:cubicBezTo>
                <a:cubicBezTo>
                  <a:pt x="9" y="45"/>
                  <a:pt x="18" y="27"/>
                  <a:pt x="36" y="18"/>
                </a:cubicBezTo>
                <a:cubicBezTo>
                  <a:pt x="54" y="0"/>
                  <a:pt x="90" y="0"/>
                  <a:pt x="126" y="18"/>
                </a:cubicBezTo>
                <a:cubicBezTo>
                  <a:pt x="135" y="18"/>
                  <a:pt x="135" y="27"/>
                  <a:pt x="135" y="36"/>
                </a:cubicBezTo>
                <a:cubicBezTo>
                  <a:pt x="135" y="36"/>
                  <a:pt x="126" y="45"/>
                  <a:pt x="117" y="36"/>
                </a:cubicBezTo>
                <a:cubicBezTo>
                  <a:pt x="90" y="27"/>
                  <a:pt x="63" y="27"/>
                  <a:pt x="45" y="36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81"/>
                  <a:pt x="54" y="90"/>
                  <a:pt x="81" y="99"/>
                </a:cubicBezTo>
                <a:cubicBezTo>
                  <a:pt x="90" y="108"/>
                  <a:pt x="108" y="117"/>
                  <a:pt x="117" y="126"/>
                </a:cubicBezTo>
                <a:cubicBezTo>
                  <a:pt x="135" y="135"/>
                  <a:pt x="135" y="144"/>
                  <a:pt x="135" y="162"/>
                </a:cubicBezTo>
                <a:cubicBezTo>
                  <a:pt x="135" y="180"/>
                  <a:pt x="126" y="198"/>
                  <a:pt x="117" y="207"/>
                </a:cubicBezTo>
                <a:cubicBezTo>
                  <a:pt x="99" y="216"/>
                  <a:pt x="81" y="225"/>
                  <a:pt x="63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5">
            <a:extLst>
              <a:ext uri="{FF2B5EF4-FFF2-40B4-BE49-F238E27FC236}">
                <a16:creationId xmlns:a16="http://schemas.microsoft.com/office/drawing/2014/main" id="{2B18C159-7CA2-8A43-B5A0-356AD8C3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3353" y="8521429"/>
            <a:ext cx="28598" cy="57195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6">
            <a:extLst>
              <a:ext uri="{FF2B5EF4-FFF2-40B4-BE49-F238E27FC236}">
                <a16:creationId xmlns:a16="http://schemas.microsoft.com/office/drawing/2014/main" id="{5A254D63-7743-FF49-AD62-0F926D143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3353" y="8826471"/>
            <a:ext cx="28598" cy="47663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36 h 46"/>
              <a:gd name="T6" fmla="*/ 0 w 28"/>
              <a:gd name="T7" fmla="*/ 18 h 46"/>
              <a:gd name="T8" fmla="*/ 18 w 28"/>
              <a:gd name="T9" fmla="*/ 0 h 46"/>
              <a:gd name="T10" fmla="*/ 27 w 28"/>
              <a:gd name="T11" fmla="*/ 18 h 46"/>
              <a:gd name="T12" fmla="*/ 27 w 28"/>
              <a:gd name="T13" fmla="*/ 36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CuadroTexto 660">
            <a:extLst>
              <a:ext uri="{FF2B5EF4-FFF2-40B4-BE49-F238E27FC236}">
                <a16:creationId xmlns:a16="http://schemas.microsoft.com/office/drawing/2014/main" id="{5D92516F-3478-5942-BB7C-6EEEA773A521}"/>
              </a:ext>
            </a:extLst>
          </p:cNvPr>
          <p:cNvSpPr txBox="1"/>
          <p:nvPr/>
        </p:nvSpPr>
        <p:spPr>
          <a:xfrm>
            <a:off x="10831728" y="63143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662" name="CuadroTexto 661">
            <a:extLst>
              <a:ext uri="{FF2B5EF4-FFF2-40B4-BE49-F238E27FC236}">
                <a16:creationId xmlns:a16="http://schemas.microsoft.com/office/drawing/2014/main" id="{85344E7C-4EE7-A948-9D0B-88D72D4549AE}"/>
              </a:ext>
            </a:extLst>
          </p:cNvPr>
          <p:cNvSpPr txBox="1"/>
          <p:nvPr/>
        </p:nvSpPr>
        <p:spPr>
          <a:xfrm>
            <a:off x="2451398" y="214685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64" name="CuadroTexto 395">
            <a:extLst>
              <a:ext uri="{FF2B5EF4-FFF2-40B4-BE49-F238E27FC236}">
                <a16:creationId xmlns:a16="http://schemas.microsoft.com/office/drawing/2014/main" id="{72ACF767-D940-7445-A377-779818668390}"/>
              </a:ext>
            </a:extLst>
          </p:cNvPr>
          <p:cNvSpPr txBox="1"/>
          <p:nvPr/>
        </p:nvSpPr>
        <p:spPr>
          <a:xfrm>
            <a:off x="15319163" y="456042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65" name="Rectangle 56">
            <a:extLst>
              <a:ext uri="{FF2B5EF4-FFF2-40B4-BE49-F238E27FC236}">
                <a16:creationId xmlns:a16="http://schemas.microsoft.com/office/drawing/2014/main" id="{CA2D4681-E555-9641-80D4-CD1F111E171F}"/>
              </a:ext>
            </a:extLst>
          </p:cNvPr>
          <p:cNvSpPr/>
          <p:nvPr/>
        </p:nvSpPr>
        <p:spPr>
          <a:xfrm>
            <a:off x="15290594" y="5126070"/>
            <a:ext cx="4405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67" name="CuadroTexto 395">
            <a:extLst>
              <a:ext uri="{FF2B5EF4-FFF2-40B4-BE49-F238E27FC236}">
                <a16:creationId xmlns:a16="http://schemas.microsoft.com/office/drawing/2014/main" id="{24DC6DAE-6761-0142-A713-B96F4779084E}"/>
              </a:ext>
            </a:extLst>
          </p:cNvPr>
          <p:cNvSpPr txBox="1"/>
          <p:nvPr/>
        </p:nvSpPr>
        <p:spPr>
          <a:xfrm>
            <a:off x="15319163" y="11066939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68" name="Rectangle 56">
            <a:extLst>
              <a:ext uri="{FF2B5EF4-FFF2-40B4-BE49-F238E27FC236}">
                <a16:creationId xmlns:a16="http://schemas.microsoft.com/office/drawing/2014/main" id="{D4166C16-F5DA-7C44-AADB-A1DE53D25BF0}"/>
              </a:ext>
            </a:extLst>
          </p:cNvPr>
          <p:cNvSpPr/>
          <p:nvPr/>
        </p:nvSpPr>
        <p:spPr>
          <a:xfrm>
            <a:off x="15290594" y="11632588"/>
            <a:ext cx="4405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0" name="CuadroTexto 395">
            <a:extLst>
              <a:ext uri="{FF2B5EF4-FFF2-40B4-BE49-F238E27FC236}">
                <a16:creationId xmlns:a16="http://schemas.microsoft.com/office/drawing/2014/main" id="{FE843342-5D59-5B4A-A47A-6C8BBB2BF963}"/>
              </a:ext>
            </a:extLst>
          </p:cNvPr>
          <p:cNvSpPr txBox="1"/>
          <p:nvPr/>
        </p:nvSpPr>
        <p:spPr>
          <a:xfrm>
            <a:off x="16789375" y="782793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71" name="Rectangle 56">
            <a:extLst>
              <a:ext uri="{FF2B5EF4-FFF2-40B4-BE49-F238E27FC236}">
                <a16:creationId xmlns:a16="http://schemas.microsoft.com/office/drawing/2014/main" id="{90B5527E-9AE9-3C42-8788-A61D03AB50E5}"/>
              </a:ext>
            </a:extLst>
          </p:cNvPr>
          <p:cNvSpPr/>
          <p:nvPr/>
        </p:nvSpPr>
        <p:spPr>
          <a:xfrm>
            <a:off x="16760806" y="8393585"/>
            <a:ext cx="4405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3" name="CuadroTexto 395">
            <a:extLst>
              <a:ext uri="{FF2B5EF4-FFF2-40B4-BE49-F238E27FC236}">
                <a16:creationId xmlns:a16="http://schemas.microsoft.com/office/drawing/2014/main" id="{6E1484E4-6A62-B940-9721-7637F7548727}"/>
              </a:ext>
            </a:extLst>
          </p:cNvPr>
          <p:cNvSpPr txBox="1"/>
          <p:nvPr/>
        </p:nvSpPr>
        <p:spPr>
          <a:xfrm>
            <a:off x="6546099" y="456789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74" name="Rectangle 56">
            <a:extLst>
              <a:ext uri="{FF2B5EF4-FFF2-40B4-BE49-F238E27FC236}">
                <a16:creationId xmlns:a16="http://schemas.microsoft.com/office/drawing/2014/main" id="{C608D71D-7B03-3B41-A8DB-8BB2F7262352}"/>
              </a:ext>
            </a:extLst>
          </p:cNvPr>
          <p:cNvSpPr/>
          <p:nvPr/>
        </p:nvSpPr>
        <p:spPr>
          <a:xfrm>
            <a:off x="4591930" y="5133545"/>
            <a:ext cx="4311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6" name="CuadroTexto 395">
            <a:extLst>
              <a:ext uri="{FF2B5EF4-FFF2-40B4-BE49-F238E27FC236}">
                <a16:creationId xmlns:a16="http://schemas.microsoft.com/office/drawing/2014/main" id="{F0B0B262-2B78-354C-9092-96A1DE2563EC}"/>
              </a:ext>
            </a:extLst>
          </p:cNvPr>
          <p:cNvSpPr txBox="1"/>
          <p:nvPr/>
        </p:nvSpPr>
        <p:spPr>
          <a:xfrm>
            <a:off x="5165470" y="785129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77" name="Rectangle 56">
            <a:extLst>
              <a:ext uri="{FF2B5EF4-FFF2-40B4-BE49-F238E27FC236}">
                <a16:creationId xmlns:a16="http://schemas.microsoft.com/office/drawing/2014/main" id="{D4339DA8-21DE-2143-A1B0-B747950A2647}"/>
              </a:ext>
            </a:extLst>
          </p:cNvPr>
          <p:cNvSpPr/>
          <p:nvPr/>
        </p:nvSpPr>
        <p:spPr>
          <a:xfrm>
            <a:off x="3211301" y="8416946"/>
            <a:ext cx="4311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9" name="CuadroTexto 395">
            <a:extLst>
              <a:ext uri="{FF2B5EF4-FFF2-40B4-BE49-F238E27FC236}">
                <a16:creationId xmlns:a16="http://schemas.microsoft.com/office/drawing/2014/main" id="{165F5590-D603-5B4B-A88A-BFF50C422EE2}"/>
              </a:ext>
            </a:extLst>
          </p:cNvPr>
          <p:cNvSpPr txBox="1"/>
          <p:nvPr/>
        </p:nvSpPr>
        <p:spPr>
          <a:xfrm>
            <a:off x="6553790" y="1107159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80" name="Rectangle 56">
            <a:extLst>
              <a:ext uri="{FF2B5EF4-FFF2-40B4-BE49-F238E27FC236}">
                <a16:creationId xmlns:a16="http://schemas.microsoft.com/office/drawing/2014/main" id="{E4EA2A2B-BB9B-4543-91C6-6BBF33D192FE}"/>
              </a:ext>
            </a:extLst>
          </p:cNvPr>
          <p:cNvSpPr/>
          <p:nvPr/>
        </p:nvSpPr>
        <p:spPr>
          <a:xfrm>
            <a:off x="4599621" y="11637246"/>
            <a:ext cx="4311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0">
            <a:extLst>
              <a:ext uri="{FF2B5EF4-FFF2-40B4-BE49-F238E27FC236}">
                <a16:creationId xmlns:a16="http://schemas.microsoft.com/office/drawing/2014/main" id="{E1356DE5-078A-1A4B-BA27-0ED216A1D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87" y="1635266"/>
            <a:ext cx="4919418" cy="2440750"/>
          </a:xfrm>
          <a:custGeom>
            <a:avLst/>
            <a:gdLst>
              <a:gd name="T0" fmla="*/ 4577 w 4578"/>
              <a:gd name="T1" fmla="*/ 2269 h 2270"/>
              <a:gd name="T2" fmla="*/ 0 w 4578"/>
              <a:gd name="T3" fmla="*/ 2269 h 2270"/>
              <a:gd name="T4" fmla="*/ 0 w 4578"/>
              <a:gd name="T5" fmla="*/ 0 h 2270"/>
              <a:gd name="T6" fmla="*/ 4577 w 4578"/>
              <a:gd name="T7" fmla="*/ 0 h 2270"/>
              <a:gd name="T8" fmla="*/ 4577 w 4578"/>
              <a:gd name="T9" fmla="*/ 2269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70">
                <a:moveTo>
                  <a:pt x="4577" y="2269"/>
                </a:moveTo>
                <a:lnTo>
                  <a:pt x="0" y="2269"/>
                </a:lnTo>
                <a:lnTo>
                  <a:pt x="0" y="0"/>
                </a:lnTo>
                <a:lnTo>
                  <a:pt x="4577" y="0"/>
                </a:lnTo>
                <a:lnTo>
                  <a:pt x="4577" y="226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1">
            <a:extLst>
              <a:ext uri="{FF2B5EF4-FFF2-40B4-BE49-F238E27FC236}">
                <a16:creationId xmlns:a16="http://schemas.microsoft.com/office/drawing/2014/main" id="{556CB66D-37A1-2649-BE9E-4E5098F8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87" y="4076016"/>
            <a:ext cx="2459707" cy="2459710"/>
          </a:xfrm>
          <a:custGeom>
            <a:avLst/>
            <a:gdLst>
              <a:gd name="T0" fmla="*/ 2289 w 2290"/>
              <a:gd name="T1" fmla="*/ 2288 h 2289"/>
              <a:gd name="T2" fmla="*/ 0 w 2290"/>
              <a:gd name="T3" fmla="*/ 2288 h 2289"/>
              <a:gd name="T4" fmla="*/ 0 w 2290"/>
              <a:gd name="T5" fmla="*/ 0 h 2289"/>
              <a:gd name="T6" fmla="*/ 2289 w 2290"/>
              <a:gd name="T7" fmla="*/ 0 h 2289"/>
              <a:gd name="T8" fmla="*/ 2289 w 2290"/>
              <a:gd name="T9" fmla="*/ 2288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0" h="2289">
                <a:moveTo>
                  <a:pt x="2289" y="2288"/>
                </a:moveTo>
                <a:lnTo>
                  <a:pt x="0" y="2288"/>
                </a:lnTo>
                <a:lnTo>
                  <a:pt x="0" y="0"/>
                </a:lnTo>
                <a:lnTo>
                  <a:pt x="2289" y="0"/>
                </a:lnTo>
                <a:lnTo>
                  <a:pt x="2289" y="2288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2">
            <a:extLst>
              <a:ext uri="{FF2B5EF4-FFF2-40B4-BE49-F238E27FC236}">
                <a16:creationId xmlns:a16="http://schemas.microsoft.com/office/drawing/2014/main" id="{205472D4-55BE-4142-A96E-BD6726CF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1749" y="1635266"/>
            <a:ext cx="4919418" cy="2440750"/>
          </a:xfrm>
          <a:custGeom>
            <a:avLst/>
            <a:gdLst>
              <a:gd name="T0" fmla="*/ 0 w 4578"/>
              <a:gd name="T1" fmla="*/ 2269 h 2270"/>
              <a:gd name="T2" fmla="*/ 4577 w 4578"/>
              <a:gd name="T3" fmla="*/ 2269 h 2270"/>
              <a:gd name="T4" fmla="*/ 4577 w 4578"/>
              <a:gd name="T5" fmla="*/ 0 h 2270"/>
              <a:gd name="T6" fmla="*/ 0 w 4578"/>
              <a:gd name="T7" fmla="*/ 0 h 2270"/>
              <a:gd name="T8" fmla="*/ 0 w 4578"/>
              <a:gd name="T9" fmla="*/ 2269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70">
                <a:moveTo>
                  <a:pt x="0" y="2269"/>
                </a:moveTo>
                <a:lnTo>
                  <a:pt x="4577" y="2269"/>
                </a:lnTo>
                <a:lnTo>
                  <a:pt x="4577" y="0"/>
                </a:lnTo>
                <a:lnTo>
                  <a:pt x="0" y="0"/>
                </a:lnTo>
                <a:lnTo>
                  <a:pt x="0" y="226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3">
            <a:extLst>
              <a:ext uri="{FF2B5EF4-FFF2-40B4-BE49-F238E27FC236}">
                <a16:creationId xmlns:a16="http://schemas.microsoft.com/office/drawing/2014/main" id="{09FCE255-F173-5A4C-9EE0-677D70EA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198" y="4076016"/>
            <a:ext cx="2459707" cy="2459710"/>
          </a:xfrm>
          <a:custGeom>
            <a:avLst/>
            <a:gdLst>
              <a:gd name="T0" fmla="*/ 0 w 2289"/>
              <a:gd name="T1" fmla="*/ 2288 h 2289"/>
              <a:gd name="T2" fmla="*/ 2288 w 2289"/>
              <a:gd name="T3" fmla="*/ 2288 h 2289"/>
              <a:gd name="T4" fmla="*/ 2288 w 2289"/>
              <a:gd name="T5" fmla="*/ 0 h 2289"/>
              <a:gd name="T6" fmla="*/ 0 w 2289"/>
              <a:gd name="T7" fmla="*/ 0 h 2289"/>
              <a:gd name="T8" fmla="*/ 0 w 2289"/>
              <a:gd name="T9" fmla="*/ 2288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9" h="2289">
                <a:moveTo>
                  <a:pt x="0" y="2288"/>
                </a:moveTo>
                <a:lnTo>
                  <a:pt x="2288" y="2288"/>
                </a:lnTo>
                <a:lnTo>
                  <a:pt x="2288" y="0"/>
                </a:lnTo>
                <a:lnTo>
                  <a:pt x="0" y="0"/>
                </a:lnTo>
                <a:lnTo>
                  <a:pt x="0" y="228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4">
            <a:extLst>
              <a:ext uri="{FF2B5EF4-FFF2-40B4-BE49-F238E27FC236}">
                <a16:creationId xmlns:a16="http://schemas.microsoft.com/office/drawing/2014/main" id="{A7EC1336-4EFB-6749-8BD2-7494F6AB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1749" y="9639982"/>
            <a:ext cx="4919418" cy="2440753"/>
          </a:xfrm>
          <a:custGeom>
            <a:avLst/>
            <a:gdLst>
              <a:gd name="T0" fmla="*/ 0 w 4578"/>
              <a:gd name="T1" fmla="*/ 0 h 2270"/>
              <a:gd name="T2" fmla="*/ 4577 w 4578"/>
              <a:gd name="T3" fmla="*/ 0 h 2270"/>
              <a:gd name="T4" fmla="*/ 4577 w 4578"/>
              <a:gd name="T5" fmla="*/ 2269 h 2270"/>
              <a:gd name="T6" fmla="*/ 0 w 4578"/>
              <a:gd name="T7" fmla="*/ 2269 h 2270"/>
              <a:gd name="T8" fmla="*/ 0 w 4578"/>
              <a:gd name="T9" fmla="*/ 0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70">
                <a:moveTo>
                  <a:pt x="0" y="0"/>
                </a:moveTo>
                <a:lnTo>
                  <a:pt x="4577" y="0"/>
                </a:lnTo>
                <a:lnTo>
                  <a:pt x="4577" y="2269"/>
                </a:lnTo>
                <a:lnTo>
                  <a:pt x="0" y="226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5">
            <a:extLst>
              <a:ext uri="{FF2B5EF4-FFF2-40B4-BE49-F238E27FC236}">
                <a16:creationId xmlns:a16="http://schemas.microsoft.com/office/drawing/2014/main" id="{8B68BD9D-2D1E-684C-B925-44565779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198" y="7185012"/>
            <a:ext cx="2459707" cy="2459710"/>
          </a:xfrm>
          <a:custGeom>
            <a:avLst/>
            <a:gdLst>
              <a:gd name="T0" fmla="*/ 0 w 2289"/>
              <a:gd name="T1" fmla="*/ 0 h 2289"/>
              <a:gd name="T2" fmla="*/ 2288 w 2289"/>
              <a:gd name="T3" fmla="*/ 0 h 2289"/>
              <a:gd name="T4" fmla="*/ 2288 w 2289"/>
              <a:gd name="T5" fmla="*/ 2288 h 2289"/>
              <a:gd name="T6" fmla="*/ 0 w 2289"/>
              <a:gd name="T7" fmla="*/ 2288 h 2289"/>
              <a:gd name="T8" fmla="*/ 0 w 2289"/>
              <a:gd name="T9" fmla="*/ 0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9" h="2289">
                <a:moveTo>
                  <a:pt x="0" y="0"/>
                </a:moveTo>
                <a:lnTo>
                  <a:pt x="2288" y="0"/>
                </a:lnTo>
                <a:lnTo>
                  <a:pt x="2288" y="2288"/>
                </a:lnTo>
                <a:lnTo>
                  <a:pt x="0" y="228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6">
            <a:extLst>
              <a:ext uri="{FF2B5EF4-FFF2-40B4-BE49-F238E27FC236}">
                <a16:creationId xmlns:a16="http://schemas.microsoft.com/office/drawing/2014/main" id="{684FDDA9-AD26-DB44-8F42-9670D64C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87" y="9630503"/>
            <a:ext cx="4919418" cy="2440753"/>
          </a:xfrm>
          <a:custGeom>
            <a:avLst/>
            <a:gdLst>
              <a:gd name="T0" fmla="*/ 4577 w 4578"/>
              <a:gd name="T1" fmla="*/ 0 h 2269"/>
              <a:gd name="T2" fmla="*/ 0 w 4578"/>
              <a:gd name="T3" fmla="*/ 0 h 2269"/>
              <a:gd name="T4" fmla="*/ 0 w 4578"/>
              <a:gd name="T5" fmla="*/ 2268 h 2269"/>
              <a:gd name="T6" fmla="*/ 4577 w 4578"/>
              <a:gd name="T7" fmla="*/ 2268 h 2269"/>
              <a:gd name="T8" fmla="*/ 4577 w 4578"/>
              <a:gd name="T9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69">
                <a:moveTo>
                  <a:pt x="4577" y="0"/>
                </a:moveTo>
                <a:lnTo>
                  <a:pt x="0" y="0"/>
                </a:lnTo>
                <a:lnTo>
                  <a:pt x="0" y="2268"/>
                </a:lnTo>
                <a:lnTo>
                  <a:pt x="4577" y="2268"/>
                </a:lnTo>
                <a:lnTo>
                  <a:pt x="4577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7">
            <a:extLst>
              <a:ext uri="{FF2B5EF4-FFF2-40B4-BE49-F238E27FC236}">
                <a16:creationId xmlns:a16="http://schemas.microsoft.com/office/drawing/2014/main" id="{3B47F9AA-3415-3145-9E7E-B845EA79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87" y="7170796"/>
            <a:ext cx="2459707" cy="2459707"/>
          </a:xfrm>
          <a:custGeom>
            <a:avLst/>
            <a:gdLst>
              <a:gd name="T0" fmla="*/ 2289 w 2290"/>
              <a:gd name="T1" fmla="*/ 0 h 2289"/>
              <a:gd name="T2" fmla="*/ 0 w 2290"/>
              <a:gd name="T3" fmla="*/ 0 h 2289"/>
              <a:gd name="T4" fmla="*/ 0 w 2290"/>
              <a:gd name="T5" fmla="*/ 2288 h 2289"/>
              <a:gd name="T6" fmla="*/ 2289 w 2290"/>
              <a:gd name="T7" fmla="*/ 2288 h 2289"/>
              <a:gd name="T8" fmla="*/ 2289 w 2290"/>
              <a:gd name="T9" fmla="*/ 0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0" h="2289">
                <a:moveTo>
                  <a:pt x="2289" y="0"/>
                </a:moveTo>
                <a:lnTo>
                  <a:pt x="0" y="0"/>
                </a:lnTo>
                <a:lnTo>
                  <a:pt x="0" y="2288"/>
                </a:lnTo>
                <a:lnTo>
                  <a:pt x="2289" y="2288"/>
                </a:lnTo>
                <a:lnTo>
                  <a:pt x="2289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4">
            <a:extLst>
              <a:ext uri="{FF2B5EF4-FFF2-40B4-BE49-F238E27FC236}">
                <a16:creationId xmlns:a16="http://schemas.microsoft.com/office/drawing/2014/main" id="{890914B2-FF7D-1048-AAD5-A50F15FE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221" y="4625778"/>
            <a:ext cx="976301" cy="1355447"/>
          </a:xfrm>
          <a:custGeom>
            <a:avLst/>
            <a:gdLst>
              <a:gd name="T0" fmla="*/ 877 w 908"/>
              <a:gd name="T1" fmla="*/ 1260 h 1261"/>
              <a:gd name="T2" fmla="*/ 877 w 908"/>
              <a:gd name="T3" fmla="*/ 1260 h 1261"/>
              <a:gd name="T4" fmla="*/ 40 w 908"/>
              <a:gd name="T5" fmla="*/ 1260 h 1261"/>
              <a:gd name="T6" fmla="*/ 0 w 908"/>
              <a:gd name="T7" fmla="*/ 1220 h 1261"/>
              <a:gd name="T8" fmla="*/ 0 w 908"/>
              <a:gd name="T9" fmla="*/ 40 h 1261"/>
              <a:gd name="T10" fmla="*/ 40 w 908"/>
              <a:gd name="T11" fmla="*/ 0 h 1261"/>
              <a:gd name="T12" fmla="*/ 877 w 908"/>
              <a:gd name="T13" fmla="*/ 0 h 1261"/>
              <a:gd name="T14" fmla="*/ 907 w 908"/>
              <a:gd name="T15" fmla="*/ 40 h 1261"/>
              <a:gd name="T16" fmla="*/ 907 w 908"/>
              <a:gd name="T17" fmla="*/ 1220 h 1261"/>
              <a:gd name="T18" fmla="*/ 877 w 908"/>
              <a:gd name="T19" fmla="*/ 1260 h 1261"/>
              <a:gd name="T20" fmla="*/ 50 w 908"/>
              <a:gd name="T21" fmla="*/ 1210 h 1261"/>
              <a:gd name="T22" fmla="*/ 50 w 908"/>
              <a:gd name="T23" fmla="*/ 1210 h 1261"/>
              <a:gd name="T24" fmla="*/ 867 w 908"/>
              <a:gd name="T25" fmla="*/ 1210 h 1261"/>
              <a:gd name="T26" fmla="*/ 867 w 908"/>
              <a:gd name="T27" fmla="*/ 50 h 1261"/>
              <a:gd name="T28" fmla="*/ 50 w 908"/>
              <a:gd name="T29" fmla="*/ 50 h 1261"/>
              <a:gd name="T30" fmla="*/ 50 w 908"/>
              <a:gd name="T31" fmla="*/ 121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8" h="1261">
                <a:moveTo>
                  <a:pt x="877" y="1260"/>
                </a:moveTo>
                <a:lnTo>
                  <a:pt x="877" y="1260"/>
                </a:lnTo>
                <a:cubicBezTo>
                  <a:pt x="40" y="1260"/>
                  <a:pt x="40" y="1260"/>
                  <a:pt x="40" y="1260"/>
                </a:cubicBezTo>
                <a:cubicBezTo>
                  <a:pt x="20" y="1260"/>
                  <a:pt x="0" y="1240"/>
                  <a:pt x="0" y="122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7" y="0"/>
                  <a:pt x="907" y="20"/>
                  <a:pt x="907" y="40"/>
                </a:cubicBezTo>
                <a:cubicBezTo>
                  <a:pt x="907" y="1220"/>
                  <a:pt x="907" y="1220"/>
                  <a:pt x="907" y="1220"/>
                </a:cubicBezTo>
                <a:cubicBezTo>
                  <a:pt x="907" y="1240"/>
                  <a:pt x="897" y="1260"/>
                  <a:pt x="877" y="1260"/>
                </a:cubicBezTo>
                <a:close/>
                <a:moveTo>
                  <a:pt x="50" y="1210"/>
                </a:moveTo>
                <a:lnTo>
                  <a:pt x="50" y="1210"/>
                </a:lnTo>
                <a:cubicBezTo>
                  <a:pt x="867" y="1210"/>
                  <a:pt x="867" y="1210"/>
                  <a:pt x="867" y="1210"/>
                </a:cubicBezTo>
                <a:cubicBezTo>
                  <a:pt x="867" y="50"/>
                  <a:pt x="867" y="50"/>
                  <a:pt x="867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2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5">
            <a:extLst>
              <a:ext uri="{FF2B5EF4-FFF2-40B4-BE49-F238E27FC236}">
                <a16:creationId xmlns:a16="http://schemas.microsoft.com/office/drawing/2014/main" id="{52488014-C3AD-DA46-8F6A-AA37A3BB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635" y="5753737"/>
            <a:ext cx="56872" cy="56872"/>
          </a:xfrm>
          <a:custGeom>
            <a:avLst/>
            <a:gdLst>
              <a:gd name="T0" fmla="*/ 30 w 52"/>
              <a:gd name="T1" fmla="*/ 51 h 52"/>
              <a:gd name="T2" fmla="*/ 30 w 52"/>
              <a:gd name="T3" fmla="*/ 51 h 52"/>
              <a:gd name="T4" fmla="*/ 30 w 52"/>
              <a:gd name="T5" fmla="*/ 51 h 52"/>
              <a:gd name="T6" fmla="*/ 0 w 52"/>
              <a:gd name="T7" fmla="*/ 30 h 52"/>
              <a:gd name="T8" fmla="*/ 30 w 52"/>
              <a:gd name="T9" fmla="*/ 0 h 52"/>
              <a:gd name="T10" fmla="*/ 30 w 52"/>
              <a:gd name="T11" fmla="*/ 0 h 52"/>
              <a:gd name="T12" fmla="*/ 51 w 52"/>
              <a:gd name="T13" fmla="*/ 30 h 52"/>
              <a:gd name="T14" fmla="*/ 30 w 5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2">
                <a:moveTo>
                  <a:pt x="30" y="51"/>
                </a:moveTo>
                <a:lnTo>
                  <a:pt x="30" y="51"/>
                </a:lnTo>
                <a:lnTo>
                  <a:pt x="30" y="51"/>
                </a:lnTo>
                <a:cubicBezTo>
                  <a:pt x="20" y="51"/>
                  <a:pt x="0" y="41"/>
                  <a:pt x="0" y="30"/>
                </a:cubicBezTo>
                <a:cubicBezTo>
                  <a:pt x="0" y="10"/>
                  <a:pt x="20" y="0"/>
                  <a:pt x="30" y="0"/>
                </a:cubicBezTo>
                <a:lnTo>
                  <a:pt x="30" y="0"/>
                </a:lnTo>
                <a:cubicBezTo>
                  <a:pt x="40" y="0"/>
                  <a:pt x="51" y="10"/>
                  <a:pt x="51" y="30"/>
                </a:cubicBezTo>
                <a:cubicBezTo>
                  <a:pt x="51" y="41"/>
                  <a:pt x="40" y="51"/>
                  <a:pt x="3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6">
            <a:extLst>
              <a:ext uri="{FF2B5EF4-FFF2-40B4-BE49-F238E27FC236}">
                <a16:creationId xmlns:a16="http://schemas.microsoft.com/office/drawing/2014/main" id="{43D04394-B9C9-FD44-8E18-335192A3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465" y="5753737"/>
            <a:ext cx="56872" cy="56872"/>
          </a:xfrm>
          <a:custGeom>
            <a:avLst/>
            <a:gdLst>
              <a:gd name="T0" fmla="*/ 20 w 51"/>
              <a:gd name="T1" fmla="*/ 51 h 52"/>
              <a:gd name="T2" fmla="*/ 20 w 51"/>
              <a:gd name="T3" fmla="*/ 51 h 52"/>
              <a:gd name="T4" fmla="*/ 20 w 51"/>
              <a:gd name="T5" fmla="*/ 51 h 52"/>
              <a:gd name="T6" fmla="*/ 0 w 51"/>
              <a:gd name="T7" fmla="*/ 30 h 52"/>
              <a:gd name="T8" fmla="*/ 20 w 51"/>
              <a:gd name="T9" fmla="*/ 0 h 52"/>
              <a:gd name="T10" fmla="*/ 20 w 51"/>
              <a:gd name="T11" fmla="*/ 0 h 52"/>
              <a:gd name="T12" fmla="*/ 50 w 51"/>
              <a:gd name="T13" fmla="*/ 30 h 52"/>
              <a:gd name="T14" fmla="*/ 20 w 51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52">
                <a:moveTo>
                  <a:pt x="20" y="51"/>
                </a:moveTo>
                <a:lnTo>
                  <a:pt x="20" y="51"/>
                </a:lnTo>
                <a:lnTo>
                  <a:pt x="20" y="51"/>
                </a:lnTo>
                <a:cubicBezTo>
                  <a:pt x="10" y="51"/>
                  <a:pt x="0" y="41"/>
                  <a:pt x="0" y="3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40" y="0"/>
                  <a:pt x="50" y="10"/>
                  <a:pt x="50" y="30"/>
                </a:cubicBezTo>
                <a:cubicBezTo>
                  <a:pt x="50" y="41"/>
                  <a:pt x="40" y="51"/>
                  <a:pt x="2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7">
            <a:extLst>
              <a:ext uri="{FF2B5EF4-FFF2-40B4-BE49-F238E27FC236}">
                <a16:creationId xmlns:a16="http://schemas.microsoft.com/office/drawing/2014/main" id="{DFE1BB7C-2E3E-0642-85B9-92385FDF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9815" y="5753737"/>
            <a:ext cx="56872" cy="56872"/>
          </a:xfrm>
          <a:custGeom>
            <a:avLst/>
            <a:gdLst>
              <a:gd name="T0" fmla="*/ 30 w 52"/>
              <a:gd name="T1" fmla="*/ 51 h 52"/>
              <a:gd name="T2" fmla="*/ 30 w 52"/>
              <a:gd name="T3" fmla="*/ 51 h 52"/>
              <a:gd name="T4" fmla="*/ 30 w 52"/>
              <a:gd name="T5" fmla="*/ 51 h 52"/>
              <a:gd name="T6" fmla="*/ 0 w 52"/>
              <a:gd name="T7" fmla="*/ 30 h 52"/>
              <a:gd name="T8" fmla="*/ 30 w 52"/>
              <a:gd name="T9" fmla="*/ 0 h 52"/>
              <a:gd name="T10" fmla="*/ 30 w 52"/>
              <a:gd name="T11" fmla="*/ 0 h 52"/>
              <a:gd name="T12" fmla="*/ 51 w 52"/>
              <a:gd name="T13" fmla="*/ 30 h 52"/>
              <a:gd name="T14" fmla="*/ 30 w 5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2">
                <a:moveTo>
                  <a:pt x="30" y="51"/>
                </a:moveTo>
                <a:lnTo>
                  <a:pt x="30" y="51"/>
                </a:lnTo>
                <a:lnTo>
                  <a:pt x="30" y="51"/>
                </a:lnTo>
                <a:cubicBezTo>
                  <a:pt x="10" y="51"/>
                  <a:pt x="0" y="41"/>
                  <a:pt x="0" y="30"/>
                </a:cubicBezTo>
                <a:cubicBezTo>
                  <a:pt x="0" y="10"/>
                  <a:pt x="10" y="0"/>
                  <a:pt x="30" y="0"/>
                </a:cubicBezTo>
                <a:lnTo>
                  <a:pt x="30" y="0"/>
                </a:lnTo>
                <a:cubicBezTo>
                  <a:pt x="41" y="0"/>
                  <a:pt x="51" y="10"/>
                  <a:pt x="51" y="30"/>
                </a:cubicBezTo>
                <a:cubicBezTo>
                  <a:pt x="51" y="41"/>
                  <a:pt x="41" y="51"/>
                  <a:pt x="3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8">
            <a:extLst>
              <a:ext uri="{FF2B5EF4-FFF2-40B4-BE49-F238E27FC236}">
                <a16:creationId xmlns:a16="http://schemas.microsoft.com/office/drawing/2014/main" id="{00A453EB-83F9-8640-B62D-9A028865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532" y="4791655"/>
            <a:ext cx="312795" cy="75829"/>
          </a:xfrm>
          <a:custGeom>
            <a:avLst/>
            <a:gdLst>
              <a:gd name="T0" fmla="*/ 91 w 293"/>
              <a:gd name="T1" fmla="*/ 70 h 71"/>
              <a:gd name="T2" fmla="*/ 91 w 293"/>
              <a:gd name="T3" fmla="*/ 70 h 71"/>
              <a:gd name="T4" fmla="*/ 81 w 293"/>
              <a:gd name="T5" fmla="*/ 60 h 71"/>
              <a:gd name="T6" fmla="*/ 61 w 293"/>
              <a:gd name="T7" fmla="*/ 40 h 71"/>
              <a:gd name="T8" fmla="*/ 30 w 293"/>
              <a:gd name="T9" fmla="*/ 60 h 71"/>
              <a:gd name="T10" fmla="*/ 10 w 293"/>
              <a:gd name="T11" fmla="*/ 60 h 71"/>
              <a:gd name="T12" fmla="*/ 10 w 293"/>
              <a:gd name="T13" fmla="*/ 40 h 71"/>
              <a:gd name="T14" fmla="*/ 50 w 293"/>
              <a:gd name="T15" fmla="*/ 10 h 71"/>
              <a:gd name="T16" fmla="*/ 71 w 293"/>
              <a:gd name="T17" fmla="*/ 10 h 71"/>
              <a:gd name="T18" fmla="*/ 91 w 293"/>
              <a:gd name="T19" fmla="*/ 30 h 71"/>
              <a:gd name="T20" fmla="*/ 121 w 293"/>
              <a:gd name="T21" fmla="*/ 10 h 71"/>
              <a:gd name="T22" fmla="*/ 141 w 293"/>
              <a:gd name="T23" fmla="*/ 10 h 71"/>
              <a:gd name="T24" fmla="*/ 171 w 293"/>
              <a:gd name="T25" fmla="*/ 30 h 71"/>
              <a:gd name="T26" fmla="*/ 192 w 293"/>
              <a:gd name="T27" fmla="*/ 10 h 71"/>
              <a:gd name="T28" fmla="*/ 212 w 293"/>
              <a:gd name="T29" fmla="*/ 10 h 71"/>
              <a:gd name="T30" fmla="*/ 242 w 293"/>
              <a:gd name="T31" fmla="*/ 30 h 71"/>
              <a:gd name="T32" fmla="*/ 262 w 293"/>
              <a:gd name="T33" fmla="*/ 10 h 71"/>
              <a:gd name="T34" fmla="*/ 282 w 293"/>
              <a:gd name="T35" fmla="*/ 10 h 71"/>
              <a:gd name="T36" fmla="*/ 282 w 293"/>
              <a:gd name="T37" fmla="*/ 30 h 71"/>
              <a:gd name="T38" fmla="*/ 252 w 293"/>
              <a:gd name="T39" fmla="*/ 60 h 71"/>
              <a:gd name="T40" fmla="*/ 232 w 293"/>
              <a:gd name="T41" fmla="*/ 60 h 71"/>
              <a:gd name="T42" fmla="*/ 202 w 293"/>
              <a:gd name="T43" fmla="*/ 40 h 71"/>
              <a:gd name="T44" fmla="*/ 182 w 293"/>
              <a:gd name="T45" fmla="*/ 60 h 71"/>
              <a:gd name="T46" fmla="*/ 151 w 293"/>
              <a:gd name="T47" fmla="*/ 60 h 71"/>
              <a:gd name="T48" fmla="*/ 131 w 293"/>
              <a:gd name="T49" fmla="*/ 40 h 71"/>
              <a:gd name="T50" fmla="*/ 101 w 293"/>
              <a:gd name="T51" fmla="*/ 60 h 71"/>
              <a:gd name="T52" fmla="*/ 91 w 293"/>
              <a:gd name="T5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3" h="71">
                <a:moveTo>
                  <a:pt x="91" y="70"/>
                </a:moveTo>
                <a:lnTo>
                  <a:pt x="91" y="70"/>
                </a:lnTo>
                <a:cubicBezTo>
                  <a:pt x="91" y="70"/>
                  <a:pt x="81" y="70"/>
                  <a:pt x="81" y="60"/>
                </a:cubicBezTo>
                <a:cubicBezTo>
                  <a:pt x="61" y="40"/>
                  <a:pt x="61" y="40"/>
                  <a:pt x="61" y="40"/>
                </a:cubicBezTo>
                <a:cubicBezTo>
                  <a:pt x="30" y="60"/>
                  <a:pt x="30" y="60"/>
                  <a:pt x="30" y="60"/>
                </a:cubicBezTo>
                <a:cubicBezTo>
                  <a:pt x="20" y="70"/>
                  <a:pt x="10" y="70"/>
                  <a:pt x="10" y="60"/>
                </a:cubicBezTo>
                <a:cubicBezTo>
                  <a:pt x="0" y="60"/>
                  <a:pt x="0" y="50"/>
                  <a:pt x="10" y="4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0"/>
                  <a:pt x="61" y="0"/>
                  <a:pt x="71" y="10"/>
                </a:cubicBezTo>
                <a:cubicBezTo>
                  <a:pt x="91" y="30"/>
                  <a:pt x="91" y="30"/>
                  <a:pt x="91" y="30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1" y="0"/>
                  <a:pt x="131" y="0"/>
                  <a:pt x="141" y="10"/>
                </a:cubicBezTo>
                <a:cubicBezTo>
                  <a:pt x="171" y="30"/>
                  <a:pt x="171" y="30"/>
                  <a:pt x="171" y="30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202" y="0"/>
                  <a:pt x="212" y="0"/>
                  <a:pt x="212" y="10"/>
                </a:cubicBezTo>
                <a:cubicBezTo>
                  <a:pt x="242" y="30"/>
                  <a:pt x="242" y="30"/>
                  <a:pt x="242" y="30"/>
                </a:cubicBezTo>
                <a:cubicBezTo>
                  <a:pt x="262" y="10"/>
                  <a:pt x="262" y="10"/>
                  <a:pt x="262" y="10"/>
                </a:cubicBezTo>
                <a:cubicBezTo>
                  <a:pt x="272" y="0"/>
                  <a:pt x="282" y="0"/>
                  <a:pt x="282" y="10"/>
                </a:cubicBezTo>
                <a:cubicBezTo>
                  <a:pt x="292" y="10"/>
                  <a:pt x="292" y="20"/>
                  <a:pt x="282" y="30"/>
                </a:cubicBezTo>
                <a:cubicBezTo>
                  <a:pt x="252" y="60"/>
                  <a:pt x="252" y="60"/>
                  <a:pt x="252" y="60"/>
                </a:cubicBezTo>
                <a:cubicBezTo>
                  <a:pt x="242" y="70"/>
                  <a:pt x="232" y="70"/>
                  <a:pt x="232" y="60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71" y="70"/>
                  <a:pt x="161" y="70"/>
                  <a:pt x="151" y="6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70"/>
                  <a:pt x="101" y="70"/>
                  <a:pt x="91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9">
            <a:extLst>
              <a:ext uri="{FF2B5EF4-FFF2-40B4-BE49-F238E27FC236}">
                <a16:creationId xmlns:a16="http://schemas.microsoft.com/office/drawing/2014/main" id="{B9CE135C-42A4-A344-82CD-05ABC041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532" y="5004924"/>
            <a:ext cx="184835" cy="56872"/>
          </a:xfrm>
          <a:custGeom>
            <a:avLst/>
            <a:gdLst>
              <a:gd name="T0" fmla="*/ 20 w 172"/>
              <a:gd name="T1" fmla="*/ 51 h 52"/>
              <a:gd name="T2" fmla="*/ 20 w 172"/>
              <a:gd name="T3" fmla="*/ 51 h 52"/>
              <a:gd name="T4" fmla="*/ 0 w 172"/>
              <a:gd name="T5" fmla="*/ 31 h 52"/>
              <a:gd name="T6" fmla="*/ 20 w 172"/>
              <a:gd name="T7" fmla="*/ 0 h 52"/>
              <a:gd name="T8" fmla="*/ 151 w 172"/>
              <a:gd name="T9" fmla="*/ 0 h 52"/>
              <a:gd name="T10" fmla="*/ 171 w 172"/>
              <a:gd name="T11" fmla="*/ 21 h 52"/>
              <a:gd name="T12" fmla="*/ 151 w 172"/>
              <a:gd name="T13" fmla="*/ 51 h 52"/>
              <a:gd name="T14" fmla="*/ 20 w 17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1"/>
                  <a:pt x="0" y="31"/>
                </a:cubicBezTo>
                <a:cubicBezTo>
                  <a:pt x="0" y="11"/>
                  <a:pt x="10" y="0"/>
                  <a:pt x="2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1" y="11"/>
                  <a:pt x="171" y="21"/>
                </a:cubicBezTo>
                <a:cubicBezTo>
                  <a:pt x="171" y="41"/>
                  <a:pt x="161" y="51"/>
                  <a:pt x="151" y="51"/>
                </a:cubicBezTo>
                <a:cubicBezTo>
                  <a:pt x="20" y="51"/>
                  <a:pt x="20" y="51"/>
                  <a:pt x="2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0">
            <a:extLst>
              <a:ext uri="{FF2B5EF4-FFF2-40B4-BE49-F238E27FC236}">
                <a16:creationId xmlns:a16="http://schemas.microsoft.com/office/drawing/2014/main" id="{8BC6FDD9-00D6-9941-9B9D-F951F360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114" y="5279804"/>
            <a:ext cx="184835" cy="56872"/>
          </a:xfrm>
          <a:custGeom>
            <a:avLst/>
            <a:gdLst>
              <a:gd name="T0" fmla="*/ 20 w 173"/>
              <a:gd name="T1" fmla="*/ 50 h 51"/>
              <a:gd name="T2" fmla="*/ 20 w 173"/>
              <a:gd name="T3" fmla="*/ 50 h 51"/>
              <a:gd name="T4" fmla="*/ 0 w 173"/>
              <a:gd name="T5" fmla="*/ 30 h 51"/>
              <a:gd name="T6" fmla="*/ 20 w 173"/>
              <a:gd name="T7" fmla="*/ 0 h 51"/>
              <a:gd name="T8" fmla="*/ 151 w 173"/>
              <a:gd name="T9" fmla="*/ 0 h 51"/>
              <a:gd name="T10" fmla="*/ 172 w 173"/>
              <a:gd name="T11" fmla="*/ 30 h 51"/>
              <a:gd name="T12" fmla="*/ 151 w 173"/>
              <a:gd name="T13" fmla="*/ 50 h 51"/>
              <a:gd name="T14" fmla="*/ 20 w 173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51">
                <a:moveTo>
                  <a:pt x="20" y="50"/>
                </a:moveTo>
                <a:lnTo>
                  <a:pt x="20" y="50"/>
                </a:lnTo>
                <a:cubicBezTo>
                  <a:pt x="10" y="50"/>
                  <a:pt x="0" y="40"/>
                  <a:pt x="0" y="30"/>
                </a:cubicBezTo>
                <a:cubicBezTo>
                  <a:pt x="0" y="20"/>
                  <a:pt x="10" y="0"/>
                  <a:pt x="2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2" y="0"/>
                  <a:pt x="172" y="10"/>
                  <a:pt x="172" y="30"/>
                </a:cubicBezTo>
                <a:cubicBezTo>
                  <a:pt x="172" y="40"/>
                  <a:pt x="162" y="50"/>
                  <a:pt x="151" y="50"/>
                </a:cubicBezTo>
                <a:cubicBezTo>
                  <a:pt x="20" y="50"/>
                  <a:pt x="20" y="50"/>
                  <a:pt x="2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1">
            <a:extLst>
              <a:ext uri="{FF2B5EF4-FFF2-40B4-BE49-F238E27FC236}">
                <a16:creationId xmlns:a16="http://schemas.microsoft.com/office/drawing/2014/main" id="{763C0F9E-0A7A-1B49-A5AA-711FBC746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114" y="5417246"/>
            <a:ext cx="184835" cy="56872"/>
          </a:xfrm>
          <a:custGeom>
            <a:avLst/>
            <a:gdLst>
              <a:gd name="T0" fmla="*/ 20 w 173"/>
              <a:gd name="T1" fmla="*/ 50 h 51"/>
              <a:gd name="T2" fmla="*/ 20 w 173"/>
              <a:gd name="T3" fmla="*/ 50 h 51"/>
              <a:gd name="T4" fmla="*/ 0 w 173"/>
              <a:gd name="T5" fmla="*/ 20 h 51"/>
              <a:gd name="T6" fmla="*/ 20 w 173"/>
              <a:gd name="T7" fmla="*/ 0 h 51"/>
              <a:gd name="T8" fmla="*/ 151 w 173"/>
              <a:gd name="T9" fmla="*/ 0 h 51"/>
              <a:gd name="T10" fmla="*/ 151 w 173"/>
              <a:gd name="T11" fmla="*/ 0 h 51"/>
              <a:gd name="T12" fmla="*/ 172 w 173"/>
              <a:gd name="T13" fmla="*/ 20 h 51"/>
              <a:gd name="T14" fmla="*/ 151 w 173"/>
              <a:gd name="T15" fmla="*/ 50 h 51"/>
              <a:gd name="T16" fmla="*/ 20 w 173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51">
                <a:moveTo>
                  <a:pt x="20" y="50"/>
                </a:moveTo>
                <a:lnTo>
                  <a:pt x="20" y="50"/>
                </a:ln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51" y="0"/>
                  <a:pt x="151" y="0"/>
                  <a:pt x="151" y="0"/>
                </a:cubicBezTo>
                <a:lnTo>
                  <a:pt x="151" y="0"/>
                </a:lnTo>
                <a:cubicBezTo>
                  <a:pt x="162" y="0"/>
                  <a:pt x="172" y="10"/>
                  <a:pt x="172" y="20"/>
                </a:cubicBezTo>
                <a:cubicBezTo>
                  <a:pt x="172" y="40"/>
                  <a:pt x="162" y="50"/>
                  <a:pt x="151" y="50"/>
                </a:cubicBezTo>
                <a:cubicBezTo>
                  <a:pt x="20" y="50"/>
                  <a:pt x="20" y="50"/>
                  <a:pt x="2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2">
            <a:extLst>
              <a:ext uri="{FF2B5EF4-FFF2-40B4-BE49-F238E27FC236}">
                <a16:creationId xmlns:a16="http://schemas.microsoft.com/office/drawing/2014/main" id="{8CD008DA-AAB2-364F-A812-775CEFF4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114" y="5549947"/>
            <a:ext cx="184835" cy="66351"/>
          </a:xfrm>
          <a:custGeom>
            <a:avLst/>
            <a:gdLst>
              <a:gd name="T0" fmla="*/ 20 w 173"/>
              <a:gd name="T1" fmla="*/ 60 h 61"/>
              <a:gd name="T2" fmla="*/ 20 w 173"/>
              <a:gd name="T3" fmla="*/ 60 h 61"/>
              <a:gd name="T4" fmla="*/ 0 w 173"/>
              <a:gd name="T5" fmla="*/ 30 h 61"/>
              <a:gd name="T6" fmla="*/ 20 w 173"/>
              <a:gd name="T7" fmla="*/ 10 h 61"/>
              <a:gd name="T8" fmla="*/ 151 w 173"/>
              <a:gd name="T9" fmla="*/ 0 h 61"/>
              <a:gd name="T10" fmla="*/ 172 w 173"/>
              <a:gd name="T11" fmla="*/ 30 h 61"/>
              <a:gd name="T12" fmla="*/ 151 w 173"/>
              <a:gd name="T13" fmla="*/ 50 h 61"/>
              <a:gd name="T14" fmla="*/ 20 w 173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61">
                <a:moveTo>
                  <a:pt x="20" y="60"/>
                </a:moveTo>
                <a:lnTo>
                  <a:pt x="20" y="60"/>
                </a:lnTo>
                <a:cubicBezTo>
                  <a:pt x="10" y="60"/>
                  <a:pt x="0" y="40"/>
                  <a:pt x="0" y="30"/>
                </a:cubicBezTo>
                <a:cubicBezTo>
                  <a:pt x="0" y="20"/>
                  <a:pt x="10" y="10"/>
                  <a:pt x="20" y="1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2" y="0"/>
                  <a:pt x="172" y="20"/>
                  <a:pt x="172" y="30"/>
                </a:cubicBezTo>
                <a:cubicBezTo>
                  <a:pt x="172" y="40"/>
                  <a:pt x="162" y="50"/>
                  <a:pt x="151" y="50"/>
                </a:cubicBezTo>
                <a:cubicBezTo>
                  <a:pt x="20" y="60"/>
                  <a:pt x="20" y="60"/>
                  <a:pt x="2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3">
            <a:extLst>
              <a:ext uri="{FF2B5EF4-FFF2-40B4-BE49-F238E27FC236}">
                <a16:creationId xmlns:a16="http://schemas.microsoft.com/office/drawing/2014/main" id="{23E8B536-4090-A54E-9B97-7712EDDD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532" y="5279804"/>
            <a:ext cx="327015" cy="56872"/>
          </a:xfrm>
          <a:custGeom>
            <a:avLst/>
            <a:gdLst>
              <a:gd name="T0" fmla="*/ 272 w 304"/>
              <a:gd name="T1" fmla="*/ 50 h 51"/>
              <a:gd name="T2" fmla="*/ 272 w 304"/>
              <a:gd name="T3" fmla="*/ 50 h 51"/>
              <a:gd name="T4" fmla="*/ 20 w 304"/>
              <a:gd name="T5" fmla="*/ 50 h 51"/>
              <a:gd name="T6" fmla="*/ 0 w 304"/>
              <a:gd name="T7" fmla="*/ 30 h 51"/>
              <a:gd name="T8" fmla="*/ 20 w 304"/>
              <a:gd name="T9" fmla="*/ 0 h 51"/>
              <a:gd name="T10" fmla="*/ 272 w 304"/>
              <a:gd name="T11" fmla="*/ 0 h 51"/>
              <a:gd name="T12" fmla="*/ 303 w 304"/>
              <a:gd name="T13" fmla="*/ 30 h 51"/>
              <a:gd name="T14" fmla="*/ 272 w 30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1">
                <a:moveTo>
                  <a:pt x="272" y="50"/>
                </a:moveTo>
                <a:lnTo>
                  <a:pt x="272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2" y="0"/>
                  <a:pt x="303" y="10"/>
                  <a:pt x="303" y="30"/>
                </a:cubicBezTo>
                <a:cubicBezTo>
                  <a:pt x="303" y="40"/>
                  <a:pt x="292" y="50"/>
                  <a:pt x="27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4">
            <a:extLst>
              <a:ext uri="{FF2B5EF4-FFF2-40B4-BE49-F238E27FC236}">
                <a16:creationId xmlns:a16="http://schemas.microsoft.com/office/drawing/2014/main" id="{70E857EA-C807-BB45-8FB2-39283E4F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532" y="5417246"/>
            <a:ext cx="327015" cy="56872"/>
          </a:xfrm>
          <a:custGeom>
            <a:avLst/>
            <a:gdLst>
              <a:gd name="T0" fmla="*/ 272 w 304"/>
              <a:gd name="T1" fmla="*/ 50 h 51"/>
              <a:gd name="T2" fmla="*/ 272 w 304"/>
              <a:gd name="T3" fmla="*/ 50 h 51"/>
              <a:gd name="T4" fmla="*/ 20 w 304"/>
              <a:gd name="T5" fmla="*/ 50 h 51"/>
              <a:gd name="T6" fmla="*/ 0 w 304"/>
              <a:gd name="T7" fmla="*/ 20 h 51"/>
              <a:gd name="T8" fmla="*/ 20 w 304"/>
              <a:gd name="T9" fmla="*/ 0 h 51"/>
              <a:gd name="T10" fmla="*/ 272 w 304"/>
              <a:gd name="T11" fmla="*/ 0 h 51"/>
              <a:gd name="T12" fmla="*/ 303 w 304"/>
              <a:gd name="T13" fmla="*/ 20 h 51"/>
              <a:gd name="T14" fmla="*/ 272 w 30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1">
                <a:moveTo>
                  <a:pt x="272" y="50"/>
                </a:moveTo>
                <a:lnTo>
                  <a:pt x="272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2" y="0"/>
                  <a:pt x="303" y="10"/>
                  <a:pt x="303" y="20"/>
                </a:cubicBezTo>
                <a:cubicBezTo>
                  <a:pt x="303" y="40"/>
                  <a:pt x="292" y="50"/>
                  <a:pt x="27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5">
            <a:extLst>
              <a:ext uri="{FF2B5EF4-FFF2-40B4-BE49-F238E27FC236}">
                <a16:creationId xmlns:a16="http://schemas.microsoft.com/office/drawing/2014/main" id="{603ABED0-76D8-4541-BA95-6D72EA48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532" y="5559426"/>
            <a:ext cx="327015" cy="56872"/>
          </a:xfrm>
          <a:custGeom>
            <a:avLst/>
            <a:gdLst>
              <a:gd name="T0" fmla="*/ 272 w 304"/>
              <a:gd name="T1" fmla="*/ 50 h 51"/>
              <a:gd name="T2" fmla="*/ 272 w 304"/>
              <a:gd name="T3" fmla="*/ 50 h 51"/>
              <a:gd name="T4" fmla="*/ 20 w 304"/>
              <a:gd name="T5" fmla="*/ 50 h 51"/>
              <a:gd name="T6" fmla="*/ 0 w 304"/>
              <a:gd name="T7" fmla="*/ 20 h 51"/>
              <a:gd name="T8" fmla="*/ 20 w 304"/>
              <a:gd name="T9" fmla="*/ 0 h 51"/>
              <a:gd name="T10" fmla="*/ 272 w 304"/>
              <a:gd name="T11" fmla="*/ 0 h 51"/>
              <a:gd name="T12" fmla="*/ 303 w 304"/>
              <a:gd name="T13" fmla="*/ 20 h 51"/>
              <a:gd name="T14" fmla="*/ 272 w 30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1">
                <a:moveTo>
                  <a:pt x="272" y="50"/>
                </a:moveTo>
                <a:lnTo>
                  <a:pt x="272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2" y="0"/>
                  <a:pt x="303" y="10"/>
                  <a:pt x="303" y="20"/>
                </a:cubicBezTo>
                <a:cubicBezTo>
                  <a:pt x="303" y="40"/>
                  <a:pt x="292" y="50"/>
                  <a:pt x="27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6">
            <a:extLst>
              <a:ext uri="{FF2B5EF4-FFF2-40B4-BE49-F238E27FC236}">
                <a16:creationId xmlns:a16="http://schemas.microsoft.com/office/drawing/2014/main" id="{89D5EDA3-650F-844A-A7A5-E67913B5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532" y="5701606"/>
            <a:ext cx="175356" cy="175353"/>
          </a:xfrm>
          <a:custGeom>
            <a:avLst/>
            <a:gdLst>
              <a:gd name="T0" fmla="*/ 151 w 162"/>
              <a:gd name="T1" fmla="*/ 161 h 162"/>
              <a:gd name="T2" fmla="*/ 151 w 162"/>
              <a:gd name="T3" fmla="*/ 161 h 162"/>
              <a:gd name="T4" fmla="*/ 20 w 162"/>
              <a:gd name="T5" fmla="*/ 161 h 162"/>
              <a:gd name="T6" fmla="*/ 0 w 162"/>
              <a:gd name="T7" fmla="*/ 141 h 162"/>
              <a:gd name="T8" fmla="*/ 0 w 162"/>
              <a:gd name="T9" fmla="*/ 10 h 162"/>
              <a:gd name="T10" fmla="*/ 20 w 162"/>
              <a:gd name="T11" fmla="*/ 0 h 162"/>
              <a:gd name="T12" fmla="*/ 151 w 162"/>
              <a:gd name="T13" fmla="*/ 0 h 162"/>
              <a:gd name="T14" fmla="*/ 161 w 162"/>
              <a:gd name="T15" fmla="*/ 10 h 162"/>
              <a:gd name="T16" fmla="*/ 161 w 162"/>
              <a:gd name="T17" fmla="*/ 141 h 162"/>
              <a:gd name="T18" fmla="*/ 151 w 162"/>
              <a:gd name="T19" fmla="*/ 161 h 162"/>
              <a:gd name="T20" fmla="*/ 40 w 162"/>
              <a:gd name="T21" fmla="*/ 121 h 162"/>
              <a:gd name="T22" fmla="*/ 40 w 162"/>
              <a:gd name="T23" fmla="*/ 121 h 162"/>
              <a:gd name="T24" fmla="*/ 131 w 162"/>
              <a:gd name="T25" fmla="*/ 121 h 162"/>
              <a:gd name="T26" fmla="*/ 131 w 162"/>
              <a:gd name="T27" fmla="*/ 30 h 162"/>
              <a:gd name="T28" fmla="*/ 40 w 162"/>
              <a:gd name="T29" fmla="*/ 30 h 162"/>
              <a:gd name="T30" fmla="*/ 40 w 162"/>
              <a:gd name="T31" fmla="*/ 12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62">
                <a:moveTo>
                  <a:pt x="151" y="161"/>
                </a:moveTo>
                <a:lnTo>
                  <a:pt x="151" y="161"/>
                </a:lnTo>
                <a:cubicBezTo>
                  <a:pt x="20" y="161"/>
                  <a:pt x="20" y="161"/>
                  <a:pt x="20" y="161"/>
                </a:cubicBezTo>
                <a:cubicBezTo>
                  <a:pt x="10" y="161"/>
                  <a:pt x="0" y="151"/>
                  <a:pt x="0" y="14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0" y="0"/>
                  <a:pt x="2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61" y="10"/>
                  <a:pt x="161" y="10"/>
                </a:cubicBezTo>
                <a:cubicBezTo>
                  <a:pt x="161" y="141"/>
                  <a:pt x="161" y="141"/>
                  <a:pt x="161" y="141"/>
                </a:cubicBezTo>
                <a:cubicBezTo>
                  <a:pt x="161" y="151"/>
                  <a:pt x="161" y="161"/>
                  <a:pt x="151" y="161"/>
                </a:cubicBezTo>
                <a:close/>
                <a:moveTo>
                  <a:pt x="40" y="121"/>
                </a:moveTo>
                <a:lnTo>
                  <a:pt x="40" y="121"/>
                </a:lnTo>
                <a:cubicBezTo>
                  <a:pt x="131" y="121"/>
                  <a:pt x="131" y="121"/>
                  <a:pt x="131" y="121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40" y="30"/>
                  <a:pt x="40" y="30"/>
                  <a:pt x="40" y="30"/>
                </a:cubicBezTo>
                <a:lnTo>
                  <a:pt x="40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7">
            <a:extLst>
              <a:ext uri="{FF2B5EF4-FFF2-40B4-BE49-F238E27FC236}">
                <a16:creationId xmlns:a16="http://schemas.microsoft.com/office/drawing/2014/main" id="{464D33D5-EA35-0A4E-866E-D8A04010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114" y="4734784"/>
            <a:ext cx="184835" cy="184832"/>
          </a:xfrm>
          <a:custGeom>
            <a:avLst/>
            <a:gdLst>
              <a:gd name="T0" fmla="*/ 91 w 173"/>
              <a:gd name="T1" fmla="*/ 172 h 173"/>
              <a:gd name="T2" fmla="*/ 91 w 173"/>
              <a:gd name="T3" fmla="*/ 172 h 173"/>
              <a:gd name="T4" fmla="*/ 0 w 173"/>
              <a:gd name="T5" fmla="*/ 91 h 173"/>
              <a:gd name="T6" fmla="*/ 91 w 173"/>
              <a:gd name="T7" fmla="*/ 0 h 173"/>
              <a:gd name="T8" fmla="*/ 172 w 173"/>
              <a:gd name="T9" fmla="*/ 91 h 173"/>
              <a:gd name="T10" fmla="*/ 91 w 173"/>
              <a:gd name="T11" fmla="*/ 172 h 173"/>
              <a:gd name="T12" fmla="*/ 91 w 173"/>
              <a:gd name="T13" fmla="*/ 51 h 173"/>
              <a:gd name="T14" fmla="*/ 91 w 173"/>
              <a:gd name="T15" fmla="*/ 51 h 173"/>
              <a:gd name="T16" fmla="*/ 51 w 173"/>
              <a:gd name="T17" fmla="*/ 91 h 173"/>
              <a:gd name="T18" fmla="*/ 91 w 173"/>
              <a:gd name="T19" fmla="*/ 131 h 173"/>
              <a:gd name="T20" fmla="*/ 121 w 173"/>
              <a:gd name="T21" fmla="*/ 91 h 173"/>
              <a:gd name="T22" fmla="*/ 91 w 173"/>
              <a:gd name="T23" fmla="*/ 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73">
                <a:moveTo>
                  <a:pt x="91" y="172"/>
                </a:moveTo>
                <a:lnTo>
                  <a:pt x="91" y="172"/>
                </a:lnTo>
                <a:cubicBezTo>
                  <a:pt x="41" y="172"/>
                  <a:pt x="0" y="131"/>
                  <a:pt x="0" y="91"/>
                </a:cubicBezTo>
                <a:cubicBezTo>
                  <a:pt x="0" y="41"/>
                  <a:pt x="41" y="0"/>
                  <a:pt x="91" y="0"/>
                </a:cubicBezTo>
                <a:cubicBezTo>
                  <a:pt x="131" y="0"/>
                  <a:pt x="172" y="41"/>
                  <a:pt x="172" y="91"/>
                </a:cubicBezTo>
                <a:cubicBezTo>
                  <a:pt x="172" y="131"/>
                  <a:pt x="131" y="172"/>
                  <a:pt x="91" y="172"/>
                </a:cubicBezTo>
                <a:close/>
                <a:moveTo>
                  <a:pt x="91" y="51"/>
                </a:moveTo>
                <a:lnTo>
                  <a:pt x="91" y="51"/>
                </a:lnTo>
                <a:cubicBezTo>
                  <a:pt x="61" y="51"/>
                  <a:pt x="51" y="61"/>
                  <a:pt x="51" y="91"/>
                </a:cubicBezTo>
                <a:cubicBezTo>
                  <a:pt x="51" y="111"/>
                  <a:pt x="61" y="131"/>
                  <a:pt x="91" y="131"/>
                </a:cubicBezTo>
                <a:cubicBezTo>
                  <a:pt x="111" y="131"/>
                  <a:pt x="121" y="111"/>
                  <a:pt x="121" y="91"/>
                </a:cubicBezTo>
                <a:cubicBezTo>
                  <a:pt x="121" y="61"/>
                  <a:pt x="111" y="51"/>
                  <a:pt x="91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8">
            <a:extLst>
              <a:ext uri="{FF2B5EF4-FFF2-40B4-BE49-F238E27FC236}">
                <a16:creationId xmlns:a16="http://schemas.microsoft.com/office/drawing/2014/main" id="{7D9A3290-1797-064F-BFCA-3590795E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2925" y="4625778"/>
            <a:ext cx="867295" cy="1364925"/>
          </a:xfrm>
          <a:custGeom>
            <a:avLst/>
            <a:gdLst>
              <a:gd name="T0" fmla="*/ 20 w 807"/>
              <a:gd name="T1" fmla="*/ 1260 h 1271"/>
              <a:gd name="T2" fmla="*/ 0 w 807"/>
              <a:gd name="T3" fmla="*/ 1240 h 1271"/>
              <a:gd name="T4" fmla="*/ 0 w 807"/>
              <a:gd name="T5" fmla="*/ 40 h 1271"/>
              <a:gd name="T6" fmla="*/ 776 w 807"/>
              <a:gd name="T7" fmla="*/ 0 h 1271"/>
              <a:gd name="T8" fmla="*/ 806 w 807"/>
              <a:gd name="T9" fmla="*/ 1179 h 1271"/>
              <a:gd name="T10" fmla="*/ 796 w 807"/>
              <a:gd name="T11" fmla="*/ 1260 h 1271"/>
              <a:gd name="T12" fmla="*/ 726 w 807"/>
              <a:gd name="T13" fmla="*/ 1199 h 1271"/>
              <a:gd name="T14" fmla="*/ 655 w 807"/>
              <a:gd name="T15" fmla="*/ 1260 h 1271"/>
              <a:gd name="T16" fmla="*/ 645 w 807"/>
              <a:gd name="T17" fmla="*/ 1260 h 1271"/>
              <a:gd name="T18" fmla="*/ 554 w 807"/>
              <a:gd name="T19" fmla="*/ 1250 h 1271"/>
              <a:gd name="T20" fmla="*/ 534 w 807"/>
              <a:gd name="T21" fmla="*/ 1260 h 1271"/>
              <a:gd name="T22" fmla="*/ 463 w 807"/>
              <a:gd name="T23" fmla="*/ 1199 h 1271"/>
              <a:gd name="T24" fmla="*/ 403 w 807"/>
              <a:gd name="T25" fmla="*/ 1260 h 1271"/>
              <a:gd name="T26" fmla="*/ 383 w 807"/>
              <a:gd name="T27" fmla="*/ 1250 h 1271"/>
              <a:gd name="T28" fmla="*/ 292 w 807"/>
              <a:gd name="T29" fmla="*/ 1250 h 1271"/>
              <a:gd name="T30" fmla="*/ 282 w 807"/>
              <a:gd name="T31" fmla="*/ 1260 h 1271"/>
              <a:gd name="T32" fmla="*/ 212 w 807"/>
              <a:gd name="T33" fmla="*/ 1199 h 1271"/>
              <a:gd name="T34" fmla="*/ 151 w 807"/>
              <a:gd name="T35" fmla="*/ 1260 h 1271"/>
              <a:gd name="T36" fmla="*/ 131 w 807"/>
              <a:gd name="T37" fmla="*/ 1260 h 1271"/>
              <a:gd name="T38" fmla="*/ 40 w 807"/>
              <a:gd name="T39" fmla="*/ 1260 h 1271"/>
              <a:gd name="T40" fmla="*/ 595 w 807"/>
              <a:gd name="T41" fmla="*/ 1139 h 1271"/>
              <a:gd name="T42" fmla="*/ 595 w 807"/>
              <a:gd name="T43" fmla="*/ 1139 h 1271"/>
              <a:gd name="T44" fmla="*/ 655 w 807"/>
              <a:gd name="T45" fmla="*/ 1199 h 1271"/>
              <a:gd name="T46" fmla="*/ 726 w 807"/>
              <a:gd name="T47" fmla="*/ 1139 h 1271"/>
              <a:gd name="T48" fmla="*/ 736 w 807"/>
              <a:gd name="T49" fmla="*/ 1149 h 1271"/>
              <a:gd name="T50" fmla="*/ 756 w 807"/>
              <a:gd name="T51" fmla="*/ 50 h 1271"/>
              <a:gd name="T52" fmla="*/ 50 w 807"/>
              <a:gd name="T53" fmla="*/ 1169 h 1271"/>
              <a:gd name="T54" fmla="*/ 91 w 807"/>
              <a:gd name="T55" fmla="*/ 1139 h 1271"/>
              <a:gd name="T56" fmla="*/ 111 w 807"/>
              <a:gd name="T57" fmla="*/ 1149 h 1271"/>
              <a:gd name="T58" fmla="*/ 192 w 807"/>
              <a:gd name="T59" fmla="*/ 1149 h 1271"/>
              <a:gd name="T60" fmla="*/ 212 w 807"/>
              <a:gd name="T61" fmla="*/ 1139 h 1271"/>
              <a:gd name="T62" fmla="*/ 282 w 807"/>
              <a:gd name="T63" fmla="*/ 1199 h 1271"/>
              <a:gd name="T64" fmla="*/ 342 w 807"/>
              <a:gd name="T65" fmla="*/ 1139 h 1271"/>
              <a:gd name="T66" fmla="*/ 403 w 807"/>
              <a:gd name="T67" fmla="*/ 1199 h 1271"/>
              <a:gd name="T68" fmla="*/ 463 w 807"/>
              <a:gd name="T69" fmla="*/ 1139 h 1271"/>
              <a:gd name="T70" fmla="*/ 484 w 807"/>
              <a:gd name="T71" fmla="*/ 1149 h 1271"/>
              <a:gd name="T72" fmla="*/ 574 w 807"/>
              <a:gd name="T73" fmla="*/ 1149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7" h="1271">
                <a:moveTo>
                  <a:pt x="20" y="1260"/>
                </a:moveTo>
                <a:lnTo>
                  <a:pt x="20" y="1260"/>
                </a:lnTo>
                <a:lnTo>
                  <a:pt x="20" y="1260"/>
                </a:lnTo>
                <a:cubicBezTo>
                  <a:pt x="10" y="1260"/>
                  <a:pt x="0" y="1250"/>
                  <a:pt x="0" y="1240"/>
                </a:cubicBezTo>
                <a:cubicBezTo>
                  <a:pt x="0" y="1179"/>
                  <a:pt x="0" y="1179"/>
                  <a:pt x="0" y="117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796" y="0"/>
                  <a:pt x="806" y="20"/>
                  <a:pt x="806" y="40"/>
                </a:cubicBezTo>
                <a:cubicBezTo>
                  <a:pt x="806" y="1179"/>
                  <a:pt x="806" y="1179"/>
                  <a:pt x="806" y="1179"/>
                </a:cubicBezTo>
                <a:cubicBezTo>
                  <a:pt x="806" y="1240"/>
                  <a:pt x="806" y="1240"/>
                  <a:pt x="806" y="1240"/>
                </a:cubicBezTo>
                <a:cubicBezTo>
                  <a:pt x="806" y="1250"/>
                  <a:pt x="806" y="1260"/>
                  <a:pt x="796" y="1260"/>
                </a:cubicBezTo>
                <a:cubicBezTo>
                  <a:pt x="786" y="1270"/>
                  <a:pt x="776" y="1260"/>
                  <a:pt x="766" y="1260"/>
                </a:cubicBezTo>
                <a:cubicBezTo>
                  <a:pt x="726" y="1199"/>
                  <a:pt x="726" y="1199"/>
                  <a:pt x="726" y="1199"/>
                </a:cubicBezTo>
                <a:cubicBezTo>
                  <a:pt x="675" y="1250"/>
                  <a:pt x="675" y="1250"/>
                  <a:pt x="675" y="1250"/>
                </a:cubicBezTo>
                <a:cubicBezTo>
                  <a:pt x="675" y="1260"/>
                  <a:pt x="665" y="1260"/>
                  <a:pt x="655" y="1260"/>
                </a:cubicBezTo>
                <a:lnTo>
                  <a:pt x="655" y="1260"/>
                </a:lnTo>
                <a:lnTo>
                  <a:pt x="645" y="1260"/>
                </a:lnTo>
                <a:cubicBezTo>
                  <a:pt x="595" y="1199"/>
                  <a:pt x="595" y="1199"/>
                  <a:pt x="595" y="1199"/>
                </a:cubicBezTo>
                <a:cubicBezTo>
                  <a:pt x="554" y="1250"/>
                  <a:pt x="554" y="1250"/>
                  <a:pt x="554" y="1250"/>
                </a:cubicBezTo>
                <a:cubicBezTo>
                  <a:pt x="544" y="1260"/>
                  <a:pt x="544" y="1260"/>
                  <a:pt x="534" y="1260"/>
                </a:cubicBezTo>
                <a:lnTo>
                  <a:pt x="534" y="1260"/>
                </a:lnTo>
                <a:cubicBezTo>
                  <a:pt x="524" y="1260"/>
                  <a:pt x="514" y="1260"/>
                  <a:pt x="514" y="1250"/>
                </a:cubicBezTo>
                <a:cubicBezTo>
                  <a:pt x="463" y="1199"/>
                  <a:pt x="463" y="1199"/>
                  <a:pt x="463" y="1199"/>
                </a:cubicBezTo>
                <a:cubicBezTo>
                  <a:pt x="423" y="1250"/>
                  <a:pt x="423" y="1250"/>
                  <a:pt x="423" y="1250"/>
                </a:cubicBezTo>
                <a:cubicBezTo>
                  <a:pt x="423" y="1260"/>
                  <a:pt x="413" y="1260"/>
                  <a:pt x="403" y="1260"/>
                </a:cubicBezTo>
                <a:lnTo>
                  <a:pt x="403" y="1260"/>
                </a:lnTo>
                <a:cubicBezTo>
                  <a:pt x="403" y="1260"/>
                  <a:pt x="393" y="1260"/>
                  <a:pt x="383" y="1250"/>
                </a:cubicBezTo>
                <a:cubicBezTo>
                  <a:pt x="342" y="1199"/>
                  <a:pt x="342" y="1199"/>
                  <a:pt x="342" y="1199"/>
                </a:cubicBezTo>
                <a:cubicBezTo>
                  <a:pt x="292" y="1250"/>
                  <a:pt x="292" y="1250"/>
                  <a:pt x="292" y="1250"/>
                </a:cubicBezTo>
                <a:cubicBezTo>
                  <a:pt x="292" y="1260"/>
                  <a:pt x="282" y="1260"/>
                  <a:pt x="282" y="1260"/>
                </a:cubicBezTo>
                <a:lnTo>
                  <a:pt x="282" y="1260"/>
                </a:lnTo>
                <a:cubicBezTo>
                  <a:pt x="272" y="1260"/>
                  <a:pt x="262" y="1260"/>
                  <a:pt x="262" y="1250"/>
                </a:cubicBezTo>
                <a:cubicBezTo>
                  <a:pt x="212" y="1199"/>
                  <a:pt x="212" y="1199"/>
                  <a:pt x="212" y="1199"/>
                </a:cubicBezTo>
                <a:cubicBezTo>
                  <a:pt x="171" y="1260"/>
                  <a:pt x="171" y="1260"/>
                  <a:pt x="171" y="1260"/>
                </a:cubicBezTo>
                <a:cubicBezTo>
                  <a:pt x="161" y="1260"/>
                  <a:pt x="161" y="1260"/>
                  <a:pt x="151" y="1260"/>
                </a:cubicBezTo>
                <a:lnTo>
                  <a:pt x="151" y="1260"/>
                </a:lnTo>
                <a:cubicBezTo>
                  <a:pt x="141" y="1260"/>
                  <a:pt x="141" y="1260"/>
                  <a:pt x="131" y="1260"/>
                </a:cubicBezTo>
                <a:cubicBezTo>
                  <a:pt x="91" y="1210"/>
                  <a:pt x="91" y="1210"/>
                  <a:pt x="91" y="1210"/>
                </a:cubicBezTo>
                <a:cubicBezTo>
                  <a:pt x="40" y="1260"/>
                  <a:pt x="40" y="1260"/>
                  <a:pt x="40" y="1260"/>
                </a:cubicBezTo>
                <a:cubicBezTo>
                  <a:pt x="40" y="1260"/>
                  <a:pt x="30" y="1260"/>
                  <a:pt x="20" y="1260"/>
                </a:cubicBezTo>
                <a:close/>
                <a:moveTo>
                  <a:pt x="595" y="1139"/>
                </a:moveTo>
                <a:lnTo>
                  <a:pt x="595" y="1139"/>
                </a:lnTo>
                <a:lnTo>
                  <a:pt x="595" y="1139"/>
                </a:lnTo>
                <a:cubicBezTo>
                  <a:pt x="605" y="1139"/>
                  <a:pt x="605" y="1149"/>
                  <a:pt x="615" y="1149"/>
                </a:cubicBezTo>
                <a:cubicBezTo>
                  <a:pt x="655" y="1199"/>
                  <a:pt x="655" y="1199"/>
                  <a:pt x="655" y="1199"/>
                </a:cubicBezTo>
                <a:cubicBezTo>
                  <a:pt x="705" y="1149"/>
                  <a:pt x="705" y="1149"/>
                  <a:pt x="705" y="1149"/>
                </a:cubicBezTo>
                <a:cubicBezTo>
                  <a:pt x="705" y="1149"/>
                  <a:pt x="716" y="1139"/>
                  <a:pt x="726" y="1139"/>
                </a:cubicBezTo>
                <a:lnTo>
                  <a:pt x="726" y="1139"/>
                </a:lnTo>
                <a:lnTo>
                  <a:pt x="736" y="1149"/>
                </a:lnTo>
                <a:cubicBezTo>
                  <a:pt x="756" y="1169"/>
                  <a:pt x="756" y="1169"/>
                  <a:pt x="756" y="1169"/>
                </a:cubicBezTo>
                <a:cubicBezTo>
                  <a:pt x="756" y="50"/>
                  <a:pt x="756" y="50"/>
                  <a:pt x="756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1169"/>
                  <a:pt x="50" y="1169"/>
                  <a:pt x="50" y="1169"/>
                </a:cubicBezTo>
                <a:cubicBezTo>
                  <a:pt x="71" y="1149"/>
                  <a:pt x="71" y="1149"/>
                  <a:pt x="71" y="1149"/>
                </a:cubicBezTo>
                <a:cubicBezTo>
                  <a:pt x="71" y="1149"/>
                  <a:pt x="81" y="1139"/>
                  <a:pt x="91" y="1139"/>
                </a:cubicBezTo>
                <a:lnTo>
                  <a:pt x="91" y="1139"/>
                </a:lnTo>
                <a:cubicBezTo>
                  <a:pt x="101" y="1139"/>
                  <a:pt x="101" y="1149"/>
                  <a:pt x="111" y="1149"/>
                </a:cubicBezTo>
                <a:cubicBezTo>
                  <a:pt x="151" y="1199"/>
                  <a:pt x="151" y="1199"/>
                  <a:pt x="151" y="1199"/>
                </a:cubicBezTo>
                <a:cubicBezTo>
                  <a:pt x="192" y="1149"/>
                  <a:pt x="192" y="1149"/>
                  <a:pt x="192" y="1149"/>
                </a:cubicBezTo>
                <a:cubicBezTo>
                  <a:pt x="202" y="1149"/>
                  <a:pt x="212" y="1139"/>
                  <a:pt x="212" y="1139"/>
                </a:cubicBezTo>
                <a:lnTo>
                  <a:pt x="212" y="1139"/>
                </a:lnTo>
                <a:cubicBezTo>
                  <a:pt x="222" y="1139"/>
                  <a:pt x="232" y="1149"/>
                  <a:pt x="232" y="1149"/>
                </a:cubicBezTo>
                <a:cubicBezTo>
                  <a:pt x="282" y="1199"/>
                  <a:pt x="282" y="1199"/>
                  <a:pt x="282" y="1199"/>
                </a:cubicBezTo>
                <a:cubicBezTo>
                  <a:pt x="322" y="1149"/>
                  <a:pt x="322" y="1149"/>
                  <a:pt x="322" y="1149"/>
                </a:cubicBezTo>
                <a:cubicBezTo>
                  <a:pt x="322" y="1149"/>
                  <a:pt x="332" y="1139"/>
                  <a:pt x="342" y="1139"/>
                </a:cubicBezTo>
                <a:cubicBezTo>
                  <a:pt x="353" y="1139"/>
                  <a:pt x="353" y="1149"/>
                  <a:pt x="363" y="1149"/>
                </a:cubicBezTo>
                <a:cubicBezTo>
                  <a:pt x="403" y="1199"/>
                  <a:pt x="403" y="1199"/>
                  <a:pt x="403" y="1199"/>
                </a:cubicBezTo>
                <a:cubicBezTo>
                  <a:pt x="453" y="1149"/>
                  <a:pt x="453" y="1149"/>
                  <a:pt x="453" y="1149"/>
                </a:cubicBezTo>
                <a:lnTo>
                  <a:pt x="463" y="1139"/>
                </a:lnTo>
                <a:lnTo>
                  <a:pt x="463" y="1139"/>
                </a:lnTo>
                <a:cubicBezTo>
                  <a:pt x="473" y="1139"/>
                  <a:pt x="484" y="1149"/>
                  <a:pt x="484" y="1149"/>
                </a:cubicBezTo>
                <a:cubicBezTo>
                  <a:pt x="534" y="1199"/>
                  <a:pt x="534" y="1199"/>
                  <a:pt x="534" y="1199"/>
                </a:cubicBezTo>
                <a:cubicBezTo>
                  <a:pt x="574" y="1149"/>
                  <a:pt x="574" y="1149"/>
                  <a:pt x="574" y="1149"/>
                </a:cubicBezTo>
                <a:cubicBezTo>
                  <a:pt x="584" y="1149"/>
                  <a:pt x="584" y="1139"/>
                  <a:pt x="595" y="11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9">
            <a:extLst>
              <a:ext uri="{FF2B5EF4-FFF2-40B4-BE49-F238E27FC236}">
                <a16:creationId xmlns:a16="http://schemas.microsoft.com/office/drawing/2014/main" id="{6A51E7DA-6A8E-4843-9800-D7FE1BB9F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5626" y="4734784"/>
            <a:ext cx="194311" cy="184832"/>
          </a:xfrm>
          <a:custGeom>
            <a:avLst/>
            <a:gdLst>
              <a:gd name="T0" fmla="*/ 91 w 182"/>
              <a:gd name="T1" fmla="*/ 172 h 173"/>
              <a:gd name="T2" fmla="*/ 91 w 182"/>
              <a:gd name="T3" fmla="*/ 172 h 173"/>
              <a:gd name="T4" fmla="*/ 0 w 182"/>
              <a:gd name="T5" fmla="*/ 91 h 173"/>
              <a:gd name="T6" fmla="*/ 91 w 182"/>
              <a:gd name="T7" fmla="*/ 0 h 173"/>
              <a:gd name="T8" fmla="*/ 181 w 182"/>
              <a:gd name="T9" fmla="*/ 91 h 173"/>
              <a:gd name="T10" fmla="*/ 91 w 182"/>
              <a:gd name="T11" fmla="*/ 172 h 173"/>
              <a:gd name="T12" fmla="*/ 91 w 182"/>
              <a:gd name="T13" fmla="*/ 51 h 173"/>
              <a:gd name="T14" fmla="*/ 91 w 182"/>
              <a:gd name="T15" fmla="*/ 51 h 173"/>
              <a:gd name="T16" fmla="*/ 50 w 182"/>
              <a:gd name="T17" fmla="*/ 91 h 173"/>
              <a:gd name="T18" fmla="*/ 91 w 182"/>
              <a:gd name="T19" fmla="*/ 131 h 173"/>
              <a:gd name="T20" fmla="*/ 131 w 182"/>
              <a:gd name="T21" fmla="*/ 91 h 173"/>
              <a:gd name="T22" fmla="*/ 91 w 182"/>
              <a:gd name="T23" fmla="*/ 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73">
                <a:moveTo>
                  <a:pt x="91" y="172"/>
                </a:moveTo>
                <a:lnTo>
                  <a:pt x="91" y="172"/>
                </a:lnTo>
                <a:cubicBezTo>
                  <a:pt x="40" y="172"/>
                  <a:pt x="0" y="142"/>
                  <a:pt x="0" y="91"/>
                </a:cubicBezTo>
                <a:cubicBezTo>
                  <a:pt x="0" y="41"/>
                  <a:pt x="40" y="0"/>
                  <a:pt x="91" y="0"/>
                </a:cubicBezTo>
                <a:cubicBezTo>
                  <a:pt x="141" y="0"/>
                  <a:pt x="181" y="41"/>
                  <a:pt x="181" y="91"/>
                </a:cubicBezTo>
                <a:cubicBezTo>
                  <a:pt x="181" y="142"/>
                  <a:pt x="141" y="172"/>
                  <a:pt x="91" y="172"/>
                </a:cubicBezTo>
                <a:close/>
                <a:moveTo>
                  <a:pt x="91" y="51"/>
                </a:moveTo>
                <a:lnTo>
                  <a:pt x="91" y="51"/>
                </a:lnTo>
                <a:cubicBezTo>
                  <a:pt x="60" y="51"/>
                  <a:pt x="50" y="61"/>
                  <a:pt x="50" y="91"/>
                </a:cubicBezTo>
                <a:cubicBezTo>
                  <a:pt x="50" y="111"/>
                  <a:pt x="60" y="131"/>
                  <a:pt x="91" y="131"/>
                </a:cubicBezTo>
                <a:cubicBezTo>
                  <a:pt x="111" y="131"/>
                  <a:pt x="131" y="111"/>
                  <a:pt x="131" y="91"/>
                </a:cubicBezTo>
                <a:cubicBezTo>
                  <a:pt x="131" y="61"/>
                  <a:pt x="111" y="51"/>
                  <a:pt x="91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0">
            <a:extLst>
              <a:ext uri="{FF2B5EF4-FFF2-40B4-BE49-F238E27FC236}">
                <a16:creationId xmlns:a16="http://schemas.microsoft.com/office/drawing/2014/main" id="{998C1DB6-E70B-834F-ACC4-F97C71D2C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5245" y="4801134"/>
            <a:ext cx="327015" cy="56872"/>
          </a:xfrm>
          <a:custGeom>
            <a:avLst/>
            <a:gdLst>
              <a:gd name="T0" fmla="*/ 272 w 303"/>
              <a:gd name="T1" fmla="*/ 50 h 51"/>
              <a:gd name="T2" fmla="*/ 272 w 303"/>
              <a:gd name="T3" fmla="*/ 50 h 51"/>
              <a:gd name="T4" fmla="*/ 20 w 303"/>
              <a:gd name="T5" fmla="*/ 50 h 51"/>
              <a:gd name="T6" fmla="*/ 0 w 303"/>
              <a:gd name="T7" fmla="*/ 30 h 51"/>
              <a:gd name="T8" fmla="*/ 20 w 303"/>
              <a:gd name="T9" fmla="*/ 0 h 51"/>
              <a:gd name="T10" fmla="*/ 272 w 303"/>
              <a:gd name="T11" fmla="*/ 0 h 51"/>
              <a:gd name="T12" fmla="*/ 302 w 303"/>
              <a:gd name="T13" fmla="*/ 30 h 51"/>
              <a:gd name="T14" fmla="*/ 272 w 303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51">
                <a:moveTo>
                  <a:pt x="272" y="50"/>
                </a:moveTo>
                <a:lnTo>
                  <a:pt x="272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82" y="0"/>
                  <a:pt x="302" y="10"/>
                  <a:pt x="302" y="30"/>
                </a:cubicBezTo>
                <a:cubicBezTo>
                  <a:pt x="302" y="40"/>
                  <a:pt x="282" y="50"/>
                  <a:pt x="27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1">
            <a:extLst>
              <a:ext uri="{FF2B5EF4-FFF2-40B4-BE49-F238E27FC236}">
                <a16:creationId xmlns:a16="http://schemas.microsoft.com/office/drawing/2014/main" id="{D890B517-43B0-E448-A646-52DB7350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5626" y="5147103"/>
            <a:ext cx="336490" cy="56872"/>
          </a:xfrm>
          <a:custGeom>
            <a:avLst/>
            <a:gdLst>
              <a:gd name="T0" fmla="*/ 30 w 313"/>
              <a:gd name="T1" fmla="*/ 50 h 51"/>
              <a:gd name="T2" fmla="*/ 30 w 313"/>
              <a:gd name="T3" fmla="*/ 50 h 51"/>
              <a:gd name="T4" fmla="*/ 0 w 313"/>
              <a:gd name="T5" fmla="*/ 20 h 51"/>
              <a:gd name="T6" fmla="*/ 30 w 313"/>
              <a:gd name="T7" fmla="*/ 0 h 51"/>
              <a:gd name="T8" fmla="*/ 282 w 313"/>
              <a:gd name="T9" fmla="*/ 0 h 51"/>
              <a:gd name="T10" fmla="*/ 282 w 313"/>
              <a:gd name="T11" fmla="*/ 0 h 51"/>
              <a:gd name="T12" fmla="*/ 312 w 313"/>
              <a:gd name="T13" fmla="*/ 20 h 51"/>
              <a:gd name="T14" fmla="*/ 282 w 313"/>
              <a:gd name="T15" fmla="*/ 40 h 51"/>
              <a:gd name="T16" fmla="*/ 30 w 313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51">
                <a:moveTo>
                  <a:pt x="30" y="50"/>
                </a:moveTo>
                <a:lnTo>
                  <a:pt x="30" y="50"/>
                </a:lnTo>
                <a:cubicBezTo>
                  <a:pt x="20" y="50"/>
                  <a:pt x="0" y="30"/>
                  <a:pt x="0" y="20"/>
                </a:cubicBezTo>
                <a:cubicBezTo>
                  <a:pt x="0" y="10"/>
                  <a:pt x="20" y="0"/>
                  <a:pt x="30" y="0"/>
                </a:cubicBezTo>
                <a:cubicBezTo>
                  <a:pt x="282" y="0"/>
                  <a:pt x="282" y="0"/>
                  <a:pt x="282" y="0"/>
                </a:cubicBezTo>
                <a:lnTo>
                  <a:pt x="282" y="0"/>
                </a:lnTo>
                <a:cubicBezTo>
                  <a:pt x="302" y="0"/>
                  <a:pt x="312" y="10"/>
                  <a:pt x="312" y="20"/>
                </a:cubicBezTo>
                <a:cubicBezTo>
                  <a:pt x="312" y="30"/>
                  <a:pt x="302" y="40"/>
                  <a:pt x="282" y="40"/>
                </a:cubicBezTo>
                <a:cubicBezTo>
                  <a:pt x="30" y="50"/>
                  <a:pt x="30" y="50"/>
                  <a:pt x="3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2">
            <a:extLst>
              <a:ext uri="{FF2B5EF4-FFF2-40B4-BE49-F238E27FC236}">
                <a16:creationId xmlns:a16="http://schemas.microsoft.com/office/drawing/2014/main" id="{346D7E1F-9564-E540-87C5-F92AF191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7425" y="5137625"/>
            <a:ext cx="184835" cy="56872"/>
          </a:xfrm>
          <a:custGeom>
            <a:avLst/>
            <a:gdLst>
              <a:gd name="T0" fmla="*/ 141 w 172"/>
              <a:gd name="T1" fmla="*/ 51 h 52"/>
              <a:gd name="T2" fmla="*/ 141 w 172"/>
              <a:gd name="T3" fmla="*/ 51 h 52"/>
              <a:gd name="T4" fmla="*/ 141 w 172"/>
              <a:gd name="T5" fmla="*/ 51 h 52"/>
              <a:gd name="T6" fmla="*/ 20 w 172"/>
              <a:gd name="T7" fmla="*/ 51 h 52"/>
              <a:gd name="T8" fmla="*/ 0 w 172"/>
              <a:gd name="T9" fmla="*/ 31 h 52"/>
              <a:gd name="T10" fmla="*/ 20 w 172"/>
              <a:gd name="T11" fmla="*/ 0 h 52"/>
              <a:gd name="T12" fmla="*/ 141 w 172"/>
              <a:gd name="T13" fmla="*/ 11 h 52"/>
              <a:gd name="T14" fmla="*/ 171 w 172"/>
              <a:gd name="T15" fmla="*/ 31 h 52"/>
              <a:gd name="T16" fmla="*/ 141 w 172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52">
                <a:moveTo>
                  <a:pt x="141" y="51"/>
                </a:moveTo>
                <a:lnTo>
                  <a:pt x="141" y="51"/>
                </a:lnTo>
                <a:lnTo>
                  <a:pt x="141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21"/>
                  <a:pt x="10" y="0"/>
                  <a:pt x="20" y="0"/>
                </a:cubicBezTo>
                <a:cubicBezTo>
                  <a:pt x="141" y="11"/>
                  <a:pt x="141" y="11"/>
                  <a:pt x="141" y="11"/>
                </a:cubicBezTo>
                <a:cubicBezTo>
                  <a:pt x="151" y="11"/>
                  <a:pt x="171" y="21"/>
                  <a:pt x="171" y="31"/>
                </a:cubicBezTo>
                <a:cubicBezTo>
                  <a:pt x="171" y="41"/>
                  <a:pt x="151" y="51"/>
                  <a:pt x="141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3">
            <a:extLst>
              <a:ext uri="{FF2B5EF4-FFF2-40B4-BE49-F238E27FC236}">
                <a16:creationId xmlns:a16="http://schemas.microsoft.com/office/drawing/2014/main" id="{80DABE8A-5CFC-4C41-945C-898D867A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7946" y="5279804"/>
            <a:ext cx="184835" cy="56872"/>
          </a:xfrm>
          <a:custGeom>
            <a:avLst/>
            <a:gdLst>
              <a:gd name="T0" fmla="*/ 151 w 172"/>
              <a:gd name="T1" fmla="*/ 50 h 51"/>
              <a:gd name="T2" fmla="*/ 151 w 172"/>
              <a:gd name="T3" fmla="*/ 50 h 51"/>
              <a:gd name="T4" fmla="*/ 151 w 172"/>
              <a:gd name="T5" fmla="*/ 50 h 51"/>
              <a:gd name="T6" fmla="*/ 30 w 172"/>
              <a:gd name="T7" fmla="*/ 50 h 51"/>
              <a:gd name="T8" fmla="*/ 0 w 172"/>
              <a:gd name="T9" fmla="*/ 30 h 51"/>
              <a:gd name="T10" fmla="*/ 30 w 172"/>
              <a:gd name="T11" fmla="*/ 0 h 51"/>
              <a:gd name="T12" fmla="*/ 30 w 172"/>
              <a:gd name="T13" fmla="*/ 0 h 51"/>
              <a:gd name="T14" fmla="*/ 151 w 172"/>
              <a:gd name="T15" fmla="*/ 0 h 51"/>
              <a:gd name="T16" fmla="*/ 171 w 172"/>
              <a:gd name="T17" fmla="*/ 30 h 51"/>
              <a:gd name="T18" fmla="*/ 151 w 172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51">
                <a:moveTo>
                  <a:pt x="151" y="50"/>
                </a:moveTo>
                <a:lnTo>
                  <a:pt x="151" y="50"/>
                </a:lnTo>
                <a:lnTo>
                  <a:pt x="151" y="50"/>
                </a:lnTo>
                <a:cubicBezTo>
                  <a:pt x="30" y="50"/>
                  <a:pt x="30" y="50"/>
                  <a:pt x="30" y="50"/>
                </a:cubicBezTo>
                <a:cubicBezTo>
                  <a:pt x="20" y="50"/>
                  <a:pt x="0" y="40"/>
                  <a:pt x="0" y="30"/>
                </a:cubicBezTo>
                <a:cubicBezTo>
                  <a:pt x="0" y="10"/>
                  <a:pt x="20" y="0"/>
                  <a:pt x="30" y="0"/>
                </a:cubicBezTo>
                <a:lnTo>
                  <a:pt x="30" y="0"/>
                </a:ln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1" y="10"/>
                  <a:pt x="171" y="30"/>
                </a:cubicBezTo>
                <a:cubicBezTo>
                  <a:pt x="171" y="40"/>
                  <a:pt x="161" y="50"/>
                  <a:pt x="15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4">
            <a:extLst>
              <a:ext uri="{FF2B5EF4-FFF2-40B4-BE49-F238E27FC236}">
                <a16:creationId xmlns:a16="http://schemas.microsoft.com/office/drawing/2014/main" id="{16F62BFA-5F03-CA48-8A88-C4D86D32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7946" y="5417246"/>
            <a:ext cx="184835" cy="56872"/>
          </a:xfrm>
          <a:custGeom>
            <a:avLst/>
            <a:gdLst>
              <a:gd name="T0" fmla="*/ 151 w 172"/>
              <a:gd name="T1" fmla="*/ 50 h 51"/>
              <a:gd name="T2" fmla="*/ 151 w 172"/>
              <a:gd name="T3" fmla="*/ 50 h 51"/>
              <a:gd name="T4" fmla="*/ 151 w 172"/>
              <a:gd name="T5" fmla="*/ 50 h 51"/>
              <a:gd name="T6" fmla="*/ 30 w 172"/>
              <a:gd name="T7" fmla="*/ 50 h 51"/>
              <a:gd name="T8" fmla="*/ 0 w 172"/>
              <a:gd name="T9" fmla="*/ 20 h 51"/>
              <a:gd name="T10" fmla="*/ 30 w 172"/>
              <a:gd name="T11" fmla="*/ 0 h 51"/>
              <a:gd name="T12" fmla="*/ 30 w 172"/>
              <a:gd name="T13" fmla="*/ 0 h 51"/>
              <a:gd name="T14" fmla="*/ 151 w 172"/>
              <a:gd name="T15" fmla="*/ 0 h 51"/>
              <a:gd name="T16" fmla="*/ 171 w 172"/>
              <a:gd name="T17" fmla="*/ 30 h 51"/>
              <a:gd name="T18" fmla="*/ 151 w 172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51">
                <a:moveTo>
                  <a:pt x="151" y="50"/>
                </a:moveTo>
                <a:lnTo>
                  <a:pt x="151" y="50"/>
                </a:lnTo>
                <a:lnTo>
                  <a:pt x="151" y="50"/>
                </a:lnTo>
                <a:cubicBezTo>
                  <a:pt x="30" y="50"/>
                  <a:pt x="30" y="50"/>
                  <a:pt x="3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20" y="0"/>
                  <a:pt x="30" y="0"/>
                </a:cubicBezTo>
                <a:lnTo>
                  <a:pt x="30" y="0"/>
                </a:ln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1" y="10"/>
                  <a:pt x="171" y="30"/>
                </a:cubicBezTo>
                <a:cubicBezTo>
                  <a:pt x="171" y="40"/>
                  <a:pt x="161" y="50"/>
                  <a:pt x="15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5">
            <a:extLst>
              <a:ext uri="{FF2B5EF4-FFF2-40B4-BE49-F238E27FC236}">
                <a16:creationId xmlns:a16="http://schemas.microsoft.com/office/drawing/2014/main" id="{E80DEBED-971F-3040-A8AE-6590739CB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5626" y="5279804"/>
            <a:ext cx="194311" cy="56872"/>
          </a:xfrm>
          <a:custGeom>
            <a:avLst/>
            <a:gdLst>
              <a:gd name="T0" fmla="*/ 161 w 182"/>
              <a:gd name="T1" fmla="*/ 50 h 51"/>
              <a:gd name="T2" fmla="*/ 161 w 182"/>
              <a:gd name="T3" fmla="*/ 50 h 51"/>
              <a:gd name="T4" fmla="*/ 161 w 182"/>
              <a:gd name="T5" fmla="*/ 50 h 51"/>
              <a:gd name="T6" fmla="*/ 30 w 182"/>
              <a:gd name="T7" fmla="*/ 50 h 51"/>
              <a:gd name="T8" fmla="*/ 0 w 182"/>
              <a:gd name="T9" fmla="*/ 30 h 51"/>
              <a:gd name="T10" fmla="*/ 30 w 182"/>
              <a:gd name="T11" fmla="*/ 0 h 51"/>
              <a:gd name="T12" fmla="*/ 30 w 182"/>
              <a:gd name="T13" fmla="*/ 0 h 51"/>
              <a:gd name="T14" fmla="*/ 161 w 182"/>
              <a:gd name="T15" fmla="*/ 0 h 51"/>
              <a:gd name="T16" fmla="*/ 181 w 182"/>
              <a:gd name="T17" fmla="*/ 30 h 51"/>
              <a:gd name="T18" fmla="*/ 161 w 182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51">
                <a:moveTo>
                  <a:pt x="161" y="50"/>
                </a:moveTo>
                <a:lnTo>
                  <a:pt x="161" y="50"/>
                </a:lnTo>
                <a:lnTo>
                  <a:pt x="161" y="50"/>
                </a:lnTo>
                <a:cubicBezTo>
                  <a:pt x="30" y="50"/>
                  <a:pt x="30" y="50"/>
                  <a:pt x="30" y="50"/>
                </a:cubicBezTo>
                <a:cubicBezTo>
                  <a:pt x="20" y="50"/>
                  <a:pt x="0" y="40"/>
                  <a:pt x="0" y="30"/>
                </a:cubicBezTo>
                <a:cubicBezTo>
                  <a:pt x="0" y="10"/>
                  <a:pt x="20" y="0"/>
                  <a:pt x="30" y="0"/>
                </a:cubicBezTo>
                <a:lnTo>
                  <a:pt x="30" y="0"/>
                </a:lnTo>
                <a:cubicBezTo>
                  <a:pt x="161" y="0"/>
                  <a:pt x="161" y="0"/>
                  <a:pt x="161" y="0"/>
                </a:cubicBezTo>
                <a:cubicBezTo>
                  <a:pt x="171" y="0"/>
                  <a:pt x="181" y="10"/>
                  <a:pt x="181" y="30"/>
                </a:cubicBezTo>
                <a:cubicBezTo>
                  <a:pt x="181" y="40"/>
                  <a:pt x="171" y="50"/>
                  <a:pt x="16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6">
            <a:extLst>
              <a:ext uri="{FF2B5EF4-FFF2-40B4-BE49-F238E27FC236}">
                <a16:creationId xmlns:a16="http://schemas.microsoft.com/office/drawing/2014/main" id="{6AE4CD35-45B2-8046-A7B2-67E1B89B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5626" y="5417246"/>
            <a:ext cx="336490" cy="56872"/>
          </a:xfrm>
          <a:custGeom>
            <a:avLst/>
            <a:gdLst>
              <a:gd name="T0" fmla="*/ 282 w 313"/>
              <a:gd name="T1" fmla="*/ 50 h 51"/>
              <a:gd name="T2" fmla="*/ 282 w 313"/>
              <a:gd name="T3" fmla="*/ 50 h 51"/>
              <a:gd name="T4" fmla="*/ 30 w 313"/>
              <a:gd name="T5" fmla="*/ 50 h 51"/>
              <a:gd name="T6" fmla="*/ 0 w 313"/>
              <a:gd name="T7" fmla="*/ 20 h 51"/>
              <a:gd name="T8" fmla="*/ 30 w 313"/>
              <a:gd name="T9" fmla="*/ 0 h 51"/>
              <a:gd name="T10" fmla="*/ 282 w 313"/>
              <a:gd name="T11" fmla="*/ 0 h 51"/>
              <a:gd name="T12" fmla="*/ 312 w 313"/>
              <a:gd name="T13" fmla="*/ 20 h 51"/>
              <a:gd name="T14" fmla="*/ 282 w 313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" h="51">
                <a:moveTo>
                  <a:pt x="282" y="50"/>
                </a:moveTo>
                <a:lnTo>
                  <a:pt x="282" y="50"/>
                </a:lnTo>
                <a:cubicBezTo>
                  <a:pt x="30" y="50"/>
                  <a:pt x="30" y="50"/>
                  <a:pt x="30" y="50"/>
                </a:cubicBezTo>
                <a:cubicBezTo>
                  <a:pt x="20" y="50"/>
                  <a:pt x="0" y="40"/>
                  <a:pt x="0" y="20"/>
                </a:cubicBezTo>
                <a:cubicBezTo>
                  <a:pt x="0" y="10"/>
                  <a:pt x="20" y="0"/>
                  <a:pt x="30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302" y="0"/>
                  <a:pt x="312" y="10"/>
                  <a:pt x="312" y="20"/>
                </a:cubicBezTo>
                <a:cubicBezTo>
                  <a:pt x="312" y="40"/>
                  <a:pt x="302" y="50"/>
                  <a:pt x="28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7">
            <a:extLst>
              <a:ext uri="{FF2B5EF4-FFF2-40B4-BE49-F238E27FC236}">
                <a16:creationId xmlns:a16="http://schemas.microsoft.com/office/drawing/2014/main" id="{5DD2456D-5203-AB49-ADDF-6AB51DF7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0080" y="5578383"/>
            <a:ext cx="99524" cy="175353"/>
          </a:xfrm>
          <a:custGeom>
            <a:avLst/>
            <a:gdLst>
              <a:gd name="T0" fmla="*/ 41 w 92"/>
              <a:gd name="T1" fmla="*/ 161 h 162"/>
              <a:gd name="T2" fmla="*/ 41 w 92"/>
              <a:gd name="T3" fmla="*/ 161 h 162"/>
              <a:gd name="T4" fmla="*/ 0 w 92"/>
              <a:gd name="T5" fmla="*/ 151 h 162"/>
              <a:gd name="T6" fmla="*/ 0 w 92"/>
              <a:gd name="T7" fmla="*/ 141 h 162"/>
              <a:gd name="T8" fmla="*/ 10 w 92"/>
              <a:gd name="T9" fmla="*/ 131 h 162"/>
              <a:gd name="T10" fmla="*/ 61 w 92"/>
              <a:gd name="T11" fmla="*/ 131 h 162"/>
              <a:gd name="T12" fmla="*/ 71 w 92"/>
              <a:gd name="T13" fmla="*/ 111 h 162"/>
              <a:gd name="T14" fmla="*/ 41 w 92"/>
              <a:gd name="T15" fmla="*/ 91 h 162"/>
              <a:gd name="T16" fmla="*/ 10 w 92"/>
              <a:gd name="T17" fmla="*/ 70 h 162"/>
              <a:gd name="T18" fmla="*/ 0 w 92"/>
              <a:gd name="T19" fmla="*/ 50 h 162"/>
              <a:gd name="T20" fmla="*/ 10 w 92"/>
              <a:gd name="T21" fmla="*/ 10 h 162"/>
              <a:gd name="T22" fmla="*/ 81 w 92"/>
              <a:gd name="T23" fmla="*/ 10 h 162"/>
              <a:gd name="T24" fmla="*/ 91 w 92"/>
              <a:gd name="T25" fmla="*/ 20 h 162"/>
              <a:gd name="T26" fmla="*/ 81 w 92"/>
              <a:gd name="T27" fmla="*/ 30 h 162"/>
              <a:gd name="T28" fmla="*/ 20 w 92"/>
              <a:gd name="T29" fmla="*/ 30 h 162"/>
              <a:gd name="T30" fmla="*/ 10 w 92"/>
              <a:gd name="T31" fmla="*/ 50 h 162"/>
              <a:gd name="T32" fmla="*/ 51 w 92"/>
              <a:gd name="T33" fmla="*/ 70 h 162"/>
              <a:gd name="T34" fmla="*/ 71 w 92"/>
              <a:gd name="T35" fmla="*/ 91 h 162"/>
              <a:gd name="T36" fmla="*/ 91 w 92"/>
              <a:gd name="T37" fmla="*/ 111 h 162"/>
              <a:gd name="T38" fmla="*/ 71 w 92"/>
              <a:gd name="T39" fmla="*/ 151 h 162"/>
              <a:gd name="T40" fmla="*/ 41 w 92"/>
              <a:gd name="T4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" h="162">
                <a:moveTo>
                  <a:pt x="41" y="161"/>
                </a:moveTo>
                <a:lnTo>
                  <a:pt x="41" y="161"/>
                </a:lnTo>
                <a:cubicBezTo>
                  <a:pt x="30" y="161"/>
                  <a:pt x="10" y="151"/>
                  <a:pt x="0" y="151"/>
                </a:cubicBezTo>
                <a:lnTo>
                  <a:pt x="0" y="141"/>
                </a:lnTo>
                <a:cubicBezTo>
                  <a:pt x="0" y="131"/>
                  <a:pt x="0" y="131"/>
                  <a:pt x="10" y="131"/>
                </a:cubicBezTo>
                <a:cubicBezTo>
                  <a:pt x="30" y="141"/>
                  <a:pt x="51" y="141"/>
                  <a:pt x="61" y="131"/>
                </a:cubicBezTo>
                <a:cubicBezTo>
                  <a:pt x="71" y="131"/>
                  <a:pt x="71" y="121"/>
                  <a:pt x="71" y="111"/>
                </a:cubicBezTo>
                <a:cubicBezTo>
                  <a:pt x="71" y="101"/>
                  <a:pt x="51" y="101"/>
                  <a:pt x="41" y="91"/>
                </a:cubicBezTo>
                <a:cubicBezTo>
                  <a:pt x="30" y="81"/>
                  <a:pt x="20" y="81"/>
                  <a:pt x="10" y="70"/>
                </a:cubicBezTo>
                <a:cubicBezTo>
                  <a:pt x="0" y="60"/>
                  <a:pt x="0" y="60"/>
                  <a:pt x="0" y="50"/>
                </a:cubicBezTo>
                <a:cubicBezTo>
                  <a:pt x="0" y="30"/>
                  <a:pt x="0" y="20"/>
                  <a:pt x="10" y="10"/>
                </a:cubicBezTo>
                <a:cubicBezTo>
                  <a:pt x="30" y="0"/>
                  <a:pt x="61" y="0"/>
                  <a:pt x="81" y="10"/>
                </a:cubicBezTo>
                <a:cubicBezTo>
                  <a:pt x="91" y="10"/>
                  <a:pt x="91" y="20"/>
                  <a:pt x="91" y="20"/>
                </a:cubicBezTo>
                <a:cubicBezTo>
                  <a:pt x="91" y="30"/>
                  <a:pt x="81" y="30"/>
                  <a:pt x="81" y="30"/>
                </a:cubicBezTo>
                <a:cubicBezTo>
                  <a:pt x="61" y="20"/>
                  <a:pt x="41" y="20"/>
                  <a:pt x="20" y="30"/>
                </a:cubicBezTo>
                <a:cubicBezTo>
                  <a:pt x="20" y="30"/>
                  <a:pt x="10" y="40"/>
                  <a:pt x="10" y="50"/>
                </a:cubicBezTo>
                <a:cubicBezTo>
                  <a:pt x="10" y="60"/>
                  <a:pt x="30" y="60"/>
                  <a:pt x="51" y="70"/>
                </a:cubicBezTo>
                <a:cubicBezTo>
                  <a:pt x="61" y="81"/>
                  <a:pt x="71" y="81"/>
                  <a:pt x="71" y="91"/>
                </a:cubicBezTo>
                <a:cubicBezTo>
                  <a:pt x="81" y="101"/>
                  <a:pt x="91" y="101"/>
                  <a:pt x="91" y="111"/>
                </a:cubicBezTo>
                <a:cubicBezTo>
                  <a:pt x="91" y="131"/>
                  <a:pt x="81" y="141"/>
                  <a:pt x="71" y="151"/>
                </a:cubicBezTo>
                <a:cubicBezTo>
                  <a:pt x="61" y="151"/>
                  <a:pt x="51" y="161"/>
                  <a:pt x="41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8">
            <a:extLst>
              <a:ext uri="{FF2B5EF4-FFF2-40B4-BE49-F238E27FC236}">
                <a16:creationId xmlns:a16="http://schemas.microsoft.com/office/drawing/2014/main" id="{CC8E7D5D-3FF5-FF44-9B88-F62865C1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254" y="5549947"/>
            <a:ext cx="23698" cy="33174"/>
          </a:xfrm>
          <a:custGeom>
            <a:avLst/>
            <a:gdLst>
              <a:gd name="T0" fmla="*/ 11 w 22"/>
              <a:gd name="T1" fmla="*/ 30 h 31"/>
              <a:gd name="T2" fmla="*/ 11 w 22"/>
              <a:gd name="T3" fmla="*/ 30 h 31"/>
              <a:gd name="T4" fmla="*/ 0 w 22"/>
              <a:gd name="T5" fmla="*/ 20 h 31"/>
              <a:gd name="T6" fmla="*/ 0 w 22"/>
              <a:gd name="T7" fmla="*/ 0 h 31"/>
              <a:gd name="T8" fmla="*/ 11 w 22"/>
              <a:gd name="T9" fmla="*/ 0 h 31"/>
              <a:gd name="T10" fmla="*/ 21 w 22"/>
              <a:gd name="T11" fmla="*/ 0 h 31"/>
              <a:gd name="T12" fmla="*/ 21 w 22"/>
              <a:gd name="T13" fmla="*/ 20 h 31"/>
              <a:gd name="T14" fmla="*/ 11 w 22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31">
                <a:moveTo>
                  <a:pt x="11" y="30"/>
                </a:moveTo>
                <a:lnTo>
                  <a:pt x="11" y="30"/>
                </a:lnTo>
                <a:lnTo>
                  <a:pt x="0" y="20"/>
                </a:ln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ubicBezTo>
                  <a:pt x="21" y="0"/>
                  <a:pt x="21" y="0"/>
                  <a:pt x="21" y="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30"/>
                  <a:pt x="11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9">
            <a:extLst>
              <a:ext uri="{FF2B5EF4-FFF2-40B4-BE49-F238E27FC236}">
                <a16:creationId xmlns:a16="http://schemas.microsoft.com/office/drawing/2014/main" id="{53AB8424-6BBA-D344-8B22-1C480CD9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254" y="5753737"/>
            <a:ext cx="23698" cy="33177"/>
          </a:xfrm>
          <a:custGeom>
            <a:avLst/>
            <a:gdLst>
              <a:gd name="T0" fmla="*/ 11 w 22"/>
              <a:gd name="T1" fmla="*/ 30 h 31"/>
              <a:gd name="T2" fmla="*/ 11 w 22"/>
              <a:gd name="T3" fmla="*/ 30 h 31"/>
              <a:gd name="T4" fmla="*/ 0 w 22"/>
              <a:gd name="T5" fmla="*/ 30 h 31"/>
              <a:gd name="T6" fmla="*/ 0 w 22"/>
              <a:gd name="T7" fmla="*/ 10 h 31"/>
              <a:gd name="T8" fmla="*/ 11 w 22"/>
              <a:gd name="T9" fmla="*/ 0 h 31"/>
              <a:gd name="T10" fmla="*/ 21 w 22"/>
              <a:gd name="T11" fmla="*/ 10 h 31"/>
              <a:gd name="T12" fmla="*/ 21 w 22"/>
              <a:gd name="T13" fmla="*/ 30 h 31"/>
              <a:gd name="T14" fmla="*/ 11 w 22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31">
                <a:moveTo>
                  <a:pt x="11" y="30"/>
                </a:moveTo>
                <a:lnTo>
                  <a:pt x="11" y="30"/>
                </a:lnTo>
                <a:lnTo>
                  <a:pt x="0" y="30"/>
                </a:lnTo>
                <a:cubicBezTo>
                  <a:pt x="0" y="10"/>
                  <a:pt x="0" y="10"/>
                  <a:pt x="0" y="10"/>
                </a:cubicBezTo>
                <a:lnTo>
                  <a:pt x="11" y="0"/>
                </a:lnTo>
                <a:cubicBezTo>
                  <a:pt x="21" y="0"/>
                  <a:pt x="21" y="10"/>
                  <a:pt x="21" y="1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11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0">
            <a:extLst>
              <a:ext uri="{FF2B5EF4-FFF2-40B4-BE49-F238E27FC236}">
                <a16:creationId xmlns:a16="http://schemas.microsoft.com/office/drawing/2014/main" id="{9DFAD22D-4BE0-014F-A54B-5D9CB936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5626" y="5687386"/>
            <a:ext cx="184832" cy="56872"/>
          </a:xfrm>
          <a:custGeom>
            <a:avLst/>
            <a:gdLst>
              <a:gd name="T0" fmla="*/ 151 w 172"/>
              <a:gd name="T1" fmla="*/ 50 h 51"/>
              <a:gd name="T2" fmla="*/ 151 w 172"/>
              <a:gd name="T3" fmla="*/ 50 h 51"/>
              <a:gd name="T4" fmla="*/ 20 w 172"/>
              <a:gd name="T5" fmla="*/ 50 h 51"/>
              <a:gd name="T6" fmla="*/ 0 w 172"/>
              <a:gd name="T7" fmla="*/ 20 h 51"/>
              <a:gd name="T8" fmla="*/ 20 w 172"/>
              <a:gd name="T9" fmla="*/ 0 h 51"/>
              <a:gd name="T10" fmla="*/ 151 w 172"/>
              <a:gd name="T11" fmla="*/ 0 h 51"/>
              <a:gd name="T12" fmla="*/ 171 w 172"/>
              <a:gd name="T13" fmla="*/ 20 h 51"/>
              <a:gd name="T14" fmla="*/ 151 w 172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1">
                <a:moveTo>
                  <a:pt x="151" y="50"/>
                </a:moveTo>
                <a:lnTo>
                  <a:pt x="151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1" y="10"/>
                  <a:pt x="171" y="20"/>
                </a:cubicBezTo>
                <a:cubicBezTo>
                  <a:pt x="171" y="40"/>
                  <a:pt x="161" y="50"/>
                  <a:pt x="15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1">
            <a:extLst>
              <a:ext uri="{FF2B5EF4-FFF2-40B4-BE49-F238E27FC236}">
                <a16:creationId xmlns:a16="http://schemas.microsoft.com/office/drawing/2014/main" id="{601AC837-3E66-7645-8285-08BDB404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660" y="8450413"/>
            <a:ext cx="739334" cy="184832"/>
          </a:xfrm>
          <a:custGeom>
            <a:avLst/>
            <a:gdLst>
              <a:gd name="T0" fmla="*/ 645 w 686"/>
              <a:gd name="T1" fmla="*/ 172 h 173"/>
              <a:gd name="T2" fmla="*/ 645 w 686"/>
              <a:gd name="T3" fmla="*/ 172 h 173"/>
              <a:gd name="T4" fmla="*/ 40 w 686"/>
              <a:gd name="T5" fmla="*/ 172 h 173"/>
              <a:gd name="T6" fmla="*/ 0 w 686"/>
              <a:gd name="T7" fmla="*/ 131 h 173"/>
              <a:gd name="T8" fmla="*/ 0 w 686"/>
              <a:gd name="T9" fmla="*/ 31 h 173"/>
              <a:gd name="T10" fmla="*/ 40 w 686"/>
              <a:gd name="T11" fmla="*/ 0 h 173"/>
              <a:gd name="T12" fmla="*/ 645 w 686"/>
              <a:gd name="T13" fmla="*/ 0 h 173"/>
              <a:gd name="T14" fmla="*/ 685 w 686"/>
              <a:gd name="T15" fmla="*/ 31 h 173"/>
              <a:gd name="T16" fmla="*/ 685 w 686"/>
              <a:gd name="T17" fmla="*/ 131 h 173"/>
              <a:gd name="T18" fmla="*/ 645 w 686"/>
              <a:gd name="T19" fmla="*/ 172 h 173"/>
              <a:gd name="T20" fmla="*/ 50 w 686"/>
              <a:gd name="T21" fmla="*/ 121 h 173"/>
              <a:gd name="T22" fmla="*/ 50 w 686"/>
              <a:gd name="T23" fmla="*/ 121 h 173"/>
              <a:gd name="T24" fmla="*/ 635 w 686"/>
              <a:gd name="T25" fmla="*/ 121 h 173"/>
              <a:gd name="T26" fmla="*/ 635 w 686"/>
              <a:gd name="T27" fmla="*/ 41 h 173"/>
              <a:gd name="T28" fmla="*/ 50 w 686"/>
              <a:gd name="T29" fmla="*/ 41 h 173"/>
              <a:gd name="T30" fmla="*/ 50 w 686"/>
              <a:gd name="T31" fmla="*/ 12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6" h="173">
                <a:moveTo>
                  <a:pt x="645" y="172"/>
                </a:moveTo>
                <a:lnTo>
                  <a:pt x="645" y="172"/>
                </a:lnTo>
                <a:cubicBezTo>
                  <a:pt x="40" y="172"/>
                  <a:pt x="40" y="172"/>
                  <a:pt x="40" y="172"/>
                </a:cubicBezTo>
                <a:cubicBezTo>
                  <a:pt x="20" y="172"/>
                  <a:pt x="0" y="152"/>
                  <a:pt x="0" y="1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0" y="0"/>
                  <a:pt x="40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665" y="0"/>
                  <a:pt x="685" y="10"/>
                  <a:pt x="685" y="31"/>
                </a:cubicBezTo>
                <a:cubicBezTo>
                  <a:pt x="685" y="131"/>
                  <a:pt x="685" y="131"/>
                  <a:pt x="685" y="131"/>
                </a:cubicBezTo>
                <a:cubicBezTo>
                  <a:pt x="685" y="152"/>
                  <a:pt x="665" y="172"/>
                  <a:pt x="645" y="172"/>
                </a:cubicBezTo>
                <a:close/>
                <a:moveTo>
                  <a:pt x="50" y="121"/>
                </a:moveTo>
                <a:lnTo>
                  <a:pt x="50" y="121"/>
                </a:lnTo>
                <a:cubicBezTo>
                  <a:pt x="635" y="121"/>
                  <a:pt x="635" y="121"/>
                  <a:pt x="635" y="121"/>
                </a:cubicBezTo>
                <a:cubicBezTo>
                  <a:pt x="635" y="41"/>
                  <a:pt x="635" y="41"/>
                  <a:pt x="635" y="41"/>
                </a:cubicBezTo>
                <a:cubicBezTo>
                  <a:pt x="50" y="41"/>
                  <a:pt x="50" y="41"/>
                  <a:pt x="50" y="41"/>
                </a:cubicBezTo>
                <a:lnTo>
                  <a:pt x="50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2">
            <a:extLst>
              <a:ext uri="{FF2B5EF4-FFF2-40B4-BE49-F238E27FC236}">
                <a16:creationId xmlns:a16="http://schemas.microsoft.com/office/drawing/2014/main" id="{284525C0-D9C8-F248-8498-9455BE81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361" y="8459892"/>
            <a:ext cx="66351" cy="151658"/>
          </a:xfrm>
          <a:custGeom>
            <a:avLst/>
            <a:gdLst>
              <a:gd name="T0" fmla="*/ 30 w 61"/>
              <a:gd name="T1" fmla="*/ 142 h 143"/>
              <a:gd name="T2" fmla="*/ 30 w 61"/>
              <a:gd name="T3" fmla="*/ 142 h 143"/>
              <a:gd name="T4" fmla="*/ 10 w 61"/>
              <a:gd name="T5" fmla="*/ 121 h 143"/>
              <a:gd name="T6" fmla="*/ 0 w 61"/>
              <a:gd name="T7" fmla="*/ 21 h 143"/>
              <a:gd name="T8" fmla="*/ 30 w 61"/>
              <a:gd name="T9" fmla="*/ 0 h 143"/>
              <a:gd name="T10" fmla="*/ 30 w 61"/>
              <a:gd name="T11" fmla="*/ 0 h 143"/>
              <a:gd name="T12" fmla="*/ 50 w 61"/>
              <a:gd name="T13" fmla="*/ 21 h 143"/>
              <a:gd name="T14" fmla="*/ 60 w 61"/>
              <a:gd name="T15" fmla="*/ 121 h 143"/>
              <a:gd name="T16" fmla="*/ 30 w 61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143">
                <a:moveTo>
                  <a:pt x="30" y="142"/>
                </a:moveTo>
                <a:lnTo>
                  <a:pt x="30" y="142"/>
                </a:lnTo>
                <a:cubicBezTo>
                  <a:pt x="20" y="142"/>
                  <a:pt x="10" y="131"/>
                  <a:pt x="10" y="1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20" y="0"/>
                  <a:pt x="30" y="0"/>
                </a:cubicBezTo>
                <a:lnTo>
                  <a:pt x="30" y="0"/>
                </a:lnTo>
                <a:cubicBezTo>
                  <a:pt x="40" y="0"/>
                  <a:pt x="50" y="10"/>
                  <a:pt x="50" y="21"/>
                </a:cubicBezTo>
                <a:cubicBezTo>
                  <a:pt x="60" y="121"/>
                  <a:pt x="60" y="121"/>
                  <a:pt x="60" y="121"/>
                </a:cubicBezTo>
                <a:cubicBezTo>
                  <a:pt x="60" y="131"/>
                  <a:pt x="40" y="142"/>
                  <a:pt x="30" y="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3">
            <a:extLst>
              <a:ext uri="{FF2B5EF4-FFF2-40B4-BE49-F238E27FC236}">
                <a16:creationId xmlns:a16="http://schemas.microsoft.com/office/drawing/2014/main" id="{10621329-69AA-9540-85B6-57E124EF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803" y="8459892"/>
            <a:ext cx="56872" cy="151658"/>
          </a:xfrm>
          <a:custGeom>
            <a:avLst/>
            <a:gdLst>
              <a:gd name="T0" fmla="*/ 30 w 51"/>
              <a:gd name="T1" fmla="*/ 142 h 143"/>
              <a:gd name="T2" fmla="*/ 30 w 51"/>
              <a:gd name="T3" fmla="*/ 142 h 143"/>
              <a:gd name="T4" fmla="*/ 0 w 51"/>
              <a:gd name="T5" fmla="*/ 121 h 143"/>
              <a:gd name="T6" fmla="*/ 0 w 51"/>
              <a:gd name="T7" fmla="*/ 21 h 143"/>
              <a:gd name="T8" fmla="*/ 20 w 51"/>
              <a:gd name="T9" fmla="*/ 0 h 143"/>
              <a:gd name="T10" fmla="*/ 20 w 51"/>
              <a:gd name="T11" fmla="*/ 0 h 143"/>
              <a:gd name="T12" fmla="*/ 50 w 51"/>
              <a:gd name="T13" fmla="*/ 21 h 143"/>
              <a:gd name="T14" fmla="*/ 50 w 51"/>
              <a:gd name="T15" fmla="*/ 121 h 143"/>
              <a:gd name="T16" fmla="*/ 30 w 51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143">
                <a:moveTo>
                  <a:pt x="30" y="142"/>
                </a:moveTo>
                <a:lnTo>
                  <a:pt x="30" y="142"/>
                </a:lnTo>
                <a:cubicBezTo>
                  <a:pt x="10" y="142"/>
                  <a:pt x="0" y="131"/>
                  <a:pt x="0" y="1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40" y="0"/>
                  <a:pt x="50" y="10"/>
                  <a:pt x="50" y="2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31"/>
                  <a:pt x="40" y="142"/>
                  <a:pt x="30" y="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4">
            <a:extLst>
              <a:ext uri="{FF2B5EF4-FFF2-40B4-BE49-F238E27FC236}">
                <a16:creationId xmlns:a16="http://schemas.microsoft.com/office/drawing/2014/main" id="{25CA0629-EA2A-854B-B27A-34586C24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983" y="8459892"/>
            <a:ext cx="56872" cy="165875"/>
          </a:xfrm>
          <a:custGeom>
            <a:avLst/>
            <a:gdLst>
              <a:gd name="T0" fmla="*/ 20 w 51"/>
              <a:gd name="T1" fmla="*/ 152 h 153"/>
              <a:gd name="T2" fmla="*/ 20 w 51"/>
              <a:gd name="T3" fmla="*/ 152 h 153"/>
              <a:gd name="T4" fmla="*/ 0 w 51"/>
              <a:gd name="T5" fmla="*/ 121 h 153"/>
              <a:gd name="T6" fmla="*/ 0 w 51"/>
              <a:gd name="T7" fmla="*/ 21 h 153"/>
              <a:gd name="T8" fmla="*/ 20 w 51"/>
              <a:gd name="T9" fmla="*/ 0 h 153"/>
              <a:gd name="T10" fmla="*/ 50 w 51"/>
              <a:gd name="T11" fmla="*/ 21 h 153"/>
              <a:gd name="T12" fmla="*/ 50 w 51"/>
              <a:gd name="T13" fmla="*/ 121 h 153"/>
              <a:gd name="T14" fmla="*/ 20 w 51"/>
              <a:gd name="T1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53">
                <a:moveTo>
                  <a:pt x="20" y="152"/>
                </a:moveTo>
                <a:lnTo>
                  <a:pt x="20" y="152"/>
                </a:lnTo>
                <a:cubicBezTo>
                  <a:pt x="10" y="152"/>
                  <a:pt x="0" y="142"/>
                  <a:pt x="0" y="1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50" y="10"/>
                  <a:pt x="50" y="2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42"/>
                  <a:pt x="40" y="152"/>
                  <a:pt x="20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5">
            <a:extLst>
              <a:ext uri="{FF2B5EF4-FFF2-40B4-BE49-F238E27FC236}">
                <a16:creationId xmlns:a16="http://schemas.microsoft.com/office/drawing/2014/main" id="{6C118F52-EEA5-1941-8397-5DE8E5EB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684" y="8459892"/>
            <a:ext cx="56872" cy="165875"/>
          </a:xfrm>
          <a:custGeom>
            <a:avLst/>
            <a:gdLst>
              <a:gd name="T0" fmla="*/ 30 w 51"/>
              <a:gd name="T1" fmla="*/ 152 h 153"/>
              <a:gd name="T2" fmla="*/ 30 w 51"/>
              <a:gd name="T3" fmla="*/ 152 h 153"/>
              <a:gd name="T4" fmla="*/ 0 w 51"/>
              <a:gd name="T5" fmla="*/ 121 h 153"/>
              <a:gd name="T6" fmla="*/ 0 w 51"/>
              <a:gd name="T7" fmla="*/ 21 h 153"/>
              <a:gd name="T8" fmla="*/ 30 w 51"/>
              <a:gd name="T9" fmla="*/ 0 h 153"/>
              <a:gd name="T10" fmla="*/ 50 w 51"/>
              <a:gd name="T11" fmla="*/ 21 h 153"/>
              <a:gd name="T12" fmla="*/ 50 w 51"/>
              <a:gd name="T13" fmla="*/ 121 h 153"/>
              <a:gd name="T14" fmla="*/ 30 w 51"/>
              <a:gd name="T1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53">
                <a:moveTo>
                  <a:pt x="30" y="152"/>
                </a:moveTo>
                <a:lnTo>
                  <a:pt x="30" y="152"/>
                </a:lnTo>
                <a:cubicBezTo>
                  <a:pt x="20" y="152"/>
                  <a:pt x="10" y="142"/>
                  <a:pt x="0" y="1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30" y="0"/>
                </a:cubicBezTo>
                <a:cubicBezTo>
                  <a:pt x="40" y="0"/>
                  <a:pt x="50" y="10"/>
                  <a:pt x="50" y="2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42"/>
                  <a:pt x="40" y="152"/>
                  <a:pt x="30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46">
            <a:extLst>
              <a:ext uri="{FF2B5EF4-FFF2-40B4-BE49-F238E27FC236}">
                <a16:creationId xmlns:a16="http://schemas.microsoft.com/office/drawing/2014/main" id="{FE327F45-C630-0C46-A65C-725FFEFF4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874" y="8308233"/>
            <a:ext cx="739334" cy="184832"/>
          </a:xfrm>
          <a:custGeom>
            <a:avLst/>
            <a:gdLst>
              <a:gd name="T0" fmla="*/ 645 w 687"/>
              <a:gd name="T1" fmla="*/ 172 h 173"/>
              <a:gd name="T2" fmla="*/ 645 w 687"/>
              <a:gd name="T3" fmla="*/ 172 h 173"/>
              <a:gd name="T4" fmla="*/ 40 w 687"/>
              <a:gd name="T5" fmla="*/ 172 h 173"/>
              <a:gd name="T6" fmla="*/ 0 w 687"/>
              <a:gd name="T7" fmla="*/ 131 h 173"/>
              <a:gd name="T8" fmla="*/ 0 w 687"/>
              <a:gd name="T9" fmla="*/ 30 h 173"/>
              <a:gd name="T10" fmla="*/ 40 w 687"/>
              <a:gd name="T11" fmla="*/ 0 h 173"/>
              <a:gd name="T12" fmla="*/ 645 w 687"/>
              <a:gd name="T13" fmla="*/ 0 h 173"/>
              <a:gd name="T14" fmla="*/ 686 w 687"/>
              <a:gd name="T15" fmla="*/ 30 h 173"/>
              <a:gd name="T16" fmla="*/ 686 w 687"/>
              <a:gd name="T17" fmla="*/ 131 h 173"/>
              <a:gd name="T18" fmla="*/ 645 w 687"/>
              <a:gd name="T19" fmla="*/ 172 h 173"/>
              <a:gd name="T20" fmla="*/ 50 w 687"/>
              <a:gd name="T21" fmla="*/ 121 h 173"/>
              <a:gd name="T22" fmla="*/ 50 w 687"/>
              <a:gd name="T23" fmla="*/ 121 h 173"/>
              <a:gd name="T24" fmla="*/ 635 w 687"/>
              <a:gd name="T25" fmla="*/ 121 h 173"/>
              <a:gd name="T26" fmla="*/ 635 w 687"/>
              <a:gd name="T27" fmla="*/ 51 h 173"/>
              <a:gd name="T28" fmla="*/ 50 w 687"/>
              <a:gd name="T29" fmla="*/ 51 h 173"/>
              <a:gd name="T30" fmla="*/ 50 w 687"/>
              <a:gd name="T31" fmla="*/ 12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7" h="173">
                <a:moveTo>
                  <a:pt x="645" y="172"/>
                </a:moveTo>
                <a:lnTo>
                  <a:pt x="645" y="172"/>
                </a:lnTo>
                <a:cubicBezTo>
                  <a:pt x="40" y="172"/>
                  <a:pt x="40" y="172"/>
                  <a:pt x="40" y="172"/>
                </a:cubicBezTo>
                <a:cubicBezTo>
                  <a:pt x="10" y="172"/>
                  <a:pt x="0" y="151"/>
                  <a:pt x="0" y="13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40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665" y="0"/>
                  <a:pt x="686" y="10"/>
                  <a:pt x="686" y="30"/>
                </a:cubicBezTo>
                <a:cubicBezTo>
                  <a:pt x="686" y="131"/>
                  <a:pt x="686" y="131"/>
                  <a:pt x="686" y="131"/>
                </a:cubicBezTo>
                <a:cubicBezTo>
                  <a:pt x="686" y="151"/>
                  <a:pt x="665" y="172"/>
                  <a:pt x="645" y="172"/>
                </a:cubicBezTo>
                <a:close/>
                <a:moveTo>
                  <a:pt x="50" y="121"/>
                </a:moveTo>
                <a:lnTo>
                  <a:pt x="50" y="121"/>
                </a:lnTo>
                <a:cubicBezTo>
                  <a:pt x="635" y="121"/>
                  <a:pt x="635" y="121"/>
                  <a:pt x="635" y="121"/>
                </a:cubicBezTo>
                <a:cubicBezTo>
                  <a:pt x="635" y="51"/>
                  <a:pt x="635" y="51"/>
                  <a:pt x="635" y="51"/>
                </a:cubicBezTo>
                <a:cubicBezTo>
                  <a:pt x="50" y="51"/>
                  <a:pt x="50" y="51"/>
                  <a:pt x="50" y="51"/>
                </a:cubicBezTo>
                <a:lnTo>
                  <a:pt x="50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47">
            <a:extLst>
              <a:ext uri="{FF2B5EF4-FFF2-40B4-BE49-F238E27FC236}">
                <a16:creationId xmlns:a16="http://schemas.microsoft.com/office/drawing/2014/main" id="{CE1F2573-6C78-6046-A12A-3280AE64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837" y="8322450"/>
            <a:ext cx="56872" cy="165878"/>
          </a:xfrm>
          <a:custGeom>
            <a:avLst/>
            <a:gdLst>
              <a:gd name="T0" fmla="*/ 30 w 51"/>
              <a:gd name="T1" fmla="*/ 152 h 153"/>
              <a:gd name="T2" fmla="*/ 30 w 51"/>
              <a:gd name="T3" fmla="*/ 152 h 153"/>
              <a:gd name="T4" fmla="*/ 0 w 51"/>
              <a:gd name="T5" fmla="*/ 121 h 153"/>
              <a:gd name="T6" fmla="*/ 0 w 51"/>
              <a:gd name="T7" fmla="*/ 20 h 153"/>
              <a:gd name="T8" fmla="*/ 30 w 51"/>
              <a:gd name="T9" fmla="*/ 0 h 153"/>
              <a:gd name="T10" fmla="*/ 50 w 51"/>
              <a:gd name="T11" fmla="*/ 20 h 153"/>
              <a:gd name="T12" fmla="*/ 50 w 51"/>
              <a:gd name="T13" fmla="*/ 121 h 153"/>
              <a:gd name="T14" fmla="*/ 30 w 51"/>
              <a:gd name="T1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53">
                <a:moveTo>
                  <a:pt x="30" y="152"/>
                </a:moveTo>
                <a:lnTo>
                  <a:pt x="30" y="152"/>
                </a:lnTo>
                <a:cubicBezTo>
                  <a:pt x="10" y="152"/>
                  <a:pt x="0" y="14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40" y="0"/>
                  <a:pt x="50" y="10"/>
                  <a:pt x="50" y="20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31"/>
                  <a:pt x="40" y="152"/>
                  <a:pt x="30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8">
            <a:extLst>
              <a:ext uri="{FF2B5EF4-FFF2-40B4-BE49-F238E27FC236}">
                <a16:creationId xmlns:a16="http://schemas.microsoft.com/office/drawing/2014/main" id="{BA82F1A3-B1DE-6140-99F3-15542ACC7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017" y="8322450"/>
            <a:ext cx="56872" cy="165878"/>
          </a:xfrm>
          <a:custGeom>
            <a:avLst/>
            <a:gdLst>
              <a:gd name="T0" fmla="*/ 20 w 51"/>
              <a:gd name="T1" fmla="*/ 152 h 153"/>
              <a:gd name="T2" fmla="*/ 20 w 51"/>
              <a:gd name="T3" fmla="*/ 152 h 153"/>
              <a:gd name="T4" fmla="*/ 0 w 51"/>
              <a:gd name="T5" fmla="*/ 121 h 153"/>
              <a:gd name="T6" fmla="*/ 0 w 51"/>
              <a:gd name="T7" fmla="*/ 20 h 153"/>
              <a:gd name="T8" fmla="*/ 20 w 51"/>
              <a:gd name="T9" fmla="*/ 0 h 153"/>
              <a:gd name="T10" fmla="*/ 50 w 51"/>
              <a:gd name="T11" fmla="*/ 20 h 153"/>
              <a:gd name="T12" fmla="*/ 50 w 51"/>
              <a:gd name="T13" fmla="*/ 121 h 153"/>
              <a:gd name="T14" fmla="*/ 20 w 51"/>
              <a:gd name="T1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53">
                <a:moveTo>
                  <a:pt x="20" y="152"/>
                </a:moveTo>
                <a:lnTo>
                  <a:pt x="20" y="152"/>
                </a:lnTo>
                <a:cubicBezTo>
                  <a:pt x="10" y="152"/>
                  <a:pt x="0" y="14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50" y="10"/>
                  <a:pt x="50" y="20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31"/>
                  <a:pt x="40" y="152"/>
                  <a:pt x="20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9">
            <a:extLst>
              <a:ext uri="{FF2B5EF4-FFF2-40B4-BE49-F238E27FC236}">
                <a16:creationId xmlns:a16="http://schemas.microsoft.com/office/drawing/2014/main" id="{34F748FF-CEB8-C34E-B2DC-ABD6C45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5977" y="8322450"/>
            <a:ext cx="56872" cy="165878"/>
          </a:xfrm>
          <a:custGeom>
            <a:avLst/>
            <a:gdLst>
              <a:gd name="T0" fmla="*/ 30 w 51"/>
              <a:gd name="T1" fmla="*/ 152 h 153"/>
              <a:gd name="T2" fmla="*/ 30 w 51"/>
              <a:gd name="T3" fmla="*/ 152 h 153"/>
              <a:gd name="T4" fmla="*/ 10 w 51"/>
              <a:gd name="T5" fmla="*/ 121 h 153"/>
              <a:gd name="T6" fmla="*/ 0 w 51"/>
              <a:gd name="T7" fmla="*/ 20 h 153"/>
              <a:gd name="T8" fmla="*/ 30 w 51"/>
              <a:gd name="T9" fmla="*/ 0 h 153"/>
              <a:gd name="T10" fmla="*/ 50 w 51"/>
              <a:gd name="T11" fmla="*/ 20 h 153"/>
              <a:gd name="T12" fmla="*/ 50 w 51"/>
              <a:gd name="T13" fmla="*/ 121 h 153"/>
              <a:gd name="T14" fmla="*/ 30 w 51"/>
              <a:gd name="T1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53">
                <a:moveTo>
                  <a:pt x="30" y="152"/>
                </a:moveTo>
                <a:lnTo>
                  <a:pt x="30" y="152"/>
                </a:lnTo>
                <a:cubicBezTo>
                  <a:pt x="20" y="152"/>
                  <a:pt x="10" y="141"/>
                  <a:pt x="1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40" y="0"/>
                  <a:pt x="50" y="10"/>
                  <a:pt x="50" y="20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41"/>
                  <a:pt x="40" y="152"/>
                  <a:pt x="30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50">
            <a:extLst>
              <a:ext uri="{FF2B5EF4-FFF2-40B4-BE49-F238E27FC236}">
                <a16:creationId xmlns:a16="http://schemas.microsoft.com/office/drawing/2014/main" id="{6262D69E-31F1-2941-8CF8-886CFD95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8157" y="8322450"/>
            <a:ext cx="56872" cy="165878"/>
          </a:xfrm>
          <a:custGeom>
            <a:avLst/>
            <a:gdLst>
              <a:gd name="T0" fmla="*/ 30 w 51"/>
              <a:gd name="T1" fmla="*/ 152 h 153"/>
              <a:gd name="T2" fmla="*/ 30 w 51"/>
              <a:gd name="T3" fmla="*/ 152 h 153"/>
              <a:gd name="T4" fmla="*/ 0 w 51"/>
              <a:gd name="T5" fmla="*/ 121 h 153"/>
              <a:gd name="T6" fmla="*/ 0 w 51"/>
              <a:gd name="T7" fmla="*/ 20 h 153"/>
              <a:gd name="T8" fmla="*/ 30 w 51"/>
              <a:gd name="T9" fmla="*/ 0 h 153"/>
              <a:gd name="T10" fmla="*/ 30 w 51"/>
              <a:gd name="T11" fmla="*/ 0 h 153"/>
              <a:gd name="T12" fmla="*/ 50 w 51"/>
              <a:gd name="T13" fmla="*/ 20 h 153"/>
              <a:gd name="T14" fmla="*/ 50 w 51"/>
              <a:gd name="T15" fmla="*/ 121 h 153"/>
              <a:gd name="T16" fmla="*/ 30 w 51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153">
                <a:moveTo>
                  <a:pt x="30" y="152"/>
                </a:moveTo>
                <a:lnTo>
                  <a:pt x="30" y="152"/>
                </a:lnTo>
                <a:cubicBezTo>
                  <a:pt x="10" y="152"/>
                  <a:pt x="0" y="14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lnTo>
                  <a:pt x="30" y="0"/>
                </a:lnTo>
                <a:cubicBezTo>
                  <a:pt x="40" y="0"/>
                  <a:pt x="50" y="10"/>
                  <a:pt x="50" y="20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41"/>
                  <a:pt x="40" y="152"/>
                  <a:pt x="30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51">
            <a:extLst>
              <a:ext uri="{FF2B5EF4-FFF2-40B4-BE49-F238E27FC236}">
                <a16:creationId xmlns:a16="http://schemas.microsoft.com/office/drawing/2014/main" id="{0D5F757C-3418-E943-841E-5077C5D9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9011" y="8170792"/>
            <a:ext cx="739334" cy="194314"/>
          </a:xfrm>
          <a:custGeom>
            <a:avLst/>
            <a:gdLst>
              <a:gd name="T0" fmla="*/ 645 w 687"/>
              <a:gd name="T1" fmla="*/ 182 h 183"/>
              <a:gd name="T2" fmla="*/ 645 w 687"/>
              <a:gd name="T3" fmla="*/ 182 h 183"/>
              <a:gd name="T4" fmla="*/ 40 w 687"/>
              <a:gd name="T5" fmla="*/ 182 h 183"/>
              <a:gd name="T6" fmla="*/ 0 w 687"/>
              <a:gd name="T7" fmla="*/ 141 h 183"/>
              <a:gd name="T8" fmla="*/ 0 w 687"/>
              <a:gd name="T9" fmla="*/ 40 h 183"/>
              <a:gd name="T10" fmla="*/ 40 w 687"/>
              <a:gd name="T11" fmla="*/ 0 h 183"/>
              <a:gd name="T12" fmla="*/ 645 w 687"/>
              <a:gd name="T13" fmla="*/ 0 h 183"/>
              <a:gd name="T14" fmla="*/ 686 w 687"/>
              <a:gd name="T15" fmla="*/ 40 h 183"/>
              <a:gd name="T16" fmla="*/ 686 w 687"/>
              <a:gd name="T17" fmla="*/ 141 h 183"/>
              <a:gd name="T18" fmla="*/ 645 w 687"/>
              <a:gd name="T19" fmla="*/ 182 h 183"/>
              <a:gd name="T20" fmla="*/ 51 w 687"/>
              <a:gd name="T21" fmla="*/ 131 h 183"/>
              <a:gd name="T22" fmla="*/ 51 w 687"/>
              <a:gd name="T23" fmla="*/ 131 h 183"/>
              <a:gd name="T24" fmla="*/ 635 w 687"/>
              <a:gd name="T25" fmla="*/ 131 h 183"/>
              <a:gd name="T26" fmla="*/ 635 w 687"/>
              <a:gd name="T27" fmla="*/ 51 h 183"/>
              <a:gd name="T28" fmla="*/ 51 w 687"/>
              <a:gd name="T29" fmla="*/ 51 h 183"/>
              <a:gd name="T30" fmla="*/ 51 w 687"/>
              <a:gd name="T31" fmla="*/ 13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7" h="183">
                <a:moveTo>
                  <a:pt x="645" y="182"/>
                </a:moveTo>
                <a:lnTo>
                  <a:pt x="645" y="182"/>
                </a:lnTo>
                <a:cubicBezTo>
                  <a:pt x="40" y="182"/>
                  <a:pt x="40" y="182"/>
                  <a:pt x="40" y="182"/>
                </a:cubicBezTo>
                <a:cubicBezTo>
                  <a:pt x="20" y="182"/>
                  <a:pt x="0" y="161"/>
                  <a:pt x="0" y="1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666" y="0"/>
                  <a:pt x="686" y="20"/>
                  <a:pt x="686" y="40"/>
                </a:cubicBezTo>
                <a:cubicBezTo>
                  <a:pt x="686" y="141"/>
                  <a:pt x="686" y="141"/>
                  <a:pt x="686" y="141"/>
                </a:cubicBezTo>
                <a:cubicBezTo>
                  <a:pt x="686" y="161"/>
                  <a:pt x="666" y="182"/>
                  <a:pt x="645" y="182"/>
                </a:cubicBezTo>
                <a:close/>
                <a:moveTo>
                  <a:pt x="51" y="131"/>
                </a:moveTo>
                <a:lnTo>
                  <a:pt x="51" y="131"/>
                </a:lnTo>
                <a:cubicBezTo>
                  <a:pt x="635" y="131"/>
                  <a:pt x="635" y="131"/>
                  <a:pt x="635" y="131"/>
                </a:cubicBezTo>
                <a:cubicBezTo>
                  <a:pt x="635" y="51"/>
                  <a:pt x="635" y="51"/>
                  <a:pt x="635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52">
            <a:extLst>
              <a:ext uri="{FF2B5EF4-FFF2-40B4-BE49-F238E27FC236}">
                <a16:creationId xmlns:a16="http://schemas.microsoft.com/office/drawing/2014/main" id="{FB265734-246F-1F4B-8D62-25B97964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191" y="8189749"/>
            <a:ext cx="56872" cy="151658"/>
          </a:xfrm>
          <a:custGeom>
            <a:avLst/>
            <a:gdLst>
              <a:gd name="T0" fmla="*/ 20 w 52"/>
              <a:gd name="T1" fmla="*/ 141 h 142"/>
              <a:gd name="T2" fmla="*/ 20 w 52"/>
              <a:gd name="T3" fmla="*/ 141 h 142"/>
              <a:gd name="T4" fmla="*/ 0 w 52"/>
              <a:gd name="T5" fmla="*/ 121 h 142"/>
              <a:gd name="T6" fmla="*/ 0 w 52"/>
              <a:gd name="T7" fmla="*/ 20 h 142"/>
              <a:gd name="T8" fmla="*/ 20 w 52"/>
              <a:gd name="T9" fmla="*/ 0 h 142"/>
              <a:gd name="T10" fmla="*/ 51 w 52"/>
              <a:gd name="T11" fmla="*/ 20 h 142"/>
              <a:gd name="T12" fmla="*/ 51 w 52"/>
              <a:gd name="T13" fmla="*/ 121 h 142"/>
              <a:gd name="T14" fmla="*/ 20 w 52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42">
                <a:moveTo>
                  <a:pt x="20" y="141"/>
                </a:moveTo>
                <a:lnTo>
                  <a:pt x="20" y="141"/>
                </a:lnTo>
                <a:cubicBezTo>
                  <a:pt x="10" y="141"/>
                  <a:pt x="0" y="13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51" y="10"/>
                  <a:pt x="51" y="20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1" y="131"/>
                  <a:pt x="41" y="141"/>
                  <a:pt x="20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53">
            <a:extLst>
              <a:ext uri="{FF2B5EF4-FFF2-40B4-BE49-F238E27FC236}">
                <a16:creationId xmlns:a16="http://schemas.microsoft.com/office/drawing/2014/main" id="{966736FD-DD89-9F4E-BF99-A0CCFC5F2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154" y="8189749"/>
            <a:ext cx="56872" cy="151658"/>
          </a:xfrm>
          <a:custGeom>
            <a:avLst/>
            <a:gdLst>
              <a:gd name="T0" fmla="*/ 30 w 52"/>
              <a:gd name="T1" fmla="*/ 141 h 142"/>
              <a:gd name="T2" fmla="*/ 30 w 52"/>
              <a:gd name="T3" fmla="*/ 141 h 142"/>
              <a:gd name="T4" fmla="*/ 0 w 52"/>
              <a:gd name="T5" fmla="*/ 121 h 142"/>
              <a:gd name="T6" fmla="*/ 0 w 52"/>
              <a:gd name="T7" fmla="*/ 20 h 142"/>
              <a:gd name="T8" fmla="*/ 30 w 52"/>
              <a:gd name="T9" fmla="*/ 0 h 142"/>
              <a:gd name="T10" fmla="*/ 51 w 52"/>
              <a:gd name="T11" fmla="*/ 20 h 142"/>
              <a:gd name="T12" fmla="*/ 51 w 52"/>
              <a:gd name="T13" fmla="*/ 121 h 142"/>
              <a:gd name="T14" fmla="*/ 30 w 52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42">
                <a:moveTo>
                  <a:pt x="30" y="141"/>
                </a:moveTo>
                <a:lnTo>
                  <a:pt x="30" y="141"/>
                </a:lnTo>
                <a:cubicBezTo>
                  <a:pt x="10" y="141"/>
                  <a:pt x="0" y="13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41" y="0"/>
                  <a:pt x="51" y="10"/>
                  <a:pt x="51" y="20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1" y="131"/>
                  <a:pt x="41" y="141"/>
                  <a:pt x="30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54">
            <a:extLst>
              <a:ext uri="{FF2B5EF4-FFF2-40B4-BE49-F238E27FC236}">
                <a16:creationId xmlns:a16="http://schemas.microsoft.com/office/drawing/2014/main" id="{BACACB52-1D4D-C840-89B0-C0A8DA93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333" y="8189749"/>
            <a:ext cx="56872" cy="151658"/>
          </a:xfrm>
          <a:custGeom>
            <a:avLst/>
            <a:gdLst>
              <a:gd name="T0" fmla="*/ 20 w 52"/>
              <a:gd name="T1" fmla="*/ 141 h 142"/>
              <a:gd name="T2" fmla="*/ 20 w 52"/>
              <a:gd name="T3" fmla="*/ 141 h 142"/>
              <a:gd name="T4" fmla="*/ 0 w 52"/>
              <a:gd name="T5" fmla="*/ 121 h 142"/>
              <a:gd name="T6" fmla="*/ 0 w 52"/>
              <a:gd name="T7" fmla="*/ 20 h 142"/>
              <a:gd name="T8" fmla="*/ 20 w 52"/>
              <a:gd name="T9" fmla="*/ 0 h 142"/>
              <a:gd name="T10" fmla="*/ 20 w 52"/>
              <a:gd name="T11" fmla="*/ 0 h 142"/>
              <a:gd name="T12" fmla="*/ 51 w 52"/>
              <a:gd name="T13" fmla="*/ 20 h 142"/>
              <a:gd name="T14" fmla="*/ 51 w 52"/>
              <a:gd name="T15" fmla="*/ 121 h 142"/>
              <a:gd name="T16" fmla="*/ 20 w 52"/>
              <a:gd name="T1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142">
                <a:moveTo>
                  <a:pt x="20" y="141"/>
                </a:moveTo>
                <a:lnTo>
                  <a:pt x="20" y="141"/>
                </a:lnTo>
                <a:cubicBezTo>
                  <a:pt x="10" y="141"/>
                  <a:pt x="0" y="13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41" y="0"/>
                  <a:pt x="51" y="10"/>
                  <a:pt x="51" y="20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1" y="131"/>
                  <a:pt x="41" y="141"/>
                  <a:pt x="20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55">
            <a:extLst>
              <a:ext uri="{FF2B5EF4-FFF2-40B4-BE49-F238E27FC236}">
                <a16:creationId xmlns:a16="http://schemas.microsoft.com/office/drawing/2014/main" id="{77D30950-329E-264D-88BC-B3DABA36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772" y="8189749"/>
            <a:ext cx="56872" cy="151658"/>
          </a:xfrm>
          <a:custGeom>
            <a:avLst/>
            <a:gdLst>
              <a:gd name="T0" fmla="*/ 21 w 52"/>
              <a:gd name="T1" fmla="*/ 141 h 142"/>
              <a:gd name="T2" fmla="*/ 21 w 52"/>
              <a:gd name="T3" fmla="*/ 141 h 142"/>
              <a:gd name="T4" fmla="*/ 0 w 52"/>
              <a:gd name="T5" fmla="*/ 121 h 142"/>
              <a:gd name="T6" fmla="*/ 0 w 52"/>
              <a:gd name="T7" fmla="*/ 20 h 142"/>
              <a:gd name="T8" fmla="*/ 21 w 52"/>
              <a:gd name="T9" fmla="*/ 0 h 142"/>
              <a:gd name="T10" fmla="*/ 21 w 52"/>
              <a:gd name="T11" fmla="*/ 0 h 142"/>
              <a:gd name="T12" fmla="*/ 41 w 52"/>
              <a:gd name="T13" fmla="*/ 20 h 142"/>
              <a:gd name="T14" fmla="*/ 51 w 52"/>
              <a:gd name="T15" fmla="*/ 121 h 142"/>
              <a:gd name="T16" fmla="*/ 21 w 52"/>
              <a:gd name="T1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142">
                <a:moveTo>
                  <a:pt x="21" y="141"/>
                </a:moveTo>
                <a:lnTo>
                  <a:pt x="21" y="141"/>
                </a:lnTo>
                <a:cubicBezTo>
                  <a:pt x="10" y="141"/>
                  <a:pt x="0" y="13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1" y="0"/>
                  <a:pt x="41" y="10"/>
                  <a:pt x="41" y="20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1" y="131"/>
                  <a:pt x="41" y="141"/>
                  <a:pt x="21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56">
            <a:extLst>
              <a:ext uri="{FF2B5EF4-FFF2-40B4-BE49-F238E27FC236}">
                <a16:creationId xmlns:a16="http://schemas.microsoft.com/office/drawing/2014/main" id="{769F0A11-8290-744C-A43E-DD8AC8B4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2925" y="8071267"/>
            <a:ext cx="772508" cy="772508"/>
          </a:xfrm>
          <a:custGeom>
            <a:avLst/>
            <a:gdLst>
              <a:gd name="T0" fmla="*/ 353 w 717"/>
              <a:gd name="T1" fmla="*/ 716 h 717"/>
              <a:gd name="T2" fmla="*/ 353 w 717"/>
              <a:gd name="T3" fmla="*/ 716 h 717"/>
              <a:gd name="T4" fmla="*/ 101 w 717"/>
              <a:gd name="T5" fmla="*/ 605 h 717"/>
              <a:gd name="T6" fmla="*/ 0 w 717"/>
              <a:gd name="T7" fmla="*/ 353 h 717"/>
              <a:gd name="T8" fmla="*/ 101 w 717"/>
              <a:gd name="T9" fmla="*/ 101 h 717"/>
              <a:gd name="T10" fmla="*/ 353 w 717"/>
              <a:gd name="T11" fmla="*/ 0 h 717"/>
              <a:gd name="T12" fmla="*/ 423 w 717"/>
              <a:gd name="T13" fmla="*/ 0 h 717"/>
              <a:gd name="T14" fmla="*/ 443 w 717"/>
              <a:gd name="T15" fmla="*/ 31 h 717"/>
              <a:gd name="T16" fmla="*/ 383 w 717"/>
              <a:gd name="T17" fmla="*/ 333 h 717"/>
              <a:gd name="T18" fmla="*/ 685 w 717"/>
              <a:gd name="T19" fmla="*/ 333 h 717"/>
              <a:gd name="T20" fmla="*/ 716 w 717"/>
              <a:gd name="T21" fmla="*/ 353 h 717"/>
              <a:gd name="T22" fmla="*/ 615 w 717"/>
              <a:gd name="T23" fmla="*/ 605 h 717"/>
              <a:gd name="T24" fmla="*/ 353 w 717"/>
              <a:gd name="T25" fmla="*/ 716 h 717"/>
              <a:gd name="T26" fmla="*/ 353 w 717"/>
              <a:gd name="T27" fmla="*/ 51 h 717"/>
              <a:gd name="T28" fmla="*/ 353 w 717"/>
              <a:gd name="T29" fmla="*/ 51 h 717"/>
              <a:gd name="T30" fmla="*/ 141 w 717"/>
              <a:gd name="T31" fmla="*/ 142 h 717"/>
              <a:gd name="T32" fmla="*/ 50 w 717"/>
              <a:gd name="T33" fmla="*/ 353 h 717"/>
              <a:gd name="T34" fmla="*/ 141 w 717"/>
              <a:gd name="T35" fmla="*/ 575 h 717"/>
              <a:gd name="T36" fmla="*/ 353 w 717"/>
              <a:gd name="T37" fmla="*/ 666 h 717"/>
              <a:gd name="T38" fmla="*/ 574 w 717"/>
              <a:gd name="T39" fmla="*/ 575 h 717"/>
              <a:gd name="T40" fmla="*/ 665 w 717"/>
              <a:gd name="T41" fmla="*/ 384 h 717"/>
              <a:gd name="T42" fmla="*/ 353 w 717"/>
              <a:gd name="T43" fmla="*/ 384 h 717"/>
              <a:gd name="T44" fmla="*/ 342 w 717"/>
              <a:gd name="T45" fmla="*/ 373 h 717"/>
              <a:gd name="T46" fmla="*/ 332 w 717"/>
              <a:gd name="T47" fmla="*/ 353 h 717"/>
              <a:gd name="T48" fmla="*/ 383 w 717"/>
              <a:gd name="T49" fmla="*/ 51 h 717"/>
              <a:gd name="T50" fmla="*/ 353 w 717"/>
              <a:gd name="T51" fmla="*/ 51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7" h="717">
                <a:moveTo>
                  <a:pt x="353" y="716"/>
                </a:moveTo>
                <a:lnTo>
                  <a:pt x="353" y="716"/>
                </a:lnTo>
                <a:cubicBezTo>
                  <a:pt x="262" y="716"/>
                  <a:pt x="171" y="676"/>
                  <a:pt x="101" y="605"/>
                </a:cubicBezTo>
                <a:cubicBezTo>
                  <a:pt x="40" y="545"/>
                  <a:pt x="0" y="454"/>
                  <a:pt x="0" y="353"/>
                </a:cubicBezTo>
                <a:cubicBezTo>
                  <a:pt x="0" y="263"/>
                  <a:pt x="40" y="172"/>
                  <a:pt x="101" y="101"/>
                </a:cubicBezTo>
                <a:cubicBezTo>
                  <a:pt x="171" y="41"/>
                  <a:pt x="262" y="0"/>
                  <a:pt x="353" y="0"/>
                </a:cubicBezTo>
                <a:cubicBezTo>
                  <a:pt x="383" y="0"/>
                  <a:pt x="403" y="0"/>
                  <a:pt x="423" y="0"/>
                </a:cubicBezTo>
                <a:cubicBezTo>
                  <a:pt x="433" y="10"/>
                  <a:pt x="443" y="21"/>
                  <a:pt x="443" y="31"/>
                </a:cubicBezTo>
                <a:cubicBezTo>
                  <a:pt x="383" y="333"/>
                  <a:pt x="383" y="333"/>
                  <a:pt x="383" y="333"/>
                </a:cubicBezTo>
                <a:cubicBezTo>
                  <a:pt x="685" y="333"/>
                  <a:pt x="685" y="333"/>
                  <a:pt x="685" y="333"/>
                </a:cubicBezTo>
                <a:cubicBezTo>
                  <a:pt x="705" y="333"/>
                  <a:pt x="716" y="343"/>
                  <a:pt x="716" y="353"/>
                </a:cubicBezTo>
                <a:cubicBezTo>
                  <a:pt x="716" y="454"/>
                  <a:pt x="675" y="545"/>
                  <a:pt x="615" y="605"/>
                </a:cubicBezTo>
                <a:cubicBezTo>
                  <a:pt x="544" y="676"/>
                  <a:pt x="453" y="716"/>
                  <a:pt x="353" y="716"/>
                </a:cubicBezTo>
                <a:close/>
                <a:moveTo>
                  <a:pt x="353" y="51"/>
                </a:moveTo>
                <a:lnTo>
                  <a:pt x="353" y="51"/>
                </a:lnTo>
                <a:cubicBezTo>
                  <a:pt x="272" y="51"/>
                  <a:pt x="202" y="81"/>
                  <a:pt x="141" y="142"/>
                </a:cubicBezTo>
                <a:cubicBezTo>
                  <a:pt x="81" y="202"/>
                  <a:pt x="50" y="273"/>
                  <a:pt x="50" y="353"/>
                </a:cubicBezTo>
                <a:cubicBezTo>
                  <a:pt x="50" y="434"/>
                  <a:pt x="81" y="515"/>
                  <a:pt x="141" y="575"/>
                </a:cubicBezTo>
                <a:cubicBezTo>
                  <a:pt x="202" y="636"/>
                  <a:pt x="272" y="666"/>
                  <a:pt x="353" y="666"/>
                </a:cubicBezTo>
                <a:cubicBezTo>
                  <a:pt x="443" y="666"/>
                  <a:pt x="514" y="636"/>
                  <a:pt x="574" y="575"/>
                </a:cubicBezTo>
                <a:cubicBezTo>
                  <a:pt x="625" y="525"/>
                  <a:pt x="655" y="454"/>
                  <a:pt x="665" y="384"/>
                </a:cubicBezTo>
                <a:cubicBezTo>
                  <a:pt x="353" y="384"/>
                  <a:pt x="353" y="384"/>
                  <a:pt x="353" y="384"/>
                </a:cubicBezTo>
                <a:lnTo>
                  <a:pt x="342" y="373"/>
                </a:lnTo>
                <a:cubicBezTo>
                  <a:pt x="332" y="363"/>
                  <a:pt x="332" y="363"/>
                  <a:pt x="332" y="353"/>
                </a:cubicBezTo>
                <a:cubicBezTo>
                  <a:pt x="383" y="51"/>
                  <a:pt x="383" y="51"/>
                  <a:pt x="383" y="51"/>
                </a:cubicBezTo>
                <a:cubicBezTo>
                  <a:pt x="373" y="51"/>
                  <a:pt x="363" y="51"/>
                  <a:pt x="353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57">
            <a:extLst>
              <a:ext uri="{FF2B5EF4-FFF2-40B4-BE49-F238E27FC236}">
                <a16:creationId xmlns:a16="http://schemas.microsoft.com/office/drawing/2014/main" id="{3CF6AB9F-4C60-CA48-9043-E89096CF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900" y="7995438"/>
            <a:ext cx="412320" cy="402841"/>
          </a:xfrm>
          <a:custGeom>
            <a:avLst/>
            <a:gdLst>
              <a:gd name="T0" fmla="*/ 363 w 384"/>
              <a:gd name="T1" fmla="*/ 373 h 374"/>
              <a:gd name="T2" fmla="*/ 363 w 384"/>
              <a:gd name="T3" fmla="*/ 373 h 374"/>
              <a:gd name="T4" fmla="*/ 30 w 384"/>
              <a:gd name="T5" fmla="*/ 373 h 374"/>
              <a:gd name="T6" fmla="*/ 10 w 384"/>
              <a:gd name="T7" fmla="*/ 373 h 374"/>
              <a:gd name="T8" fmla="*/ 0 w 384"/>
              <a:gd name="T9" fmla="*/ 353 h 374"/>
              <a:gd name="T10" fmla="*/ 61 w 384"/>
              <a:gd name="T11" fmla="*/ 20 h 374"/>
              <a:gd name="T12" fmla="*/ 71 w 384"/>
              <a:gd name="T13" fmla="*/ 0 h 374"/>
              <a:gd name="T14" fmla="*/ 91 w 384"/>
              <a:gd name="T15" fmla="*/ 0 h 374"/>
              <a:gd name="T16" fmla="*/ 303 w 384"/>
              <a:gd name="T17" fmla="*/ 121 h 374"/>
              <a:gd name="T18" fmla="*/ 383 w 384"/>
              <a:gd name="T19" fmla="*/ 353 h 374"/>
              <a:gd name="T20" fmla="*/ 363 w 384"/>
              <a:gd name="T21" fmla="*/ 373 h 374"/>
              <a:gd name="T22" fmla="*/ 50 w 384"/>
              <a:gd name="T23" fmla="*/ 333 h 374"/>
              <a:gd name="T24" fmla="*/ 50 w 384"/>
              <a:gd name="T25" fmla="*/ 333 h 374"/>
              <a:gd name="T26" fmla="*/ 333 w 384"/>
              <a:gd name="T27" fmla="*/ 333 h 374"/>
              <a:gd name="T28" fmla="*/ 262 w 384"/>
              <a:gd name="T29" fmla="*/ 151 h 374"/>
              <a:gd name="T30" fmla="*/ 101 w 384"/>
              <a:gd name="T31" fmla="*/ 50 h 374"/>
              <a:gd name="T32" fmla="*/ 50 w 384"/>
              <a:gd name="T33" fmla="*/ 33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4" h="374">
                <a:moveTo>
                  <a:pt x="363" y="373"/>
                </a:moveTo>
                <a:lnTo>
                  <a:pt x="363" y="373"/>
                </a:lnTo>
                <a:cubicBezTo>
                  <a:pt x="30" y="373"/>
                  <a:pt x="30" y="373"/>
                  <a:pt x="30" y="373"/>
                </a:cubicBezTo>
                <a:cubicBezTo>
                  <a:pt x="20" y="373"/>
                  <a:pt x="10" y="373"/>
                  <a:pt x="10" y="373"/>
                </a:cubicBezTo>
                <a:cubicBezTo>
                  <a:pt x="0" y="363"/>
                  <a:pt x="0" y="353"/>
                  <a:pt x="0" y="353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10"/>
                  <a:pt x="61" y="10"/>
                  <a:pt x="71" y="0"/>
                </a:cubicBezTo>
                <a:cubicBezTo>
                  <a:pt x="71" y="0"/>
                  <a:pt x="81" y="0"/>
                  <a:pt x="91" y="0"/>
                </a:cubicBezTo>
                <a:cubicBezTo>
                  <a:pt x="172" y="10"/>
                  <a:pt x="252" y="60"/>
                  <a:pt x="303" y="121"/>
                </a:cubicBezTo>
                <a:cubicBezTo>
                  <a:pt x="353" y="181"/>
                  <a:pt x="383" y="272"/>
                  <a:pt x="383" y="353"/>
                </a:cubicBezTo>
                <a:cubicBezTo>
                  <a:pt x="383" y="363"/>
                  <a:pt x="373" y="373"/>
                  <a:pt x="363" y="373"/>
                </a:cubicBezTo>
                <a:close/>
                <a:moveTo>
                  <a:pt x="50" y="333"/>
                </a:moveTo>
                <a:lnTo>
                  <a:pt x="50" y="333"/>
                </a:lnTo>
                <a:cubicBezTo>
                  <a:pt x="333" y="333"/>
                  <a:pt x="333" y="333"/>
                  <a:pt x="333" y="333"/>
                </a:cubicBezTo>
                <a:cubicBezTo>
                  <a:pt x="333" y="262"/>
                  <a:pt x="303" y="201"/>
                  <a:pt x="262" y="151"/>
                </a:cubicBezTo>
                <a:cubicBezTo>
                  <a:pt x="222" y="101"/>
                  <a:pt x="172" y="70"/>
                  <a:pt x="101" y="50"/>
                </a:cubicBezTo>
                <a:lnTo>
                  <a:pt x="50" y="3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58">
            <a:extLst>
              <a:ext uri="{FF2B5EF4-FFF2-40B4-BE49-F238E27FC236}">
                <a16:creationId xmlns:a16="http://schemas.microsoft.com/office/drawing/2014/main" id="{FF92EDD6-9999-8445-BB37-6AB8E09B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2450" y="8426715"/>
            <a:ext cx="312795" cy="303317"/>
          </a:xfrm>
          <a:custGeom>
            <a:avLst/>
            <a:gdLst>
              <a:gd name="T0" fmla="*/ 30 w 293"/>
              <a:gd name="T1" fmla="*/ 282 h 283"/>
              <a:gd name="T2" fmla="*/ 30 w 293"/>
              <a:gd name="T3" fmla="*/ 282 h 283"/>
              <a:gd name="T4" fmla="*/ 10 w 293"/>
              <a:gd name="T5" fmla="*/ 272 h 283"/>
              <a:gd name="T6" fmla="*/ 10 w 293"/>
              <a:gd name="T7" fmla="*/ 242 h 283"/>
              <a:gd name="T8" fmla="*/ 251 w 293"/>
              <a:gd name="T9" fmla="*/ 10 h 283"/>
              <a:gd name="T10" fmla="*/ 282 w 293"/>
              <a:gd name="T11" fmla="*/ 10 h 283"/>
              <a:gd name="T12" fmla="*/ 282 w 293"/>
              <a:gd name="T13" fmla="*/ 40 h 283"/>
              <a:gd name="T14" fmla="*/ 50 w 293"/>
              <a:gd name="T15" fmla="*/ 272 h 283"/>
              <a:gd name="T16" fmla="*/ 30 w 293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" h="283">
                <a:moveTo>
                  <a:pt x="30" y="282"/>
                </a:moveTo>
                <a:lnTo>
                  <a:pt x="30" y="282"/>
                </a:lnTo>
                <a:cubicBezTo>
                  <a:pt x="20" y="282"/>
                  <a:pt x="20" y="282"/>
                  <a:pt x="10" y="272"/>
                </a:cubicBezTo>
                <a:cubicBezTo>
                  <a:pt x="0" y="262"/>
                  <a:pt x="0" y="252"/>
                  <a:pt x="10" y="242"/>
                </a:cubicBezTo>
                <a:cubicBezTo>
                  <a:pt x="251" y="10"/>
                  <a:pt x="251" y="10"/>
                  <a:pt x="251" y="10"/>
                </a:cubicBezTo>
                <a:cubicBezTo>
                  <a:pt x="262" y="0"/>
                  <a:pt x="272" y="0"/>
                  <a:pt x="282" y="10"/>
                </a:cubicBezTo>
                <a:cubicBezTo>
                  <a:pt x="292" y="20"/>
                  <a:pt x="292" y="30"/>
                  <a:pt x="282" y="40"/>
                </a:cubicBezTo>
                <a:cubicBezTo>
                  <a:pt x="50" y="272"/>
                  <a:pt x="50" y="272"/>
                  <a:pt x="50" y="272"/>
                </a:cubicBezTo>
                <a:cubicBezTo>
                  <a:pt x="40" y="282"/>
                  <a:pt x="40" y="282"/>
                  <a:pt x="30" y="2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CuadroTexto 395">
            <a:extLst>
              <a:ext uri="{FF2B5EF4-FFF2-40B4-BE49-F238E27FC236}">
                <a16:creationId xmlns:a16="http://schemas.microsoft.com/office/drawing/2014/main" id="{70A83F1B-078F-EA4C-B6B0-EA9E601D417B}"/>
              </a:ext>
            </a:extLst>
          </p:cNvPr>
          <p:cNvSpPr txBox="1"/>
          <p:nvPr/>
        </p:nvSpPr>
        <p:spPr>
          <a:xfrm>
            <a:off x="13874255" y="21200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20" name="Rectangle 56">
            <a:extLst>
              <a:ext uri="{FF2B5EF4-FFF2-40B4-BE49-F238E27FC236}">
                <a16:creationId xmlns:a16="http://schemas.microsoft.com/office/drawing/2014/main" id="{68F2C3AA-FF29-8B46-B90E-26E806BEA780}"/>
              </a:ext>
            </a:extLst>
          </p:cNvPr>
          <p:cNvSpPr/>
          <p:nvPr/>
        </p:nvSpPr>
        <p:spPr>
          <a:xfrm>
            <a:off x="13227124" y="276634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22" name="CuadroTexto 395">
            <a:extLst>
              <a:ext uri="{FF2B5EF4-FFF2-40B4-BE49-F238E27FC236}">
                <a16:creationId xmlns:a16="http://schemas.microsoft.com/office/drawing/2014/main" id="{FD411AA5-620F-DA4A-AA49-1B3D8D7CECE0}"/>
              </a:ext>
            </a:extLst>
          </p:cNvPr>
          <p:cNvSpPr txBox="1"/>
          <p:nvPr/>
        </p:nvSpPr>
        <p:spPr>
          <a:xfrm>
            <a:off x="19040119" y="21111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3" name="Rectangle 56">
            <a:extLst>
              <a:ext uri="{FF2B5EF4-FFF2-40B4-BE49-F238E27FC236}">
                <a16:creationId xmlns:a16="http://schemas.microsoft.com/office/drawing/2014/main" id="{5BD3D215-3699-9841-8A22-ECC1691A48D9}"/>
              </a:ext>
            </a:extLst>
          </p:cNvPr>
          <p:cNvSpPr/>
          <p:nvPr/>
        </p:nvSpPr>
        <p:spPr>
          <a:xfrm>
            <a:off x="18392988" y="275751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25" name="CuadroTexto 395">
            <a:extLst>
              <a:ext uri="{FF2B5EF4-FFF2-40B4-BE49-F238E27FC236}">
                <a16:creationId xmlns:a16="http://schemas.microsoft.com/office/drawing/2014/main" id="{A0B658A5-6046-5D4D-9EC8-450B09290998}"/>
              </a:ext>
            </a:extLst>
          </p:cNvPr>
          <p:cNvSpPr txBox="1"/>
          <p:nvPr/>
        </p:nvSpPr>
        <p:spPr>
          <a:xfrm>
            <a:off x="19040119" y="101122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6" name="Rectangle 56">
            <a:extLst>
              <a:ext uri="{FF2B5EF4-FFF2-40B4-BE49-F238E27FC236}">
                <a16:creationId xmlns:a16="http://schemas.microsoft.com/office/drawing/2014/main" id="{382BAFE4-F0F8-CF4B-912F-5BC799F409BD}"/>
              </a:ext>
            </a:extLst>
          </p:cNvPr>
          <p:cNvSpPr/>
          <p:nvPr/>
        </p:nvSpPr>
        <p:spPr>
          <a:xfrm>
            <a:off x="18392988" y="1075854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28" name="CuadroTexto 395">
            <a:extLst>
              <a:ext uri="{FF2B5EF4-FFF2-40B4-BE49-F238E27FC236}">
                <a16:creationId xmlns:a16="http://schemas.microsoft.com/office/drawing/2014/main" id="{9A6ED3B9-78C9-6D45-8927-86DA0FD03D40}"/>
              </a:ext>
            </a:extLst>
          </p:cNvPr>
          <p:cNvSpPr txBox="1"/>
          <p:nvPr/>
        </p:nvSpPr>
        <p:spPr>
          <a:xfrm>
            <a:off x="13874253" y="1010577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29" name="Rectangle 56">
            <a:extLst>
              <a:ext uri="{FF2B5EF4-FFF2-40B4-BE49-F238E27FC236}">
                <a16:creationId xmlns:a16="http://schemas.microsoft.com/office/drawing/2014/main" id="{B07D5B26-AC90-4643-A0F5-B82E4073BE54}"/>
              </a:ext>
            </a:extLst>
          </p:cNvPr>
          <p:cNvSpPr/>
          <p:nvPr/>
        </p:nvSpPr>
        <p:spPr>
          <a:xfrm>
            <a:off x="13227122" y="1075210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070336-840A-9947-B05B-779E9EEE972E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72" name="CuadroTexto 598">
              <a:extLst>
                <a:ext uri="{FF2B5EF4-FFF2-40B4-BE49-F238E27FC236}">
                  <a16:creationId xmlns:a16="http://schemas.microsoft.com/office/drawing/2014/main" id="{E404E250-3A08-814A-832E-A5B63CAC4DC8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73" name="CuadroTexto 599">
              <a:extLst>
                <a:ext uri="{FF2B5EF4-FFF2-40B4-BE49-F238E27FC236}">
                  <a16:creationId xmlns:a16="http://schemas.microsoft.com/office/drawing/2014/main" id="{85D6A6E7-6819-A449-80C2-8CBC510CC4F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reeform 406">
            <a:extLst>
              <a:ext uri="{FF2B5EF4-FFF2-40B4-BE49-F238E27FC236}">
                <a16:creationId xmlns:a16="http://schemas.microsoft.com/office/drawing/2014/main" id="{33199BBE-F85A-0F42-8C56-0108CB33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139" y="4915710"/>
            <a:ext cx="7343940" cy="7343940"/>
          </a:xfrm>
          <a:custGeom>
            <a:avLst/>
            <a:gdLst>
              <a:gd name="T0" fmla="*/ 7312 w 7313"/>
              <a:gd name="T1" fmla="*/ 3650 h 7312"/>
              <a:gd name="T2" fmla="*/ 7312 w 7313"/>
              <a:gd name="T3" fmla="*/ 3650 h 7312"/>
              <a:gd name="T4" fmla="*/ 3652 w 7313"/>
              <a:gd name="T5" fmla="*/ 7311 h 7312"/>
              <a:gd name="T6" fmla="*/ 0 w 7313"/>
              <a:gd name="T7" fmla="*/ 3650 h 7312"/>
              <a:gd name="T8" fmla="*/ 3652 w 7313"/>
              <a:gd name="T9" fmla="*/ 0 h 7312"/>
              <a:gd name="T10" fmla="*/ 7312 w 7313"/>
              <a:gd name="T11" fmla="*/ 3650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13" h="7312">
                <a:moveTo>
                  <a:pt x="7312" y="3650"/>
                </a:moveTo>
                <a:lnTo>
                  <a:pt x="7312" y="3650"/>
                </a:lnTo>
                <a:cubicBezTo>
                  <a:pt x="7312" y="5674"/>
                  <a:pt x="5675" y="7311"/>
                  <a:pt x="3652" y="7311"/>
                </a:cubicBezTo>
                <a:cubicBezTo>
                  <a:pt x="1637" y="7311"/>
                  <a:pt x="0" y="5674"/>
                  <a:pt x="0" y="3650"/>
                </a:cubicBezTo>
                <a:cubicBezTo>
                  <a:pt x="0" y="1636"/>
                  <a:pt x="1637" y="0"/>
                  <a:pt x="3652" y="0"/>
                </a:cubicBezTo>
                <a:cubicBezTo>
                  <a:pt x="5675" y="0"/>
                  <a:pt x="7312" y="1636"/>
                  <a:pt x="7312" y="3650"/>
                </a:cubicBezTo>
              </a:path>
            </a:pathLst>
          </a:custGeom>
          <a:noFill/>
          <a:ln w="152400" cap="flat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7">
            <a:extLst>
              <a:ext uri="{FF2B5EF4-FFF2-40B4-BE49-F238E27FC236}">
                <a16:creationId xmlns:a16="http://schemas.microsoft.com/office/drawing/2014/main" id="{A74DAFDD-41ED-2F4D-A17D-98ED3304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431" y="5150467"/>
            <a:ext cx="2188122" cy="2188122"/>
          </a:xfrm>
          <a:custGeom>
            <a:avLst/>
            <a:gdLst>
              <a:gd name="T0" fmla="*/ 2176 w 2177"/>
              <a:gd name="T1" fmla="*/ 1089 h 2177"/>
              <a:gd name="T2" fmla="*/ 2176 w 2177"/>
              <a:gd name="T3" fmla="*/ 1089 h 2177"/>
              <a:gd name="T4" fmla="*/ 1088 w 2177"/>
              <a:gd name="T5" fmla="*/ 2176 h 2177"/>
              <a:gd name="T6" fmla="*/ 0 w 2177"/>
              <a:gd name="T7" fmla="*/ 1089 h 2177"/>
              <a:gd name="T8" fmla="*/ 1088 w 2177"/>
              <a:gd name="T9" fmla="*/ 0 h 2177"/>
              <a:gd name="T10" fmla="*/ 2176 w 2177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7" h="2177">
                <a:moveTo>
                  <a:pt x="2176" y="1089"/>
                </a:moveTo>
                <a:lnTo>
                  <a:pt x="2176" y="1089"/>
                </a:lnTo>
                <a:cubicBezTo>
                  <a:pt x="2176" y="1690"/>
                  <a:pt x="1682" y="2176"/>
                  <a:pt x="1088" y="2176"/>
                </a:cubicBezTo>
                <a:cubicBezTo>
                  <a:pt x="485" y="2176"/>
                  <a:pt x="0" y="1690"/>
                  <a:pt x="0" y="1089"/>
                </a:cubicBezTo>
                <a:cubicBezTo>
                  <a:pt x="0" y="486"/>
                  <a:pt x="485" y="0"/>
                  <a:pt x="1088" y="0"/>
                </a:cubicBezTo>
                <a:cubicBezTo>
                  <a:pt x="1682" y="0"/>
                  <a:pt x="2176" y="486"/>
                  <a:pt x="2176" y="10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8">
            <a:extLst>
              <a:ext uri="{FF2B5EF4-FFF2-40B4-BE49-F238E27FC236}">
                <a16:creationId xmlns:a16="http://schemas.microsoft.com/office/drawing/2014/main" id="{984DA3B1-2D0F-424E-A7CB-998E1BAA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431" y="9903211"/>
            <a:ext cx="2188122" cy="2188122"/>
          </a:xfrm>
          <a:custGeom>
            <a:avLst/>
            <a:gdLst>
              <a:gd name="T0" fmla="*/ 2176 w 2177"/>
              <a:gd name="T1" fmla="*/ 1088 h 2178"/>
              <a:gd name="T2" fmla="*/ 2176 w 2177"/>
              <a:gd name="T3" fmla="*/ 1088 h 2178"/>
              <a:gd name="T4" fmla="*/ 1088 w 2177"/>
              <a:gd name="T5" fmla="*/ 2177 h 2178"/>
              <a:gd name="T6" fmla="*/ 0 w 2177"/>
              <a:gd name="T7" fmla="*/ 1088 h 2178"/>
              <a:gd name="T8" fmla="*/ 1088 w 2177"/>
              <a:gd name="T9" fmla="*/ 0 h 2178"/>
              <a:gd name="T10" fmla="*/ 2176 w 2177"/>
              <a:gd name="T11" fmla="*/ 1088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7" h="2178">
                <a:moveTo>
                  <a:pt x="2176" y="1088"/>
                </a:moveTo>
                <a:lnTo>
                  <a:pt x="2176" y="1088"/>
                </a:lnTo>
                <a:cubicBezTo>
                  <a:pt x="2176" y="1682"/>
                  <a:pt x="1682" y="2177"/>
                  <a:pt x="1088" y="2177"/>
                </a:cubicBezTo>
                <a:cubicBezTo>
                  <a:pt x="485" y="2177"/>
                  <a:pt x="0" y="1682"/>
                  <a:pt x="0" y="1088"/>
                </a:cubicBezTo>
                <a:cubicBezTo>
                  <a:pt x="0" y="486"/>
                  <a:pt x="485" y="0"/>
                  <a:pt x="1088" y="0"/>
                </a:cubicBezTo>
                <a:cubicBezTo>
                  <a:pt x="1682" y="0"/>
                  <a:pt x="2176" y="486"/>
                  <a:pt x="2176" y="10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9">
            <a:extLst>
              <a:ext uri="{FF2B5EF4-FFF2-40B4-BE49-F238E27FC236}">
                <a16:creationId xmlns:a16="http://schemas.microsoft.com/office/drawing/2014/main" id="{DABBE1CE-E076-0947-B70A-F7B20568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375" y="5150467"/>
            <a:ext cx="2179263" cy="2188122"/>
          </a:xfrm>
          <a:custGeom>
            <a:avLst/>
            <a:gdLst>
              <a:gd name="T0" fmla="*/ 2168 w 2169"/>
              <a:gd name="T1" fmla="*/ 1089 h 2177"/>
              <a:gd name="T2" fmla="*/ 2168 w 2169"/>
              <a:gd name="T3" fmla="*/ 1089 h 2177"/>
              <a:gd name="T4" fmla="*/ 1089 w 2169"/>
              <a:gd name="T5" fmla="*/ 2176 h 2177"/>
              <a:gd name="T6" fmla="*/ 0 w 2169"/>
              <a:gd name="T7" fmla="*/ 1089 h 2177"/>
              <a:gd name="T8" fmla="*/ 1089 w 2169"/>
              <a:gd name="T9" fmla="*/ 0 h 2177"/>
              <a:gd name="T10" fmla="*/ 2168 w 2169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7">
                <a:moveTo>
                  <a:pt x="2168" y="1089"/>
                </a:moveTo>
                <a:lnTo>
                  <a:pt x="2168" y="1089"/>
                </a:lnTo>
                <a:cubicBezTo>
                  <a:pt x="2168" y="1690"/>
                  <a:pt x="1682" y="2176"/>
                  <a:pt x="1089" y="2176"/>
                </a:cubicBezTo>
                <a:cubicBezTo>
                  <a:pt x="486" y="2176"/>
                  <a:pt x="0" y="1690"/>
                  <a:pt x="0" y="1089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0">
            <a:extLst>
              <a:ext uri="{FF2B5EF4-FFF2-40B4-BE49-F238E27FC236}">
                <a16:creationId xmlns:a16="http://schemas.microsoft.com/office/drawing/2014/main" id="{C629CF10-1014-2C4A-8EFC-C75EC815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375" y="9903211"/>
            <a:ext cx="2179263" cy="2188122"/>
          </a:xfrm>
          <a:custGeom>
            <a:avLst/>
            <a:gdLst>
              <a:gd name="T0" fmla="*/ 2168 w 2169"/>
              <a:gd name="T1" fmla="*/ 1088 h 2178"/>
              <a:gd name="T2" fmla="*/ 2168 w 2169"/>
              <a:gd name="T3" fmla="*/ 1088 h 2178"/>
              <a:gd name="T4" fmla="*/ 1089 w 2169"/>
              <a:gd name="T5" fmla="*/ 2177 h 2178"/>
              <a:gd name="T6" fmla="*/ 0 w 2169"/>
              <a:gd name="T7" fmla="*/ 1088 h 2178"/>
              <a:gd name="T8" fmla="*/ 1089 w 2169"/>
              <a:gd name="T9" fmla="*/ 0 h 2178"/>
              <a:gd name="T10" fmla="*/ 2168 w 2169"/>
              <a:gd name="T11" fmla="*/ 1088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8">
                <a:moveTo>
                  <a:pt x="2168" y="1088"/>
                </a:moveTo>
                <a:lnTo>
                  <a:pt x="2168" y="1088"/>
                </a:lnTo>
                <a:cubicBezTo>
                  <a:pt x="2168" y="1682"/>
                  <a:pt x="1682" y="2177"/>
                  <a:pt x="1089" y="2177"/>
                </a:cubicBezTo>
                <a:cubicBezTo>
                  <a:pt x="486" y="2177"/>
                  <a:pt x="0" y="1682"/>
                  <a:pt x="0" y="1088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1">
            <a:extLst>
              <a:ext uri="{FF2B5EF4-FFF2-40B4-BE49-F238E27FC236}">
                <a16:creationId xmlns:a16="http://schemas.microsoft.com/office/drawing/2014/main" id="{74AC3F4C-3650-DF45-B01A-A34CC49C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3524" y="5938899"/>
            <a:ext cx="1187078" cy="903597"/>
          </a:xfrm>
          <a:custGeom>
            <a:avLst/>
            <a:gdLst>
              <a:gd name="T0" fmla="*/ 1098 w 1180"/>
              <a:gd name="T1" fmla="*/ 898 h 899"/>
              <a:gd name="T2" fmla="*/ 1098 w 1180"/>
              <a:gd name="T3" fmla="*/ 898 h 899"/>
              <a:gd name="T4" fmla="*/ 82 w 1180"/>
              <a:gd name="T5" fmla="*/ 898 h 899"/>
              <a:gd name="T6" fmla="*/ 0 w 1180"/>
              <a:gd name="T7" fmla="*/ 809 h 899"/>
              <a:gd name="T8" fmla="*/ 0 w 1180"/>
              <a:gd name="T9" fmla="*/ 81 h 899"/>
              <a:gd name="T10" fmla="*/ 82 w 1180"/>
              <a:gd name="T11" fmla="*/ 0 h 899"/>
              <a:gd name="T12" fmla="*/ 1098 w 1180"/>
              <a:gd name="T13" fmla="*/ 0 h 899"/>
              <a:gd name="T14" fmla="*/ 1179 w 1180"/>
              <a:gd name="T15" fmla="*/ 81 h 899"/>
              <a:gd name="T16" fmla="*/ 1179 w 1180"/>
              <a:gd name="T17" fmla="*/ 809 h 899"/>
              <a:gd name="T18" fmla="*/ 1098 w 1180"/>
              <a:gd name="T19" fmla="*/ 898 h 899"/>
              <a:gd name="T20" fmla="*/ 82 w 1180"/>
              <a:gd name="T21" fmla="*/ 54 h 899"/>
              <a:gd name="T22" fmla="*/ 82 w 1180"/>
              <a:gd name="T23" fmla="*/ 54 h 899"/>
              <a:gd name="T24" fmla="*/ 54 w 1180"/>
              <a:gd name="T25" fmla="*/ 81 h 899"/>
              <a:gd name="T26" fmla="*/ 54 w 1180"/>
              <a:gd name="T27" fmla="*/ 809 h 899"/>
              <a:gd name="T28" fmla="*/ 82 w 1180"/>
              <a:gd name="T29" fmla="*/ 836 h 899"/>
              <a:gd name="T30" fmla="*/ 1098 w 1180"/>
              <a:gd name="T31" fmla="*/ 836 h 899"/>
              <a:gd name="T32" fmla="*/ 1125 w 1180"/>
              <a:gd name="T33" fmla="*/ 809 h 899"/>
              <a:gd name="T34" fmla="*/ 1125 w 1180"/>
              <a:gd name="T35" fmla="*/ 81 h 899"/>
              <a:gd name="T36" fmla="*/ 1098 w 1180"/>
              <a:gd name="T37" fmla="*/ 54 h 899"/>
              <a:gd name="T38" fmla="*/ 82 w 1180"/>
              <a:gd name="T39" fmla="*/ 54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0" h="899">
                <a:moveTo>
                  <a:pt x="1098" y="898"/>
                </a:moveTo>
                <a:lnTo>
                  <a:pt x="1098" y="898"/>
                </a:lnTo>
                <a:cubicBezTo>
                  <a:pt x="82" y="898"/>
                  <a:pt x="82" y="898"/>
                  <a:pt x="82" y="898"/>
                </a:cubicBezTo>
                <a:cubicBezTo>
                  <a:pt x="36" y="898"/>
                  <a:pt x="0" y="854"/>
                  <a:pt x="0" y="80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43" y="0"/>
                  <a:pt x="1179" y="36"/>
                  <a:pt x="1179" y="81"/>
                </a:cubicBezTo>
                <a:cubicBezTo>
                  <a:pt x="1179" y="809"/>
                  <a:pt x="1179" y="809"/>
                  <a:pt x="1179" y="809"/>
                </a:cubicBezTo>
                <a:cubicBezTo>
                  <a:pt x="1179" y="854"/>
                  <a:pt x="1143" y="898"/>
                  <a:pt x="1098" y="898"/>
                </a:cubicBezTo>
                <a:close/>
                <a:moveTo>
                  <a:pt x="82" y="54"/>
                </a:moveTo>
                <a:lnTo>
                  <a:pt x="82" y="54"/>
                </a:lnTo>
                <a:cubicBezTo>
                  <a:pt x="72" y="54"/>
                  <a:pt x="54" y="72"/>
                  <a:pt x="54" y="81"/>
                </a:cubicBezTo>
                <a:cubicBezTo>
                  <a:pt x="54" y="809"/>
                  <a:pt x="54" y="809"/>
                  <a:pt x="54" y="809"/>
                </a:cubicBezTo>
                <a:cubicBezTo>
                  <a:pt x="54" y="827"/>
                  <a:pt x="72" y="836"/>
                  <a:pt x="82" y="836"/>
                </a:cubicBezTo>
                <a:cubicBezTo>
                  <a:pt x="1098" y="836"/>
                  <a:pt x="1098" y="836"/>
                  <a:pt x="1098" y="836"/>
                </a:cubicBezTo>
                <a:cubicBezTo>
                  <a:pt x="1116" y="836"/>
                  <a:pt x="1125" y="827"/>
                  <a:pt x="1125" y="809"/>
                </a:cubicBezTo>
                <a:cubicBezTo>
                  <a:pt x="1125" y="81"/>
                  <a:pt x="1125" y="81"/>
                  <a:pt x="1125" y="81"/>
                </a:cubicBezTo>
                <a:cubicBezTo>
                  <a:pt x="1125" y="72"/>
                  <a:pt x="1116" y="54"/>
                  <a:pt x="1098" y="54"/>
                </a:cubicBezTo>
                <a:lnTo>
                  <a:pt x="8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2">
            <a:extLst>
              <a:ext uri="{FF2B5EF4-FFF2-40B4-BE49-F238E27FC236}">
                <a16:creationId xmlns:a16="http://schemas.microsoft.com/office/drawing/2014/main" id="{8BA705B7-8D98-7841-884F-1F447BBF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3098" y="6505862"/>
            <a:ext cx="261336" cy="190465"/>
          </a:xfrm>
          <a:custGeom>
            <a:avLst/>
            <a:gdLst>
              <a:gd name="T0" fmla="*/ 234 w 262"/>
              <a:gd name="T1" fmla="*/ 188 h 189"/>
              <a:gd name="T2" fmla="*/ 234 w 262"/>
              <a:gd name="T3" fmla="*/ 188 h 189"/>
              <a:gd name="T4" fmla="*/ 27 w 262"/>
              <a:gd name="T5" fmla="*/ 188 h 189"/>
              <a:gd name="T6" fmla="*/ 0 w 262"/>
              <a:gd name="T7" fmla="*/ 161 h 189"/>
              <a:gd name="T8" fmla="*/ 0 w 262"/>
              <a:gd name="T9" fmla="*/ 27 h 189"/>
              <a:gd name="T10" fmla="*/ 27 w 262"/>
              <a:gd name="T11" fmla="*/ 0 h 189"/>
              <a:gd name="T12" fmla="*/ 234 w 262"/>
              <a:gd name="T13" fmla="*/ 0 h 189"/>
              <a:gd name="T14" fmla="*/ 261 w 262"/>
              <a:gd name="T15" fmla="*/ 27 h 189"/>
              <a:gd name="T16" fmla="*/ 261 w 262"/>
              <a:gd name="T17" fmla="*/ 161 h 189"/>
              <a:gd name="T18" fmla="*/ 234 w 262"/>
              <a:gd name="T19" fmla="*/ 188 h 189"/>
              <a:gd name="T20" fmla="*/ 54 w 262"/>
              <a:gd name="T21" fmla="*/ 135 h 189"/>
              <a:gd name="T22" fmla="*/ 54 w 262"/>
              <a:gd name="T23" fmla="*/ 135 h 189"/>
              <a:gd name="T24" fmla="*/ 207 w 262"/>
              <a:gd name="T25" fmla="*/ 135 h 189"/>
              <a:gd name="T26" fmla="*/ 207 w 262"/>
              <a:gd name="T27" fmla="*/ 53 h 189"/>
              <a:gd name="T28" fmla="*/ 54 w 262"/>
              <a:gd name="T29" fmla="*/ 53 h 189"/>
              <a:gd name="T30" fmla="*/ 54 w 262"/>
              <a:gd name="T31" fmla="*/ 13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189">
                <a:moveTo>
                  <a:pt x="234" y="188"/>
                </a:moveTo>
                <a:lnTo>
                  <a:pt x="234" y="188"/>
                </a:lnTo>
                <a:cubicBezTo>
                  <a:pt x="27" y="188"/>
                  <a:pt x="27" y="188"/>
                  <a:pt x="27" y="188"/>
                </a:cubicBezTo>
                <a:cubicBezTo>
                  <a:pt x="9" y="188"/>
                  <a:pt x="0" y="179"/>
                  <a:pt x="0" y="1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9" y="0"/>
                  <a:pt x="2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61" y="8"/>
                  <a:pt x="261" y="27"/>
                </a:cubicBezTo>
                <a:cubicBezTo>
                  <a:pt x="261" y="161"/>
                  <a:pt x="261" y="161"/>
                  <a:pt x="261" y="161"/>
                </a:cubicBezTo>
                <a:cubicBezTo>
                  <a:pt x="261" y="179"/>
                  <a:pt x="252" y="188"/>
                  <a:pt x="234" y="188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207" y="135"/>
                  <a:pt x="207" y="135"/>
                  <a:pt x="207" y="135"/>
                </a:cubicBezTo>
                <a:cubicBezTo>
                  <a:pt x="207" y="53"/>
                  <a:pt x="207" y="53"/>
                  <a:pt x="207" y="53"/>
                </a:cubicBezTo>
                <a:cubicBezTo>
                  <a:pt x="54" y="53"/>
                  <a:pt x="54" y="53"/>
                  <a:pt x="54" y="53"/>
                </a:cubicBezTo>
                <a:lnTo>
                  <a:pt x="54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3">
            <a:extLst>
              <a:ext uri="{FF2B5EF4-FFF2-40B4-BE49-F238E27FC236}">
                <a16:creationId xmlns:a16="http://schemas.microsoft.com/office/drawing/2014/main" id="{4C7C2B61-7333-4548-B38C-401077A6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695" y="5650990"/>
            <a:ext cx="930173" cy="279051"/>
          </a:xfrm>
          <a:custGeom>
            <a:avLst/>
            <a:gdLst>
              <a:gd name="T0" fmla="*/ 27 w 928"/>
              <a:gd name="T1" fmla="*/ 279 h 280"/>
              <a:gd name="T2" fmla="*/ 27 w 928"/>
              <a:gd name="T3" fmla="*/ 279 h 280"/>
              <a:gd name="T4" fmla="*/ 0 w 928"/>
              <a:gd name="T5" fmla="*/ 252 h 280"/>
              <a:gd name="T6" fmla="*/ 18 w 928"/>
              <a:gd name="T7" fmla="*/ 225 h 280"/>
              <a:gd name="T8" fmla="*/ 819 w 928"/>
              <a:gd name="T9" fmla="*/ 9 h 280"/>
              <a:gd name="T10" fmla="*/ 864 w 928"/>
              <a:gd name="T11" fmla="*/ 36 h 280"/>
              <a:gd name="T12" fmla="*/ 918 w 928"/>
              <a:gd name="T13" fmla="*/ 243 h 280"/>
              <a:gd name="T14" fmla="*/ 900 w 928"/>
              <a:gd name="T15" fmla="*/ 270 h 280"/>
              <a:gd name="T16" fmla="*/ 873 w 928"/>
              <a:gd name="T17" fmla="*/ 252 h 280"/>
              <a:gd name="T18" fmla="*/ 819 w 928"/>
              <a:gd name="T19" fmla="*/ 63 h 280"/>
              <a:gd name="T20" fmla="*/ 36 w 928"/>
              <a:gd name="T21" fmla="*/ 279 h 280"/>
              <a:gd name="T22" fmla="*/ 27 w 928"/>
              <a:gd name="T23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8" h="280">
                <a:moveTo>
                  <a:pt x="27" y="279"/>
                </a:moveTo>
                <a:lnTo>
                  <a:pt x="27" y="279"/>
                </a:lnTo>
                <a:cubicBezTo>
                  <a:pt x="18" y="279"/>
                  <a:pt x="9" y="270"/>
                  <a:pt x="0" y="252"/>
                </a:cubicBezTo>
                <a:cubicBezTo>
                  <a:pt x="0" y="243"/>
                  <a:pt x="9" y="225"/>
                  <a:pt x="18" y="225"/>
                </a:cubicBezTo>
                <a:cubicBezTo>
                  <a:pt x="819" y="9"/>
                  <a:pt x="819" y="9"/>
                  <a:pt x="819" y="9"/>
                </a:cubicBezTo>
                <a:cubicBezTo>
                  <a:pt x="837" y="0"/>
                  <a:pt x="864" y="18"/>
                  <a:pt x="864" y="36"/>
                </a:cubicBezTo>
                <a:cubicBezTo>
                  <a:pt x="918" y="243"/>
                  <a:pt x="918" y="243"/>
                  <a:pt x="918" y="243"/>
                </a:cubicBezTo>
                <a:cubicBezTo>
                  <a:pt x="927" y="252"/>
                  <a:pt x="918" y="270"/>
                  <a:pt x="900" y="270"/>
                </a:cubicBezTo>
                <a:cubicBezTo>
                  <a:pt x="891" y="279"/>
                  <a:pt x="873" y="270"/>
                  <a:pt x="873" y="252"/>
                </a:cubicBezTo>
                <a:cubicBezTo>
                  <a:pt x="819" y="63"/>
                  <a:pt x="819" y="63"/>
                  <a:pt x="819" y="63"/>
                </a:cubicBezTo>
                <a:cubicBezTo>
                  <a:pt x="36" y="279"/>
                  <a:pt x="36" y="279"/>
                  <a:pt x="36" y="279"/>
                </a:cubicBezTo>
                <a:lnTo>
                  <a:pt x="27" y="2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4">
            <a:extLst>
              <a:ext uri="{FF2B5EF4-FFF2-40B4-BE49-F238E27FC236}">
                <a16:creationId xmlns:a16="http://schemas.microsoft.com/office/drawing/2014/main" id="{BC5A8036-CED8-9A48-B071-7B854CE77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765" y="5783872"/>
            <a:ext cx="451798" cy="146169"/>
          </a:xfrm>
          <a:custGeom>
            <a:avLst/>
            <a:gdLst>
              <a:gd name="T0" fmla="*/ 36 w 451"/>
              <a:gd name="T1" fmla="*/ 144 h 145"/>
              <a:gd name="T2" fmla="*/ 36 w 451"/>
              <a:gd name="T3" fmla="*/ 144 h 145"/>
              <a:gd name="T4" fmla="*/ 9 w 451"/>
              <a:gd name="T5" fmla="*/ 126 h 145"/>
              <a:gd name="T6" fmla="*/ 27 w 451"/>
              <a:gd name="T7" fmla="*/ 90 h 145"/>
              <a:gd name="T8" fmla="*/ 342 w 451"/>
              <a:gd name="T9" fmla="*/ 9 h 145"/>
              <a:gd name="T10" fmla="*/ 360 w 451"/>
              <a:gd name="T11" fmla="*/ 9 h 145"/>
              <a:gd name="T12" fmla="*/ 369 w 451"/>
              <a:gd name="T13" fmla="*/ 27 h 145"/>
              <a:gd name="T14" fmla="*/ 396 w 451"/>
              <a:gd name="T15" fmla="*/ 45 h 145"/>
              <a:gd name="T16" fmla="*/ 432 w 451"/>
              <a:gd name="T17" fmla="*/ 63 h 145"/>
              <a:gd name="T18" fmla="*/ 441 w 451"/>
              <a:gd name="T19" fmla="*/ 108 h 145"/>
              <a:gd name="T20" fmla="*/ 423 w 451"/>
              <a:gd name="T21" fmla="*/ 135 h 145"/>
              <a:gd name="T22" fmla="*/ 396 w 451"/>
              <a:gd name="T23" fmla="*/ 117 h 145"/>
              <a:gd name="T24" fmla="*/ 387 w 451"/>
              <a:gd name="T25" fmla="*/ 99 h 145"/>
              <a:gd name="T26" fmla="*/ 333 w 451"/>
              <a:gd name="T27" fmla="*/ 63 h 145"/>
              <a:gd name="T28" fmla="*/ 45 w 451"/>
              <a:gd name="T29" fmla="*/ 144 h 145"/>
              <a:gd name="T30" fmla="*/ 36 w 451"/>
              <a:gd name="T3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1" h="145">
                <a:moveTo>
                  <a:pt x="36" y="144"/>
                </a:moveTo>
                <a:lnTo>
                  <a:pt x="36" y="144"/>
                </a:lnTo>
                <a:cubicBezTo>
                  <a:pt x="27" y="144"/>
                  <a:pt x="9" y="135"/>
                  <a:pt x="9" y="126"/>
                </a:cubicBezTo>
                <a:cubicBezTo>
                  <a:pt x="0" y="108"/>
                  <a:pt x="9" y="90"/>
                  <a:pt x="27" y="90"/>
                </a:cubicBezTo>
                <a:cubicBezTo>
                  <a:pt x="342" y="9"/>
                  <a:pt x="342" y="9"/>
                  <a:pt x="342" y="9"/>
                </a:cubicBezTo>
                <a:cubicBezTo>
                  <a:pt x="342" y="0"/>
                  <a:pt x="351" y="0"/>
                  <a:pt x="360" y="9"/>
                </a:cubicBezTo>
                <a:cubicBezTo>
                  <a:pt x="369" y="9"/>
                  <a:pt x="369" y="18"/>
                  <a:pt x="369" y="27"/>
                </a:cubicBezTo>
                <a:cubicBezTo>
                  <a:pt x="378" y="36"/>
                  <a:pt x="387" y="45"/>
                  <a:pt x="396" y="45"/>
                </a:cubicBezTo>
                <a:cubicBezTo>
                  <a:pt x="414" y="36"/>
                  <a:pt x="432" y="45"/>
                  <a:pt x="432" y="63"/>
                </a:cubicBezTo>
                <a:cubicBezTo>
                  <a:pt x="441" y="108"/>
                  <a:pt x="441" y="108"/>
                  <a:pt x="441" y="108"/>
                </a:cubicBezTo>
                <a:cubicBezTo>
                  <a:pt x="450" y="117"/>
                  <a:pt x="441" y="135"/>
                  <a:pt x="423" y="135"/>
                </a:cubicBezTo>
                <a:cubicBezTo>
                  <a:pt x="414" y="144"/>
                  <a:pt x="396" y="135"/>
                  <a:pt x="396" y="117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60" y="90"/>
                  <a:pt x="342" y="81"/>
                  <a:pt x="333" y="63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36" y="144"/>
                  <a:pt x="36" y="144"/>
                  <a:pt x="3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5">
            <a:extLst>
              <a:ext uri="{FF2B5EF4-FFF2-40B4-BE49-F238E27FC236}">
                <a16:creationId xmlns:a16="http://schemas.microsoft.com/office/drawing/2014/main" id="{773B0E42-2138-614F-BB8E-6DA58ABE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554" y="5947758"/>
            <a:ext cx="4428" cy="44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6">
            <a:extLst>
              <a:ext uri="{FF2B5EF4-FFF2-40B4-BE49-F238E27FC236}">
                <a16:creationId xmlns:a16="http://schemas.microsoft.com/office/drawing/2014/main" id="{DB8D07B3-4C3E-D54E-A391-C823446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554" y="5947758"/>
            <a:ext cx="4428" cy="44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7">
            <a:extLst>
              <a:ext uri="{FF2B5EF4-FFF2-40B4-BE49-F238E27FC236}">
                <a16:creationId xmlns:a16="http://schemas.microsoft.com/office/drawing/2014/main" id="{6D43177A-B54F-1943-B0F5-5D21C56E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140" y="5947758"/>
            <a:ext cx="4428" cy="44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8">
            <a:extLst>
              <a:ext uri="{FF2B5EF4-FFF2-40B4-BE49-F238E27FC236}">
                <a16:creationId xmlns:a16="http://schemas.microsoft.com/office/drawing/2014/main" id="{212FE030-EE64-0E47-8AF7-51AD5758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140" y="5947758"/>
            <a:ext cx="4428" cy="44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9">
            <a:extLst>
              <a:ext uri="{FF2B5EF4-FFF2-40B4-BE49-F238E27FC236}">
                <a16:creationId xmlns:a16="http://schemas.microsoft.com/office/drawing/2014/main" id="{DE146B91-B04A-EA4F-8E15-413FADDE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213" y="5828166"/>
            <a:ext cx="66442" cy="841585"/>
          </a:xfrm>
          <a:custGeom>
            <a:avLst/>
            <a:gdLst>
              <a:gd name="T0" fmla="*/ 27 w 64"/>
              <a:gd name="T1" fmla="*/ 836 h 837"/>
              <a:gd name="T2" fmla="*/ 27 w 64"/>
              <a:gd name="T3" fmla="*/ 836 h 837"/>
              <a:gd name="T4" fmla="*/ 27 w 64"/>
              <a:gd name="T5" fmla="*/ 836 h 837"/>
              <a:gd name="T6" fmla="*/ 0 w 64"/>
              <a:gd name="T7" fmla="*/ 810 h 837"/>
              <a:gd name="T8" fmla="*/ 0 w 64"/>
              <a:gd name="T9" fmla="*/ 27 h 837"/>
              <a:gd name="T10" fmla="*/ 36 w 64"/>
              <a:gd name="T11" fmla="*/ 0 h 837"/>
              <a:gd name="T12" fmla="*/ 36 w 64"/>
              <a:gd name="T13" fmla="*/ 0 h 837"/>
              <a:gd name="T14" fmla="*/ 63 w 64"/>
              <a:gd name="T15" fmla="*/ 27 h 837"/>
              <a:gd name="T16" fmla="*/ 63 w 64"/>
              <a:gd name="T17" fmla="*/ 810 h 837"/>
              <a:gd name="T18" fmla="*/ 27 w 64"/>
              <a:gd name="T19" fmla="*/ 83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37">
                <a:moveTo>
                  <a:pt x="27" y="836"/>
                </a:moveTo>
                <a:lnTo>
                  <a:pt x="27" y="836"/>
                </a:lnTo>
                <a:lnTo>
                  <a:pt x="27" y="836"/>
                </a:lnTo>
                <a:cubicBezTo>
                  <a:pt x="9" y="836"/>
                  <a:pt x="0" y="818"/>
                  <a:pt x="0" y="81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45" y="0"/>
                  <a:pt x="63" y="9"/>
                  <a:pt x="63" y="27"/>
                </a:cubicBezTo>
                <a:cubicBezTo>
                  <a:pt x="63" y="810"/>
                  <a:pt x="63" y="810"/>
                  <a:pt x="63" y="810"/>
                </a:cubicBezTo>
                <a:cubicBezTo>
                  <a:pt x="63" y="818"/>
                  <a:pt x="45" y="836"/>
                  <a:pt x="27" y="8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0">
            <a:extLst>
              <a:ext uri="{FF2B5EF4-FFF2-40B4-BE49-F238E27FC236}">
                <a16:creationId xmlns:a16="http://schemas.microsoft.com/office/drawing/2014/main" id="{37DA5B92-E36F-3745-B1EC-3001E1B9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213" y="6607740"/>
            <a:ext cx="841585" cy="62012"/>
          </a:xfrm>
          <a:custGeom>
            <a:avLst/>
            <a:gdLst>
              <a:gd name="T0" fmla="*/ 27 w 837"/>
              <a:gd name="T1" fmla="*/ 62 h 63"/>
              <a:gd name="T2" fmla="*/ 27 w 837"/>
              <a:gd name="T3" fmla="*/ 62 h 63"/>
              <a:gd name="T4" fmla="*/ 0 w 837"/>
              <a:gd name="T5" fmla="*/ 36 h 63"/>
              <a:gd name="T6" fmla="*/ 27 w 837"/>
              <a:gd name="T7" fmla="*/ 0 h 63"/>
              <a:gd name="T8" fmla="*/ 809 w 837"/>
              <a:gd name="T9" fmla="*/ 0 h 63"/>
              <a:gd name="T10" fmla="*/ 836 w 837"/>
              <a:gd name="T11" fmla="*/ 36 h 63"/>
              <a:gd name="T12" fmla="*/ 809 w 837"/>
              <a:gd name="T13" fmla="*/ 62 h 63"/>
              <a:gd name="T14" fmla="*/ 27 w 837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7" h="63">
                <a:moveTo>
                  <a:pt x="27" y="62"/>
                </a:moveTo>
                <a:lnTo>
                  <a:pt x="27" y="62"/>
                </a:lnTo>
                <a:cubicBezTo>
                  <a:pt x="9" y="62"/>
                  <a:pt x="0" y="44"/>
                  <a:pt x="0" y="36"/>
                </a:cubicBezTo>
                <a:cubicBezTo>
                  <a:pt x="0" y="17"/>
                  <a:pt x="9" y="0"/>
                  <a:pt x="27" y="0"/>
                </a:cubicBezTo>
                <a:cubicBezTo>
                  <a:pt x="809" y="0"/>
                  <a:pt x="809" y="0"/>
                  <a:pt x="809" y="0"/>
                </a:cubicBezTo>
                <a:cubicBezTo>
                  <a:pt x="827" y="0"/>
                  <a:pt x="836" y="17"/>
                  <a:pt x="836" y="36"/>
                </a:cubicBezTo>
                <a:cubicBezTo>
                  <a:pt x="836" y="44"/>
                  <a:pt x="827" y="62"/>
                  <a:pt x="809" y="62"/>
                </a:cubicBezTo>
                <a:lnTo>
                  <a:pt x="27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1">
            <a:extLst>
              <a:ext uri="{FF2B5EF4-FFF2-40B4-BE49-F238E27FC236}">
                <a16:creationId xmlns:a16="http://schemas.microsoft.com/office/drawing/2014/main" id="{EC743736-7892-174A-BDF0-FCD1A0D8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243" y="6138224"/>
            <a:ext cx="217039" cy="531528"/>
          </a:xfrm>
          <a:custGeom>
            <a:avLst/>
            <a:gdLst>
              <a:gd name="T0" fmla="*/ 189 w 217"/>
              <a:gd name="T1" fmla="*/ 530 h 531"/>
              <a:gd name="T2" fmla="*/ 189 w 217"/>
              <a:gd name="T3" fmla="*/ 530 h 531"/>
              <a:gd name="T4" fmla="*/ 36 w 217"/>
              <a:gd name="T5" fmla="*/ 530 h 531"/>
              <a:gd name="T6" fmla="*/ 0 w 217"/>
              <a:gd name="T7" fmla="*/ 504 h 531"/>
              <a:gd name="T8" fmla="*/ 0 w 217"/>
              <a:gd name="T9" fmla="*/ 36 h 531"/>
              <a:gd name="T10" fmla="*/ 36 w 217"/>
              <a:gd name="T11" fmla="*/ 0 h 531"/>
              <a:gd name="T12" fmla="*/ 189 w 217"/>
              <a:gd name="T13" fmla="*/ 0 h 531"/>
              <a:gd name="T14" fmla="*/ 216 w 217"/>
              <a:gd name="T15" fmla="*/ 36 h 531"/>
              <a:gd name="T16" fmla="*/ 216 w 217"/>
              <a:gd name="T17" fmla="*/ 504 h 531"/>
              <a:gd name="T18" fmla="*/ 189 w 217"/>
              <a:gd name="T19" fmla="*/ 530 h 531"/>
              <a:gd name="T20" fmla="*/ 63 w 217"/>
              <a:gd name="T21" fmla="*/ 468 h 531"/>
              <a:gd name="T22" fmla="*/ 63 w 217"/>
              <a:gd name="T23" fmla="*/ 468 h 531"/>
              <a:gd name="T24" fmla="*/ 153 w 217"/>
              <a:gd name="T25" fmla="*/ 468 h 531"/>
              <a:gd name="T26" fmla="*/ 153 w 217"/>
              <a:gd name="T27" fmla="*/ 63 h 531"/>
              <a:gd name="T28" fmla="*/ 63 w 217"/>
              <a:gd name="T29" fmla="*/ 63 h 531"/>
              <a:gd name="T30" fmla="*/ 63 w 217"/>
              <a:gd name="T31" fmla="*/ 46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531">
                <a:moveTo>
                  <a:pt x="189" y="530"/>
                </a:moveTo>
                <a:lnTo>
                  <a:pt x="189" y="530"/>
                </a:lnTo>
                <a:cubicBezTo>
                  <a:pt x="36" y="530"/>
                  <a:pt x="36" y="530"/>
                  <a:pt x="36" y="530"/>
                </a:cubicBezTo>
                <a:cubicBezTo>
                  <a:pt x="18" y="530"/>
                  <a:pt x="0" y="512"/>
                  <a:pt x="0" y="50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16" y="18"/>
                  <a:pt x="216" y="36"/>
                </a:cubicBezTo>
                <a:cubicBezTo>
                  <a:pt x="216" y="504"/>
                  <a:pt x="216" y="504"/>
                  <a:pt x="216" y="504"/>
                </a:cubicBezTo>
                <a:cubicBezTo>
                  <a:pt x="216" y="512"/>
                  <a:pt x="207" y="530"/>
                  <a:pt x="189" y="530"/>
                </a:cubicBezTo>
                <a:close/>
                <a:moveTo>
                  <a:pt x="63" y="468"/>
                </a:moveTo>
                <a:lnTo>
                  <a:pt x="63" y="468"/>
                </a:lnTo>
                <a:cubicBezTo>
                  <a:pt x="153" y="468"/>
                  <a:pt x="153" y="468"/>
                  <a:pt x="153" y="468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4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2">
            <a:extLst>
              <a:ext uri="{FF2B5EF4-FFF2-40B4-BE49-F238E27FC236}">
                <a16:creationId xmlns:a16="http://schemas.microsoft.com/office/drawing/2014/main" id="{BCA09AE1-C0F3-D340-8A91-87BC4D88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130" y="5903464"/>
            <a:ext cx="208183" cy="766287"/>
          </a:xfrm>
          <a:custGeom>
            <a:avLst/>
            <a:gdLst>
              <a:gd name="T0" fmla="*/ 180 w 208"/>
              <a:gd name="T1" fmla="*/ 764 h 765"/>
              <a:gd name="T2" fmla="*/ 180 w 208"/>
              <a:gd name="T3" fmla="*/ 764 h 765"/>
              <a:gd name="T4" fmla="*/ 27 w 208"/>
              <a:gd name="T5" fmla="*/ 764 h 765"/>
              <a:gd name="T6" fmla="*/ 0 w 208"/>
              <a:gd name="T7" fmla="*/ 738 h 765"/>
              <a:gd name="T8" fmla="*/ 0 w 208"/>
              <a:gd name="T9" fmla="*/ 27 h 765"/>
              <a:gd name="T10" fmla="*/ 27 w 208"/>
              <a:gd name="T11" fmla="*/ 0 h 765"/>
              <a:gd name="T12" fmla="*/ 180 w 208"/>
              <a:gd name="T13" fmla="*/ 0 h 765"/>
              <a:gd name="T14" fmla="*/ 207 w 208"/>
              <a:gd name="T15" fmla="*/ 27 h 765"/>
              <a:gd name="T16" fmla="*/ 207 w 208"/>
              <a:gd name="T17" fmla="*/ 738 h 765"/>
              <a:gd name="T18" fmla="*/ 180 w 208"/>
              <a:gd name="T19" fmla="*/ 764 h 765"/>
              <a:gd name="T20" fmla="*/ 54 w 208"/>
              <a:gd name="T21" fmla="*/ 702 h 765"/>
              <a:gd name="T22" fmla="*/ 54 w 208"/>
              <a:gd name="T23" fmla="*/ 702 h 765"/>
              <a:gd name="T24" fmla="*/ 153 w 208"/>
              <a:gd name="T25" fmla="*/ 702 h 765"/>
              <a:gd name="T26" fmla="*/ 153 w 208"/>
              <a:gd name="T27" fmla="*/ 54 h 765"/>
              <a:gd name="T28" fmla="*/ 54 w 208"/>
              <a:gd name="T29" fmla="*/ 54 h 765"/>
              <a:gd name="T30" fmla="*/ 54 w 208"/>
              <a:gd name="T31" fmla="*/ 702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765">
                <a:moveTo>
                  <a:pt x="180" y="764"/>
                </a:moveTo>
                <a:lnTo>
                  <a:pt x="180" y="764"/>
                </a:lnTo>
                <a:cubicBezTo>
                  <a:pt x="27" y="764"/>
                  <a:pt x="27" y="764"/>
                  <a:pt x="27" y="764"/>
                </a:cubicBezTo>
                <a:cubicBezTo>
                  <a:pt x="9" y="764"/>
                  <a:pt x="0" y="746"/>
                  <a:pt x="0" y="73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7" y="0"/>
                  <a:pt x="207" y="9"/>
                  <a:pt x="207" y="27"/>
                </a:cubicBezTo>
                <a:cubicBezTo>
                  <a:pt x="207" y="738"/>
                  <a:pt x="207" y="738"/>
                  <a:pt x="207" y="738"/>
                </a:cubicBezTo>
                <a:cubicBezTo>
                  <a:pt x="207" y="746"/>
                  <a:pt x="197" y="764"/>
                  <a:pt x="180" y="764"/>
                </a:cubicBezTo>
                <a:close/>
                <a:moveTo>
                  <a:pt x="54" y="702"/>
                </a:moveTo>
                <a:lnTo>
                  <a:pt x="54" y="702"/>
                </a:lnTo>
                <a:cubicBezTo>
                  <a:pt x="153" y="702"/>
                  <a:pt x="153" y="702"/>
                  <a:pt x="153" y="702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7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3">
            <a:extLst>
              <a:ext uri="{FF2B5EF4-FFF2-40B4-BE49-F238E27FC236}">
                <a16:creationId xmlns:a16="http://schemas.microsoft.com/office/drawing/2014/main" id="{8B850067-0FF9-364E-A2EF-2F183DB6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160" y="5983193"/>
            <a:ext cx="217039" cy="686558"/>
          </a:xfrm>
          <a:custGeom>
            <a:avLst/>
            <a:gdLst>
              <a:gd name="T0" fmla="*/ 179 w 216"/>
              <a:gd name="T1" fmla="*/ 683 h 684"/>
              <a:gd name="T2" fmla="*/ 179 w 216"/>
              <a:gd name="T3" fmla="*/ 683 h 684"/>
              <a:gd name="T4" fmla="*/ 27 w 216"/>
              <a:gd name="T5" fmla="*/ 683 h 684"/>
              <a:gd name="T6" fmla="*/ 0 w 216"/>
              <a:gd name="T7" fmla="*/ 657 h 684"/>
              <a:gd name="T8" fmla="*/ 0 w 216"/>
              <a:gd name="T9" fmla="*/ 27 h 684"/>
              <a:gd name="T10" fmla="*/ 27 w 216"/>
              <a:gd name="T11" fmla="*/ 0 h 684"/>
              <a:gd name="T12" fmla="*/ 179 w 216"/>
              <a:gd name="T13" fmla="*/ 0 h 684"/>
              <a:gd name="T14" fmla="*/ 215 w 216"/>
              <a:gd name="T15" fmla="*/ 27 h 684"/>
              <a:gd name="T16" fmla="*/ 215 w 216"/>
              <a:gd name="T17" fmla="*/ 657 h 684"/>
              <a:gd name="T18" fmla="*/ 179 w 216"/>
              <a:gd name="T19" fmla="*/ 683 h 684"/>
              <a:gd name="T20" fmla="*/ 54 w 216"/>
              <a:gd name="T21" fmla="*/ 621 h 684"/>
              <a:gd name="T22" fmla="*/ 54 w 216"/>
              <a:gd name="T23" fmla="*/ 621 h 684"/>
              <a:gd name="T24" fmla="*/ 152 w 216"/>
              <a:gd name="T25" fmla="*/ 621 h 684"/>
              <a:gd name="T26" fmla="*/ 152 w 216"/>
              <a:gd name="T27" fmla="*/ 54 h 684"/>
              <a:gd name="T28" fmla="*/ 54 w 216"/>
              <a:gd name="T29" fmla="*/ 54 h 684"/>
              <a:gd name="T30" fmla="*/ 54 w 216"/>
              <a:gd name="T31" fmla="*/ 621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684">
                <a:moveTo>
                  <a:pt x="179" y="683"/>
                </a:moveTo>
                <a:lnTo>
                  <a:pt x="179" y="683"/>
                </a:lnTo>
                <a:cubicBezTo>
                  <a:pt x="27" y="683"/>
                  <a:pt x="27" y="683"/>
                  <a:pt x="27" y="683"/>
                </a:cubicBezTo>
                <a:cubicBezTo>
                  <a:pt x="8" y="683"/>
                  <a:pt x="0" y="665"/>
                  <a:pt x="0" y="65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98" y="0"/>
                  <a:pt x="215" y="9"/>
                  <a:pt x="215" y="27"/>
                </a:cubicBezTo>
                <a:cubicBezTo>
                  <a:pt x="215" y="657"/>
                  <a:pt x="215" y="657"/>
                  <a:pt x="215" y="657"/>
                </a:cubicBezTo>
                <a:cubicBezTo>
                  <a:pt x="215" y="665"/>
                  <a:pt x="198" y="683"/>
                  <a:pt x="179" y="683"/>
                </a:cubicBezTo>
                <a:close/>
                <a:moveTo>
                  <a:pt x="54" y="621"/>
                </a:moveTo>
                <a:lnTo>
                  <a:pt x="54" y="621"/>
                </a:lnTo>
                <a:cubicBezTo>
                  <a:pt x="152" y="621"/>
                  <a:pt x="152" y="621"/>
                  <a:pt x="152" y="621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4">
            <a:extLst>
              <a:ext uri="{FF2B5EF4-FFF2-40B4-BE49-F238E27FC236}">
                <a16:creationId xmlns:a16="http://schemas.microsoft.com/office/drawing/2014/main" id="{7C8AEAB3-8DD6-EE48-B6A8-8EC0313F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8" y="10904255"/>
            <a:ext cx="615685" cy="225898"/>
          </a:xfrm>
          <a:custGeom>
            <a:avLst/>
            <a:gdLst>
              <a:gd name="T0" fmla="*/ 306 w 613"/>
              <a:gd name="T1" fmla="*/ 224 h 225"/>
              <a:gd name="T2" fmla="*/ 306 w 613"/>
              <a:gd name="T3" fmla="*/ 224 h 225"/>
              <a:gd name="T4" fmla="*/ 99 w 613"/>
              <a:gd name="T5" fmla="*/ 215 h 225"/>
              <a:gd name="T6" fmla="*/ 36 w 613"/>
              <a:gd name="T7" fmla="*/ 188 h 225"/>
              <a:gd name="T8" fmla="*/ 0 w 613"/>
              <a:gd name="T9" fmla="*/ 144 h 225"/>
              <a:gd name="T10" fmla="*/ 0 w 613"/>
              <a:gd name="T11" fmla="*/ 26 h 225"/>
              <a:gd name="T12" fmla="*/ 27 w 613"/>
              <a:gd name="T13" fmla="*/ 0 h 225"/>
              <a:gd name="T14" fmla="*/ 27 w 613"/>
              <a:gd name="T15" fmla="*/ 0 h 225"/>
              <a:gd name="T16" fmla="*/ 54 w 613"/>
              <a:gd name="T17" fmla="*/ 26 h 225"/>
              <a:gd name="T18" fmla="*/ 126 w 613"/>
              <a:gd name="T19" fmla="*/ 45 h 225"/>
              <a:gd name="T20" fmla="*/ 288 w 613"/>
              <a:gd name="T21" fmla="*/ 62 h 225"/>
              <a:gd name="T22" fmla="*/ 324 w 613"/>
              <a:gd name="T23" fmla="*/ 62 h 225"/>
              <a:gd name="T24" fmla="*/ 486 w 613"/>
              <a:gd name="T25" fmla="*/ 45 h 225"/>
              <a:gd name="T26" fmla="*/ 558 w 613"/>
              <a:gd name="T27" fmla="*/ 26 h 225"/>
              <a:gd name="T28" fmla="*/ 585 w 613"/>
              <a:gd name="T29" fmla="*/ 0 h 225"/>
              <a:gd name="T30" fmla="*/ 585 w 613"/>
              <a:gd name="T31" fmla="*/ 0 h 225"/>
              <a:gd name="T32" fmla="*/ 612 w 613"/>
              <a:gd name="T33" fmla="*/ 26 h 225"/>
              <a:gd name="T34" fmla="*/ 612 w 613"/>
              <a:gd name="T35" fmla="*/ 26 h 225"/>
              <a:gd name="T36" fmla="*/ 612 w 613"/>
              <a:gd name="T37" fmla="*/ 26 h 225"/>
              <a:gd name="T38" fmla="*/ 612 w 613"/>
              <a:gd name="T39" fmla="*/ 26 h 225"/>
              <a:gd name="T40" fmla="*/ 612 w 613"/>
              <a:gd name="T41" fmla="*/ 144 h 225"/>
              <a:gd name="T42" fmla="*/ 504 w 613"/>
              <a:gd name="T43" fmla="*/ 215 h 225"/>
              <a:gd name="T44" fmla="*/ 306 w 613"/>
              <a:gd name="T45" fmla="*/ 224 h 225"/>
              <a:gd name="T46" fmla="*/ 54 w 613"/>
              <a:gd name="T47" fmla="*/ 134 h 225"/>
              <a:gd name="T48" fmla="*/ 54 w 613"/>
              <a:gd name="T49" fmla="*/ 134 h 225"/>
              <a:gd name="T50" fmla="*/ 126 w 613"/>
              <a:gd name="T51" fmla="*/ 161 h 225"/>
              <a:gd name="T52" fmla="*/ 306 w 613"/>
              <a:gd name="T53" fmla="*/ 170 h 225"/>
              <a:gd name="T54" fmla="*/ 477 w 613"/>
              <a:gd name="T55" fmla="*/ 161 h 225"/>
              <a:gd name="T56" fmla="*/ 558 w 613"/>
              <a:gd name="T57" fmla="*/ 134 h 225"/>
              <a:gd name="T58" fmla="*/ 558 w 613"/>
              <a:gd name="T59" fmla="*/ 81 h 225"/>
              <a:gd name="T60" fmla="*/ 513 w 613"/>
              <a:gd name="T61" fmla="*/ 98 h 225"/>
              <a:gd name="T62" fmla="*/ 324 w 613"/>
              <a:gd name="T63" fmla="*/ 116 h 225"/>
              <a:gd name="T64" fmla="*/ 288 w 613"/>
              <a:gd name="T65" fmla="*/ 116 h 225"/>
              <a:gd name="T66" fmla="*/ 99 w 613"/>
              <a:gd name="T67" fmla="*/ 98 h 225"/>
              <a:gd name="T68" fmla="*/ 54 w 613"/>
              <a:gd name="T69" fmla="*/ 81 h 225"/>
              <a:gd name="T70" fmla="*/ 54 w 613"/>
              <a:gd name="T71" fmla="*/ 134 h 225"/>
              <a:gd name="T72" fmla="*/ 558 w 613"/>
              <a:gd name="T73" fmla="*/ 144 h 225"/>
              <a:gd name="T74" fmla="*/ 558 w 613"/>
              <a:gd name="T75" fmla="*/ 144 h 225"/>
              <a:gd name="T76" fmla="*/ 54 w 613"/>
              <a:gd name="T77" fmla="*/ 26 h 225"/>
              <a:gd name="T78" fmla="*/ 54 w 613"/>
              <a:gd name="T79" fmla="*/ 2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3" h="225">
                <a:moveTo>
                  <a:pt x="306" y="224"/>
                </a:moveTo>
                <a:lnTo>
                  <a:pt x="306" y="224"/>
                </a:lnTo>
                <a:cubicBezTo>
                  <a:pt x="225" y="224"/>
                  <a:pt x="153" y="224"/>
                  <a:pt x="99" y="215"/>
                </a:cubicBezTo>
                <a:cubicBezTo>
                  <a:pt x="72" y="206"/>
                  <a:pt x="54" y="197"/>
                  <a:pt x="36" y="188"/>
                </a:cubicBezTo>
                <a:cubicBezTo>
                  <a:pt x="9" y="180"/>
                  <a:pt x="0" y="161"/>
                  <a:pt x="0" y="14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6"/>
                </a:cubicBezTo>
                <a:cubicBezTo>
                  <a:pt x="54" y="26"/>
                  <a:pt x="72" y="36"/>
                  <a:pt x="126" y="45"/>
                </a:cubicBezTo>
                <a:cubicBezTo>
                  <a:pt x="171" y="53"/>
                  <a:pt x="225" y="62"/>
                  <a:pt x="288" y="62"/>
                </a:cubicBezTo>
                <a:cubicBezTo>
                  <a:pt x="297" y="62"/>
                  <a:pt x="315" y="62"/>
                  <a:pt x="324" y="62"/>
                </a:cubicBezTo>
                <a:cubicBezTo>
                  <a:pt x="387" y="62"/>
                  <a:pt x="441" y="53"/>
                  <a:pt x="486" y="45"/>
                </a:cubicBezTo>
                <a:cubicBezTo>
                  <a:pt x="531" y="36"/>
                  <a:pt x="549" y="26"/>
                  <a:pt x="558" y="26"/>
                </a:cubicBezTo>
                <a:cubicBezTo>
                  <a:pt x="558" y="9"/>
                  <a:pt x="567" y="0"/>
                  <a:pt x="585" y="0"/>
                </a:cubicBezTo>
                <a:lnTo>
                  <a:pt x="585" y="0"/>
                </a:lnTo>
                <a:cubicBezTo>
                  <a:pt x="594" y="0"/>
                  <a:pt x="612" y="17"/>
                  <a:pt x="612" y="26"/>
                </a:cubicBezTo>
                <a:lnTo>
                  <a:pt x="612" y="26"/>
                </a:lnTo>
                <a:lnTo>
                  <a:pt x="612" y="26"/>
                </a:lnTo>
                <a:lnTo>
                  <a:pt x="612" y="26"/>
                </a:lnTo>
                <a:cubicBezTo>
                  <a:pt x="612" y="144"/>
                  <a:pt x="612" y="144"/>
                  <a:pt x="612" y="144"/>
                </a:cubicBezTo>
                <a:cubicBezTo>
                  <a:pt x="612" y="188"/>
                  <a:pt x="549" y="206"/>
                  <a:pt x="504" y="215"/>
                </a:cubicBezTo>
                <a:cubicBezTo>
                  <a:pt x="450" y="224"/>
                  <a:pt x="378" y="224"/>
                  <a:pt x="306" y="224"/>
                </a:cubicBezTo>
                <a:close/>
                <a:moveTo>
                  <a:pt x="54" y="134"/>
                </a:moveTo>
                <a:lnTo>
                  <a:pt x="54" y="134"/>
                </a:lnTo>
                <a:cubicBezTo>
                  <a:pt x="63" y="144"/>
                  <a:pt x="81" y="152"/>
                  <a:pt x="126" y="161"/>
                </a:cubicBezTo>
                <a:cubicBezTo>
                  <a:pt x="180" y="170"/>
                  <a:pt x="243" y="170"/>
                  <a:pt x="306" y="170"/>
                </a:cubicBezTo>
                <a:cubicBezTo>
                  <a:pt x="369" y="170"/>
                  <a:pt x="432" y="170"/>
                  <a:pt x="477" y="161"/>
                </a:cubicBezTo>
                <a:cubicBezTo>
                  <a:pt x="531" y="152"/>
                  <a:pt x="549" y="144"/>
                  <a:pt x="558" y="134"/>
                </a:cubicBezTo>
                <a:cubicBezTo>
                  <a:pt x="558" y="81"/>
                  <a:pt x="558" y="81"/>
                  <a:pt x="558" y="81"/>
                </a:cubicBezTo>
                <a:cubicBezTo>
                  <a:pt x="540" y="89"/>
                  <a:pt x="531" y="89"/>
                  <a:pt x="513" y="98"/>
                </a:cubicBezTo>
                <a:cubicBezTo>
                  <a:pt x="468" y="108"/>
                  <a:pt x="396" y="116"/>
                  <a:pt x="324" y="116"/>
                </a:cubicBezTo>
                <a:cubicBezTo>
                  <a:pt x="315" y="116"/>
                  <a:pt x="297" y="116"/>
                  <a:pt x="288" y="116"/>
                </a:cubicBezTo>
                <a:cubicBezTo>
                  <a:pt x="216" y="116"/>
                  <a:pt x="144" y="108"/>
                  <a:pt x="99" y="98"/>
                </a:cubicBezTo>
                <a:cubicBezTo>
                  <a:pt x="81" y="89"/>
                  <a:pt x="63" y="89"/>
                  <a:pt x="54" y="81"/>
                </a:cubicBezTo>
                <a:lnTo>
                  <a:pt x="54" y="134"/>
                </a:lnTo>
                <a:close/>
                <a:moveTo>
                  <a:pt x="558" y="144"/>
                </a:moveTo>
                <a:lnTo>
                  <a:pt x="558" y="144"/>
                </a:lnTo>
                <a:close/>
                <a:moveTo>
                  <a:pt x="54" y="26"/>
                </a:moveTo>
                <a:lnTo>
                  <a:pt x="54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5">
            <a:extLst>
              <a:ext uri="{FF2B5EF4-FFF2-40B4-BE49-F238E27FC236}">
                <a16:creationId xmlns:a16="http://schemas.microsoft.com/office/drawing/2014/main" id="{2C44407A-8332-ED48-BBAB-18E53C6F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8" y="11023847"/>
            <a:ext cx="615685" cy="225901"/>
          </a:xfrm>
          <a:custGeom>
            <a:avLst/>
            <a:gdLst>
              <a:gd name="T0" fmla="*/ 306 w 613"/>
              <a:gd name="T1" fmla="*/ 225 h 226"/>
              <a:gd name="T2" fmla="*/ 306 w 613"/>
              <a:gd name="T3" fmla="*/ 225 h 226"/>
              <a:gd name="T4" fmla="*/ 99 w 613"/>
              <a:gd name="T5" fmla="*/ 207 h 226"/>
              <a:gd name="T6" fmla="*/ 36 w 613"/>
              <a:gd name="T7" fmla="*/ 189 h 226"/>
              <a:gd name="T8" fmla="*/ 0 w 613"/>
              <a:gd name="T9" fmla="*/ 144 h 226"/>
              <a:gd name="T10" fmla="*/ 0 w 613"/>
              <a:gd name="T11" fmla="*/ 28 h 226"/>
              <a:gd name="T12" fmla="*/ 27 w 613"/>
              <a:gd name="T13" fmla="*/ 0 h 226"/>
              <a:gd name="T14" fmla="*/ 27 w 613"/>
              <a:gd name="T15" fmla="*/ 0 h 226"/>
              <a:gd name="T16" fmla="*/ 54 w 613"/>
              <a:gd name="T17" fmla="*/ 18 h 226"/>
              <a:gd name="T18" fmla="*/ 126 w 613"/>
              <a:gd name="T19" fmla="*/ 45 h 226"/>
              <a:gd name="T20" fmla="*/ 288 w 613"/>
              <a:gd name="T21" fmla="*/ 54 h 226"/>
              <a:gd name="T22" fmla="*/ 324 w 613"/>
              <a:gd name="T23" fmla="*/ 54 h 226"/>
              <a:gd name="T24" fmla="*/ 486 w 613"/>
              <a:gd name="T25" fmla="*/ 45 h 226"/>
              <a:gd name="T26" fmla="*/ 558 w 613"/>
              <a:gd name="T27" fmla="*/ 18 h 226"/>
              <a:gd name="T28" fmla="*/ 585 w 613"/>
              <a:gd name="T29" fmla="*/ 0 h 226"/>
              <a:gd name="T30" fmla="*/ 585 w 613"/>
              <a:gd name="T31" fmla="*/ 0 h 226"/>
              <a:gd name="T32" fmla="*/ 612 w 613"/>
              <a:gd name="T33" fmla="*/ 28 h 226"/>
              <a:gd name="T34" fmla="*/ 612 w 613"/>
              <a:gd name="T35" fmla="*/ 28 h 226"/>
              <a:gd name="T36" fmla="*/ 612 w 613"/>
              <a:gd name="T37" fmla="*/ 28 h 226"/>
              <a:gd name="T38" fmla="*/ 612 w 613"/>
              <a:gd name="T39" fmla="*/ 28 h 226"/>
              <a:gd name="T40" fmla="*/ 612 w 613"/>
              <a:gd name="T41" fmla="*/ 144 h 226"/>
              <a:gd name="T42" fmla="*/ 504 w 613"/>
              <a:gd name="T43" fmla="*/ 207 h 226"/>
              <a:gd name="T44" fmla="*/ 306 w 613"/>
              <a:gd name="T45" fmla="*/ 225 h 226"/>
              <a:gd name="T46" fmla="*/ 54 w 613"/>
              <a:gd name="T47" fmla="*/ 135 h 226"/>
              <a:gd name="T48" fmla="*/ 54 w 613"/>
              <a:gd name="T49" fmla="*/ 135 h 226"/>
              <a:gd name="T50" fmla="*/ 126 w 613"/>
              <a:gd name="T51" fmla="*/ 162 h 226"/>
              <a:gd name="T52" fmla="*/ 306 w 613"/>
              <a:gd name="T53" fmla="*/ 171 h 226"/>
              <a:gd name="T54" fmla="*/ 477 w 613"/>
              <a:gd name="T55" fmla="*/ 162 h 226"/>
              <a:gd name="T56" fmla="*/ 558 w 613"/>
              <a:gd name="T57" fmla="*/ 135 h 226"/>
              <a:gd name="T58" fmla="*/ 558 w 613"/>
              <a:gd name="T59" fmla="*/ 81 h 226"/>
              <a:gd name="T60" fmla="*/ 513 w 613"/>
              <a:gd name="T61" fmla="*/ 90 h 226"/>
              <a:gd name="T62" fmla="*/ 324 w 613"/>
              <a:gd name="T63" fmla="*/ 117 h 226"/>
              <a:gd name="T64" fmla="*/ 288 w 613"/>
              <a:gd name="T65" fmla="*/ 117 h 226"/>
              <a:gd name="T66" fmla="*/ 99 w 613"/>
              <a:gd name="T67" fmla="*/ 90 h 226"/>
              <a:gd name="T68" fmla="*/ 54 w 613"/>
              <a:gd name="T69" fmla="*/ 81 h 226"/>
              <a:gd name="T70" fmla="*/ 54 w 613"/>
              <a:gd name="T71" fmla="*/ 135 h 226"/>
              <a:gd name="T72" fmla="*/ 558 w 613"/>
              <a:gd name="T73" fmla="*/ 144 h 226"/>
              <a:gd name="T74" fmla="*/ 558 w 613"/>
              <a:gd name="T75" fmla="*/ 144 h 226"/>
              <a:gd name="T76" fmla="*/ 54 w 613"/>
              <a:gd name="T77" fmla="*/ 28 h 226"/>
              <a:gd name="T78" fmla="*/ 54 w 613"/>
              <a:gd name="T79" fmla="*/ 2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3" h="226">
                <a:moveTo>
                  <a:pt x="306" y="225"/>
                </a:moveTo>
                <a:lnTo>
                  <a:pt x="306" y="225"/>
                </a:lnTo>
                <a:cubicBezTo>
                  <a:pt x="225" y="225"/>
                  <a:pt x="153" y="225"/>
                  <a:pt x="99" y="207"/>
                </a:cubicBezTo>
                <a:cubicBezTo>
                  <a:pt x="72" y="207"/>
                  <a:pt x="54" y="198"/>
                  <a:pt x="36" y="189"/>
                </a:cubicBezTo>
                <a:cubicBezTo>
                  <a:pt x="9" y="180"/>
                  <a:pt x="0" y="162"/>
                  <a:pt x="0" y="14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8"/>
                </a:cubicBezTo>
                <a:cubicBezTo>
                  <a:pt x="54" y="28"/>
                  <a:pt x="72" y="36"/>
                  <a:pt x="126" y="45"/>
                </a:cubicBezTo>
                <a:cubicBezTo>
                  <a:pt x="171" y="54"/>
                  <a:pt x="225" y="54"/>
                  <a:pt x="288" y="54"/>
                </a:cubicBezTo>
                <a:cubicBezTo>
                  <a:pt x="297" y="64"/>
                  <a:pt x="315" y="64"/>
                  <a:pt x="324" y="54"/>
                </a:cubicBezTo>
                <a:cubicBezTo>
                  <a:pt x="387" y="54"/>
                  <a:pt x="441" y="54"/>
                  <a:pt x="486" y="45"/>
                </a:cubicBezTo>
                <a:cubicBezTo>
                  <a:pt x="531" y="36"/>
                  <a:pt x="549" y="28"/>
                  <a:pt x="558" y="18"/>
                </a:cubicBezTo>
                <a:cubicBezTo>
                  <a:pt x="558" y="9"/>
                  <a:pt x="567" y="0"/>
                  <a:pt x="585" y="0"/>
                </a:cubicBezTo>
                <a:lnTo>
                  <a:pt x="585" y="0"/>
                </a:lnTo>
                <a:cubicBezTo>
                  <a:pt x="594" y="0"/>
                  <a:pt x="612" y="9"/>
                  <a:pt x="612" y="28"/>
                </a:cubicBezTo>
                <a:lnTo>
                  <a:pt x="612" y="28"/>
                </a:lnTo>
                <a:lnTo>
                  <a:pt x="612" y="28"/>
                </a:lnTo>
                <a:lnTo>
                  <a:pt x="612" y="28"/>
                </a:lnTo>
                <a:cubicBezTo>
                  <a:pt x="612" y="144"/>
                  <a:pt x="612" y="144"/>
                  <a:pt x="612" y="144"/>
                </a:cubicBezTo>
                <a:cubicBezTo>
                  <a:pt x="612" y="189"/>
                  <a:pt x="549" y="198"/>
                  <a:pt x="504" y="207"/>
                </a:cubicBezTo>
                <a:cubicBezTo>
                  <a:pt x="450" y="225"/>
                  <a:pt x="378" y="225"/>
                  <a:pt x="306" y="225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63" y="144"/>
                  <a:pt x="81" y="153"/>
                  <a:pt x="126" y="162"/>
                </a:cubicBezTo>
                <a:cubicBezTo>
                  <a:pt x="180" y="171"/>
                  <a:pt x="243" y="171"/>
                  <a:pt x="306" y="171"/>
                </a:cubicBezTo>
                <a:cubicBezTo>
                  <a:pt x="369" y="171"/>
                  <a:pt x="432" y="171"/>
                  <a:pt x="477" y="162"/>
                </a:cubicBezTo>
                <a:cubicBezTo>
                  <a:pt x="531" y="153"/>
                  <a:pt x="549" y="144"/>
                  <a:pt x="558" y="135"/>
                </a:cubicBezTo>
                <a:cubicBezTo>
                  <a:pt x="558" y="81"/>
                  <a:pt x="558" y="81"/>
                  <a:pt x="558" y="81"/>
                </a:cubicBezTo>
                <a:cubicBezTo>
                  <a:pt x="540" y="90"/>
                  <a:pt x="531" y="90"/>
                  <a:pt x="513" y="90"/>
                </a:cubicBezTo>
                <a:cubicBezTo>
                  <a:pt x="468" y="108"/>
                  <a:pt x="396" y="108"/>
                  <a:pt x="324" y="117"/>
                </a:cubicBezTo>
                <a:cubicBezTo>
                  <a:pt x="315" y="117"/>
                  <a:pt x="297" y="117"/>
                  <a:pt x="288" y="117"/>
                </a:cubicBezTo>
                <a:cubicBezTo>
                  <a:pt x="216" y="108"/>
                  <a:pt x="144" y="108"/>
                  <a:pt x="99" y="90"/>
                </a:cubicBezTo>
                <a:cubicBezTo>
                  <a:pt x="81" y="90"/>
                  <a:pt x="63" y="90"/>
                  <a:pt x="54" y="81"/>
                </a:cubicBezTo>
                <a:lnTo>
                  <a:pt x="54" y="135"/>
                </a:lnTo>
                <a:close/>
                <a:moveTo>
                  <a:pt x="558" y="144"/>
                </a:moveTo>
                <a:lnTo>
                  <a:pt x="558" y="144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6">
            <a:extLst>
              <a:ext uri="{FF2B5EF4-FFF2-40B4-BE49-F238E27FC236}">
                <a16:creationId xmlns:a16="http://schemas.microsoft.com/office/drawing/2014/main" id="{BB82A2D1-E22A-724F-BB7D-8CBC95C2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8" y="11139011"/>
            <a:ext cx="615685" cy="225901"/>
          </a:xfrm>
          <a:custGeom>
            <a:avLst/>
            <a:gdLst>
              <a:gd name="T0" fmla="*/ 306 w 613"/>
              <a:gd name="T1" fmla="*/ 225 h 226"/>
              <a:gd name="T2" fmla="*/ 306 w 613"/>
              <a:gd name="T3" fmla="*/ 225 h 226"/>
              <a:gd name="T4" fmla="*/ 99 w 613"/>
              <a:gd name="T5" fmla="*/ 207 h 226"/>
              <a:gd name="T6" fmla="*/ 36 w 613"/>
              <a:gd name="T7" fmla="*/ 189 h 226"/>
              <a:gd name="T8" fmla="*/ 0 w 613"/>
              <a:gd name="T9" fmla="*/ 144 h 226"/>
              <a:gd name="T10" fmla="*/ 0 w 613"/>
              <a:gd name="T11" fmla="*/ 27 h 226"/>
              <a:gd name="T12" fmla="*/ 27 w 613"/>
              <a:gd name="T13" fmla="*/ 0 h 226"/>
              <a:gd name="T14" fmla="*/ 27 w 613"/>
              <a:gd name="T15" fmla="*/ 0 h 226"/>
              <a:gd name="T16" fmla="*/ 54 w 613"/>
              <a:gd name="T17" fmla="*/ 18 h 226"/>
              <a:gd name="T18" fmla="*/ 126 w 613"/>
              <a:gd name="T19" fmla="*/ 45 h 226"/>
              <a:gd name="T20" fmla="*/ 288 w 613"/>
              <a:gd name="T21" fmla="*/ 54 h 226"/>
              <a:gd name="T22" fmla="*/ 324 w 613"/>
              <a:gd name="T23" fmla="*/ 54 h 226"/>
              <a:gd name="T24" fmla="*/ 486 w 613"/>
              <a:gd name="T25" fmla="*/ 45 h 226"/>
              <a:gd name="T26" fmla="*/ 558 w 613"/>
              <a:gd name="T27" fmla="*/ 18 h 226"/>
              <a:gd name="T28" fmla="*/ 585 w 613"/>
              <a:gd name="T29" fmla="*/ 0 h 226"/>
              <a:gd name="T30" fmla="*/ 585 w 613"/>
              <a:gd name="T31" fmla="*/ 0 h 226"/>
              <a:gd name="T32" fmla="*/ 612 w 613"/>
              <a:gd name="T33" fmla="*/ 27 h 226"/>
              <a:gd name="T34" fmla="*/ 612 w 613"/>
              <a:gd name="T35" fmla="*/ 27 h 226"/>
              <a:gd name="T36" fmla="*/ 612 w 613"/>
              <a:gd name="T37" fmla="*/ 27 h 226"/>
              <a:gd name="T38" fmla="*/ 612 w 613"/>
              <a:gd name="T39" fmla="*/ 27 h 226"/>
              <a:gd name="T40" fmla="*/ 612 w 613"/>
              <a:gd name="T41" fmla="*/ 144 h 226"/>
              <a:gd name="T42" fmla="*/ 504 w 613"/>
              <a:gd name="T43" fmla="*/ 207 h 226"/>
              <a:gd name="T44" fmla="*/ 306 w 613"/>
              <a:gd name="T45" fmla="*/ 225 h 226"/>
              <a:gd name="T46" fmla="*/ 54 w 613"/>
              <a:gd name="T47" fmla="*/ 135 h 226"/>
              <a:gd name="T48" fmla="*/ 54 w 613"/>
              <a:gd name="T49" fmla="*/ 135 h 226"/>
              <a:gd name="T50" fmla="*/ 126 w 613"/>
              <a:gd name="T51" fmla="*/ 162 h 226"/>
              <a:gd name="T52" fmla="*/ 306 w 613"/>
              <a:gd name="T53" fmla="*/ 171 h 226"/>
              <a:gd name="T54" fmla="*/ 477 w 613"/>
              <a:gd name="T55" fmla="*/ 162 h 226"/>
              <a:gd name="T56" fmla="*/ 558 w 613"/>
              <a:gd name="T57" fmla="*/ 135 h 226"/>
              <a:gd name="T58" fmla="*/ 558 w 613"/>
              <a:gd name="T59" fmla="*/ 81 h 226"/>
              <a:gd name="T60" fmla="*/ 513 w 613"/>
              <a:gd name="T61" fmla="*/ 90 h 226"/>
              <a:gd name="T62" fmla="*/ 324 w 613"/>
              <a:gd name="T63" fmla="*/ 108 h 226"/>
              <a:gd name="T64" fmla="*/ 288 w 613"/>
              <a:gd name="T65" fmla="*/ 108 h 226"/>
              <a:gd name="T66" fmla="*/ 99 w 613"/>
              <a:gd name="T67" fmla="*/ 90 h 226"/>
              <a:gd name="T68" fmla="*/ 54 w 613"/>
              <a:gd name="T69" fmla="*/ 81 h 226"/>
              <a:gd name="T70" fmla="*/ 54 w 613"/>
              <a:gd name="T71" fmla="*/ 135 h 226"/>
              <a:gd name="T72" fmla="*/ 558 w 613"/>
              <a:gd name="T73" fmla="*/ 144 h 226"/>
              <a:gd name="T74" fmla="*/ 558 w 613"/>
              <a:gd name="T75" fmla="*/ 144 h 226"/>
              <a:gd name="T76" fmla="*/ 54 w 613"/>
              <a:gd name="T77" fmla="*/ 27 h 226"/>
              <a:gd name="T78" fmla="*/ 54 w 613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3" h="226">
                <a:moveTo>
                  <a:pt x="306" y="225"/>
                </a:moveTo>
                <a:lnTo>
                  <a:pt x="306" y="225"/>
                </a:lnTo>
                <a:cubicBezTo>
                  <a:pt x="225" y="225"/>
                  <a:pt x="153" y="225"/>
                  <a:pt x="99" y="207"/>
                </a:cubicBezTo>
                <a:cubicBezTo>
                  <a:pt x="72" y="207"/>
                  <a:pt x="54" y="198"/>
                  <a:pt x="36" y="189"/>
                </a:cubicBezTo>
                <a:cubicBezTo>
                  <a:pt x="9" y="180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8"/>
                </a:cubicBezTo>
                <a:cubicBezTo>
                  <a:pt x="54" y="27"/>
                  <a:pt x="72" y="36"/>
                  <a:pt x="126" y="45"/>
                </a:cubicBezTo>
                <a:cubicBezTo>
                  <a:pt x="171" y="54"/>
                  <a:pt x="225" y="54"/>
                  <a:pt x="288" y="54"/>
                </a:cubicBezTo>
                <a:cubicBezTo>
                  <a:pt x="297" y="54"/>
                  <a:pt x="315" y="54"/>
                  <a:pt x="324" y="54"/>
                </a:cubicBezTo>
                <a:cubicBezTo>
                  <a:pt x="387" y="54"/>
                  <a:pt x="441" y="54"/>
                  <a:pt x="486" y="45"/>
                </a:cubicBezTo>
                <a:cubicBezTo>
                  <a:pt x="531" y="36"/>
                  <a:pt x="549" y="27"/>
                  <a:pt x="558" y="18"/>
                </a:cubicBezTo>
                <a:cubicBezTo>
                  <a:pt x="558" y="9"/>
                  <a:pt x="567" y="0"/>
                  <a:pt x="585" y="0"/>
                </a:cubicBezTo>
                <a:lnTo>
                  <a:pt x="585" y="0"/>
                </a:lnTo>
                <a:cubicBezTo>
                  <a:pt x="594" y="0"/>
                  <a:pt x="612" y="9"/>
                  <a:pt x="612" y="27"/>
                </a:cubicBezTo>
                <a:lnTo>
                  <a:pt x="612" y="27"/>
                </a:lnTo>
                <a:lnTo>
                  <a:pt x="612" y="27"/>
                </a:lnTo>
                <a:lnTo>
                  <a:pt x="612" y="27"/>
                </a:lnTo>
                <a:cubicBezTo>
                  <a:pt x="612" y="144"/>
                  <a:pt x="612" y="144"/>
                  <a:pt x="612" y="144"/>
                </a:cubicBezTo>
                <a:cubicBezTo>
                  <a:pt x="612" y="180"/>
                  <a:pt x="549" y="198"/>
                  <a:pt x="504" y="207"/>
                </a:cubicBezTo>
                <a:cubicBezTo>
                  <a:pt x="450" y="225"/>
                  <a:pt x="378" y="225"/>
                  <a:pt x="306" y="225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63" y="144"/>
                  <a:pt x="81" y="153"/>
                  <a:pt x="126" y="162"/>
                </a:cubicBezTo>
                <a:cubicBezTo>
                  <a:pt x="180" y="171"/>
                  <a:pt x="243" y="171"/>
                  <a:pt x="306" y="171"/>
                </a:cubicBezTo>
                <a:cubicBezTo>
                  <a:pt x="369" y="171"/>
                  <a:pt x="432" y="171"/>
                  <a:pt x="477" y="162"/>
                </a:cubicBezTo>
                <a:cubicBezTo>
                  <a:pt x="531" y="153"/>
                  <a:pt x="549" y="144"/>
                  <a:pt x="558" y="135"/>
                </a:cubicBezTo>
                <a:cubicBezTo>
                  <a:pt x="558" y="81"/>
                  <a:pt x="558" y="81"/>
                  <a:pt x="558" y="81"/>
                </a:cubicBezTo>
                <a:cubicBezTo>
                  <a:pt x="540" y="90"/>
                  <a:pt x="531" y="90"/>
                  <a:pt x="513" y="90"/>
                </a:cubicBezTo>
                <a:cubicBezTo>
                  <a:pt x="468" y="108"/>
                  <a:pt x="396" y="108"/>
                  <a:pt x="324" y="108"/>
                </a:cubicBezTo>
                <a:cubicBezTo>
                  <a:pt x="315" y="108"/>
                  <a:pt x="297" y="108"/>
                  <a:pt x="288" y="108"/>
                </a:cubicBezTo>
                <a:cubicBezTo>
                  <a:pt x="216" y="108"/>
                  <a:pt x="144" y="108"/>
                  <a:pt x="99" y="90"/>
                </a:cubicBezTo>
                <a:cubicBezTo>
                  <a:pt x="81" y="90"/>
                  <a:pt x="63" y="90"/>
                  <a:pt x="54" y="81"/>
                </a:cubicBezTo>
                <a:lnTo>
                  <a:pt x="54" y="135"/>
                </a:lnTo>
                <a:close/>
                <a:moveTo>
                  <a:pt x="558" y="144"/>
                </a:moveTo>
                <a:lnTo>
                  <a:pt x="558" y="144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7">
            <a:extLst>
              <a:ext uri="{FF2B5EF4-FFF2-40B4-BE49-F238E27FC236}">
                <a16:creationId xmlns:a16="http://schemas.microsoft.com/office/drawing/2014/main" id="{BD9412BD-2A3D-ED4C-8077-AF22FD549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8" y="10789090"/>
            <a:ext cx="615685" cy="234757"/>
          </a:xfrm>
          <a:custGeom>
            <a:avLst/>
            <a:gdLst>
              <a:gd name="T0" fmla="*/ 306 w 613"/>
              <a:gd name="T1" fmla="*/ 233 h 234"/>
              <a:gd name="T2" fmla="*/ 306 w 613"/>
              <a:gd name="T3" fmla="*/ 233 h 234"/>
              <a:gd name="T4" fmla="*/ 99 w 613"/>
              <a:gd name="T5" fmla="*/ 215 h 234"/>
              <a:gd name="T6" fmla="*/ 36 w 613"/>
              <a:gd name="T7" fmla="*/ 189 h 234"/>
              <a:gd name="T8" fmla="*/ 0 w 613"/>
              <a:gd name="T9" fmla="*/ 143 h 234"/>
              <a:gd name="T10" fmla="*/ 0 w 613"/>
              <a:gd name="T11" fmla="*/ 27 h 234"/>
              <a:gd name="T12" fmla="*/ 27 w 613"/>
              <a:gd name="T13" fmla="*/ 0 h 234"/>
              <a:gd name="T14" fmla="*/ 27 w 613"/>
              <a:gd name="T15" fmla="*/ 0 h 234"/>
              <a:gd name="T16" fmla="*/ 54 w 613"/>
              <a:gd name="T17" fmla="*/ 27 h 234"/>
              <a:gd name="T18" fmla="*/ 126 w 613"/>
              <a:gd name="T19" fmla="*/ 45 h 234"/>
              <a:gd name="T20" fmla="*/ 288 w 613"/>
              <a:gd name="T21" fmla="*/ 63 h 234"/>
              <a:gd name="T22" fmla="*/ 324 w 613"/>
              <a:gd name="T23" fmla="*/ 63 h 234"/>
              <a:gd name="T24" fmla="*/ 486 w 613"/>
              <a:gd name="T25" fmla="*/ 45 h 234"/>
              <a:gd name="T26" fmla="*/ 558 w 613"/>
              <a:gd name="T27" fmla="*/ 27 h 234"/>
              <a:gd name="T28" fmla="*/ 585 w 613"/>
              <a:gd name="T29" fmla="*/ 0 h 234"/>
              <a:gd name="T30" fmla="*/ 585 w 613"/>
              <a:gd name="T31" fmla="*/ 0 h 234"/>
              <a:gd name="T32" fmla="*/ 612 w 613"/>
              <a:gd name="T33" fmla="*/ 27 h 234"/>
              <a:gd name="T34" fmla="*/ 612 w 613"/>
              <a:gd name="T35" fmla="*/ 27 h 234"/>
              <a:gd name="T36" fmla="*/ 612 w 613"/>
              <a:gd name="T37" fmla="*/ 27 h 234"/>
              <a:gd name="T38" fmla="*/ 612 w 613"/>
              <a:gd name="T39" fmla="*/ 35 h 234"/>
              <a:gd name="T40" fmla="*/ 612 w 613"/>
              <a:gd name="T41" fmla="*/ 143 h 234"/>
              <a:gd name="T42" fmla="*/ 504 w 613"/>
              <a:gd name="T43" fmla="*/ 215 h 234"/>
              <a:gd name="T44" fmla="*/ 306 w 613"/>
              <a:gd name="T45" fmla="*/ 233 h 234"/>
              <a:gd name="T46" fmla="*/ 54 w 613"/>
              <a:gd name="T47" fmla="*/ 143 h 234"/>
              <a:gd name="T48" fmla="*/ 54 w 613"/>
              <a:gd name="T49" fmla="*/ 143 h 234"/>
              <a:gd name="T50" fmla="*/ 126 w 613"/>
              <a:gd name="T51" fmla="*/ 162 h 234"/>
              <a:gd name="T52" fmla="*/ 306 w 613"/>
              <a:gd name="T53" fmla="*/ 179 h 234"/>
              <a:gd name="T54" fmla="*/ 477 w 613"/>
              <a:gd name="T55" fmla="*/ 162 h 234"/>
              <a:gd name="T56" fmla="*/ 558 w 613"/>
              <a:gd name="T57" fmla="*/ 143 h 234"/>
              <a:gd name="T58" fmla="*/ 558 w 613"/>
              <a:gd name="T59" fmla="*/ 90 h 234"/>
              <a:gd name="T60" fmla="*/ 513 w 613"/>
              <a:gd name="T61" fmla="*/ 99 h 234"/>
              <a:gd name="T62" fmla="*/ 324 w 613"/>
              <a:gd name="T63" fmla="*/ 117 h 234"/>
              <a:gd name="T64" fmla="*/ 288 w 613"/>
              <a:gd name="T65" fmla="*/ 117 h 234"/>
              <a:gd name="T66" fmla="*/ 99 w 613"/>
              <a:gd name="T67" fmla="*/ 99 h 234"/>
              <a:gd name="T68" fmla="*/ 54 w 613"/>
              <a:gd name="T69" fmla="*/ 90 h 234"/>
              <a:gd name="T70" fmla="*/ 54 w 613"/>
              <a:gd name="T71" fmla="*/ 143 h 234"/>
              <a:gd name="T72" fmla="*/ 558 w 613"/>
              <a:gd name="T73" fmla="*/ 143 h 234"/>
              <a:gd name="T74" fmla="*/ 558 w 613"/>
              <a:gd name="T75" fmla="*/ 143 h 234"/>
              <a:gd name="T76" fmla="*/ 54 w 613"/>
              <a:gd name="T77" fmla="*/ 27 h 234"/>
              <a:gd name="T78" fmla="*/ 54 w 613"/>
              <a:gd name="T79" fmla="*/ 2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3" h="234">
                <a:moveTo>
                  <a:pt x="306" y="233"/>
                </a:moveTo>
                <a:lnTo>
                  <a:pt x="306" y="233"/>
                </a:lnTo>
                <a:cubicBezTo>
                  <a:pt x="225" y="233"/>
                  <a:pt x="153" y="225"/>
                  <a:pt x="99" y="215"/>
                </a:cubicBezTo>
                <a:cubicBezTo>
                  <a:pt x="72" y="206"/>
                  <a:pt x="54" y="198"/>
                  <a:pt x="36" y="189"/>
                </a:cubicBezTo>
                <a:cubicBezTo>
                  <a:pt x="9" y="179"/>
                  <a:pt x="0" y="16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cubicBezTo>
                  <a:pt x="54" y="27"/>
                  <a:pt x="72" y="35"/>
                  <a:pt x="126" y="45"/>
                </a:cubicBezTo>
                <a:cubicBezTo>
                  <a:pt x="171" y="54"/>
                  <a:pt x="225" y="63"/>
                  <a:pt x="288" y="63"/>
                </a:cubicBezTo>
                <a:cubicBezTo>
                  <a:pt x="297" y="63"/>
                  <a:pt x="315" y="63"/>
                  <a:pt x="324" y="63"/>
                </a:cubicBezTo>
                <a:cubicBezTo>
                  <a:pt x="387" y="63"/>
                  <a:pt x="441" y="54"/>
                  <a:pt x="486" y="45"/>
                </a:cubicBezTo>
                <a:cubicBezTo>
                  <a:pt x="531" y="35"/>
                  <a:pt x="549" y="27"/>
                  <a:pt x="558" y="27"/>
                </a:cubicBezTo>
                <a:cubicBezTo>
                  <a:pt x="558" y="9"/>
                  <a:pt x="567" y="0"/>
                  <a:pt x="585" y="0"/>
                </a:cubicBezTo>
                <a:lnTo>
                  <a:pt x="585" y="0"/>
                </a:lnTo>
                <a:cubicBezTo>
                  <a:pt x="594" y="0"/>
                  <a:pt x="612" y="18"/>
                  <a:pt x="612" y="27"/>
                </a:cubicBezTo>
                <a:lnTo>
                  <a:pt x="612" y="27"/>
                </a:lnTo>
                <a:lnTo>
                  <a:pt x="612" y="27"/>
                </a:lnTo>
                <a:cubicBezTo>
                  <a:pt x="612" y="35"/>
                  <a:pt x="612" y="35"/>
                  <a:pt x="612" y="35"/>
                </a:cubicBezTo>
                <a:cubicBezTo>
                  <a:pt x="612" y="143"/>
                  <a:pt x="612" y="143"/>
                  <a:pt x="612" y="143"/>
                </a:cubicBezTo>
                <a:cubicBezTo>
                  <a:pt x="612" y="189"/>
                  <a:pt x="549" y="206"/>
                  <a:pt x="504" y="215"/>
                </a:cubicBezTo>
                <a:cubicBezTo>
                  <a:pt x="450" y="225"/>
                  <a:pt x="378" y="233"/>
                  <a:pt x="306" y="233"/>
                </a:cubicBezTo>
                <a:close/>
                <a:moveTo>
                  <a:pt x="54" y="143"/>
                </a:moveTo>
                <a:lnTo>
                  <a:pt x="54" y="143"/>
                </a:lnTo>
                <a:cubicBezTo>
                  <a:pt x="63" y="143"/>
                  <a:pt x="81" y="153"/>
                  <a:pt x="126" y="162"/>
                </a:cubicBezTo>
                <a:cubicBezTo>
                  <a:pt x="180" y="170"/>
                  <a:pt x="243" y="179"/>
                  <a:pt x="306" y="179"/>
                </a:cubicBezTo>
                <a:cubicBezTo>
                  <a:pt x="369" y="179"/>
                  <a:pt x="432" y="170"/>
                  <a:pt x="477" y="162"/>
                </a:cubicBezTo>
                <a:cubicBezTo>
                  <a:pt x="531" y="153"/>
                  <a:pt x="549" y="143"/>
                  <a:pt x="558" y="143"/>
                </a:cubicBezTo>
                <a:cubicBezTo>
                  <a:pt x="558" y="90"/>
                  <a:pt x="558" y="90"/>
                  <a:pt x="558" y="90"/>
                </a:cubicBezTo>
                <a:cubicBezTo>
                  <a:pt x="540" y="90"/>
                  <a:pt x="531" y="90"/>
                  <a:pt x="513" y="99"/>
                </a:cubicBezTo>
                <a:cubicBezTo>
                  <a:pt x="468" y="107"/>
                  <a:pt x="396" y="117"/>
                  <a:pt x="324" y="117"/>
                </a:cubicBezTo>
                <a:cubicBezTo>
                  <a:pt x="315" y="117"/>
                  <a:pt x="297" y="117"/>
                  <a:pt x="288" y="117"/>
                </a:cubicBezTo>
                <a:cubicBezTo>
                  <a:pt x="216" y="117"/>
                  <a:pt x="144" y="107"/>
                  <a:pt x="99" y="99"/>
                </a:cubicBezTo>
                <a:cubicBezTo>
                  <a:pt x="81" y="90"/>
                  <a:pt x="63" y="90"/>
                  <a:pt x="54" y="90"/>
                </a:cubicBezTo>
                <a:lnTo>
                  <a:pt x="54" y="143"/>
                </a:lnTo>
                <a:close/>
                <a:moveTo>
                  <a:pt x="558" y="143"/>
                </a:moveTo>
                <a:lnTo>
                  <a:pt x="558" y="14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8">
            <a:extLst>
              <a:ext uri="{FF2B5EF4-FFF2-40B4-BE49-F238E27FC236}">
                <a16:creationId xmlns:a16="http://schemas.microsoft.com/office/drawing/2014/main" id="{803D32C8-7559-2845-8CCF-D27BAAD3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8" y="10616342"/>
            <a:ext cx="615685" cy="172748"/>
          </a:xfrm>
          <a:custGeom>
            <a:avLst/>
            <a:gdLst>
              <a:gd name="T0" fmla="*/ 306 w 613"/>
              <a:gd name="T1" fmla="*/ 171 h 172"/>
              <a:gd name="T2" fmla="*/ 306 w 613"/>
              <a:gd name="T3" fmla="*/ 171 h 172"/>
              <a:gd name="T4" fmla="*/ 288 w 613"/>
              <a:gd name="T5" fmla="*/ 171 h 172"/>
              <a:gd name="T6" fmla="*/ 99 w 613"/>
              <a:gd name="T7" fmla="*/ 153 h 172"/>
              <a:gd name="T8" fmla="*/ 0 w 613"/>
              <a:gd name="T9" fmla="*/ 90 h 172"/>
              <a:gd name="T10" fmla="*/ 99 w 613"/>
              <a:gd name="T11" fmla="*/ 18 h 172"/>
              <a:gd name="T12" fmla="*/ 306 w 613"/>
              <a:gd name="T13" fmla="*/ 0 h 172"/>
              <a:gd name="T14" fmla="*/ 504 w 613"/>
              <a:gd name="T15" fmla="*/ 18 h 172"/>
              <a:gd name="T16" fmla="*/ 576 w 613"/>
              <a:gd name="T17" fmla="*/ 36 h 172"/>
              <a:gd name="T18" fmla="*/ 612 w 613"/>
              <a:gd name="T19" fmla="*/ 90 h 172"/>
              <a:gd name="T20" fmla="*/ 513 w 613"/>
              <a:gd name="T21" fmla="*/ 153 h 172"/>
              <a:gd name="T22" fmla="*/ 324 w 613"/>
              <a:gd name="T23" fmla="*/ 171 h 172"/>
              <a:gd name="T24" fmla="*/ 306 w 613"/>
              <a:gd name="T25" fmla="*/ 171 h 172"/>
              <a:gd name="T26" fmla="*/ 63 w 613"/>
              <a:gd name="T27" fmla="*/ 90 h 172"/>
              <a:gd name="T28" fmla="*/ 63 w 613"/>
              <a:gd name="T29" fmla="*/ 90 h 172"/>
              <a:gd name="T30" fmla="*/ 126 w 613"/>
              <a:gd name="T31" fmla="*/ 99 h 172"/>
              <a:gd name="T32" fmla="*/ 288 w 613"/>
              <a:gd name="T33" fmla="*/ 117 h 172"/>
              <a:gd name="T34" fmla="*/ 324 w 613"/>
              <a:gd name="T35" fmla="*/ 117 h 172"/>
              <a:gd name="T36" fmla="*/ 486 w 613"/>
              <a:gd name="T37" fmla="*/ 99 h 172"/>
              <a:gd name="T38" fmla="*/ 549 w 613"/>
              <a:gd name="T39" fmla="*/ 90 h 172"/>
              <a:gd name="T40" fmla="*/ 477 w 613"/>
              <a:gd name="T41" fmla="*/ 72 h 172"/>
              <a:gd name="T42" fmla="*/ 306 w 613"/>
              <a:gd name="T43" fmla="*/ 54 h 172"/>
              <a:gd name="T44" fmla="*/ 126 w 613"/>
              <a:gd name="T45" fmla="*/ 72 h 172"/>
              <a:gd name="T46" fmla="*/ 63 w 613"/>
              <a:gd name="T47" fmla="*/ 90 h 172"/>
              <a:gd name="T48" fmla="*/ 558 w 613"/>
              <a:gd name="T49" fmla="*/ 99 h 172"/>
              <a:gd name="T50" fmla="*/ 558 w 613"/>
              <a:gd name="T51" fmla="*/ 9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3" h="172">
                <a:moveTo>
                  <a:pt x="306" y="171"/>
                </a:moveTo>
                <a:lnTo>
                  <a:pt x="306" y="171"/>
                </a:lnTo>
                <a:cubicBezTo>
                  <a:pt x="297" y="171"/>
                  <a:pt x="288" y="171"/>
                  <a:pt x="288" y="171"/>
                </a:cubicBezTo>
                <a:cubicBezTo>
                  <a:pt x="216" y="171"/>
                  <a:pt x="144" y="162"/>
                  <a:pt x="99" y="153"/>
                </a:cubicBezTo>
                <a:cubicBezTo>
                  <a:pt x="54" y="144"/>
                  <a:pt x="0" y="126"/>
                  <a:pt x="0" y="90"/>
                </a:cubicBezTo>
                <a:cubicBezTo>
                  <a:pt x="0" y="45"/>
                  <a:pt x="54" y="27"/>
                  <a:pt x="99" y="18"/>
                </a:cubicBezTo>
                <a:cubicBezTo>
                  <a:pt x="153" y="9"/>
                  <a:pt x="225" y="0"/>
                  <a:pt x="306" y="0"/>
                </a:cubicBezTo>
                <a:cubicBezTo>
                  <a:pt x="378" y="0"/>
                  <a:pt x="450" y="9"/>
                  <a:pt x="504" y="18"/>
                </a:cubicBezTo>
                <a:cubicBezTo>
                  <a:pt x="531" y="27"/>
                  <a:pt x="558" y="36"/>
                  <a:pt x="576" y="36"/>
                </a:cubicBezTo>
                <a:cubicBezTo>
                  <a:pt x="594" y="54"/>
                  <a:pt x="612" y="72"/>
                  <a:pt x="612" y="90"/>
                </a:cubicBezTo>
                <a:cubicBezTo>
                  <a:pt x="612" y="126"/>
                  <a:pt x="558" y="144"/>
                  <a:pt x="513" y="153"/>
                </a:cubicBezTo>
                <a:cubicBezTo>
                  <a:pt x="468" y="162"/>
                  <a:pt x="396" y="171"/>
                  <a:pt x="324" y="171"/>
                </a:cubicBezTo>
                <a:cubicBezTo>
                  <a:pt x="315" y="171"/>
                  <a:pt x="315" y="171"/>
                  <a:pt x="306" y="171"/>
                </a:cubicBezTo>
                <a:close/>
                <a:moveTo>
                  <a:pt x="63" y="90"/>
                </a:moveTo>
                <a:lnTo>
                  <a:pt x="63" y="90"/>
                </a:lnTo>
                <a:cubicBezTo>
                  <a:pt x="72" y="90"/>
                  <a:pt x="90" y="99"/>
                  <a:pt x="126" y="99"/>
                </a:cubicBezTo>
                <a:cubicBezTo>
                  <a:pt x="171" y="108"/>
                  <a:pt x="225" y="117"/>
                  <a:pt x="288" y="117"/>
                </a:cubicBezTo>
                <a:cubicBezTo>
                  <a:pt x="297" y="117"/>
                  <a:pt x="315" y="117"/>
                  <a:pt x="324" y="117"/>
                </a:cubicBezTo>
                <a:cubicBezTo>
                  <a:pt x="387" y="117"/>
                  <a:pt x="441" y="108"/>
                  <a:pt x="486" y="99"/>
                </a:cubicBezTo>
                <a:cubicBezTo>
                  <a:pt x="513" y="99"/>
                  <a:pt x="531" y="90"/>
                  <a:pt x="549" y="90"/>
                </a:cubicBezTo>
                <a:cubicBezTo>
                  <a:pt x="531" y="81"/>
                  <a:pt x="513" y="72"/>
                  <a:pt x="477" y="72"/>
                </a:cubicBezTo>
                <a:cubicBezTo>
                  <a:pt x="432" y="63"/>
                  <a:pt x="369" y="54"/>
                  <a:pt x="306" y="54"/>
                </a:cubicBezTo>
                <a:cubicBezTo>
                  <a:pt x="243" y="54"/>
                  <a:pt x="180" y="63"/>
                  <a:pt x="126" y="72"/>
                </a:cubicBezTo>
                <a:cubicBezTo>
                  <a:pt x="99" y="72"/>
                  <a:pt x="72" y="81"/>
                  <a:pt x="63" y="90"/>
                </a:cubicBezTo>
                <a:close/>
                <a:moveTo>
                  <a:pt x="558" y="99"/>
                </a:moveTo>
                <a:lnTo>
                  <a:pt x="55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9">
            <a:extLst>
              <a:ext uri="{FF2B5EF4-FFF2-40B4-BE49-F238E27FC236}">
                <a16:creationId xmlns:a16="http://schemas.microsoft.com/office/drawing/2014/main" id="{32E35C2F-8483-4143-9795-02D1E4EE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8" y="10678354"/>
            <a:ext cx="615685" cy="225901"/>
          </a:xfrm>
          <a:custGeom>
            <a:avLst/>
            <a:gdLst>
              <a:gd name="T0" fmla="*/ 306 w 613"/>
              <a:gd name="T1" fmla="*/ 225 h 226"/>
              <a:gd name="T2" fmla="*/ 306 w 613"/>
              <a:gd name="T3" fmla="*/ 225 h 226"/>
              <a:gd name="T4" fmla="*/ 99 w 613"/>
              <a:gd name="T5" fmla="*/ 207 h 226"/>
              <a:gd name="T6" fmla="*/ 36 w 613"/>
              <a:gd name="T7" fmla="*/ 189 h 226"/>
              <a:gd name="T8" fmla="*/ 0 w 613"/>
              <a:gd name="T9" fmla="*/ 135 h 226"/>
              <a:gd name="T10" fmla="*/ 0 w 613"/>
              <a:gd name="T11" fmla="*/ 27 h 226"/>
              <a:gd name="T12" fmla="*/ 27 w 613"/>
              <a:gd name="T13" fmla="*/ 0 h 226"/>
              <a:gd name="T14" fmla="*/ 27 w 613"/>
              <a:gd name="T15" fmla="*/ 0 h 226"/>
              <a:gd name="T16" fmla="*/ 54 w 613"/>
              <a:gd name="T17" fmla="*/ 18 h 226"/>
              <a:gd name="T18" fmla="*/ 126 w 613"/>
              <a:gd name="T19" fmla="*/ 36 h 226"/>
              <a:gd name="T20" fmla="*/ 288 w 613"/>
              <a:gd name="T21" fmla="*/ 54 h 226"/>
              <a:gd name="T22" fmla="*/ 324 w 613"/>
              <a:gd name="T23" fmla="*/ 54 h 226"/>
              <a:gd name="T24" fmla="*/ 486 w 613"/>
              <a:gd name="T25" fmla="*/ 36 h 226"/>
              <a:gd name="T26" fmla="*/ 558 w 613"/>
              <a:gd name="T27" fmla="*/ 18 h 226"/>
              <a:gd name="T28" fmla="*/ 585 w 613"/>
              <a:gd name="T29" fmla="*/ 0 h 226"/>
              <a:gd name="T30" fmla="*/ 585 w 613"/>
              <a:gd name="T31" fmla="*/ 0 h 226"/>
              <a:gd name="T32" fmla="*/ 612 w 613"/>
              <a:gd name="T33" fmla="*/ 27 h 226"/>
              <a:gd name="T34" fmla="*/ 612 w 613"/>
              <a:gd name="T35" fmla="*/ 27 h 226"/>
              <a:gd name="T36" fmla="*/ 612 w 613"/>
              <a:gd name="T37" fmla="*/ 27 h 226"/>
              <a:gd name="T38" fmla="*/ 612 w 613"/>
              <a:gd name="T39" fmla="*/ 27 h 226"/>
              <a:gd name="T40" fmla="*/ 612 w 613"/>
              <a:gd name="T41" fmla="*/ 135 h 226"/>
              <a:gd name="T42" fmla="*/ 504 w 613"/>
              <a:gd name="T43" fmla="*/ 207 h 226"/>
              <a:gd name="T44" fmla="*/ 306 w 613"/>
              <a:gd name="T45" fmla="*/ 225 h 226"/>
              <a:gd name="T46" fmla="*/ 54 w 613"/>
              <a:gd name="T47" fmla="*/ 135 h 226"/>
              <a:gd name="T48" fmla="*/ 54 w 613"/>
              <a:gd name="T49" fmla="*/ 135 h 226"/>
              <a:gd name="T50" fmla="*/ 126 w 613"/>
              <a:gd name="T51" fmla="*/ 153 h 226"/>
              <a:gd name="T52" fmla="*/ 306 w 613"/>
              <a:gd name="T53" fmla="*/ 171 h 226"/>
              <a:gd name="T54" fmla="*/ 477 w 613"/>
              <a:gd name="T55" fmla="*/ 153 h 226"/>
              <a:gd name="T56" fmla="*/ 558 w 613"/>
              <a:gd name="T57" fmla="*/ 135 h 226"/>
              <a:gd name="T58" fmla="*/ 558 w 613"/>
              <a:gd name="T59" fmla="*/ 81 h 226"/>
              <a:gd name="T60" fmla="*/ 513 w 613"/>
              <a:gd name="T61" fmla="*/ 90 h 226"/>
              <a:gd name="T62" fmla="*/ 324 w 613"/>
              <a:gd name="T63" fmla="*/ 108 h 226"/>
              <a:gd name="T64" fmla="*/ 288 w 613"/>
              <a:gd name="T65" fmla="*/ 108 h 226"/>
              <a:gd name="T66" fmla="*/ 99 w 613"/>
              <a:gd name="T67" fmla="*/ 90 h 226"/>
              <a:gd name="T68" fmla="*/ 54 w 613"/>
              <a:gd name="T69" fmla="*/ 81 h 226"/>
              <a:gd name="T70" fmla="*/ 54 w 613"/>
              <a:gd name="T71" fmla="*/ 135 h 226"/>
              <a:gd name="T72" fmla="*/ 558 w 613"/>
              <a:gd name="T73" fmla="*/ 135 h 226"/>
              <a:gd name="T74" fmla="*/ 558 w 613"/>
              <a:gd name="T75" fmla="*/ 135 h 226"/>
              <a:gd name="T76" fmla="*/ 54 w 613"/>
              <a:gd name="T77" fmla="*/ 27 h 226"/>
              <a:gd name="T78" fmla="*/ 54 w 613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3" h="226">
                <a:moveTo>
                  <a:pt x="306" y="225"/>
                </a:moveTo>
                <a:lnTo>
                  <a:pt x="306" y="225"/>
                </a:lnTo>
                <a:cubicBezTo>
                  <a:pt x="225" y="225"/>
                  <a:pt x="153" y="215"/>
                  <a:pt x="99" y="207"/>
                </a:cubicBezTo>
                <a:cubicBezTo>
                  <a:pt x="72" y="198"/>
                  <a:pt x="54" y="198"/>
                  <a:pt x="36" y="189"/>
                </a:cubicBezTo>
                <a:cubicBezTo>
                  <a:pt x="9" y="171"/>
                  <a:pt x="0" y="162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8"/>
                </a:cubicBezTo>
                <a:cubicBezTo>
                  <a:pt x="54" y="18"/>
                  <a:pt x="72" y="27"/>
                  <a:pt x="126" y="36"/>
                </a:cubicBezTo>
                <a:cubicBezTo>
                  <a:pt x="171" y="45"/>
                  <a:pt x="225" y="54"/>
                  <a:pt x="288" y="54"/>
                </a:cubicBezTo>
                <a:cubicBezTo>
                  <a:pt x="297" y="54"/>
                  <a:pt x="315" y="54"/>
                  <a:pt x="324" y="54"/>
                </a:cubicBezTo>
                <a:cubicBezTo>
                  <a:pt x="387" y="54"/>
                  <a:pt x="441" y="45"/>
                  <a:pt x="486" y="36"/>
                </a:cubicBezTo>
                <a:cubicBezTo>
                  <a:pt x="531" y="27"/>
                  <a:pt x="549" y="18"/>
                  <a:pt x="558" y="18"/>
                </a:cubicBezTo>
                <a:cubicBezTo>
                  <a:pt x="558" y="9"/>
                  <a:pt x="567" y="0"/>
                  <a:pt x="585" y="0"/>
                </a:cubicBezTo>
                <a:lnTo>
                  <a:pt x="585" y="0"/>
                </a:lnTo>
                <a:cubicBezTo>
                  <a:pt x="594" y="0"/>
                  <a:pt x="612" y="9"/>
                  <a:pt x="612" y="27"/>
                </a:cubicBezTo>
                <a:lnTo>
                  <a:pt x="612" y="27"/>
                </a:lnTo>
                <a:lnTo>
                  <a:pt x="612" y="27"/>
                </a:lnTo>
                <a:lnTo>
                  <a:pt x="612" y="27"/>
                </a:lnTo>
                <a:cubicBezTo>
                  <a:pt x="612" y="135"/>
                  <a:pt x="612" y="135"/>
                  <a:pt x="612" y="135"/>
                </a:cubicBezTo>
                <a:cubicBezTo>
                  <a:pt x="612" y="179"/>
                  <a:pt x="549" y="198"/>
                  <a:pt x="504" y="207"/>
                </a:cubicBezTo>
                <a:cubicBezTo>
                  <a:pt x="450" y="215"/>
                  <a:pt x="378" y="225"/>
                  <a:pt x="306" y="225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63" y="135"/>
                  <a:pt x="81" y="143"/>
                  <a:pt x="126" y="153"/>
                </a:cubicBezTo>
                <a:cubicBezTo>
                  <a:pt x="180" y="162"/>
                  <a:pt x="243" y="171"/>
                  <a:pt x="306" y="171"/>
                </a:cubicBezTo>
                <a:cubicBezTo>
                  <a:pt x="369" y="171"/>
                  <a:pt x="432" y="162"/>
                  <a:pt x="477" y="153"/>
                </a:cubicBezTo>
                <a:cubicBezTo>
                  <a:pt x="531" y="143"/>
                  <a:pt x="549" y="135"/>
                  <a:pt x="558" y="135"/>
                </a:cubicBezTo>
                <a:cubicBezTo>
                  <a:pt x="558" y="81"/>
                  <a:pt x="558" y="81"/>
                  <a:pt x="558" y="81"/>
                </a:cubicBezTo>
                <a:cubicBezTo>
                  <a:pt x="540" y="81"/>
                  <a:pt x="531" y="90"/>
                  <a:pt x="513" y="90"/>
                </a:cubicBezTo>
                <a:cubicBezTo>
                  <a:pt x="468" y="99"/>
                  <a:pt x="396" y="108"/>
                  <a:pt x="324" y="108"/>
                </a:cubicBezTo>
                <a:cubicBezTo>
                  <a:pt x="315" y="108"/>
                  <a:pt x="297" y="108"/>
                  <a:pt x="288" y="108"/>
                </a:cubicBezTo>
                <a:cubicBezTo>
                  <a:pt x="216" y="108"/>
                  <a:pt x="144" y="99"/>
                  <a:pt x="99" y="90"/>
                </a:cubicBezTo>
                <a:cubicBezTo>
                  <a:pt x="81" y="90"/>
                  <a:pt x="63" y="81"/>
                  <a:pt x="54" y="81"/>
                </a:cubicBezTo>
                <a:lnTo>
                  <a:pt x="54" y="135"/>
                </a:lnTo>
                <a:close/>
                <a:moveTo>
                  <a:pt x="558" y="135"/>
                </a:moveTo>
                <a:lnTo>
                  <a:pt x="558" y="135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0">
            <a:extLst>
              <a:ext uri="{FF2B5EF4-FFF2-40B4-BE49-F238E27FC236}">
                <a16:creationId xmlns:a16="http://schemas.microsoft.com/office/drawing/2014/main" id="{E9AAF862-0269-1949-B6E8-7BC6977A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512" y="11139011"/>
            <a:ext cx="615688" cy="225901"/>
          </a:xfrm>
          <a:custGeom>
            <a:avLst/>
            <a:gdLst>
              <a:gd name="T0" fmla="*/ 305 w 612"/>
              <a:gd name="T1" fmla="*/ 225 h 226"/>
              <a:gd name="T2" fmla="*/ 305 w 612"/>
              <a:gd name="T3" fmla="*/ 225 h 226"/>
              <a:gd name="T4" fmla="*/ 98 w 612"/>
              <a:gd name="T5" fmla="*/ 207 h 226"/>
              <a:gd name="T6" fmla="*/ 36 w 612"/>
              <a:gd name="T7" fmla="*/ 189 h 226"/>
              <a:gd name="T8" fmla="*/ 0 w 612"/>
              <a:gd name="T9" fmla="*/ 144 h 226"/>
              <a:gd name="T10" fmla="*/ 0 w 612"/>
              <a:gd name="T11" fmla="*/ 27 h 226"/>
              <a:gd name="T12" fmla="*/ 26 w 612"/>
              <a:gd name="T13" fmla="*/ 0 h 226"/>
              <a:gd name="T14" fmla="*/ 26 w 612"/>
              <a:gd name="T15" fmla="*/ 0 h 226"/>
              <a:gd name="T16" fmla="*/ 53 w 612"/>
              <a:gd name="T17" fmla="*/ 18 h 226"/>
              <a:gd name="T18" fmla="*/ 116 w 612"/>
              <a:gd name="T19" fmla="*/ 45 h 226"/>
              <a:gd name="T20" fmla="*/ 278 w 612"/>
              <a:gd name="T21" fmla="*/ 54 h 226"/>
              <a:gd name="T22" fmla="*/ 323 w 612"/>
              <a:gd name="T23" fmla="*/ 54 h 226"/>
              <a:gd name="T24" fmla="*/ 485 w 612"/>
              <a:gd name="T25" fmla="*/ 45 h 226"/>
              <a:gd name="T26" fmla="*/ 557 w 612"/>
              <a:gd name="T27" fmla="*/ 18 h 226"/>
              <a:gd name="T28" fmla="*/ 584 w 612"/>
              <a:gd name="T29" fmla="*/ 0 h 226"/>
              <a:gd name="T30" fmla="*/ 584 w 612"/>
              <a:gd name="T31" fmla="*/ 0 h 226"/>
              <a:gd name="T32" fmla="*/ 611 w 612"/>
              <a:gd name="T33" fmla="*/ 27 h 226"/>
              <a:gd name="T34" fmla="*/ 611 w 612"/>
              <a:gd name="T35" fmla="*/ 27 h 226"/>
              <a:gd name="T36" fmla="*/ 611 w 612"/>
              <a:gd name="T37" fmla="*/ 27 h 226"/>
              <a:gd name="T38" fmla="*/ 611 w 612"/>
              <a:gd name="T39" fmla="*/ 27 h 226"/>
              <a:gd name="T40" fmla="*/ 611 w 612"/>
              <a:gd name="T41" fmla="*/ 144 h 226"/>
              <a:gd name="T42" fmla="*/ 503 w 612"/>
              <a:gd name="T43" fmla="*/ 207 h 226"/>
              <a:gd name="T44" fmla="*/ 305 w 612"/>
              <a:gd name="T45" fmla="*/ 225 h 226"/>
              <a:gd name="T46" fmla="*/ 53 w 612"/>
              <a:gd name="T47" fmla="*/ 135 h 226"/>
              <a:gd name="T48" fmla="*/ 53 w 612"/>
              <a:gd name="T49" fmla="*/ 135 h 226"/>
              <a:gd name="T50" fmla="*/ 125 w 612"/>
              <a:gd name="T51" fmla="*/ 162 h 226"/>
              <a:gd name="T52" fmla="*/ 305 w 612"/>
              <a:gd name="T53" fmla="*/ 171 h 226"/>
              <a:gd name="T54" fmla="*/ 476 w 612"/>
              <a:gd name="T55" fmla="*/ 162 h 226"/>
              <a:gd name="T56" fmla="*/ 548 w 612"/>
              <a:gd name="T57" fmla="*/ 135 h 226"/>
              <a:gd name="T58" fmla="*/ 548 w 612"/>
              <a:gd name="T59" fmla="*/ 81 h 226"/>
              <a:gd name="T60" fmla="*/ 512 w 612"/>
              <a:gd name="T61" fmla="*/ 90 h 226"/>
              <a:gd name="T62" fmla="*/ 323 w 612"/>
              <a:gd name="T63" fmla="*/ 108 h 226"/>
              <a:gd name="T64" fmla="*/ 278 w 612"/>
              <a:gd name="T65" fmla="*/ 108 h 226"/>
              <a:gd name="T66" fmla="*/ 89 w 612"/>
              <a:gd name="T67" fmla="*/ 90 h 226"/>
              <a:gd name="T68" fmla="*/ 53 w 612"/>
              <a:gd name="T69" fmla="*/ 81 h 226"/>
              <a:gd name="T70" fmla="*/ 53 w 612"/>
              <a:gd name="T71" fmla="*/ 135 h 226"/>
              <a:gd name="T72" fmla="*/ 548 w 612"/>
              <a:gd name="T73" fmla="*/ 144 h 226"/>
              <a:gd name="T74" fmla="*/ 548 w 612"/>
              <a:gd name="T75" fmla="*/ 144 h 226"/>
              <a:gd name="T76" fmla="*/ 53 w 612"/>
              <a:gd name="T77" fmla="*/ 27 h 226"/>
              <a:gd name="T78" fmla="*/ 53 w 612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2" h="226">
                <a:moveTo>
                  <a:pt x="305" y="225"/>
                </a:moveTo>
                <a:lnTo>
                  <a:pt x="305" y="225"/>
                </a:lnTo>
                <a:cubicBezTo>
                  <a:pt x="224" y="225"/>
                  <a:pt x="152" y="216"/>
                  <a:pt x="98" y="207"/>
                </a:cubicBezTo>
                <a:cubicBezTo>
                  <a:pt x="72" y="198"/>
                  <a:pt x="45" y="198"/>
                  <a:pt x="36" y="189"/>
                </a:cubicBezTo>
                <a:cubicBezTo>
                  <a:pt x="9" y="180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6" y="0"/>
                  <a:pt x="45" y="9"/>
                  <a:pt x="53" y="18"/>
                </a:cubicBezTo>
                <a:cubicBezTo>
                  <a:pt x="53" y="27"/>
                  <a:pt x="72" y="36"/>
                  <a:pt x="116" y="45"/>
                </a:cubicBezTo>
                <a:cubicBezTo>
                  <a:pt x="161" y="54"/>
                  <a:pt x="224" y="54"/>
                  <a:pt x="278" y="54"/>
                </a:cubicBezTo>
                <a:cubicBezTo>
                  <a:pt x="296" y="54"/>
                  <a:pt x="305" y="54"/>
                  <a:pt x="323" y="54"/>
                </a:cubicBezTo>
                <a:cubicBezTo>
                  <a:pt x="377" y="54"/>
                  <a:pt x="440" y="54"/>
                  <a:pt x="485" y="45"/>
                </a:cubicBezTo>
                <a:cubicBezTo>
                  <a:pt x="530" y="36"/>
                  <a:pt x="548" y="27"/>
                  <a:pt x="557" y="18"/>
                </a:cubicBezTo>
                <a:cubicBezTo>
                  <a:pt x="557" y="9"/>
                  <a:pt x="566" y="0"/>
                  <a:pt x="584" y="0"/>
                </a:cubicBezTo>
                <a:lnTo>
                  <a:pt x="584" y="0"/>
                </a:lnTo>
                <a:cubicBezTo>
                  <a:pt x="593" y="0"/>
                  <a:pt x="611" y="9"/>
                  <a:pt x="611" y="27"/>
                </a:cubicBezTo>
                <a:lnTo>
                  <a:pt x="611" y="27"/>
                </a:lnTo>
                <a:lnTo>
                  <a:pt x="611" y="27"/>
                </a:lnTo>
                <a:lnTo>
                  <a:pt x="611" y="27"/>
                </a:lnTo>
                <a:cubicBezTo>
                  <a:pt x="611" y="144"/>
                  <a:pt x="611" y="144"/>
                  <a:pt x="611" y="144"/>
                </a:cubicBezTo>
                <a:cubicBezTo>
                  <a:pt x="611" y="180"/>
                  <a:pt x="548" y="198"/>
                  <a:pt x="503" y="207"/>
                </a:cubicBezTo>
                <a:cubicBezTo>
                  <a:pt x="449" y="216"/>
                  <a:pt x="377" y="225"/>
                  <a:pt x="305" y="225"/>
                </a:cubicBezTo>
                <a:close/>
                <a:moveTo>
                  <a:pt x="53" y="135"/>
                </a:moveTo>
                <a:lnTo>
                  <a:pt x="53" y="135"/>
                </a:lnTo>
                <a:cubicBezTo>
                  <a:pt x="53" y="135"/>
                  <a:pt x="72" y="153"/>
                  <a:pt x="125" y="162"/>
                </a:cubicBezTo>
                <a:cubicBezTo>
                  <a:pt x="180" y="162"/>
                  <a:pt x="233" y="171"/>
                  <a:pt x="305" y="171"/>
                </a:cubicBezTo>
                <a:cubicBezTo>
                  <a:pt x="368" y="171"/>
                  <a:pt x="431" y="162"/>
                  <a:pt x="476" y="162"/>
                </a:cubicBezTo>
                <a:cubicBezTo>
                  <a:pt x="530" y="153"/>
                  <a:pt x="548" y="135"/>
                  <a:pt x="548" y="135"/>
                </a:cubicBezTo>
                <a:cubicBezTo>
                  <a:pt x="548" y="81"/>
                  <a:pt x="548" y="81"/>
                  <a:pt x="548" y="81"/>
                </a:cubicBezTo>
                <a:cubicBezTo>
                  <a:pt x="539" y="81"/>
                  <a:pt x="521" y="90"/>
                  <a:pt x="512" y="90"/>
                </a:cubicBezTo>
                <a:cubicBezTo>
                  <a:pt x="458" y="99"/>
                  <a:pt x="395" y="108"/>
                  <a:pt x="323" y="108"/>
                </a:cubicBezTo>
                <a:cubicBezTo>
                  <a:pt x="305" y="108"/>
                  <a:pt x="296" y="108"/>
                  <a:pt x="278" y="108"/>
                </a:cubicBezTo>
                <a:cubicBezTo>
                  <a:pt x="206" y="108"/>
                  <a:pt x="144" y="99"/>
                  <a:pt x="89" y="90"/>
                </a:cubicBezTo>
                <a:cubicBezTo>
                  <a:pt x="80" y="90"/>
                  <a:pt x="62" y="81"/>
                  <a:pt x="53" y="81"/>
                </a:cubicBezTo>
                <a:lnTo>
                  <a:pt x="53" y="135"/>
                </a:lnTo>
                <a:close/>
                <a:moveTo>
                  <a:pt x="548" y="144"/>
                </a:moveTo>
                <a:lnTo>
                  <a:pt x="548" y="144"/>
                </a:lnTo>
                <a:close/>
                <a:moveTo>
                  <a:pt x="53" y="27"/>
                </a:moveTo>
                <a:lnTo>
                  <a:pt x="5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1">
            <a:extLst>
              <a:ext uri="{FF2B5EF4-FFF2-40B4-BE49-F238E27FC236}">
                <a16:creationId xmlns:a16="http://schemas.microsoft.com/office/drawing/2014/main" id="{22001036-A25B-364A-BC11-F8C12D2D9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512" y="11023847"/>
            <a:ext cx="615688" cy="225901"/>
          </a:xfrm>
          <a:custGeom>
            <a:avLst/>
            <a:gdLst>
              <a:gd name="T0" fmla="*/ 305 w 612"/>
              <a:gd name="T1" fmla="*/ 225 h 226"/>
              <a:gd name="T2" fmla="*/ 305 w 612"/>
              <a:gd name="T3" fmla="*/ 225 h 226"/>
              <a:gd name="T4" fmla="*/ 98 w 612"/>
              <a:gd name="T5" fmla="*/ 207 h 226"/>
              <a:gd name="T6" fmla="*/ 36 w 612"/>
              <a:gd name="T7" fmla="*/ 189 h 226"/>
              <a:gd name="T8" fmla="*/ 0 w 612"/>
              <a:gd name="T9" fmla="*/ 144 h 226"/>
              <a:gd name="T10" fmla="*/ 0 w 612"/>
              <a:gd name="T11" fmla="*/ 28 h 226"/>
              <a:gd name="T12" fmla="*/ 26 w 612"/>
              <a:gd name="T13" fmla="*/ 0 h 226"/>
              <a:gd name="T14" fmla="*/ 26 w 612"/>
              <a:gd name="T15" fmla="*/ 0 h 226"/>
              <a:gd name="T16" fmla="*/ 53 w 612"/>
              <a:gd name="T17" fmla="*/ 18 h 226"/>
              <a:gd name="T18" fmla="*/ 116 w 612"/>
              <a:gd name="T19" fmla="*/ 45 h 226"/>
              <a:gd name="T20" fmla="*/ 278 w 612"/>
              <a:gd name="T21" fmla="*/ 54 h 226"/>
              <a:gd name="T22" fmla="*/ 323 w 612"/>
              <a:gd name="T23" fmla="*/ 54 h 226"/>
              <a:gd name="T24" fmla="*/ 485 w 612"/>
              <a:gd name="T25" fmla="*/ 45 h 226"/>
              <a:gd name="T26" fmla="*/ 557 w 612"/>
              <a:gd name="T27" fmla="*/ 18 h 226"/>
              <a:gd name="T28" fmla="*/ 584 w 612"/>
              <a:gd name="T29" fmla="*/ 0 h 226"/>
              <a:gd name="T30" fmla="*/ 584 w 612"/>
              <a:gd name="T31" fmla="*/ 0 h 226"/>
              <a:gd name="T32" fmla="*/ 611 w 612"/>
              <a:gd name="T33" fmla="*/ 28 h 226"/>
              <a:gd name="T34" fmla="*/ 611 w 612"/>
              <a:gd name="T35" fmla="*/ 28 h 226"/>
              <a:gd name="T36" fmla="*/ 611 w 612"/>
              <a:gd name="T37" fmla="*/ 28 h 226"/>
              <a:gd name="T38" fmla="*/ 611 w 612"/>
              <a:gd name="T39" fmla="*/ 28 h 226"/>
              <a:gd name="T40" fmla="*/ 611 w 612"/>
              <a:gd name="T41" fmla="*/ 144 h 226"/>
              <a:gd name="T42" fmla="*/ 503 w 612"/>
              <a:gd name="T43" fmla="*/ 207 h 226"/>
              <a:gd name="T44" fmla="*/ 305 w 612"/>
              <a:gd name="T45" fmla="*/ 225 h 226"/>
              <a:gd name="T46" fmla="*/ 53 w 612"/>
              <a:gd name="T47" fmla="*/ 135 h 226"/>
              <a:gd name="T48" fmla="*/ 53 w 612"/>
              <a:gd name="T49" fmla="*/ 135 h 226"/>
              <a:gd name="T50" fmla="*/ 125 w 612"/>
              <a:gd name="T51" fmla="*/ 162 h 226"/>
              <a:gd name="T52" fmla="*/ 305 w 612"/>
              <a:gd name="T53" fmla="*/ 171 h 226"/>
              <a:gd name="T54" fmla="*/ 476 w 612"/>
              <a:gd name="T55" fmla="*/ 162 h 226"/>
              <a:gd name="T56" fmla="*/ 548 w 612"/>
              <a:gd name="T57" fmla="*/ 135 h 226"/>
              <a:gd name="T58" fmla="*/ 548 w 612"/>
              <a:gd name="T59" fmla="*/ 81 h 226"/>
              <a:gd name="T60" fmla="*/ 512 w 612"/>
              <a:gd name="T61" fmla="*/ 90 h 226"/>
              <a:gd name="T62" fmla="*/ 323 w 612"/>
              <a:gd name="T63" fmla="*/ 108 h 226"/>
              <a:gd name="T64" fmla="*/ 278 w 612"/>
              <a:gd name="T65" fmla="*/ 108 h 226"/>
              <a:gd name="T66" fmla="*/ 89 w 612"/>
              <a:gd name="T67" fmla="*/ 90 h 226"/>
              <a:gd name="T68" fmla="*/ 53 w 612"/>
              <a:gd name="T69" fmla="*/ 81 h 226"/>
              <a:gd name="T70" fmla="*/ 53 w 612"/>
              <a:gd name="T71" fmla="*/ 135 h 226"/>
              <a:gd name="T72" fmla="*/ 548 w 612"/>
              <a:gd name="T73" fmla="*/ 144 h 226"/>
              <a:gd name="T74" fmla="*/ 548 w 612"/>
              <a:gd name="T75" fmla="*/ 144 h 226"/>
              <a:gd name="T76" fmla="*/ 53 w 612"/>
              <a:gd name="T77" fmla="*/ 28 h 226"/>
              <a:gd name="T78" fmla="*/ 53 w 612"/>
              <a:gd name="T79" fmla="*/ 2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2" h="226">
                <a:moveTo>
                  <a:pt x="305" y="225"/>
                </a:moveTo>
                <a:lnTo>
                  <a:pt x="305" y="225"/>
                </a:lnTo>
                <a:cubicBezTo>
                  <a:pt x="224" y="225"/>
                  <a:pt x="152" y="225"/>
                  <a:pt x="98" y="207"/>
                </a:cubicBezTo>
                <a:cubicBezTo>
                  <a:pt x="72" y="207"/>
                  <a:pt x="45" y="198"/>
                  <a:pt x="36" y="189"/>
                </a:cubicBezTo>
                <a:cubicBezTo>
                  <a:pt x="9" y="180"/>
                  <a:pt x="0" y="162"/>
                  <a:pt x="0" y="14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6" y="0"/>
                  <a:pt x="45" y="9"/>
                  <a:pt x="53" y="18"/>
                </a:cubicBezTo>
                <a:cubicBezTo>
                  <a:pt x="53" y="28"/>
                  <a:pt x="72" y="36"/>
                  <a:pt x="116" y="45"/>
                </a:cubicBezTo>
                <a:cubicBezTo>
                  <a:pt x="161" y="54"/>
                  <a:pt x="224" y="54"/>
                  <a:pt x="278" y="54"/>
                </a:cubicBezTo>
                <a:cubicBezTo>
                  <a:pt x="296" y="54"/>
                  <a:pt x="305" y="54"/>
                  <a:pt x="323" y="54"/>
                </a:cubicBezTo>
                <a:cubicBezTo>
                  <a:pt x="377" y="54"/>
                  <a:pt x="440" y="54"/>
                  <a:pt x="485" y="45"/>
                </a:cubicBezTo>
                <a:cubicBezTo>
                  <a:pt x="530" y="36"/>
                  <a:pt x="548" y="28"/>
                  <a:pt x="557" y="18"/>
                </a:cubicBezTo>
                <a:cubicBezTo>
                  <a:pt x="557" y="9"/>
                  <a:pt x="566" y="0"/>
                  <a:pt x="584" y="0"/>
                </a:cubicBezTo>
                <a:lnTo>
                  <a:pt x="584" y="0"/>
                </a:lnTo>
                <a:cubicBezTo>
                  <a:pt x="593" y="0"/>
                  <a:pt x="611" y="9"/>
                  <a:pt x="611" y="28"/>
                </a:cubicBezTo>
                <a:lnTo>
                  <a:pt x="611" y="28"/>
                </a:lnTo>
                <a:lnTo>
                  <a:pt x="611" y="28"/>
                </a:lnTo>
                <a:lnTo>
                  <a:pt x="611" y="28"/>
                </a:lnTo>
                <a:cubicBezTo>
                  <a:pt x="611" y="144"/>
                  <a:pt x="611" y="144"/>
                  <a:pt x="611" y="144"/>
                </a:cubicBezTo>
                <a:cubicBezTo>
                  <a:pt x="611" y="180"/>
                  <a:pt x="548" y="198"/>
                  <a:pt x="503" y="207"/>
                </a:cubicBezTo>
                <a:cubicBezTo>
                  <a:pt x="449" y="225"/>
                  <a:pt x="377" y="225"/>
                  <a:pt x="305" y="225"/>
                </a:cubicBezTo>
                <a:close/>
                <a:moveTo>
                  <a:pt x="53" y="135"/>
                </a:moveTo>
                <a:lnTo>
                  <a:pt x="53" y="135"/>
                </a:lnTo>
                <a:cubicBezTo>
                  <a:pt x="53" y="144"/>
                  <a:pt x="72" y="153"/>
                  <a:pt x="125" y="162"/>
                </a:cubicBezTo>
                <a:cubicBezTo>
                  <a:pt x="180" y="171"/>
                  <a:pt x="233" y="171"/>
                  <a:pt x="305" y="171"/>
                </a:cubicBezTo>
                <a:cubicBezTo>
                  <a:pt x="368" y="171"/>
                  <a:pt x="431" y="171"/>
                  <a:pt x="476" y="162"/>
                </a:cubicBezTo>
                <a:cubicBezTo>
                  <a:pt x="530" y="153"/>
                  <a:pt x="548" y="144"/>
                  <a:pt x="548" y="135"/>
                </a:cubicBezTo>
                <a:cubicBezTo>
                  <a:pt x="548" y="81"/>
                  <a:pt x="548" y="81"/>
                  <a:pt x="548" y="81"/>
                </a:cubicBezTo>
                <a:cubicBezTo>
                  <a:pt x="539" y="90"/>
                  <a:pt x="521" y="90"/>
                  <a:pt x="512" y="90"/>
                </a:cubicBezTo>
                <a:cubicBezTo>
                  <a:pt x="458" y="108"/>
                  <a:pt x="395" y="108"/>
                  <a:pt x="323" y="108"/>
                </a:cubicBezTo>
                <a:cubicBezTo>
                  <a:pt x="305" y="117"/>
                  <a:pt x="296" y="117"/>
                  <a:pt x="278" y="108"/>
                </a:cubicBezTo>
                <a:cubicBezTo>
                  <a:pt x="206" y="108"/>
                  <a:pt x="144" y="108"/>
                  <a:pt x="89" y="90"/>
                </a:cubicBezTo>
                <a:cubicBezTo>
                  <a:pt x="80" y="90"/>
                  <a:pt x="62" y="90"/>
                  <a:pt x="53" y="81"/>
                </a:cubicBezTo>
                <a:lnTo>
                  <a:pt x="53" y="135"/>
                </a:lnTo>
                <a:close/>
                <a:moveTo>
                  <a:pt x="548" y="144"/>
                </a:moveTo>
                <a:lnTo>
                  <a:pt x="548" y="144"/>
                </a:lnTo>
                <a:close/>
                <a:moveTo>
                  <a:pt x="53" y="28"/>
                </a:moveTo>
                <a:lnTo>
                  <a:pt x="53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2">
            <a:extLst>
              <a:ext uri="{FF2B5EF4-FFF2-40B4-BE49-F238E27FC236}">
                <a16:creationId xmlns:a16="http://schemas.microsoft.com/office/drawing/2014/main" id="{0F5C7145-0422-8745-BC4F-4FA0DB16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512" y="10851102"/>
            <a:ext cx="615688" cy="172745"/>
          </a:xfrm>
          <a:custGeom>
            <a:avLst/>
            <a:gdLst>
              <a:gd name="T0" fmla="*/ 305 w 612"/>
              <a:gd name="T1" fmla="*/ 170 h 171"/>
              <a:gd name="T2" fmla="*/ 305 w 612"/>
              <a:gd name="T3" fmla="*/ 170 h 171"/>
              <a:gd name="T4" fmla="*/ 278 w 612"/>
              <a:gd name="T5" fmla="*/ 170 h 171"/>
              <a:gd name="T6" fmla="*/ 89 w 612"/>
              <a:gd name="T7" fmla="*/ 152 h 171"/>
              <a:gd name="T8" fmla="*/ 0 w 612"/>
              <a:gd name="T9" fmla="*/ 80 h 171"/>
              <a:gd name="T10" fmla="*/ 98 w 612"/>
              <a:gd name="T11" fmla="*/ 18 h 171"/>
              <a:gd name="T12" fmla="*/ 305 w 612"/>
              <a:gd name="T13" fmla="*/ 0 h 171"/>
              <a:gd name="T14" fmla="*/ 503 w 612"/>
              <a:gd name="T15" fmla="*/ 18 h 171"/>
              <a:gd name="T16" fmla="*/ 566 w 612"/>
              <a:gd name="T17" fmla="*/ 36 h 171"/>
              <a:gd name="T18" fmla="*/ 611 w 612"/>
              <a:gd name="T19" fmla="*/ 80 h 171"/>
              <a:gd name="T20" fmla="*/ 512 w 612"/>
              <a:gd name="T21" fmla="*/ 152 h 171"/>
              <a:gd name="T22" fmla="*/ 323 w 612"/>
              <a:gd name="T23" fmla="*/ 170 h 171"/>
              <a:gd name="T24" fmla="*/ 305 w 612"/>
              <a:gd name="T25" fmla="*/ 170 h 171"/>
              <a:gd name="T26" fmla="*/ 62 w 612"/>
              <a:gd name="T27" fmla="*/ 80 h 171"/>
              <a:gd name="T28" fmla="*/ 62 w 612"/>
              <a:gd name="T29" fmla="*/ 80 h 171"/>
              <a:gd name="T30" fmla="*/ 116 w 612"/>
              <a:gd name="T31" fmla="*/ 99 h 171"/>
              <a:gd name="T32" fmla="*/ 278 w 612"/>
              <a:gd name="T33" fmla="*/ 116 h 171"/>
              <a:gd name="T34" fmla="*/ 323 w 612"/>
              <a:gd name="T35" fmla="*/ 116 h 171"/>
              <a:gd name="T36" fmla="*/ 485 w 612"/>
              <a:gd name="T37" fmla="*/ 99 h 171"/>
              <a:gd name="T38" fmla="*/ 539 w 612"/>
              <a:gd name="T39" fmla="*/ 80 h 171"/>
              <a:gd name="T40" fmla="*/ 476 w 612"/>
              <a:gd name="T41" fmla="*/ 63 h 171"/>
              <a:gd name="T42" fmla="*/ 305 w 612"/>
              <a:gd name="T43" fmla="*/ 54 h 171"/>
              <a:gd name="T44" fmla="*/ 125 w 612"/>
              <a:gd name="T45" fmla="*/ 63 h 171"/>
              <a:gd name="T46" fmla="*/ 62 w 612"/>
              <a:gd name="T47" fmla="*/ 80 h 171"/>
              <a:gd name="T48" fmla="*/ 557 w 612"/>
              <a:gd name="T49" fmla="*/ 90 h 171"/>
              <a:gd name="T50" fmla="*/ 557 w 612"/>
              <a:gd name="T51" fmla="*/ 9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2" h="171">
                <a:moveTo>
                  <a:pt x="305" y="170"/>
                </a:moveTo>
                <a:lnTo>
                  <a:pt x="305" y="170"/>
                </a:lnTo>
                <a:cubicBezTo>
                  <a:pt x="296" y="170"/>
                  <a:pt x="287" y="170"/>
                  <a:pt x="278" y="170"/>
                </a:cubicBezTo>
                <a:cubicBezTo>
                  <a:pt x="206" y="170"/>
                  <a:pt x="144" y="162"/>
                  <a:pt x="89" y="152"/>
                </a:cubicBezTo>
                <a:cubicBezTo>
                  <a:pt x="53" y="143"/>
                  <a:pt x="0" y="126"/>
                  <a:pt x="0" y="80"/>
                </a:cubicBezTo>
                <a:cubicBezTo>
                  <a:pt x="0" y="44"/>
                  <a:pt x="53" y="27"/>
                  <a:pt x="98" y="18"/>
                </a:cubicBezTo>
                <a:cubicBezTo>
                  <a:pt x="152" y="8"/>
                  <a:pt x="224" y="0"/>
                  <a:pt x="305" y="0"/>
                </a:cubicBezTo>
                <a:cubicBezTo>
                  <a:pt x="377" y="0"/>
                  <a:pt x="449" y="8"/>
                  <a:pt x="503" y="18"/>
                </a:cubicBezTo>
                <a:cubicBezTo>
                  <a:pt x="530" y="18"/>
                  <a:pt x="557" y="27"/>
                  <a:pt x="566" y="36"/>
                </a:cubicBezTo>
                <a:cubicBezTo>
                  <a:pt x="593" y="44"/>
                  <a:pt x="611" y="63"/>
                  <a:pt x="611" y="80"/>
                </a:cubicBezTo>
                <a:cubicBezTo>
                  <a:pt x="611" y="126"/>
                  <a:pt x="548" y="143"/>
                  <a:pt x="512" y="152"/>
                </a:cubicBezTo>
                <a:cubicBezTo>
                  <a:pt x="458" y="162"/>
                  <a:pt x="395" y="170"/>
                  <a:pt x="323" y="170"/>
                </a:cubicBezTo>
                <a:cubicBezTo>
                  <a:pt x="314" y="170"/>
                  <a:pt x="305" y="170"/>
                  <a:pt x="305" y="17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72" y="90"/>
                  <a:pt x="89" y="90"/>
                  <a:pt x="116" y="99"/>
                </a:cubicBezTo>
                <a:cubicBezTo>
                  <a:pt x="161" y="107"/>
                  <a:pt x="224" y="116"/>
                  <a:pt x="278" y="116"/>
                </a:cubicBezTo>
                <a:cubicBezTo>
                  <a:pt x="296" y="116"/>
                  <a:pt x="305" y="116"/>
                  <a:pt x="323" y="116"/>
                </a:cubicBezTo>
                <a:cubicBezTo>
                  <a:pt x="377" y="116"/>
                  <a:pt x="440" y="107"/>
                  <a:pt x="485" y="99"/>
                </a:cubicBezTo>
                <a:cubicBezTo>
                  <a:pt x="512" y="90"/>
                  <a:pt x="530" y="90"/>
                  <a:pt x="539" y="80"/>
                </a:cubicBezTo>
                <a:cubicBezTo>
                  <a:pt x="530" y="80"/>
                  <a:pt x="512" y="71"/>
                  <a:pt x="476" y="63"/>
                </a:cubicBezTo>
                <a:cubicBezTo>
                  <a:pt x="431" y="54"/>
                  <a:pt x="368" y="54"/>
                  <a:pt x="305" y="54"/>
                </a:cubicBezTo>
                <a:cubicBezTo>
                  <a:pt x="233" y="54"/>
                  <a:pt x="180" y="54"/>
                  <a:pt x="125" y="63"/>
                </a:cubicBezTo>
                <a:cubicBezTo>
                  <a:pt x="89" y="71"/>
                  <a:pt x="72" y="80"/>
                  <a:pt x="62" y="80"/>
                </a:cubicBezTo>
                <a:close/>
                <a:moveTo>
                  <a:pt x="557" y="90"/>
                </a:moveTo>
                <a:lnTo>
                  <a:pt x="557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3">
            <a:extLst>
              <a:ext uri="{FF2B5EF4-FFF2-40B4-BE49-F238E27FC236}">
                <a16:creationId xmlns:a16="http://schemas.microsoft.com/office/drawing/2014/main" id="{D96ADF73-4C38-4E41-8D01-FF9866F4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512" y="10904255"/>
            <a:ext cx="615688" cy="225898"/>
          </a:xfrm>
          <a:custGeom>
            <a:avLst/>
            <a:gdLst>
              <a:gd name="T0" fmla="*/ 305 w 612"/>
              <a:gd name="T1" fmla="*/ 224 h 225"/>
              <a:gd name="T2" fmla="*/ 305 w 612"/>
              <a:gd name="T3" fmla="*/ 224 h 225"/>
              <a:gd name="T4" fmla="*/ 98 w 612"/>
              <a:gd name="T5" fmla="*/ 215 h 225"/>
              <a:gd name="T6" fmla="*/ 36 w 612"/>
              <a:gd name="T7" fmla="*/ 188 h 225"/>
              <a:gd name="T8" fmla="*/ 0 w 612"/>
              <a:gd name="T9" fmla="*/ 144 h 225"/>
              <a:gd name="T10" fmla="*/ 0 w 612"/>
              <a:gd name="T11" fmla="*/ 26 h 225"/>
              <a:gd name="T12" fmla="*/ 26 w 612"/>
              <a:gd name="T13" fmla="*/ 0 h 225"/>
              <a:gd name="T14" fmla="*/ 26 w 612"/>
              <a:gd name="T15" fmla="*/ 0 h 225"/>
              <a:gd name="T16" fmla="*/ 53 w 612"/>
              <a:gd name="T17" fmla="*/ 26 h 225"/>
              <a:gd name="T18" fmla="*/ 116 w 612"/>
              <a:gd name="T19" fmla="*/ 45 h 225"/>
              <a:gd name="T20" fmla="*/ 278 w 612"/>
              <a:gd name="T21" fmla="*/ 62 h 225"/>
              <a:gd name="T22" fmla="*/ 323 w 612"/>
              <a:gd name="T23" fmla="*/ 62 h 225"/>
              <a:gd name="T24" fmla="*/ 485 w 612"/>
              <a:gd name="T25" fmla="*/ 45 h 225"/>
              <a:gd name="T26" fmla="*/ 557 w 612"/>
              <a:gd name="T27" fmla="*/ 26 h 225"/>
              <a:gd name="T28" fmla="*/ 584 w 612"/>
              <a:gd name="T29" fmla="*/ 0 h 225"/>
              <a:gd name="T30" fmla="*/ 584 w 612"/>
              <a:gd name="T31" fmla="*/ 0 h 225"/>
              <a:gd name="T32" fmla="*/ 611 w 612"/>
              <a:gd name="T33" fmla="*/ 26 h 225"/>
              <a:gd name="T34" fmla="*/ 611 w 612"/>
              <a:gd name="T35" fmla="*/ 26 h 225"/>
              <a:gd name="T36" fmla="*/ 611 w 612"/>
              <a:gd name="T37" fmla="*/ 26 h 225"/>
              <a:gd name="T38" fmla="*/ 611 w 612"/>
              <a:gd name="T39" fmla="*/ 26 h 225"/>
              <a:gd name="T40" fmla="*/ 611 w 612"/>
              <a:gd name="T41" fmla="*/ 144 h 225"/>
              <a:gd name="T42" fmla="*/ 503 w 612"/>
              <a:gd name="T43" fmla="*/ 215 h 225"/>
              <a:gd name="T44" fmla="*/ 305 w 612"/>
              <a:gd name="T45" fmla="*/ 224 h 225"/>
              <a:gd name="T46" fmla="*/ 53 w 612"/>
              <a:gd name="T47" fmla="*/ 134 h 225"/>
              <a:gd name="T48" fmla="*/ 53 w 612"/>
              <a:gd name="T49" fmla="*/ 134 h 225"/>
              <a:gd name="T50" fmla="*/ 125 w 612"/>
              <a:gd name="T51" fmla="*/ 161 h 225"/>
              <a:gd name="T52" fmla="*/ 305 w 612"/>
              <a:gd name="T53" fmla="*/ 170 h 225"/>
              <a:gd name="T54" fmla="*/ 476 w 612"/>
              <a:gd name="T55" fmla="*/ 161 h 225"/>
              <a:gd name="T56" fmla="*/ 548 w 612"/>
              <a:gd name="T57" fmla="*/ 134 h 225"/>
              <a:gd name="T58" fmla="*/ 548 w 612"/>
              <a:gd name="T59" fmla="*/ 81 h 225"/>
              <a:gd name="T60" fmla="*/ 512 w 612"/>
              <a:gd name="T61" fmla="*/ 98 h 225"/>
              <a:gd name="T62" fmla="*/ 323 w 612"/>
              <a:gd name="T63" fmla="*/ 116 h 225"/>
              <a:gd name="T64" fmla="*/ 278 w 612"/>
              <a:gd name="T65" fmla="*/ 116 h 225"/>
              <a:gd name="T66" fmla="*/ 89 w 612"/>
              <a:gd name="T67" fmla="*/ 98 h 225"/>
              <a:gd name="T68" fmla="*/ 53 w 612"/>
              <a:gd name="T69" fmla="*/ 81 h 225"/>
              <a:gd name="T70" fmla="*/ 53 w 612"/>
              <a:gd name="T71" fmla="*/ 134 h 225"/>
              <a:gd name="T72" fmla="*/ 548 w 612"/>
              <a:gd name="T73" fmla="*/ 144 h 225"/>
              <a:gd name="T74" fmla="*/ 548 w 612"/>
              <a:gd name="T75" fmla="*/ 144 h 225"/>
              <a:gd name="T76" fmla="*/ 53 w 612"/>
              <a:gd name="T77" fmla="*/ 26 h 225"/>
              <a:gd name="T78" fmla="*/ 53 w 612"/>
              <a:gd name="T79" fmla="*/ 2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2" h="225">
                <a:moveTo>
                  <a:pt x="305" y="224"/>
                </a:moveTo>
                <a:lnTo>
                  <a:pt x="305" y="224"/>
                </a:lnTo>
                <a:cubicBezTo>
                  <a:pt x="224" y="224"/>
                  <a:pt x="152" y="224"/>
                  <a:pt x="98" y="215"/>
                </a:cubicBezTo>
                <a:cubicBezTo>
                  <a:pt x="72" y="206"/>
                  <a:pt x="45" y="197"/>
                  <a:pt x="36" y="188"/>
                </a:cubicBezTo>
                <a:cubicBezTo>
                  <a:pt x="9" y="180"/>
                  <a:pt x="0" y="161"/>
                  <a:pt x="0" y="14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36" y="0"/>
                  <a:pt x="45" y="9"/>
                  <a:pt x="53" y="26"/>
                </a:cubicBezTo>
                <a:cubicBezTo>
                  <a:pt x="53" y="26"/>
                  <a:pt x="72" y="36"/>
                  <a:pt x="116" y="45"/>
                </a:cubicBezTo>
                <a:cubicBezTo>
                  <a:pt x="161" y="53"/>
                  <a:pt x="224" y="62"/>
                  <a:pt x="278" y="62"/>
                </a:cubicBezTo>
                <a:cubicBezTo>
                  <a:pt x="296" y="62"/>
                  <a:pt x="305" y="62"/>
                  <a:pt x="323" y="62"/>
                </a:cubicBezTo>
                <a:cubicBezTo>
                  <a:pt x="377" y="62"/>
                  <a:pt x="440" y="53"/>
                  <a:pt x="485" y="45"/>
                </a:cubicBezTo>
                <a:cubicBezTo>
                  <a:pt x="530" y="36"/>
                  <a:pt x="548" y="26"/>
                  <a:pt x="557" y="26"/>
                </a:cubicBezTo>
                <a:cubicBezTo>
                  <a:pt x="557" y="9"/>
                  <a:pt x="566" y="0"/>
                  <a:pt x="584" y="0"/>
                </a:cubicBezTo>
                <a:lnTo>
                  <a:pt x="584" y="0"/>
                </a:lnTo>
                <a:cubicBezTo>
                  <a:pt x="593" y="0"/>
                  <a:pt x="611" y="17"/>
                  <a:pt x="611" y="26"/>
                </a:cubicBezTo>
                <a:lnTo>
                  <a:pt x="611" y="26"/>
                </a:lnTo>
                <a:lnTo>
                  <a:pt x="611" y="26"/>
                </a:lnTo>
                <a:lnTo>
                  <a:pt x="611" y="26"/>
                </a:lnTo>
                <a:cubicBezTo>
                  <a:pt x="611" y="144"/>
                  <a:pt x="611" y="144"/>
                  <a:pt x="611" y="144"/>
                </a:cubicBezTo>
                <a:cubicBezTo>
                  <a:pt x="611" y="188"/>
                  <a:pt x="548" y="206"/>
                  <a:pt x="503" y="215"/>
                </a:cubicBezTo>
                <a:cubicBezTo>
                  <a:pt x="449" y="224"/>
                  <a:pt x="377" y="224"/>
                  <a:pt x="305" y="224"/>
                </a:cubicBezTo>
                <a:close/>
                <a:moveTo>
                  <a:pt x="53" y="134"/>
                </a:moveTo>
                <a:lnTo>
                  <a:pt x="53" y="134"/>
                </a:lnTo>
                <a:cubicBezTo>
                  <a:pt x="53" y="144"/>
                  <a:pt x="72" y="152"/>
                  <a:pt x="125" y="161"/>
                </a:cubicBezTo>
                <a:cubicBezTo>
                  <a:pt x="180" y="170"/>
                  <a:pt x="233" y="170"/>
                  <a:pt x="305" y="170"/>
                </a:cubicBezTo>
                <a:cubicBezTo>
                  <a:pt x="368" y="170"/>
                  <a:pt x="431" y="170"/>
                  <a:pt x="476" y="161"/>
                </a:cubicBezTo>
                <a:cubicBezTo>
                  <a:pt x="530" y="152"/>
                  <a:pt x="548" y="144"/>
                  <a:pt x="548" y="134"/>
                </a:cubicBezTo>
                <a:cubicBezTo>
                  <a:pt x="548" y="81"/>
                  <a:pt x="548" y="81"/>
                  <a:pt x="548" y="81"/>
                </a:cubicBezTo>
                <a:cubicBezTo>
                  <a:pt x="539" y="89"/>
                  <a:pt x="521" y="89"/>
                  <a:pt x="512" y="98"/>
                </a:cubicBezTo>
                <a:cubicBezTo>
                  <a:pt x="458" y="108"/>
                  <a:pt x="395" y="116"/>
                  <a:pt x="323" y="116"/>
                </a:cubicBezTo>
                <a:cubicBezTo>
                  <a:pt x="305" y="116"/>
                  <a:pt x="296" y="116"/>
                  <a:pt x="278" y="116"/>
                </a:cubicBezTo>
                <a:cubicBezTo>
                  <a:pt x="206" y="116"/>
                  <a:pt x="144" y="108"/>
                  <a:pt x="89" y="98"/>
                </a:cubicBezTo>
                <a:cubicBezTo>
                  <a:pt x="80" y="89"/>
                  <a:pt x="62" y="89"/>
                  <a:pt x="53" y="81"/>
                </a:cubicBezTo>
                <a:lnTo>
                  <a:pt x="53" y="134"/>
                </a:lnTo>
                <a:close/>
                <a:moveTo>
                  <a:pt x="548" y="144"/>
                </a:moveTo>
                <a:lnTo>
                  <a:pt x="548" y="144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4">
            <a:extLst>
              <a:ext uri="{FF2B5EF4-FFF2-40B4-BE49-F238E27FC236}">
                <a16:creationId xmlns:a16="http://schemas.microsoft.com/office/drawing/2014/main" id="{4083A90E-BBBA-0246-8FBA-4329117C6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213" y="10572048"/>
            <a:ext cx="53153" cy="841585"/>
          </a:xfrm>
          <a:custGeom>
            <a:avLst/>
            <a:gdLst>
              <a:gd name="T0" fmla="*/ 27 w 55"/>
              <a:gd name="T1" fmla="*/ 836 h 837"/>
              <a:gd name="T2" fmla="*/ 27 w 55"/>
              <a:gd name="T3" fmla="*/ 836 h 837"/>
              <a:gd name="T4" fmla="*/ 0 w 55"/>
              <a:gd name="T5" fmla="*/ 809 h 837"/>
              <a:gd name="T6" fmla="*/ 0 w 55"/>
              <a:gd name="T7" fmla="*/ 36 h 837"/>
              <a:gd name="T8" fmla="*/ 27 w 55"/>
              <a:gd name="T9" fmla="*/ 0 h 837"/>
              <a:gd name="T10" fmla="*/ 54 w 55"/>
              <a:gd name="T11" fmla="*/ 36 h 837"/>
              <a:gd name="T12" fmla="*/ 54 w 55"/>
              <a:gd name="T13" fmla="*/ 809 h 837"/>
              <a:gd name="T14" fmla="*/ 27 w 55"/>
              <a:gd name="T15" fmla="*/ 83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37">
                <a:moveTo>
                  <a:pt x="27" y="836"/>
                </a:moveTo>
                <a:lnTo>
                  <a:pt x="27" y="836"/>
                </a:lnTo>
                <a:cubicBezTo>
                  <a:pt x="9" y="836"/>
                  <a:pt x="0" y="827"/>
                  <a:pt x="0" y="8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36"/>
                </a:cubicBezTo>
                <a:cubicBezTo>
                  <a:pt x="54" y="809"/>
                  <a:pt x="54" y="809"/>
                  <a:pt x="54" y="809"/>
                </a:cubicBezTo>
                <a:cubicBezTo>
                  <a:pt x="54" y="827"/>
                  <a:pt x="45" y="836"/>
                  <a:pt x="27" y="8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5">
            <a:extLst>
              <a:ext uri="{FF2B5EF4-FFF2-40B4-BE49-F238E27FC236}">
                <a16:creationId xmlns:a16="http://schemas.microsoft.com/office/drawing/2014/main" id="{8D1A98D8-F946-1B43-9BD3-DD34C22A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213" y="11356053"/>
            <a:ext cx="832727" cy="53153"/>
          </a:xfrm>
          <a:custGeom>
            <a:avLst/>
            <a:gdLst>
              <a:gd name="T0" fmla="*/ 800 w 828"/>
              <a:gd name="T1" fmla="*/ 54 h 55"/>
              <a:gd name="T2" fmla="*/ 800 w 828"/>
              <a:gd name="T3" fmla="*/ 54 h 55"/>
              <a:gd name="T4" fmla="*/ 27 w 828"/>
              <a:gd name="T5" fmla="*/ 54 h 55"/>
              <a:gd name="T6" fmla="*/ 0 w 828"/>
              <a:gd name="T7" fmla="*/ 27 h 55"/>
              <a:gd name="T8" fmla="*/ 27 w 828"/>
              <a:gd name="T9" fmla="*/ 0 h 55"/>
              <a:gd name="T10" fmla="*/ 800 w 828"/>
              <a:gd name="T11" fmla="*/ 0 h 55"/>
              <a:gd name="T12" fmla="*/ 827 w 828"/>
              <a:gd name="T13" fmla="*/ 27 h 55"/>
              <a:gd name="T14" fmla="*/ 800 w 8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5">
                <a:moveTo>
                  <a:pt x="800" y="54"/>
                </a:moveTo>
                <a:lnTo>
                  <a:pt x="800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818" y="0"/>
                  <a:pt x="827" y="9"/>
                  <a:pt x="827" y="27"/>
                </a:cubicBezTo>
                <a:cubicBezTo>
                  <a:pt x="827" y="45"/>
                  <a:pt x="818" y="54"/>
                  <a:pt x="80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6">
            <a:extLst>
              <a:ext uri="{FF2B5EF4-FFF2-40B4-BE49-F238E27FC236}">
                <a16:creationId xmlns:a16="http://schemas.microsoft.com/office/drawing/2014/main" id="{A799EA85-B9F7-F646-93FC-3342CED9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949" y="10589766"/>
            <a:ext cx="540386" cy="721993"/>
          </a:xfrm>
          <a:custGeom>
            <a:avLst/>
            <a:gdLst>
              <a:gd name="T0" fmla="*/ 36 w 540"/>
              <a:gd name="T1" fmla="*/ 719 h 720"/>
              <a:gd name="T2" fmla="*/ 36 w 540"/>
              <a:gd name="T3" fmla="*/ 719 h 720"/>
              <a:gd name="T4" fmla="*/ 18 w 540"/>
              <a:gd name="T5" fmla="*/ 719 h 720"/>
              <a:gd name="T6" fmla="*/ 9 w 540"/>
              <a:gd name="T7" fmla="*/ 683 h 720"/>
              <a:gd name="T8" fmla="*/ 63 w 540"/>
              <a:gd name="T9" fmla="*/ 557 h 720"/>
              <a:gd name="T10" fmla="*/ 81 w 540"/>
              <a:gd name="T11" fmla="*/ 548 h 720"/>
              <a:gd name="T12" fmla="*/ 252 w 540"/>
              <a:gd name="T13" fmla="*/ 467 h 720"/>
              <a:gd name="T14" fmla="*/ 261 w 540"/>
              <a:gd name="T15" fmla="*/ 459 h 720"/>
              <a:gd name="T16" fmla="*/ 360 w 540"/>
              <a:gd name="T17" fmla="*/ 431 h 720"/>
              <a:gd name="T18" fmla="*/ 387 w 540"/>
              <a:gd name="T19" fmla="*/ 297 h 720"/>
              <a:gd name="T20" fmla="*/ 404 w 540"/>
              <a:gd name="T21" fmla="*/ 153 h 720"/>
              <a:gd name="T22" fmla="*/ 404 w 540"/>
              <a:gd name="T23" fmla="*/ 144 h 720"/>
              <a:gd name="T24" fmla="*/ 486 w 540"/>
              <a:gd name="T25" fmla="*/ 18 h 720"/>
              <a:gd name="T26" fmla="*/ 522 w 540"/>
              <a:gd name="T27" fmla="*/ 9 h 720"/>
              <a:gd name="T28" fmla="*/ 531 w 540"/>
              <a:gd name="T29" fmla="*/ 54 h 720"/>
              <a:gd name="T30" fmla="*/ 467 w 540"/>
              <a:gd name="T31" fmla="*/ 171 h 720"/>
              <a:gd name="T32" fmla="*/ 440 w 540"/>
              <a:gd name="T33" fmla="*/ 305 h 720"/>
              <a:gd name="T34" fmla="*/ 423 w 540"/>
              <a:gd name="T35" fmla="*/ 459 h 720"/>
              <a:gd name="T36" fmla="*/ 396 w 540"/>
              <a:gd name="T37" fmla="*/ 485 h 720"/>
              <a:gd name="T38" fmla="*/ 279 w 540"/>
              <a:gd name="T39" fmla="*/ 521 h 720"/>
              <a:gd name="T40" fmla="*/ 117 w 540"/>
              <a:gd name="T41" fmla="*/ 593 h 720"/>
              <a:gd name="T42" fmla="*/ 63 w 540"/>
              <a:gd name="T43" fmla="*/ 710 h 720"/>
              <a:gd name="T44" fmla="*/ 36 w 540"/>
              <a:gd name="T45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0" h="720">
                <a:moveTo>
                  <a:pt x="36" y="719"/>
                </a:moveTo>
                <a:lnTo>
                  <a:pt x="36" y="719"/>
                </a:lnTo>
                <a:cubicBezTo>
                  <a:pt x="27" y="719"/>
                  <a:pt x="27" y="719"/>
                  <a:pt x="18" y="719"/>
                </a:cubicBezTo>
                <a:cubicBezTo>
                  <a:pt x="0" y="710"/>
                  <a:pt x="0" y="692"/>
                  <a:pt x="9" y="683"/>
                </a:cubicBezTo>
                <a:cubicBezTo>
                  <a:pt x="63" y="557"/>
                  <a:pt x="63" y="557"/>
                  <a:pt x="63" y="557"/>
                </a:cubicBezTo>
                <a:cubicBezTo>
                  <a:pt x="72" y="548"/>
                  <a:pt x="72" y="548"/>
                  <a:pt x="81" y="548"/>
                </a:cubicBezTo>
                <a:cubicBezTo>
                  <a:pt x="252" y="467"/>
                  <a:pt x="252" y="467"/>
                  <a:pt x="252" y="467"/>
                </a:cubicBezTo>
                <a:lnTo>
                  <a:pt x="261" y="459"/>
                </a:lnTo>
                <a:cubicBezTo>
                  <a:pt x="360" y="431"/>
                  <a:pt x="360" y="431"/>
                  <a:pt x="360" y="431"/>
                </a:cubicBezTo>
                <a:cubicBezTo>
                  <a:pt x="387" y="297"/>
                  <a:pt x="387" y="297"/>
                  <a:pt x="387" y="297"/>
                </a:cubicBezTo>
                <a:cubicBezTo>
                  <a:pt x="404" y="153"/>
                  <a:pt x="404" y="153"/>
                  <a:pt x="404" y="153"/>
                </a:cubicBezTo>
                <a:lnTo>
                  <a:pt x="404" y="144"/>
                </a:lnTo>
                <a:cubicBezTo>
                  <a:pt x="486" y="18"/>
                  <a:pt x="486" y="18"/>
                  <a:pt x="486" y="18"/>
                </a:cubicBezTo>
                <a:cubicBezTo>
                  <a:pt x="495" y="9"/>
                  <a:pt x="512" y="0"/>
                  <a:pt x="522" y="9"/>
                </a:cubicBezTo>
                <a:cubicBezTo>
                  <a:pt x="539" y="18"/>
                  <a:pt x="539" y="36"/>
                  <a:pt x="531" y="54"/>
                </a:cubicBezTo>
                <a:cubicBezTo>
                  <a:pt x="467" y="171"/>
                  <a:pt x="467" y="171"/>
                  <a:pt x="467" y="171"/>
                </a:cubicBezTo>
                <a:cubicBezTo>
                  <a:pt x="440" y="305"/>
                  <a:pt x="440" y="305"/>
                  <a:pt x="440" y="305"/>
                </a:cubicBezTo>
                <a:cubicBezTo>
                  <a:pt x="423" y="459"/>
                  <a:pt x="423" y="459"/>
                  <a:pt x="423" y="459"/>
                </a:cubicBezTo>
                <a:cubicBezTo>
                  <a:pt x="423" y="467"/>
                  <a:pt x="414" y="476"/>
                  <a:pt x="396" y="485"/>
                </a:cubicBezTo>
                <a:cubicBezTo>
                  <a:pt x="279" y="521"/>
                  <a:pt x="279" y="521"/>
                  <a:pt x="279" y="521"/>
                </a:cubicBezTo>
                <a:cubicBezTo>
                  <a:pt x="117" y="593"/>
                  <a:pt x="117" y="593"/>
                  <a:pt x="117" y="593"/>
                </a:cubicBezTo>
                <a:cubicBezTo>
                  <a:pt x="63" y="710"/>
                  <a:pt x="63" y="710"/>
                  <a:pt x="63" y="710"/>
                </a:cubicBezTo>
                <a:cubicBezTo>
                  <a:pt x="54" y="719"/>
                  <a:pt x="45" y="719"/>
                  <a:pt x="36" y="7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7">
            <a:extLst>
              <a:ext uri="{FF2B5EF4-FFF2-40B4-BE49-F238E27FC236}">
                <a16:creationId xmlns:a16="http://schemas.microsoft.com/office/drawing/2014/main" id="{295EB90C-10BA-7E40-BC0D-F098981F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48" y="10762514"/>
            <a:ext cx="287909" cy="181604"/>
          </a:xfrm>
          <a:custGeom>
            <a:avLst/>
            <a:gdLst>
              <a:gd name="T0" fmla="*/ 72 w 288"/>
              <a:gd name="T1" fmla="*/ 180 h 181"/>
              <a:gd name="T2" fmla="*/ 72 w 288"/>
              <a:gd name="T3" fmla="*/ 180 h 181"/>
              <a:gd name="T4" fmla="*/ 62 w 288"/>
              <a:gd name="T5" fmla="*/ 180 h 181"/>
              <a:gd name="T6" fmla="*/ 17 w 288"/>
              <a:gd name="T7" fmla="*/ 170 h 181"/>
              <a:gd name="T8" fmla="*/ 0 w 288"/>
              <a:gd name="T9" fmla="*/ 134 h 181"/>
              <a:gd name="T10" fmla="*/ 36 w 288"/>
              <a:gd name="T11" fmla="*/ 108 h 181"/>
              <a:gd name="T12" fmla="*/ 72 w 288"/>
              <a:gd name="T13" fmla="*/ 117 h 181"/>
              <a:gd name="T14" fmla="*/ 233 w 288"/>
              <a:gd name="T15" fmla="*/ 9 h 181"/>
              <a:gd name="T16" fmla="*/ 278 w 288"/>
              <a:gd name="T17" fmla="*/ 18 h 181"/>
              <a:gd name="T18" fmla="*/ 269 w 288"/>
              <a:gd name="T19" fmla="*/ 62 h 181"/>
              <a:gd name="T20" fmla="*/ 89 w 288"/>
              <a:gd name="T21" fmla="*/ 180 h 181"/>
              <a:gd name="T22" fmla="*/ 72 w 288"/>
              <a:gd name="T2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" h="181">
                <a:moveTo>
                  <a:pt x="72" y="180"/>
                </a:moveTo>
                <a:lnTo>
                  <a:pt x="72" y="180"/>
                </a:lnTo>
                <a:cubicBezTo>
                  <a:pt x="72" y="180"/>
                  <a:pt x="72" y="180"/>
                  <a:pt x="62" y="180"/>
                </a:cubicBezTo>
                <a:cubicBezTo>
                  <a:pt x="17" y="170"/>
                  <a:pt x="17" y="170"/>
                  <a:pt x="17" y="170"/>
                </a:cubicBezTo>
                <a:cubicBezTo>
                  <a:pt x="9" y="161"/>
                  <a:pt x="0" y="153"/>
                  <a:pt x="0" y="134"/>
                </a:cubicBezTo>
                <a:cubicBezTo>
                  <a:pt x="0" y="117"/>
                  <a:pt x="17" y="108"/>
                  <a:pt x="36" y="108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233" y="9"/>
                  <a:pt x="233" y="9"/>
                  <a:pt x="233" y="9"/>
                </a:cubicBezTo>
                <a:cubicBezTo>
                  <a:pt x="251" y="0"/>
                  <a:pt x="269" y="9"/>
                  <a:pt x="278" y="18"/>
                </a:cubicBezTo>
                <a:cubicBezTo>
                  <a:pt x="287" y="36"/>
                  <a:pt x="278" y="54"/>
                  <a:pt x="269" y="62"/>
                </a:cubicBezTo>
                <a:cubicBezTo>
                  <a:pt x="89" y="180"/>
                  <a:pt x="89" y="180"/>
                  <a:pt x="89" y="180"/>
                </a:cubicBezTo>
                <a:cubicBezTo>
                  <a:pt x="81" y="180"/>
                  <a:pt x="81" y="180"/>
                  <a:pt x="72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8">
            <a:extLst>
              <a:ext uri="{FF2B5EF4-FFF2-40B4-BE49-F238E27FC236}">
                <a16:creationId xmlns:a16="http://schemas.microsoft.com/office/drawing/2014/main" id="{AC3D6FE1-FA38-9C42-A1EA-38B9B80A2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949" y="10797949"/>
            <a:ext cx="380928" cy="296768"/>
          </a:xfrm>
          <a:custGeom>
            <a:avLst/>
            <a:gdLst>
              <a:gd name="T0" fmla="*/ 36 w 379"/>
              <a:gd name="T1" fmla="*/ 296 h 297"/>
              <a:gd name="T2" fmla="*/ 36 w 379"/>
              <a:gd name="T3" fmla="*/ 296 h 297"/>
              <a:gd name="T4" fmla="*/ 9 w 379"/>
              <a:gd name="T5" fmla="*/ 288 h 297"/>
              <a:gd name="T6" fmla="*/ 9 w 379"/>
              <a:gd name="T7" fmla="*/ 242 h 297"/>
              <a:gd name="T8" fmla="*/ 126 w 379"/>
              <a:gd name="T9" fmla="*/ 134 h 297"/>
              <a:gd name="T10" fmla="*/ 180 w 379"/>
              <a:gd name="T11" fmla="*/ 18 h 297"/>
              <a:gd name="T12" fmla="*/ 216 w 379"/>
              <a:gd name="T13" fmla="*/ 0 h 297"/>
              <a:gd name="T14" fmla="*/ 351 w 379"/>
              <a:gd name="T15" fmla="*/ 36 h 297"/>
              <a:gd name="T16" fmla="*/ 368 w 379"/>
              <a:gd name="T17" fmla="*/ 72 h 297"/>
              <a:gd name="T18" fmla="*/ 332 w 379"/>
              <a:gd name="T19" fmla="*/ 98 h 297"/>
              <a:gd name="T20" fmla="*/ 225 w 379"/>
              <a:gd name="T21" fmla="*/ 62 h 297"/>
              <a:gd name="T22" fmla="*/ 180 w 379"/>
              <a:gd name="T23" fmla="*/ 170 h 297"/>
              <a:gd name="T24" fmla="*/ 171 w 379"/>
              <a:gd name="T25" fmla="*/ 180 h 297"/>
              <a:gd name="T26" fmla="*/ 54 w 379"/>
              <a:gd name="T27" fmla="*/ 288 h 297"/>
              <a:gd name="T28" fmla="*/ 36 w 379"/>
              <a:gd name="T2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9" h="297">
                <a:moveTo>
                  <a:pt x="36" y="296"/>
                </a:moveTo>
                <a:lnTo>
                  <a:pt x="36" y="296"/>
                </a:lnTo>
                <a:cubicBezTo>
                  <a:pt x="27" y="296"/>
                  <a:pt x="18" y="296"/>
                  <a:pt x="9" y="288"/>
                </a:cubicBezTo>
                <a:cubicBezTo>
                  <a:pt x="0" y="278"/>
                  <a:pt x="0" y="260"/>
                  <a:pt x="9" y="242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89" y="9"/>
                  <a:pt x="207" y="0"/>
                  <a:pt x="216" y="0"/>
                </a:cubicBezTo>
                <a:cubicBezTo>
                  <a:pt x="351" y="36"/>
                  <a:pt x="351" y="36"/>
                  <a:pt x="351" y="36"/>
                </a:cubicBezTo>
                <a:cubicBezTo>
                  <a:pt x="368" y="45"/>
                  <a:pt x="378" y="62"/>
                  <a:pt x="368" y="72"/>
                </a:cubicBezTo>
                <a:cubicBezTo>
                  <a:pt x="368" y="90"/>
                  <a:pt x="351" y="98"/>
                  <a:pt x="332" y="98"/>
                </a:cubicBezTo>
                <a:cubicBezTo>
                  <a:pt x="225" y="62"/>
                  <a:pt x="225" y="62"/>
                  <a:pt x="225" y="62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1" y="170"/>
                  <a:pt x="171" y="170"/>
                  <a:pt x="171" y="180"/>
                </a:cubicBezTo>
                <a:cubicBezTo>
                  <a:pt x="54" y="288"/>
                  <a:pt x="54" y="288"/>
                  <a:pt x="54" y="288"/>
                </a:cubicBezTo>
                <a:cubicBezTo>
                  <a:pt x="45" y="296"/>
                  <a:pt x="36" y="296"/>
                  <a:pt x="36" y="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9">
            <a:extLst>
              <a:ext uri="{FF2B5EF4-FFF2-40B4-BE49-F238E27FC236}">
                <a16:creationId xmlns:a16="http://schemas.microsoft.com/office/drawing/2014/main" id="{32CD2E6E-575F-0A4A-A29E-8D474F4B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141" y="11032706"/>
            <a:ext cx="380928" cy="270195"/>
          </a:xfrm>
          <a:custGeom>
            <a:avLst/>
            <a:gdLst>
              <a:gd name="T0" fmla="*/ 36 w 378"/>
              <a:gd name="T1" fmla="*/ 270 h 271"/>
              <a:gd name="T2" fmla="*/ 36 w 378"/>
              <a:gd name="T3" fmla="*/ 270 h 271"/>
              <a:gd name="T4" fmla="*/ 9 w 378"/>
              <a:gd name="T5" fmla="*/ 252 h 271"/>
              <a:gd name="T6" fmla="*/ 27 w 378"/>
              <a:gd name="T7" fmla="*/ 207 h 271"/>
              <a:gd name="T8" fmla="*/ 170 w 378"/>
              <a:gd name="T9" fmla="*/ 153 h 271"/>
              <a:gd name="T10" fmla="*/ 324 w 378"/>
              <a:gd name="T11" fmla="*/ 9 h 271"/>
              <a:gd name="T12" fmla="*/ 360 w 378"/>
              <a:gd name="T13" fmla="*/ 9 h 271"/>
              <a:gd name="T14" fmla="*/ 360 w 378"/>
              <a:gd name="T15" fmla="*/ 55 h 271"/>
              <a:gd name="T16" fmla="*/ 216 w 378"/>
              <a:gd name="T17" fmla="*/ 207 h 271"/>
              <a:gd name="T18" fmla="*/ 197 w 378"/>
              <a:gd name="T19" fmla="*/ 207 h 271"/>
              <a:gd name="T20" fmla="*/ 45 w 378"/>
              <a:gd name="T21" fmla="*/ 270 h 271"/>
              <a:gd name="T22" fmla="*/ 36 w 378"/>
              <a:gd name="T23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271">
                <a:moveTo>
                  <a:pt x="36" y="270"/>
                </a:moveTo>
                <a:lnTo>
                  <a:pt x="36" y="270"/>
                </a:lnTo>
                <a:cubicBezTo>
                  <a:pt x="27" y="270"/>
                  <a:pt x="9" y="261"/>
                  <a:pt x="9" y="252"/>
                </a:cubicBezTo>
                <a:cubicBezTo>
                  <a:pt x="0" y="234"/>
                  <a:pt x="9" y="216"/>
                  <a:pt x="27" y="207"/>
                </a:cubicBezTo>
                <a:cubicBezTo>
                  <a:pt x="170" y="153"/>
                  <a:pt x="170" y="153"/>
                  <a:pt x="170" y="153"/>
                </a:cubicBezTo>
                <a:cubicBezTo>
                  <a:pt x="324" y="9"/>
                  <a:pt x="324" y="9"/>
                  <a:pt x="324" y="9"/>
                </a:cubicBezTo>
                <a:cubicBezTo>
                  <a:pt x="332" y="0"/>
                  <a:pt x="350" y="0"/>
                  <a:pt x="360" y="9"/>
                </a:cubicBezTo>
                <a:cubicBezTo>
                  <a:pt x="377" y="27"/>
                  <a:pt x="377" y="45"/>
                  <a:pt x="360" y="55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06" y="207"/>
                  <a:pt x="206" y="207"/>
                  <a:pt x="197" y="207"/>
                </a:cubicBezTo>
                <a:cubicBezTo>
                  <a:pt x="45" y="270"/>
                  <a:pt x="45" y="270"/>
                  <a:pt x="45" y="270"/>
                </a:cubicBezTo>
                <a:lnTo>
                  <a:pt x="36" y="2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0">
            <a:extLst>
              <a:ext uri="{FF2B5EF4-FFF2-40B4-BE49-F238E27FC236}">
                <a16:creationId xmlns:a16="http://schemas.microsoft.com/office/drawing/2014/main" id="{45CF1092-9F6A-6F4D-8EA9-DF4FF9FA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5210" y="10762514"/>
            <a:ext cx="93019" cy="172745"/>
          </a:xfrm>
          <a:custGeom>
            <a:avLst/>
            <a:gdLst>
              <a:gd name="T0" fmla="*/ 36 w 91"/>
              <a:gd name="T1" fmla="*/ 170 h 171"/>
              <a:gd name="T2" fmla="*/ 36 w 91"/>
              <a:gd name="T3" fmla="*/ 170 h 171"/>
              <a:gd name="T4" fmla="*/ 27 w 91"/>
              <a:gd name="T5" fmla="*/ 170 h 171"/>
              <a:gd name="T6" fmla="*/ 9 w 91"/>
              <a:gd name="T7" fmla="*/ 134 h 171"/>
              <a:gd name="T8" fmla="*/ 27 w 91"/>
              <a:gd name="T9" fmla="*/ 27 h 171"/>
              <a:gd name="T10" fmla="*/ 63 w 91"/>
              <a:gd name="T11" fmla="*/ 0 h 171"/>
              <a:gd name="T12" fmla="*/ 90 w 91"/>
              <a:gd name="T13" fmla="*/ 36 h 171"/>
              <a:gd name="T14" fmla="*/ 63 w 91"/>
              <a:gd name="T15" fmla="*/ 153 h 171"/>
              <a:gd name="T16" fmla="*/ 36 w 91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71">
                <a:moveTo>
                  <a:pt x="36" y="170"/>
                </a:moveTo>
                <a:lnTo>
                  <a:pt x="36" y="170"/>
                </a:lnTo>
                <a:cubicBezTo>
                  <a:pt x="36" y="170"/>
                  <a:pt x="36" y="170"/>
                  <a:pt x="27" y="170"/>
                </a:cubicBezTo>
                <a:cubicBezTo>
                  <a:pt x="18" y="170"/>
                  <a:pt x="0" y="153"/>
                  <a:pt x="9" y="134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9"/>
                  <a:pt x="45" y="0"/>
                  <a:pt x="63" y="0"/>
                </a:cubicBezTo>
                <a:cubicBezTo>
                  <a:pt x="81" y="9"/>
                  <a:pt x="90" y="18"/>
                  <a:pt x="90" y="36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63" y="161"/>
                  <a:pt x="54" y="170"/>
                  <a:pt x="36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1">
            <a:extLst>
              <a:ext uri="{FF2B5EF4-FFF2-40B4-BE49-F238E27FC236}">
                <a16:creationId xmlns:a16="http://schemas.microsoft.com/office/drawing/2014/main" id="{D2F84DE6-796A-E54C-B218-56FFC71F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053" y="10735938"/>
            <a:ext cx="172745" cy="88588"/>
          </a:xfrm>
          <a:custGeom>
            <a:avLst/>
            <a:gdLst>
              <a:gd name="T0" fmla="*/ 143 w 171"/>
              <a:gd name="T1" fmla="*/ 89 h 90"/>
              <a:gd name="T2" fmla="*/ 143 w 171"/>
              <a:gd name="T3" fmla="*/ 89 h 90"/>
              <a:gd name="T4" fmla="*/ 134 w 171"/>
              <a:gd name="T5" fmla="*/ 89 h 90"/>
              <a:gd name="T6" fmla="*/ 26 w 171"/>
              <a:gd name="T7" fmla="*/ 63 h 90"/>
              <a:gd name="T8" fmla="*/ 0 w 171"/>
              <a:gd name="T9" fmla="*/ 27 h 90"/>
              <a:gd name="T10" fmla="*/ 36 w 171"/>
              <a:gd name="T11" fmla="*/ 9 h 90"/>
              <a:gd name="T12" fmla="*/ 143 w 171"/>
              <a:gd name="T13" fmla="*/ 27 h 90"/>
              <a:gd name="T14" fmla="*/ 170 w 171"/>
              <a:gd name="T15" fmla="*/ 63 h 90"/>
              <a:gd name="T16" fmla="*/ 143 w 171"/>
              <a:gd name="T17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90">
                <a:moveTo>
                  <a:pt x="143" y="89"/>
                </a:moveTo>
                <a:lnTo>
                  <a:pt x="143" y="89"/>
                </a:lnTo>
                <a:cubicBezTo>
                  <a:pt x="134" y="89"/>
                  <a:pt x="134" y="89"/>
                  <a:pt x="134" y="89"/>
                </a:cubicBezTo>
                <a:cubicBezTo>
                  <a:pt x="26" y="63"/>
                  <a:pt x="26" y="63"/>
                  <a:pt x="26" y="63"/>
                </a:cubicBezTo>
                <a:cubicBezTo>
                  <a:pt x="8" y="63"/>
                  <a:pt x="0" y="45"/>
                  <a:pt x="0" y="27"/>
                </a:cubicBezTo>
                <a:cubicBezTo>
                  <a:pt x="0" y="18"/>
                  <a:pt x="17" y="0"/>
                  <a:pt x="36" y="9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61" y="36"/>
                  <a:pt x="170" y="45"/>
                  <a:pt x="170" y="63"/>
                </a:cubicBezTo>
                <a:cubicBezTo>
                  <a:pt x="170" y="81"/>
                  <a:pt x="152" y="89"/>
                  <a:pt x="143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CuadroTexto 395">
            <a:extLst>
              <a:ext uri="{FF2B5EF4-FFF2-40B4-BE49-F238E27FC236}">
                <a16:creationId xmlns:a16="http://schemas.microsoft.com/office/drawing/2014/main" id="{BE18E322-19AC-E248-B255-3EA234CDFA2A}"/>
              </a:ext>
            </a:extLst>
          </p:cNvPr>
          <p:cNvSpPr txBox="1"/>
          <p:nvPr/>
        </p:nvSpPr>
        <p:spPr>
          <a:xfrm>
            <a:off x="16582565" y="540166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1" name="Rectangle 56">
            <a:extLst>
              <a:ext uri="{FF2B5EF4-FFF2-40B4-BE49-F238E27FC236}">
                <a16:creationId xmlns:a16="http://schemas.microsoft.com/office/drawing/2014/main" id="{499FFB57-B18D-FB48-9382-86FB93B271C9}"/>
              </a:ext>
            </a:extLst>
          </p:cNvPr>
          <p:cNvSpPr/>
          <p:nvPr/>
        </p:nvSpPr>
        <p:spPr>
          <a:xfrm>
            <a:off x="16553996" y="604047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3" name="CuadroTexto 395">
            <a:extLst>
              <a:ext uri="{FF2B5EF4-FFF2-40B4-BE49-F238E27FC236}">
                <a16:creationId xmlns:a16="http://schemas.microsoft.com/office/drawing/2014/main" id="{999C0349-028E-D94B-A1FC-FB294A550E97}"/>
              </a:ext>
            </a:extLst>
          </p:cNvPr>
          <p:cNvSpPr txBox="1"/>
          <p:nvPr/>
        </p:nvSpPr>
        <p:spPr>
          <a:xfrm>
            <a:off x="16570559" y="10152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4" name="Rectangle 56">
            <a:extLst>
              <a:ext uri="{FF2B5EF4-FFF2-40B4-BE49-F238E27FC236}">
                <a16:creationId xmlns:a16="http://schemas.microsoft.com/office/drawing/2014/main" id="{D0039472-DE7F-C74B-8E2B-D281DA00D36C}"/>
              </a:ext>
            </a:extLst>
          </p:cNvPr>
          <p:cNvSpPr/>
          <p:nvPr/>
        </p:nvSpPr>
        <p:spPr>
          <a:xfrm>
            <a:off x="16541990" y="1079176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6" name="CuadroTexto 395">
            <a:extLst>
              <a:ext uri="{FF2B5EF4-FFF2-40B4-BE49-F238E27FC236}">
                <a16:creationId xmlns:a16="http://schemas.microsoft.com/office/drawing/2014/main" id="{5F948A7A-91AF-5949-976E-8C115A3EF994}"/>
              </a:ext>
            </a:extLst>
          </p:cNvPr>
          <p:cNvSpPr txBox="1"/>
          <p:nvPr/>
        </p:nvSpPr>
        <p:spPr>
          <a:xfrm>
            <a:off x="5542856" y="5516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7" name="Rectangle 56">
            <a:extLst>
              <a:ext uri="{FF2B5EF4-FFF2-40B4-BE49-F238E27FC236}">
                <a16:creationId xmlns:a16="http://schemas.microsoft.com/office/drawing/2014/main" id="{CB28179F-8A27-2240-BFD4-069D9A2035CB}"/>
              </a:ext>
            </a:extLst>
          </p:cNvPr>
          <p:cNvSpPr/>
          <p:nvPr/>
        </p:nvSpPr>
        <p:spPr>
          <a:xfrm>
            <a:off x="3381875" y="615552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9" name="CuadroTexto 395">
            <a:extLst>
              <a:ext uri="{FF2B5EF4-FFF2-40B4-BE49-F238E27FC236}">
                <a16:creationId xmlns:a16="http://schemas.microsoft.com/office/drawing/2014/main" id="{08D4CF2E-B66A-4A46-8776-3E8584366653}"/>
              </a:ext>
            </a:extLst>
          </p:cNvPr>
          <p:cNvSpPr txBox="1"/>
          <p:nvPr/>
        </p:nvSpPr>
        <p:spPr>
          <a:xfrm>
            <a:off x="5560165" y="103218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10" name="Rectangle 56">
            <a:extLst>
              <a:ext uri="{FF2B5EF4-FFF2-40B4-BE49-F238E27FC236}">
                <a16:creationId xmlns:a16="http://schemas.microsoft.com/office/drawing/2014/main" id="{3FC0B677-09F4-9341-BAE4-43AB8EA44656}"/>
              </a:ext>
            </a:extLst>
          </p:cNvPr>
          <p:cNvSpPr/>
          <p:nvPr/>
        </p:nvSpPr>
        <p:spPr>
          <a:xfrm>
            <a:off x="3399184" y="1096060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6926117E-44C4-F941-A89F-E68A7AE4C4A5}"/>
              </a:ext>
            </a:extLst>
          </p:cNvPr>
          <p:cNvSpPr txBox="1"/>
          <p:nvPr/>
        </p:nvSpPr>
        <p:spPr>
          <a:xfrm>
            <a:off x="10831728" y="792798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40BAE69E-FBE2-F64B-BF05-805CE65231E4}"/>
              </a:ext>
            </a:extLst>
          </p:cNvPr>
          <p:cNvSpPr txBox="1"/>
          <p:nvPr/>
        </p:nvSpPr>
        <p:spPr>
          <a:xfrm>
            <a:off x="2451398" y="23082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3F1ED642-A362-7B42-97C5-F7A9EDF1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039" y="9868263"/>
            <a:ext cx="3526848" cy="2301138"/>
          </a:xfrm>
          <a:custGeom>
            <a:avLst/>
            <a:gdLst>
              <a:gd name="T0" fmla="*/ 2949 w 3310"/>
              <a:gd name="T1" fmla="*/ 0 h 2159"/>
              <a:gd name="T2" fmla="*/ 2949 w 3310"/>
              <a:gd name="T3" fmla="*/ 36 h 2159"/>
              <a:gd name="T4" fmla="*/ 0 w 3310"/>
              <a:gd name="T5" fmla="*/ 1745 h 2159"/>
              <a:gd name="T6" fmla="*/ 0 w 3310"/>
              <a:gd name="T7" fmla="*/ 2158 h 2159"/>
              <a:gd name="T8" fmla="*/ 3309 w 3310"/>
              <a:gd name="T9" fmla="*/ 243 h 2159"/>
              <a:gd name="T10" fmla="*/ 3309 w 3310"/>
              <a:gd name="T11" fmla="*/ 207 h 2159"/>
              <a:gd name="T12" fmla="*/ 2949 w 3310"/>
              <a:gd name="T13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0" h="2159">
                <a:moveTo>
                  <a:pt x="2949" y="0"/>
                </a:moveTo>
                <a:lnTo>
                  <a:pt x="2949" y="36"/>
                </a:lnTo>
                <a:lnTo>
                  <a:pt x="0" y="1745"/>
                </a:lnTo>
                <a:lnTo>
                  <a:pt x="0" y="2158"/>
                </a:lnTo>
                <a:lnTo>
                  <a:pt x="3309" y="243"/>
                </a:lnTo>
                <a:lnTo>
                  <a:pt x="3309" y="207"/>
                </a:lnTo>
                <a:lnTo>
                  <a:pt x="294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D8023096-DF00-B249-8F8A-1560D056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801" y="9840086"/>
            <a:ext cx="3536237" cy="2329315"/>
          </a:xfrm>
          <a:custGeom>
            <a:avLst/>
            <a:gdLst>
              <a:gd name="T0" fmla="*/ 360 w 3320"/>
              <a:gd name="T1" fmla="*/ 63 h 2186"/>
              <a:gd name="T2" fmla="*/ 360 w 3320"/>
              <a:gd name="T3" fmla="*/ 0 h 2186"/>
              <a:gd name="T4" fmla="*/ 0 w 3320"/>
              <a:gd name="T5" fmla="*/ 206 h 2186"/>
              <a:gd name="T6" fmla="*/ 0 w 3320"/>
              <a:gd name="T7" fmla="*/ 270 h 2186"/>
              <a:gd name="T8" fmla="*/ 3319 w 3320"/>
              <a:gd name="T9" fmla="*/ 2185 h 2186"/>
              <a:gd name="T10" fmla="*/ 3319 w 3320"/>
              <a:gd name="T11" fmla="*/ 1772 h 2186"/>
              <a:gd name="T12" fmla="*/ 360 w 3320"/>
              <a:gd name="T13" fmla="*/ 63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20" h="2186">
                <a:moveTo>
                  <a:pt x="360" y="63"/>
                </a:moveTo>
                <a:lnTo>
                  <a:pt x="360" y="0"/>
                </a:lnTo>
                <a:lnTo>
                  <a:pt x="0" y="206"/>
                </a:lnTo>
                <a:lnTo>
                  <a:pt x="0" y="270"/>
                </a:lnTo>
                <a:lnTo>
                  <a:pt x="3319" y="2185"/>
                </a:lnTo>
                <a:lnTo>
                  <a:pt x="3319" y="1772"/>
                </a:lnTo>
                <a:lnTo>
                  <a:pt x="360" y="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E5D5506D-6707-044B-AD4E-6E10A10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039" y="4016798"/>
            <a:ext cx="3508063" cy="2244784"/>
          </a:xfrm>
          <a:custGeom>
            <a:avLst/>
            <a:gdLst>
              <a:gd name="T0" fmla="*/ 2931 w 3292"/>
              <a:gd name="T1" fmla="*/ 2105 h 2106"/>
              <a:gd name="T2" fmla="*/ 3291 w 3292"/>
              <a:gd name="T3" fmla="*/ 1898 h 2106"/>
              <a:gd name="T4" fmla="*/ 0 w 3292"/>
              <a:gd name="T5" fmla="*/ 0 h 2106"/>
              <a:gd name="T6" fmla="*/ 0 w 3292"/>
              <a:gd name="T7" fmla="*/ 414 h 2106"/>
              <a:gd name="T8" fmla="*/ 2931 w 3292"/>
              <a:gd name="T9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2" h="2106">
                <a:moveTo>
                  <a:pt x="2931" y="2105"/>
                </a:moveTo>
                <a:lnTo>
                  <a:pt x="3291" y="1898"/>
                </a:lnTo>
                <a:lnTo>
                  <a:pt x="0" y="0"/>
                </a:lnTo>
                <a:lnTo>
                  <a:pt x="0" y="414"/>
                </a:lnTo>
                <a:lnTo>
                  <a:pt x="2931" y="21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F209F526-D9E8-CF4F-BF09-C1939298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3013" y="6040862"/>
            <a:ext cx="403873" cy="4052819"/>
          </a:xfrm>
          <a:custGeom>
            <a:avLst/>
            <a:gdLst>
              <a:gd name="T0" fmla="*/ 18 w 379"/>
              <a:gd name="T1" fmla="*/ 225 h 3805"/>
              <a:gd name="T2" fmla="*/ 18 w 379"/>
              <a:gd name="T3" fmla="*/ 3597 h 3805"/>
              <a:gd name="T4" fmla="*/ 378 w 379"/>
              <a:gd name="T5" fmla="*/ 3804 h 3805"/>
              <a:gd name="T6" fmla="*/ 378 w 379"/>
              <a:gd name="T7" fmla="*/ 9 h 3805"/>
              <a:gd name="T8" fmla="*/ 360 w 379"/>
              <a:gd name="T9" fmla="*/ 0 h 3805"/>
              <a:gd name="T10" fmla="*/ 0 w 379"/>
              <a:gd name="T11" fmla="*/ 207 h 3805"/>
              <a:gd name="T12" fmla="*/ 18 w 379"/>
              <a:gd name="T13" fmla="*/ 225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3805">
                <a:moveTo>
                  <a:pt x="18" y="225"/>
                </a:moveTo>
                <a:lnTo>
                  <a:pt x="18" y="3597"/>
                </a:lnTo>
                <a:lnTo>
                  <a:pt x="378" y="3804"/>
                </a:lnTo>
                <a:lnTo>
                  <a:pt x="378" y="9"/>
                </a:lnTo>
                <a:lnTo>
                  <a:pt x="360" y="0"/>
                </a:lnTo>
                <a:lnTo>
                  <a:pt x="0" y="207"/>
                </a:lnTo>
                <a:lnTo>
                  <a:pt x="18" y="2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BA39438A-AED1-5047-8FDA-D88352F49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194" y="4016798"/>
            <a:ext cx="3526845" cy="2254176"/>
          </a:xfrm>
          <a:custGeom>
            <a:avLst/>
            <a:gdLst>
              <a:gd name="T0" fmla="*/ 3310 w 3311"/>
              <a:gd name="T1" fmla="*/ 414 h 2115"/>
              <a:gd name="T2" fmla="*/ 3310 w 3311"/>
              <a:gd name="T3" fmla="*/ 0 h 2115"/>
              <a:gd name="T4" fmla="*/ 0 w 3311"/>
              <a:gd name="T5" fmla="*/ 1907 h 2115"/>
              <a:gd name="T6" fmla="*/ 360 w 3311"/>
              <a:gd name="T7" fmla="*/ 2114 h 2115"/>
              <a:gd name="T8" fmla="*/ 3310 w 3311"/>
              <a:gd name="T9" fmla="*/ 414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1" h="2115">
                <a:moveTo>
                  <a:pt x="3310" y="414"/>
                </a:moveTo>
                <a:lnTo>
                  <a:pt x="3310" y="0"/>
                </a:lnTo>
                <a:lnTo>
                  <a:pt x="0" y="1907"/>
                </a:lnTo>
                <a:lnTo>
                  <a:pt x="360" y="2114"/>
                </a:lnTo>
                <a:lnTo>
                  <a:pt x="3310" y="4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8422990C-BD8D-3D41-9262-B1E4FEF8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801" y="6050254"/>
            <a:ext cx="394481" cy="4010555"/>
          </a:xfrm>
          <a:custGeom>
            <a:avLst/>
            <a:gdLst>
              <a:gd name="T0" fmla="*/ 360 w 370"/>
              <a:gd name="T1" fmla="*/ 216 h 3768"/>
              <a:gd name="T2" fmla="*/ 369 w 370"/>
              <a:gd name="T3" fmla="*/ 207 h 3768"/>
              <a:gd name="T4" fmla="*/ 9 w 370"/>
              <a:gd name="T5" fmla="*/ 0 h 3768"/>
              <a:gd name="T6" fmla="*/ 0 w 370"/>
              <a:gd name="T7" fmla="*/ 0 h 3768"/>
              <a:gd name="T8" fmla="*/ 0 w 370"/>
              <a:gd name="T9" fmla="*/ 3767 h 3768"/>
              <a:gd name="T10" fmla="*/ 360 w 370"/>
              <a:gd name="T11" fmla="*/ 3561 h 3768"/>
              <a:gd name="T12" fmla="*/ 360 w 370"/>
              <a:gd name="T13" fmla="*/ 216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0" h="3768">
                <a:moveTo>
                  <a:pt x="360" y="216"/>
                </a:moveTo>
                <a:lnTo>
                  <a:pt x="369" y="207"/>
                </a:lnTo>
                <a:lnTo>
                  <a:pt x="9" y="0"/>
                </a:lnTo>
                <a:lnTo>
                  <a:pt x="0" y="0"/>
                </a:lnTo>
                <a:lnTo>
                  <a:pt x="0" y="3767"/>
                </a:lnTo>
                <a:lnTo>
                  <a:pt x="360" y="3561"/>
                </a:lnTo>
                <a:lnTo>
                  <a:pt x="360" y="21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0">
            <a:extLst>
              <a:ext uri="{FF2B5EF4-FFF2-40B4-BE49-F238E27FC236}">
                <a16:creationId xmlns:a16="http://schemas.microsoft.com/office/drawing/2014/main" id="{63EDC03F-6105-4540-97DB-902A5832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344" y="3406292"/>
            <a:ext cx="1483999" cy="1667153"/>
          </a:xfrm>
          <a:custGeom>
            <a:avLst/>
            <a:gdLst>
              <a:gd name="T0" fmla="*/ 0 w 1394"/>
              <a:gd name="T1" fmla="*/ 522 h 1566"/>
              <a:gd name="T2" fmla="*/ 0 w 1394"/>
              <a:gd name="T3" fmla="*/ 522 h 1566"/>
              <a:gd name="T4" fmla="*/ 0 w 1394"/>
              <a:gd name="T5" fmla="*/ 1044 h 1566"/>
              <a:gd name="T6" fmla="*/ 117 w 1394"/>
              <a:gd name="T7" fmla="*/ 1260 h 1566"/>
              <a:gd name="T8" fmla="*/ 576 w 1394"/>
              <a:gd name="T9" fmla="*/ 1521 h 1566"/>
              <a:gd name="T10" fmla="*/ 818 w 1394"/>
              <a:gd name="T11" fmla="*/ 1521 h 1566"/>
              <a:gd name="T12" fmla="*/ 1277 w 1394"/>
              <a:gd name="T13" fmla="*/ 1260 h 1566"/>
              <a:gd name="T14" fmla="*/ 1393 w 1394"/>
              <a:gd name="T15" fmla="*/ 1044 h 1566"/>
              <a:gd name="T16" fmla="*/ 1393 w 1394"/>
              <a:gd name="T17" fmla="*/ 522 h 1566"/>
              <a:gd name="T18" fmla="*/ 1277 w 1394"/>
              <a:gd name="T19" fmla="*/ 306 h 1566"/>
              <a:gd name="T20" fmla="*/ 818 w 1394"/>
              <a:gd name="T21" fmla="*/ 45 h 1566"/>
              <a:gd name="T22" fmla="*/ 576 w 1394"/>
              <a:gd name="T23" fmla="*/ 45 h 1566"/>
              <a:gd name="T24" fmla="*/ 117 w 1394"/>
              <a:gd name="T25" fmla="*/ 306 h 1566"/>
              <a:gd name="T26" fmla="*/ 0 w 1394"/>
              <a:gd name="T27" fmla="*/ 522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4" h="1566">
                <a:moveTo>
                  <a:pt x="0" y="522"/>
                </a:moveTo>
                <a:lnTo>
                  <a:pt x="0" y="522"/>
                </a:lnTo>
                <a:cubicBezTo>
                  <a:pt x="0" y="1044"/>
                  <a:pt x="0" y="1044"/>
                  <a:pt x="0" y="1044"/>
                </a:cubicBezTo>
                <a:cubicBezTo>
                  <a:pt x="0" y="1134"/>
                  <a:pt x="45" y="1215"/>
                  <a:pt x="117" y="1260"/>
                </a:cubicBezTo>
                <a:cubicBezTo>
                  <a:pt x="576" y="1521"/>
                  <a:pt x="576" y="1521"/>
                  <a:pt x="576" y="1521"/>
                </a:cubicBezTo>
                <a:cubicBezTo>
                  <a:pt x="648" y="1565"/>
                  <a:pt x="747" y="1565"/>
                  <a:pt x="818" y="1521"/>
                </a:cubicBezTo>
                <a:cubicBezTo>
                  <a:pt x="1277" y="1260"/>
                  <a:pt x="1277" y="1260"/>
                  <a:pt x="1277" y="1260"/>
                </a:cubicBezTo>
                <a:cubicBezTo>
                  <a:pt x="1349" y="1215"/>
                  <a:pt x="1393" y="1134"/>
                  <a:pt x="1393" y="1044"/>
                </a:cubicBezTo>
                <a:cubicBezTo>
                  <a:pt x="1393" y="522"/>
                  <a:pt x="1393" y="522"/>
                  <a:pt x="1393" y="522"/>
                </a:cubicBezTo>
                <a:cubicBezTo>
                  <a:pt x="1393" y="432"/>
                  <a:pt x="1349" y="351"/>
                  <a:pt x="1277" y="306"/>
                </a:cubicBezTo>
                <a:cubicBezTo>
                  <a:pt x="818" y="45"/>
                  <a:pt x="818" y="45"/>
                  <a:pt x="818" y="45"/>
                </a:cubicBezTo>
                <a:cubicBezTo>
                  <a:pt x="747" y="0"/>
                  <a:pt x="648" y="0"/>
                  <a:pt x="576" y="45"/>
                </a:cubicBezTo>
                <a:cubicBezTo>
                  <a:pt x="117" y="306"/>
                  <a:pt x="117" y="306"/>
                  <a:pt x="117" y="306"/>
                </a:cubicBezTo>
                <a:cubicBezTo>
                  <a:pt x="45" y="351"/>
                  <a:pt x="0" y="432"/>
                  <a:pt x="0" y="52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1">
            <a:extLst>
              <a:ext uri="{FF2B5EF4-FFF2-40B4-BE49-F238E27FC236}">
                <a16:creationId xmlns:a16="http://schemas.microsoft.com/office/drawing/2014/main" id="{6052BF90-AA99-0644-B290-C8E96F6F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344" y="11305301"/>
            <a:ext cx="1483999" cy="1657760"/>
          </a:xfrm>
          <a:custGeom>
            <a:avLst/>
            <a:gdLst>
              <a:gd name="T0" fmla="*/ 0 w 1394"/>
              <a:gd name="T1" fmla="*/ 513 h 1557"/>
              <a:gd name="T2" fmla="*/ 0 w 1394"/>
              <a:gd name="T3" fmla="*/ 513 h 1557"/>
              <a:gd name="T4" fmla="*/ 0 w 1394"/>
              <a:gd name="T5" fmla="*/ 1043 h 1557"/>
              <a:gd name="T6" fmla="*/ 117 w 1394"/>
              <a:gd name="T7" fmla="*/ 1250 h 1557"/>
              <a:gd name="T8" fmla="*/ 576 w 1394"/>
              <a:gd name="T9" fmla="*/ 1511 h 1557"/>
              <a:gd name="T10" fmla="*/ 818 w 1394"/>
              <a:gd name="T11" fmla="*/ 1511 h 1557"/>
              <a:gd name="T12" fmla="*/ 1277 w 1394"/>
              <a:gd name="T13" fmla="*/ 1250 h 1557"/>
              <a:gd name="T14" fmla="*/ 1393 w 1394"/>
              <a:gd name="T15" fmla="*/ 1043 h 1557"/>
              <a:gd name="T16" fmla="*/ 1393 w 1394"/>
              <a:gd name="T17" fmla="*/ 513 h 1557"/>
              <a:gd name="T18" fmla="*/ 1277 w 1394"/>
              <a:gd name="T19" fmla="*/ 306 h 1557"/>
              <a:gd name="T20" fmla="*/ 818 w 1394"/>
              <a:gd name="T21" fmla="*/ 36 h 1557"/>
              <a:gd name="T22" fmla="*/ 576 w 1394"/>
              <a:gd name="T23" fmla="*/ 36 h 1557"/>
              <a:gd name="T24" fmla="*/ 117 w 1394"/>
              <a:gd name="T25" fmla="*/ 306 h 1557"/>
              <a:gd name="T26" fmla="*/ 0 w 1394"/>
              <a:gd name="T27" fmla="*/ 513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4" h="1557">
                <a:moveTo>
                  <a:pt x="0" y="513"/>
                </a:moveTo>
                <a:lnTo>
                  <a:pt x="0" y="513"/>
                </a:lnTo>
                <a:cubicBezTo>
                  <a:pt x="0" y="1043"/>
                  <a:pt x="0" y="1043"/>
                  <a:pt x="0" y="1043"/>
                </a:cubicBezTo>
                <a:cubicBezTo>
                  <a:pt x="0" y="1124"/>
                  <a:pt x="45" y="1205"/>
                  <a:pt x="117" y="1250"/>
                </a:cubicBezTo>
                <a:cubicBezTo>
                  <a:pt x="576" y="1511"/>
                  <a:pt x="576" y="1511"/>
                  <a:pt x="576" y="1511"/>
                </a:cubicBezTo>
                <a:cubicBezTo>
                  <a:pt x="648" y="1556"/>
                  <a:pt x="747" y="1556"/>
                  <a:pt x="818" y="1511"/>
                </a:cubicBezTo>
                <a:cubicBezTo>
                  <a:pt x="1277" y="1250"/>
                  <a:pt x="1277" y="1250"/>
                  <a:pt x="1277" y="1250"/>
                </a:cubicBezTo>
                <a:cubicBezTo>
                  <a:pt x="1349" y="1205"/>
                  <a:pt x="1393" y="1124"/>
                  <a:pt x="1393" y="1043"/>
                </a:cubicBezTo>
                <a:cubicBezTo>
                  <a:pt x="1393" y="513"/>
                  <a:pt x="1393" y="513"/>
                  <a:pt x="1393" y="513"/>
                </a:cubicBezTo>
                <a:cubicBezTo>
                  <a:pt x="1393" y="422"/>
                  <a:pt x="1349" y="342"/>
                  <a:pt x="1277" y="30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747" y="0"/>
                  <a:pt x="648" y="0"/>
                  <a:pt x="576" y="36"/>
                </a:cubicBezTo>
                <a:cubicBezTo>
                  <a:pt x="117" y="306"/>
                  <a:pt x="117" y="306"/>
                  <a:pt x="117" y="306"/>
                </a:cubicBezTo>
                <a:cubicBezTo>
                  <a:pt x="45" y="342"/>
                  <a:pt x="0" y="422"/>
                  <a:pt x="0" y="51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2">
            <a:extLst>
              <a:ext uri="{FF2B5EF4-FFF2-40B4-BE49-F238E27FC236}">
                <a16:creationId xmlns:a16="http://schemas.microsoft.com/office/drawing/2014/main" id="{511D262B-406B-2147-ACEE-4D207A0F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3557" y="5223723"/>
            <a:ext cx="1498089" cy="1657757"/>
          </a:xfrm>
          <a:custGeom>
            <a:avLst/>
            <a:gdLst>
              <a:gd name="T0" fmla="*/ 0 w 1405"/>
              <a:gd name="T1" fmla="*/ 513 h 1556"/>
              <a:gd name="T2" fmla="*/ 0 w 1405"/>
              <a:gd name="T3" fmla="*/ 513 h 1556"/>
              <a:gd name="T4" fmla="*/ 0 w 1405"/>
              <a:gd name="T5" fmla="*/ 1044 h 1556"/>
              <a:gd name="T6" fmla="*/ 126 w 1405"/>
              <a:gd name="T7" fmla="*/ 1251 h 1556"/>
              <a:gd name="T8" fmla="*/ 576 w 1405"/>
              <a:gd name="T9" fmla="*/ 1510 h 1556"/>
              <a:gd name="T10" fmla="*/ 828 w 1405"/>
              <a:gd name="T11" fmla="*/ 1510 h 1556"/>
              <a:gd name="T12" fmla="*/ 1277 w 1405"/>
              <a:gd name="T13" fmla="*/ 1251 h 1556"/>
              <a:gd name="T14" fmla="*/ 1404 w 1405"/>
              <a:gd name="T15" fmla="*/ 1044 h 1556"/>
              <a:gd name="T16" fmla="*/ 1404 w 1405"/>
              <a:gd name="T17" fmla="*/ 513 h 1556"/>
              <a:gd name="T18" fmla="*/ 1277 w 1405"/>
              <a:gd name="T19" fmla="*/ 306 h 1556"/>
              <a:gd name="T20" fmla="*/ 828 w 1405"/>
              <a:gd name="T21" fmla="*/ 36 h 1556"/>
              <a:gd name="T22" fmla="*/ 576 w 1405"/>
              <a:gd name="T23" fmla="*/ 36 h 1556"/>
              <a:gd name="T24" fmla="*/ 126 w 1405"/>
              <a:gd name="T25" fmla="*/ 306 h 1556"/>
              <a:gd name="T26" fmla="*/ 0 w 1405"/>
              <a:gd name="T27" fmla="*/ 513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05" h="1556">
                <a:moveTo>
                  <a:pt x="0" y="513"/>
                </a:moveTo>
                <a:lnTo>
                  <a:pt x="0" y="513"/>
                </a:lnTo>
                <a:cubicBezTo>
                  <a:pt x="0" y="1044"/>
                  <a:pt x="0" y="1044"/>
                  <a:pt x="0" y="1044"/>
                </a:cubicBezTo>
                <a:cubicBezTo>
                  <a:pt x="0" y="1125"/>
                  <a:pt x="45" y="1205"/>
                  <a:pt x="126" y="1251"/>
                </a:cubicBezTo>
                <a:cubicBezTo>
                  <a:pt x="576" y="1510"/>
                  <a:pt x="576" y="1510"/>
                  <a:pt x="576" y="1510"/>
                </a:cubicBezTo>
                <a:cubicBezTo>
                  <a:pt x="657" y="1555"/>
                  <a:pt x="747" y="1555"/>
                  <a:pt x="828" y="1510"/>
                </a:cubicBezTo>
                <a:cubicBezTo>
                  <a:pt x="1277" y="1251"/>
                  <a:pt x="1277" y="1251"/>
                  <a:pt x="1277" y="1251"/>
                </a:cubicBezTo>
                <a:cubicBezTo>
                  <a:pt x="1359" y="1205"/>
                  <a:pt x="1404" y="1125"/>
                  <a:pt x="1404" y="1044"/>
                </a:cubicBezTo>
                <a:cubicBezTo>
                  <a:pt x="1404" y="513"/>
                  <a:pt x="1404" y="513"/>
                  <a:pt x="1404" y="513"/>
                </a:cubicBezTo>
                <a:cubicBezTo>
                  <a:pt x="1404" y="432"/>
                  <a:pt x="1359" y="342"/>
                  <a:pt x="1277" y="306"/>
                </a:cubicBezTo>
                <a:cubicBezTo>
                  <a:pt x="828" y="36"/>
                  <a:pt x="828" y="36"/>
                  <a:pt x="828" y="36"/>
                </a:cubicBezTo>
                <a:cubicBezTo>
                  <a:pt x="747" y="0"/>
                  <a:pt x="657" y="0"/>
                  <a:pt x="576" y="36"/>
                </a:cubicBezTo>
                <a:cubicBezTo>
                  <a:pt x="126" y="306"/>
                  <a:pt x="126" y="306"/>
                  <a:pt x="126" y="306"/>
                </a:cubicBezTo>
                <a:cubicBezTo>
                  <a:pt x="45" y="342"/>
                  <a:pt x="0" y="432"/>
                  <a:pt x="0" y="51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3">
            <a:extLst>
              <a:ext uri="{FF2B5EF4-FFF2-40B4-BE49-F238E27FC236}">
                <a16:creationId xmlns:a16="http://schemas.microsoft.com/office/drawing/2014/main" id="{ECC893D6-966C-E749-B76D-ED2614F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3557" y="9210795"/>
            <a:ext cx="1498089" cy="1657760"/>
          </a:xfrm>
          <a:custGeom>
            <a:avLst/>
            <a:gdLst>
              <a:gd name="T0" fmla="*/ 0 w 1405"/>
              <a:gd name="T1" fmla="*/ 513 h 1557"/>
              <a:gd name="T2" fmla="*/ 0 w 1405"/>
              <a:gd name="T3" fmla="*/ 513 h 1557"/>
              <a:gd name="T4" fmla="*/ 0 w 1405"/>
              <a:gd name="T5" fmla="*/ 1043 h 1557"/>
              <a:gd name="T6" fmla="*/ 126 w 1405"/>
              <a:gd name="T7" fmla="*/ 1250 h 1557"/>
              <a:gd name="T8" fmla="*/ 576 w 1405"/>
              <a:gd name="T9" fmla="*/ 1511 h 1557"/>
              <a:gd name="T10" fmla="*/ 828 w 1405"/>
              <a:gd name="T11" fmla="*/ 1511 h 1557"/>
              <a:gd name="T12" fmla="*/ 1277 w 1405"/>
              <a:gd name="T13" fmla="*/ 1250 h 1557"/>
              <a:gd name="T14" fmla="*/ 1404 w 1405"/>
              <a:gd name="T15" fmla="*/ 1043 h 1557"/>
              <a:gd name="T16" fmla="*/ 1404 w 1405"/>
              <a:gd name="T17" fmla="*/ 513 h 1557"/>
              <a:gd name="T18" fmla="*/ 1277 w 1405"/>
              <a:gd name="T19" fmla="*/ 306 h 1557"/>
              <a:gd name="T20" fmla="*/ 828 w 1405"/>
              <a:gd name="T21" fmla="*/ 36 h 1557"/>
              <a:gd name="T22" fmla="*/ 576 w 1405"/>
              <a:gd name="T23" fmla="*/ 36 h 1557"/>
              <a:gd name="T24" fmla="*/ 126 w 1405"/>
              <a:gd name="T25" fmla="*/ 306 h 1557"/>
              <a:gd name="T26" fmla="*/ 0 w 1405"/>
              <a:gd name="T27" fmla="*/ 513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05" h="1557">
                <a:moveTo>
                  <a:pt x="0" y="513"/>
                </a:moveTo>
                <a:lnTo>
                  <a:pt x="0" y="513"/>
                </a:lnTo>
                <a:cubicBezTo>
                  <a:pt x="0" y="1043"/>
                  <a:pt x="0" y="1043"/>
                  <a:pt x="0" y="1043"/>
                </a:cubicBezTo>
                <a:cubicBezTo>
                  <a:pt x="0" y="1124"/>
                  <a:pt x="45" y="1205"/>
                  <a:pt x="126" y="1250"/>
                </a:cubicBezTo>
                <a:cubicBezTo>
                  <a:pt x="576" y="1511"/>
                  <a:pt x="576" y="1511"/>
                  <a:pt x="576" y="1511"/>
                </a:cubicBezTo>
                <a:cubicBezTo>
                  <a:pt x="657" y="1556"/>
                  <a:pt x="747" y="1556"/>
                  <a:pt x="828" y="1511"/>
                </a:cubicBezTo>
                <a:cubicBezTo>
                  <a:pt x="1277" y="1250"/>
                  <a:pt x="1277" y="1250"/>
                  <a:pt x="1277" y="1250"/>
                </a:cubicBezTo>
                <a:cubicBezTo>
                  <a:pt x="1359" y="1205"/>
                  <a:pt x="1404" y="1124"/>
                  <a:pt x="1404" y="1043"/>
                </a:cubicBezTo>
                <a:cubicBezTo>
                  <a:pt x="1404" y="513"/>
                  <a:pt x="1404" y="513"/>
                  <a:pt x="1404" y="513"/>
                </a:cubicBezTo>
                <a:cubicBezTo>
                  <a:pt x="1404" y="432"/>
                  <a:pt x="1359" y="351"/>
                  <a:pt x="1277" y="306"/>
                </a:cubicBezTo>
                <a:cubicBezTo>
                  <a:pt x="828" y="36"/>
                  <a:pt x="828" y="36"/>
                  <a:pt x="828" y="36"/>
                </a:cubicBezTo>
                <a:cubicBezTo>
                  <a:pt x="747" y="0"/>
                  <a:pt x="657" y="0"/>
                  <a:pt x="576" y="36"/>
                </a:cubicBezTo>
                <a:cubicBezTo>
                  <a:pt x="126" y="306"/>
                  <a:pt x="126" y="306"/>
                  <a:pt x="126" y="306"/>
                </a:cubicBezTo>
                <a:cubicBezTo>
                  <a:pt x="45" y="351"/>
                  <a:pt x="0" y="432"/>
                  <a:pt x="0" y="51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4">
            <a:extLst>
              <a:ext uri="{FF2B5EF4-FFF2-40B4-BE49-F238E27FC236}">
                <a16:creationId xmlns:a16="http://schemas.microsoft.com/office/drawing/2014/main" id="{EF3E426D-26A2-4644-BF08-B3E78218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042" y="5204938"/>
            <a:ext cx="1483999" cy="1667150"/>
          </a:xfrm>
          <a:custGeom>
            <a:avLst/>
            <a:gdLst>
              <a:gd name="T0" fmla="*/ 0 w 1395"/>
              <a:gd name="T1" fmla="*/ 522 h 1565"/>
              <a:gd name="T2" fmla="*/ 0 w 1395"/>
              <a:gd name="T3" fmla="*/ 522 h 1565"/>
              <a:gd name="T4" fmla="*/ 0 w 1395"/>
              <a:gd name="T5" fmla="*/ 1044 h 1565"/>
              <a:gd name="T6" fmla="*/ 117 w 1395"/>
              <a:gd name="T7" fmla="*/ 1259 h 1565"/>
              <a:gd name="T8" fmla="*/ 576 w 1395"/>
              <a:gd name="T9" fmla="*/ 1520 h 1565"/>
              <a:gd name="T10" fmla="*/ 819 w 1395"/>
              <a:gd name="T11" fmla="*/ 1520 h 1565"/>
              <a:gd name="T12" fmla="*/ 1278 w 1395"/>
              <a:gd name="T13" fmla="*/ 1259 h 1565"/>
              <a:gd name="T14" fmla="*/ 1394 w 1395"/>
              <a:gd name="T15" fmla="*/ 1044 h 1565"/>
              <a:gd name="T16" fmla="*/ 1394 w 1395"/>
              <a:gd name="T17" fmla="*/ 522 h 1565"/>
              <a:gd name="T18" fmla="*/ 1278 w 1395"/>
              <a:gd name="T19" fmla="*/ 306 h 1565"/>
              <a:gd name="T20" fmla="*/ 819 w 1395"/>
              <a:gd name="T21" fmla="*/ 45 h 1565"/>
              <a:gd name="T22" fmla="*/ 576 w 1395"/>
              <a:gd name="T23" fmla="*/ 45 h 1565"/>
              <a:gd name="T24" fmla="*/ 117 w 1395"/>
              <a:gd name="T25" fmla="*/ 306 h 1565"/>
              <a:gd name="T26" fmla="*/ 0 w 1395"/>
              <a:gd name="T27" fmla="*/ 522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5" h="1565">
                <a:moveTo>
                  <a:pt x="0" y="522"/>
                </a:moveTo>
                <a:lnTo>
                  <a:pt x="0" y="522"/>
                </a:lnTo>
                <a:cubicBezTo>
                  <a:pt x="0" y="1044"/>
                  <a:pt x="0" y="1044"/>
                  <a:pt x="0" y="1044"/>
                </a:cubicBezTo>
                <a:cubicBezTo>
                  <a:pt x="0" y="1134"/>
                  <a:pt x="45" y="1215"/>
                  <a:pt x="117" y="1259"/>
                </a:cubicBezTo>
                <a:cubicBezTo>
                  <a:pt x="576" y="1520"/>
                  <a:pt x="576" y="1520"/>
                  <a:pt x="576" y="1520"/>
                </a:cubicBezTo>
                <a:cubicBezTo>
                  <a:pt x="648" y="1564"/>
                  <a:pt x="747" y="1564"/>
                  <a:pt x="819" y="1520"/>
                </a:cubicBezTo>
                <a:cubicBezTo>
                  <a:pt x="1278" y="1259"/>
                  <a:pt x="1278" y="1259"/>
                  <a:pt x="1278" y="1259"/>
                </a:cubicBezTo>
                <a:cubicBezTo>
                  <a:pt x="1349" y="1215"/>
                  <a:pt x="1394" y="1134"/>
                  <a:pt x="1394" y="1044"/>
                </a:cubicBezTo>
                <a:cubicBezTo>
                  <a:pt x="1394" y="522"/>
                  <a:pt x="1394" y="522"/>
                  <a:pt x="1394" y="522"/>
                </a:cubicBezTo>
                <a:cubicBezTo>
                  <a:pt x="1394" y="432"/>
                  <a:pt x="1349" y="351"/>
                  <a:pt x="1278" y="306"/>
                </a:cubicBezTo>
                <a:cubicBezTo>
                  <a:pt x="819" y="45"/>
                  <a:pt x="819" y="45"/>
                  <a:pt x="819" y="45"/>
                </a:cubicBezTo>
                <a:cubicBezTo>
                  <a:pt x="747" y="0"/>
                  <a:pt x="648" y="0"/>
                  <a:pt x="576" y="45"/>
                </a:cubicBezTo>
                <a:cubicBezTo>
                  <a:pt x="117" y="306"/>
                  <a:pt x="117" y="306"/>
                  <a:pt x="117" y="306"/>
                </a:cubicBezTo>
                <a:cubicBezTo>
                  <a:pt x="45" y="351"/>
                  <a:pt x="0" y="432"/>
                  <a:pt x="0" y="522"/>
                </a:cubicBez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5">
            <a:extLst>
              <a:ext uri="{FF2B5EF4-FFF2-40B4-BE49-F238E27FC236}">
                <a16:creationId xmlns:a16="http://schemas.microsoft.com/office/drawing/2014/main" id="{177E671C-D3FB-C643-B0A7-EA05EB2F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042" y="9210795"/>
            <a:ext cx="1483999" cy="1657760"/>
          </a:xfrm>
          <a:custGeom>
            <a:avLst/>
            <a:gdLst>
              <a:gd name="T0" fmla="*/ 0 w 1395"/>
              <a:gd name="T1" fmla="*/ 513 h 1557"/>
              <a:gd name="T2" fmla="*/ 0 w 1395"/>
              <a:gd name="T3" fmla="*/ 513 h 1557"/>
              <a:gd name="T4" fmla="*/ 0 w 1395"/>
              <a:gd name="T5" fmla="*/ 1043 h 1557"/>
              <a:gd name="T6" fmla="*/ 117 w 1395"/>
              <a:gd name="T7" fmla="*/ 1250 h 1557"/>
              <a:gd name="T8" fmla="*/ 576 w 1395"/>
              <a:gd name="T9" fmla="*/ 1511 h 1557"/>
              <a:gd name="T10" fmla="*/ 819 w 1395"/>
              <a:gd name="T11" fmla="*/ 1511 h 1557"/>
              <a:gd name="T12" fmla="*/ 1278 w 1395"/>
              <a:gd name="T13" fmla="*/ 1250 h 1557"/>
              <a:gd name="T14" fmla="*/ 1394 w 1395"/>
              <a:gd name="T15" fmla="*/ 1043 h 1557"/>
              <a:gd name="T16" fmla="*/ 1394 w 1395"/>
              <a:gd name="T17" fmla="*/ 513 h 1557"/>
              <a:gd name="T18" fmla="*/ 1278 w 1395"/>
              <a:gd name="T19" fmla="*/ 306 h 1557"/>
              <a:gd name="T20" fmla="*/ 819 w 1395"/>
              <a:gd name="T21" fmla="*/ 36 h 1557"/>
              <a:gd name="T22" fmla="*/ 576 w 1395"/>
              <a:gd name="T23" fmla="*/ 36 h 1557"/>
              <a:gd name="T24" fmla="*/ 117 w 1395"/>
              <a:gd name="T25" fmla="*/ 306 h 1557"/>
              <a:gd name="T26" fmla="*/ 0 w 1395"/>
              <a:gd name="T27" fmla="*/ 513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5" h="1557">
                <a:moveTo>
                  <a:pt x="0" y="513"/>
                </a:moveTo>
                <a:lnTo>
                  <a:pt x="0" y="513"/>
                </a:lnTo>
                <a:cubicBezTo>
                  <a:pt x="0" y="1043"/>
                  <a:pt x="0" y="1043"/>
                  <a:pt x="0" y="1043"/>
                </a:cubicBezTo>
                <a:cubicBezTo>
                  <a:pt x="0" y="1124"/>
                  <a:pt x="45" y="1205"/>
                  <a:pt x="117" y="1250"/>
                </a:cubicBezTo>
                <a:cubicBezTo>
                  <a:pt x="576" y="1511"/>
                  <a:pt x="576" y="1511"/>
                  <a:pt x="576" y="1511"/>
                </a:cubicBezTo>
                <a:cubicBezTo>
                  <a:pt x="648" y="1556"/>
                  <a:pt x="747" y="1556"/>
                  <a:pt x="819" y="1511"/>
                </a:cubicBezTo>
                <a:cubicBezTo>
                  <a:pt x="1278" y="1250"/>
                  <a:pt x="1278" y="1250"/>
                  <a:pt x="1278" y="1250"/>
                </a:cubicBezTo>
                <a:cubicBezTo>
                  <a:pt x="1349" y="1205"/>
                  <a:pt x="1394" y="1124"/>
                  <a:pt x="1394" y="1043"/>
                </a:cubicBezTo>
                <a:cubicBezTo>
                  <a:pt x="1394" y="513"/>
                  <a:pt x="1394" y="513"/>
                  <a:pt x="1394" y="513"/>
                </a:cubicBezTo>
                <a:cubicBezTo>
                  <a:pt x="1394" y="432"/>
                  <a:pt x="1349" y="351"/>
                  <a:pt x="1278" y="306"/>
                </a:cubicBezTo>
                <a:cubicBezTo>
                  <a:pt x="819" y="36"/>
                  <a:pt x="819" y="36"/>
                  <a:pt x="819" y="36"/>
                </a:cubicBezTo>
                <a:cubicBezTo>
                  <a:pt x="747" y="0"/>
                  <a:pt x="648" y="0"/>
                  <a:pt x="576" y="36"/>
                </a:cubicBezTo>
                <a:cubicBezTo>
                  <a:pt x="117" y="306"/>
                  <a:pt x="117" y="306"/>
                  <a:pt x="117" y="306"/>
                </a:cubicBezTo>
                <a:cubicBezTo>
                  <a:pt x="45" y="351"/>
                  <a:pt x="0" y="432"/>
                  <a:pt x="0" y="51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6">
            <a:extLst>
              <a:ext uri="{FF2B5EF4-FFF2-40B4-BE49-F238E27FC236}">
                <a16:creationId xmlns:a16="http://schemas.microsoft.com/office/drawing/2014/main" id="{4DC2970B-091B-9A42-A393-B9461402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534" y="11774921"/>
            <a:ext cx="469620" cy="709128"/>
          </a:xfrm>
          <a:custGeom>
            <a:avLst/>
            <a:gdLst>
              <a:gd name="T0" fmla="*/ 431 w 441"/>
              <a:gd name="T1" fmla="*/ 656 h 666"/>
              <a:gd name="T2" fmla="*/ 431 w 441"/>
              <a:gd name="T3" fmla="*/ 656 h 666"/>
              <a:gd name="T4" fmla="*/ 413 w 441"/>
              <a:gd name="T5" fmla="*/ 665 h 666"/>
              <a:gd name="T6" fmla="*/ 395 w 441"/>
              <a:gd name="T7" fmla="*/ 656 h 666"/>
              <a:gd name="T8" fmla="*/ 9 w 441"/>
              <a:gd name="T9" fmla="*/ 359 h 666"/>
              <a:gd name="T10" fmla="*/ 9 w 441"/>
              <a:gd name="T11" fmla="*/ 359 h 666"/>
              <a:gd name="T12" fmla="*/ 9 w 441"/>
              <a:gd name="T13" fmla="*/ 359 h 666"/>
              <a:gd name="T14" fmla="*/ 9 w 441"/>
              <a:gd name="T15" fmla="*/ 350 h 666"/>
              <a:gd name="T16" fmla="*/ 9 w 441"/>
              <a:gd name="T17" fmla="*/ 350 h 666"/>
              <a:gd name="T18" fmla="*/ 9 w 441"/>
              <a:gd name="T19" fmla="*/ 350 h 666"/>
              <a:gd name="T20" fmla="*/ 9 w 441"/>
              <a:gd name="T21" fmla="*/ 350 h 666"/>
              <a:gd name="T22" fmla="*/ 9 w 441"/>
              <a:gd name="T23" fmla="*/ 350 h 666"/>
              <a:gd name="T24" fmla="*/ 0 w 441"/>
              <a:gd name="T25" fmla="*/ 350 h 666"/>
              <a:gd name="T26" fmla="*/ 0 w 441"/>
              <a:gd name="T27" fmla="*/ 341 h 666"/>
              <a:gd name="T28" fmla="*/ 0 w 441"/>
              <a:gd name="T29" fmla="*/ 341 h 666"/>
              <a:gd name="T30" fmla="*/ 0 w 441"/>
              <a:gd name="T31" fmla="*/ 341 h 666"/>
              <a:gd name="T32" fmla="*/ 0 w 441"/>
              <a:gd name="T33" fmla="*/ 341 h 666"/>
              <a:gd name="T34" fmla="*/ 0 w 441"/>
              <a:gd name="T35" fmla="*/ 341 h 666"/>
              <a:gd name="T36" fmla="*/ 0 w 441"/>
              <a:gd name="T37" fmla="*/ 341 h 666"/>
              <a:gd name="T38" fmla="*/ 0 w 441"/>
              <a:gd name="T39" fmla="*/ 341 h 666"/>
              <a:gd name="T40" fmla="*/ 0 w 441"/>
              <a:gd name="T41" fmla="*/ 341 h 666"/>
              <a:gd name="T42" fmla="*/ 0 w 441"/>
              <a:gd name="T43" fmla="*/ 332 h 666"/>
              <a:gd name="T44" fmla="*/ 0 w 441"/>
              <a:gd name="T45" fmla="*/ 332 h 666"/>
              <a:gd name="T46" fmla="*/ 0 w 441"/>
              <a:gd name="T47" fmla="*/ 332 h 666"/>
              <a:gd name="T48" fmla="*/ 0 w 441"/>
              <a:gd name="T49" fmla="*/ 332 h 666"/>
              <a:gd name="T50" fmla="*/ 0 w 441"/>
              <a:gd name="T51" fmla="*/ 332 h 666"/>
              <a:gd name="T52" fmla="*/ 0 w 441"/>
              <a:gd name="T53" fmla="*/ 332 h 666"/>
              <a:gd name="T54" fmla="*/ 0 w 441"/>
              <a:gd name="T55" fmla="*/ 332 h 666"/>
              <a:gd name="T56" fmla="*/ 0 w 441"/>
              <a:gd name="T57" fmla="*/ 323 h 666"/>
              <a:gd name="T58" fmla="*/ 0 w 441"/>
              <a:gd name="T59" fmla="*/ 323 h 666"/>
              <a:gd name="T60" fmla="*/ 9 w 441"/>
              <a:gd name="T61" fmla="*/ 323 h 666"/>
              <a:gd name="T62" fmla="*/ 9 w 441"/>
              <a:gd name="T63" fmla="*/ 323 h 666"/>
              <a:gd name="T64" fmla="*/ 9 w 441"/>
              <a:gd name="T65" fmla="*/ 323 h 666"/>
              <a:gd name="T66" fmla="*/ 9 w 441"/>
              <a:gd name="T67" fmla="*/ 323 h 666"/>
              <a:gd name="T68" fmla="*/ 9 w 441"/>
              <a:gd name="T69" fmla="*/ 314 h 666"/>
              <a:gd name="T70" fmla="*/ 9 w 441"/>
              <a:gd name="T71" fmla="*/ 314 h 666"/>
              <a:gd name="T72" fmla="*/ 395 w 441"/>
              <a:gd name="T73" fmla="*/ 8 h 666"/>
              <a:gd name="T74" fmla="*/ 431 w 441"/>
              <a:gd name="T75" fmla="*/ 17 h 666"/>
              <a:gd name="T76" fmla="*/ 431 w 441"/>
              <a:gd name="T77" fmla="*/ 53 h 666"/>
              <a:gd name="T78" fmla="*/ 72 w 441"/>
              <a:gd name="T79" fmla="*/ 332 h 666"/>
              <a:gd name="T80" fmla="*/ 431 w 441"/>
              <a:gd name="T81" fmla="*/ 611 h 666"/>
              <a:gd name="T82" fmla="*/ 431 w 441"/>
              <a:gd name="T83" fmla="*/ 65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1" h="666">
                <a:moveTo>
                  <a:pt x="431" y="656"/>
                </a:moveTo>
                <a:lnTo>
                  <a:pt x="431" y="656"/>
                </a:lnTo>
                <a:cubicBezTo>
                  <a:pt x="431" y="665"/>
                  <a:pt x="422" y="665"/>
                  <a:pt x="413" y="665"/>
                </a:cubicBezTo>
                <a:cubicBezTo>
                  <a:pt x="404" y="665"/>
                  <a:pt x="395" y="665"/>
                  <a:pt x="395" y="656"/>
                </a:cubicBezTo>
                <a:cubicBezTo>
                  <a:pt x="9" y="359"/>
                  <a:pt x="9" y="359"/>
                  <a:pt x="9" y="359"/>
                </a:cubicBezTo>
                <a:lnTo>
                  <a:pt x="9" y="359"/>
                </a:lnTo>
                <a:lnTo>
                  <a:pt x="9" y="359"/>
                </a:lnTo>
                <a:lnTo>
                  <a:pt x="9" y="350"/>
                </a:lnTo>
                <a:lnTo>
                  <a:pt x="9" y="350"/>
                </a:lnTo>
                <a:lnTo>
                  <a:pt x="9" y="350"/>
                </a:lnTo>
                <a:lnTo>
                  <a:pt x="9" y="350"/>
                </a:lnTo>
                <a:lnTo>
                  <a:pt x="9" y="350"/>
                </a:lnTo>
                <a:lnTo>
                  <a:pt x="0" y="350"/>
                </a:lnTo>
                <a:lnTo>
                  <a:pt x="0" y="341"/>
                </a:lnTo>
                <a:lnTo>
                  <a:pt x="0" y="341"/>
                </a:lnTo>
                <a:lnTo>
                  <a:pt x="0" y="341"/>
                </a:lnTo>
                <a:lnTo>
                  <a:pt x="0" y="341"/>
                </a:lnTo>
                <a:lnTo>
                  <a:pt x="0" y="341"/>
                </a:lnTo>
                <a:lnTo>
                  <a:pt x="0" y="341"/>
                </a:lnTo>
                <a:lnTo>
                  <a:pt x="0" y="341"/>
                </a:lnTo>
                <a:lnTo>
                  <a:pt x="0" y="341"/>
                </a:lnTo>
                <a:cubicBezTo>
                  <a:pt x="0" y="332"/>
                  <a:pt x="0" y="332"/>
                  <a:pt x="0" y="332"/>
                </a:cubicBezTo>
                <a:lnTo>
                  <a:pt x="0" y="332"/>
                </a:lnTo>
                <a:lnTo>
                  <a:pt x="0" y="332"/>
                </a:lnTo>
                <a:lnTo>
                  <a:pt x="0" y="332"/>
                </a:lnTo>
                <a:lnTo>
                  <a:pt x="0" y="332"/>
                </a:lnTo>
                <a:lnTo>
                  <a:pt x="0" y="332"/>
                </a:lnTo>
                <a:lnTo>
                  <a:pt x="0" y="332"/>
                </a:lnTo>
                <a:cubicBezTo>
                  <a:pt x="0" y="323"/>
                  <a:pt x="0" y="323"/>
                  <a:pt x="0" y="323"/>
                </a:cubicBezTo>
                <a:lnTo>
                  <a:pt x="0" y="323"/>
                </a:lnTo>
                <a:lnTo>
                  <a:pt x="9" y="323"/>
                </a:lnTo>
                <a:lnTo>
                  <a:pt x="9" y="323"/>
                </a:lnTo>
                <a:lnTo>
                  <a:pt x="9" y="323"/>
                </a:lnTo>
                <a:lnTo>
                  <a:pt x="9" y="323"/>
                </a:lnTo>
                <a:cubicBezTo>
                  <a:pt x="9" y="314"/>
                  <a:pt x="9" y="314"/>
                  <a:pt x="9" y="314"/>
                </a:cubicBezTo>
                <a:lnTo>
                  <a:pt x="9" y="314"/>
                </a:lnTo>
                <a:cubicBezTo>
                  <a:pt x="395" y="8"/>
                  <a:pt x="395" y="8"/>
                  <a:pt x="395" y="8"/>
                </a:cubicBezTo>
                <a:cubicBezTo>
                  <a:pt x="404" y="0"/>
                  <a:pt x="422" y="8"/>
                  <a:pt x="431" y="17"/>
                </a:cubicBezTo>
                <a:cubicBezTo>
                  <a:pt x="440" y="27"/>
                  <a:pt x="440" y="44"/>
                  <a:pt x="431" y="53"/>
                </a:cubicBezTo>
                <a:cubicBezTo>
                  <a:pt x="72" y="332"/>
                  <a:pt x="72" y="332"/>
                  <a:pt x="72" y="332"/>
                </a:cubicBezTo>
                <a:cubicBezTo>
                  <a:pt x="431" y="611"/>
                  <a:pt x="431" y="611"/>
                  <a:pt x="431" y="611"/>
                </a:cubicBezTo>
                <a:cubicBezTo>
                  <a:pt x="440" y="629"/>
                  <a:pt x="440" y="638"/>
                  <a:pt x="431" y="6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7">
            <a:extLst>
              <a:ext uri="{FF2B5EF4-FFF2-40B4-BE49-F238E27FC236}">
                <a16:creationId xmlns:a16="http://schemas.microsoft.com/office/drawing/2014/main" id="{64D974F0-4ABD-5841-9384-C6366CC7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534" y="3885304"/>
            <a:ext cx="469620" cy="699735"/>
          </a:xfrm>
          <a:custGeom>
            <a:avLst/>
            <a:gdLst>
              <a:gd name="T0" fmla="*/ 440 w 441"/>
              <a:gd name="T1" fmla="*/ 333 h 658"/>
              <a:gd name="T2" fmla="*/ 440 w 441"/>
              <a:gd name="T3" fmla="*/ 333 h 658"/>
              <a:gd name="T4" fmla="*/ 440 w 441"/>
              <a:gd name="T5" fmla="*/ 333 h 658"/>
              <a:gd name="T6" fmla="*/ 440 w 441"/>
              <a:gd name="T7" fmla="*/ 333 h 658"/>
              <a:gd name="T8" fmla="*/ 440 w 441"/>
              <a:gd name="T9" fmla="*/ 333 h 658"/>
              <a:gd name="T10" fmla="*/ 440 w 441"/>
              <a:gd name="T11" fmla="*/ 333 h 658"/>
              <a:gd name="T12" fmla="*/ 440 w 441"/>
              <a:gd name="T13" fmla="*/ 333 h 658"/>
              <a:gd name="T14" fmla="*/ 440 w 441"/>
              <a:gd name="T15" fmla="*/ 333 h 658"/>
              <a:gd name="T16" fmla="*/ 440 w 441"/>
              <a:gd name="T17" fmla="*/ 342 h 658"/>
              <a:gd name="T18" fmla="*/ 440 w 441"/>
              <a:gd name="T19" fmla="*/ 342 h 658"/>
              <a:gd name="T20" fmla="*/ 440 w 441"/>
              <a:gd name="T21" fmla="*/ 342 h 658"/>
              <a:gd name="T22" fmla="*/ 440 w 441"/>
              <a:gd name="T23" fmla="*/ 342 h 658"/>
              <a:gd name="T24" fmla="*/ 440 w 441"/>
              <a:gd name="T25" fmla="*/ 342 h 658"/>
              <a:gd name="T26" fmla="*/ 431 w 441"/>
              <a:gd name="T27" fmla="*/ 342 h 658"/>
              <a:gd name="T28" fmla="*/ 431 w 441"/>
              <a:gd name="T29" fmla="*/ 342 h 658"/>
              <a:gd name="T30" fmla="*/ 431 w 441"/>
              <a:gd name="T31" fmla="*/ 351 h 658"/>
              <a:gd name="T32" fmla="*/ 431 w 441"/>
              <a:gd name="T33" fmla="*/ 351 h 658"/>
              <a:gd name="T34" fmla="*/ 431 w 441"/>
              <a:gd name="T35" fmla="*/ 351 h 658"/>
              <a:gd name="T36" fmla="*/ 45 w 441"/>
              <a:gd name="T37" fmla="*/ 657 h 658"/>
              <a:gd name="T38" fmla="*/ 27 w 441"/>
              <a:gd name="T39" fmla="*/ 657 h 658"/>
              <a:gd name="T40" fmla="*/ 9 w 441"/>
              <a:gd name="T41" fmla="*/ 648 h 658"/>
              <a:gd name="T42" fmla="*/ 9 w 441"/>
              <a:gd name="T43" fmla="*/ 612 h 658"/>
              <a:gd name="T44" fmla="*/ 368 w 441"/>
              <a:gd name="T45" fmla="*/ 333 h 658"/>
              <a:gd name="T46" fmla="*/ 9 w 441"/>
              <a:gd name="T47" fmla="*/ 54 h 658"/>
              <a:gd name="T48" fmla="*/ 9 w 441"/>
              <a:gd name="T49" fmla="*/ 9 h 658"/>
              <a:gd name="T50" fmla="*/ 45 w 441"/>
              <a:gd name="T51" fmla="*/ 9 h 658"/>
              <a:gd name="T52" fmla="*/ 431 w 441"/>
              <a:gd name="T53" fmla="*/ 306 h 658"/>
              <a:gd name="T54" fmla="*/ 431 w 441"/>
              <a:gd name="T55" fmla="*/ 315 h 658"/>
              <a:gd name="T56" fmla="*/ 431 w 441"/>
              <a:gd name="T57" fmla="*/ 315 h 658"/>
              <a:gd name="T58" fmla="*/ 431 w 441"/>
              <a:gd name="T59" fmla="*/ 315 h 658"/>
              <a:gd name="T60" fmla="*/ 440 w 441"/>
              <a:gd name="T61" fmla="*/ 315 h 658"/>
              <a:gd name="T62" fmla="*/ 440 w 441"/>
              <a:gd name="T63" fmla="*/ 315 h 658"/>
              <a:gd name="T64" fmla="*/ 440 w 441"/>
              <a:gd name="T65" fmla="*/ 324 h 658"/>
              <a:gd name="T66" fmla="*/ 440 w 441"/>
              <a:gd name="T67" fmla="*/ 324 h 658"/>
              <a:gd name="T68" fmla="*/ 440 w 441"/>
              <a:gd name="T69" fmla="*/ 324 h 658"/>
              <a:gd name="T70" fmla="*/ 440 w 441"/>
              <a:gd name="T71" fmla="*/ 324 h 658"/>
              <a:gd name="T72" fmla="*/ 440 w 441"/>
              <a:gd name="T73" fmla="*/ 324 h 658"/>
              <a:gd name="T74" fmla="*/ 440 w 441"/>
              <a:gd name="T75" fmla="*/ 324 h 658"/>
              <a:gd name="T76" fmla="*/ 440 w 441"/>
              <a:gd name="T77" fmla="*/ 324 h 658"/>
              <a:gd name="T78" fmla="*/ 440 w 441"/>
              <a:gd name="T79" fmla="*/ 324 h 658"/>
              <a:gd name="T80" fmla="*/ 440 w 441"/>
              <a:gd name="T81" fmla="*/ 333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1" h="658">
                <a:moveTo>
                  <a:pt x="440" y="333"/>
                </a:moveTo>
                <a:lnTo>
                  <a:pt x="440" y="333"/>
                </a:lnTo>
                <a:lnTo>
                  <a:pt x="440" y="333"/>
                </a:lnTo>
                <a:lnTo>
                  <a:pt x="440" y="333"/>
                </a:lnTo>
                <a:lnTo>
                  <a:pt x="440" y="333"/>
                </a:lnTo>
                <a:lnTo>
                  <a:pt x="440" y="333"/>
                </a:lnTo>
                <a:lnTo>
                  <a:pt x="440" y="333"/>
                </a:lnTo>
                <a:lnTo>
                  <a:pt x="440" y="333"/>
                </a:lnTo>
                <a:lnTo>
                  <a:pt x="440" y="342"/>
                </a:lnTo>
                <a:lnTo>
                  <a:pt x="440" y="342"/>
                </a:lnTo>
                <a:lnTo>
                  <a:pt x="440" y="342"/>
                </a:lnTo>
                <a:lnTo>
                  <a:pt x="440" y="342"/>
                </a:lnTo>
                <a:lnTo>
                  <a:pt x="440" y="342"/>
                </a:lnTo>
                <a:cubicBezTo>
                  <a:pt x="431" y="342"/>
                  <a:pt x="431" y="342"/>
                  <a:pt x="431" y="342"/>
                </a:cubicBezTo>
                <a:lnTo>
                  <a:pt x="431" y="342"/>
                </a:lnTo>
                <a:cubicBezTo>
                  <a:pt x="431" y="351"/>
                  <a:pt x="431" y="351"/>
                  <a:pt x="431" y="351"/>
                </a:cubicBezTo>
                <a:lnTo>
                  <a:pt x="431" y="351"/>
                </a:lnTo>
                <a:lnTo>
                  <a:pt x="431" y="351"/>
                </a:lnTo>
                <a:cubicBezTo>
                  <a:pt x="45" y="657"/>
                  <a:pt x="45" y="657"/>
                  <a:pt x="45" y="657"/>
                </a:cubicBezTo>
                <a:cubicBezTo>
                  <a:pt x="45" y="657"/>
                  <a:pt x="36" y="657"/>
                  <a:pt x="27" y="657"/>
                </a:cubicBezTo>
                <a:cubicBezTo>
                  <a:pt x="18" y="657"/>
                  <a:pt x="18" y="657"/>
                  <a:pt x="9" y="648"/>
                </a:cubicBezTo>
                <a:cubicBezTo>
                  <a:pt x="0" y="639"/>
                  <a:pt x="0" y="621"/>
                  <a:pt x="9" y="612"/>
                </a:cubicBezTo>
                <a:cubicBezTo>
                  <a:pt x="368" y="333"/>
                  <a:pt x="368" y="333"/>
                  <a:pt x="368" y="333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27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431" y="306"/>
                  <a:pt x="431" y="306"/>
                  <a:pt x="431" y="306"/>
                </a:cubicBezTo>
                <a:lnTo>
                  <a:pt x="431" y="315"/>
                </a:lnTo>
                <a:lnTo>
                  <a:pt x="431" y="315"/>
                </a:lnTo>
                <a:lnTo>
                  <a:pt x="431" y="315"/>
                </a:lnTo>
                <a:cubicBezTo>
                  <a:pt x="431" y="315"/>
                  <a:pt x="431" y="315"/>
                  <a:pt x="440" y="315"/>
                </a:cubicBezTo>
                <a:lnTo>
                  <a:pt x="440" y="315"/>
                </a:lnTo>
                <a:cubicBezTo>
                  <a:pt x="440" y="315"/>
                  <a:pt x="440" y="315"/>
                  <a:pt x="440" y="324"/>
                </a:cubicBezTo>
                <a:lnTo>
                  <a:pt x="440" y="324"/>
                </a:lnTo>
                <a:lnTo>
                  <a:pt x="440" y="324"/>
                </a:lnTo>
                <a:lnTo>
                  <a:pt x="440" y="324"/>
                </a:lnTo>
                <a:lnTo>
                  <a:pt x="440" y="324"/>
                </a:lnTo>
                <a:lnTo>
                  <a:pt x="440" y="324"/>
                </a:lnTo>
                <a:lnTo>
                  <a:pt x="440" y="324"/>
                </a:lnTo>
                <a:lnTo>
                  <a:pt x="440" y="324"/>
                </a:lnTo>
                <a:cubicBezTo>
                  <a:pt x="440" y="333"/>
                  <a:pt x="440" y="333"/>
                  <a:pt x="440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8">
            <a:extLst>
              <a:ext uri="{FF2B5EF4-FFF2-40B4-BE49-F238E27FC236}">
                <a16:creationId xmlns:a16="http://schemas.microsoft.com/office/drawing/2014/main" id="{7CBABC4D-E793-F743-BF40-04DC6FF3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583" y="10131251"/>
            <a:ext cx="356911" cy="28177"/>
          </a:xfrm>
          <a:custGeom>
            <a:avLst/>
            <a:gdLst>
              <a:gd name="T0" fmla="*/ 324 w 334"/>
              <a:gd name="T1" fmla="*/ 27 h 28"/>
              <a:gd name="T2" fmla="*/ 324 w 334"/>
              <a:gd name="T3" fmla="*/ 27 h 28"/>
              <a:gd name="T4" fmla="*/ 324 w 334"/>
              <a:gd name="T5" fmla="*/ 27 h 28"/>
              <a:gd name="T6" fmla="*/ 9 w 334"/>
              <a:gd name="T7" fmla="*/ 27 h 28"/>
              <a:gd name="T8" fmla="*/ 0 w 334"/>
              <a:gd name="T9" fmla="*/ 17 h 28"/>
              <a:gd name="T10" fmla="*/ 9 w 334"/>
              <a:gd name="T11" fmla="*/ 0 h 28"/>
              <a:gd name="T12" fmla="*/ 9 w 334"/>
              <a:gd name="T13" fmla="*/ 0 h 28"/>
              <a:gd name="T14" fmla="*/ 324 w 334"/>
              <a:gd name="T15" fmla="*/ 0 h 28"/>
              <a:gd name="T16" fmla="*/ 333 w 334"/>
              <a:gd name="T17" fmla="*/ 17 h 28"/>
              <a:gd name="T18" fmla="*/ 324 w 334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" h="28">
                <a:moveTo>
                  <a:pt x="324" y="27"/>
                </a:moveTo>
                <a:lnTo>
                  <a:pt x="324" y="27"/>
                </a:lnTo>
                <a:lnTo>
                  <a:pt x="32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7"/>
                </a:cubicBezTo>
                <a:cubicBezTo>
                  <a:pt x="0" y="8"/>
                  <a:pt x="0" y="0"/>
                  <a:pt x="9" y="0"/>
                </a:cubicBezTo>
                <a:lnTo>
                  <a:pt x="9" y="0"/>
                </a:lnTo>
                <a:cubicBezTo>
                  <a:pt x="324" y="0"/>
                  <a:pt x="324" y="0"/>
                  <a:pt x="324" y="0"/>
                </a:cubicBezTo>
                <a:cubicBezTo>
                  <a:pt x="333" y="0"/>
                  <a:pt x="333" y="8"/>
                  <a:pt x="333" y="17"/>
                </a:cubicBezTo>
                <a:cubicBezTo>
                  <a:pt x="333" y="27"/>
                  <a:pt x="333" y="27"/>
                  <a:pt x="32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9">
            <a:extLst>
              <a:ext uri="{FF2B5EF4-FFF2-40B4-BE49-F238E27FC236}">
                <a16:creationId xmlns:a16="http://schemas.microsoft.com/office/drawing/2014/main" id="{2F58C82D-37D1-554A-AF94-B82C2FF1D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291" y="9868263"/>
            <a:ext cx="845316" cy="295862"/>
          </a:xfrm>
          <a:custGeom>
            <a:avLst/>
            <a:gdLst>
              <a:gd name="T0" fmla="*/ 747 w 793"/>
              <a:gd name="T1" fmla="*/ 279 h 280"/>
              <a:gd name="T2" fmla="*/ 747 w 793"/>
              <a:gd name="T3" fmla="*/ 279 h 280"/>
              <a:gd name="T4" fmla="*/ 720 w 793"/>
              <a:gd name="T5" fmla="*/ 279 h 280"/>
              <a:gd name="T6" fmla="*/ 711 w 793"/>
              <a:gd name="T7" fmla="*/ 260 h 280"/>
              <a:gd name="T8" fmla="*/ 720 w 793"/>
              <a:gd name="T9" fmla="*/ 243 h 280"/>
              <a:gd name="T10" fmla="*/ 720 w 793"/>
              <a:gd name="T11" fmla="*/ 243 h 280"/>
              <a:gd name="T12" fmla="*/ 747 w 793"/>
              <a:gd name="T13" fmla="*/ 243 h 280"/>
              <a:gd name="T14" fmla="*/ 747 w 793"/>
              <a:gd name="T15" fmla="*/ 243 h 280"/>
              <a:gd name="T16" fmla="*/ 756 w 793"/>
              <a:gd name="T17" fmla="*/ 243 h 280"/>
              <a:gd name="T18" fmla="*/ 765 w 793"/>
              <a:gd name="T19" fmla="*/ 224 h 280"/>
              <a:gd name="T20" fmla="*/ 738 w 793"/>
              <a:gd name="T21" fmla="*/ 152 h 280"/>
              <a:gd name="T22" fmla="*/ 711 w 793"/>
              <a:gd name="T23" fmla="*/ 144 h 280"/>
              <a:gd name="T24" fmla="*/ 648 w 793"/>
              <a:gd name="T25" fmla="*/ 116 h 280"/>
              <a:gd name="T26" fmla="*/ 567 w 793"/>
              <a:gd name="T27" fmla="*/ 45 h 280"/>
              <a:gd name="T28" fmla="*/ 468 w 793"/>
              <a:gd name="T29" fmla="*/ 27 h 280"/>
              <a:gd name="T30" fmla="*/ 468 w 793"/>
              <a:gd name="T31" fmla="*/ 27 h 280"/>
              <a:gd name="T32" fmla="*/ 396 w 793"/>
              <a:gd name="T33" fmla="*/ 27 h 280"/>
              <a:gd name="T34" fmla="*/ 387 w 793"/>
              <a:gd name="T35" fmla="*/ 27 h 280"/>
              <a:gd name="T36" fmla="*/ 54 w 793"/>
              <a:gd name="T37" fmla="*/ 27 h 280"/>
              <a:gd name="T38" fmla="*/ 45 w 793"/>
              <a:gd name="T39" fmla="*/ 36 h 280"/>
              <a:gd name="T40" fmla="*/ 45 w 793"/>
              <a:gd name="T41" fmla="*/ 45 h 280"/>
              <a:gd name="T42" fmla="*/ 27 w 793"/>
              <a:gd name="T43" fmla="*/ 224 h 280"/>
              <a:gd name="T44" fmla="*/ 45 w 793"/>
              <a:gd name="T45" fmla="*/ 243 h 280"/>
              <a:gd name="T46" fmla="*/ 90 w 793"/>
              <a:gd name="T47" fmla="*/ 243 h 280"/>
              <a:gd name="T48" fmla="*/ 99 w 793"/>
              <a:gd name="T49" fmla="*/ 260 h 280"/>
              <a:gd name="T50" fmla="*/ 90 w 793"/>
              <a:gd name="T51" fmla="*/ 270 h 280"/>
              <a:gd name="T52" fmla="*/ 45 w 793"/>
              <a:gd name="T53" fmla="*/ 270 h 280"/>
              <a:gd name="T54" fmla="*/ 0 w 793"/>
              <a:gd name="T55" fmla="*/ 224 h 280"/>
              <a:gd name="T56" fmla="*/ 0 w 793"/>
              <a:gd name="T57" fmla="*/ 224 h 280"/>
              <a:gd name="T58" fmla="*/ 18 w 793"/>
              <a:gd name="T59" fmla="*/ 36 h 280"/>
              <a:gd name="T60" fmla="*/ 54 w 793"/>
              <a:gd name="T61" fmla="*/ 0 h 280"/>
              <a:gd name="T62" fmla="*/ 387 w 793"/>
              <a:gd name="T63" fmla="*/ 0 h 280"/>
              <a:gd name="T64" fmla="*/ 396 w 793"/>
              <a:gd name="T65" fmla="*/ 0 h 280"/>
              <a:gd name="T66" fmla="*/ 468 w 793"/>
              <a:gd name="T67" fmla="*/ 0 h 280"/>
              <a:gd name="T68" fmla="*/ 468 w 793"/>
              <a:gd name="T69" fmla="*/ 0 h 280"/>
              <a:gd name="T70" fmla="*/ 585 w 793"/>
              <a:gd name="T71" fmla="*/ 27 h 280"/>
              <a:gd name="T72" fmla="*/ 675 w 793"/>
              <a:gd name="T73" fmla="*/ 99 h 280"/>
              <a:gd name="T74" fmla="*/ 711 w 793"/>
              <a:gd name="T75" fmla="*/ 116 h 280"/>
              <a:gd name="T76" fmla="*/ 747 w 793"/>
              <a:gd name="T77" fmla="*/ 126 h 280"/>
              <a:gd name="T78" fmla="*/ 792 w 793"/>
              <a:gd name="T79" fmla="*/ 224 h 280"/>
              <a:gd name="T80" fmla="*/ 783 w 793"/>
              <a:gd name="T81" fmla="*/ 260 h 280"/>
              <a:gd name="T82" fmla="*/ 747 w 793"/>
              <a:gd name="T83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93" h="280">
                <a:moveTo>
                  <a:pt x="747" y="279"/>
                </a:moveTo>
                <a:lnTo>
                  <a:pt x="747" y="279"/>
                </a:lnTo>
                <a:cubicBezTo>
                  <a:pt x="720" y="279"/>
                  <a:pt x="720" y="279"/>
                  <a:pt x="720" y="279"/>
                </a:cubicBezTo>
                <a:cubicBezTo>
                  <a:pt x="711" y="279"/>
                  <a:pt x="711" y="270"/>
                  <a:pt x="711" y="260"/>
                </a:cubicBezTo>
                <a:cubicBezTo>
                  <a:pt x="711" y="251"/>
                  <a:pt x="711" y="243"/>
                  <a:pt x="720" y="243"/>
                </a:cubicBezTo>
                <a:lnTo>
                  <a:pt x="720" y="243"/>
                </a:lnTo>
                <a:cubicBezTo>
                  <a:pt x="747" y="243"/>
                  <a:pt x="747" y="243"/>
                  <a:pt x="747" y="243"/>
                </a:cubicBezTo>
                <a:lnTo>
                  <a:pt x="747" y="243"/>
                </a:lnTo>
                <a:lnTo>
                  <a:pt x="756" y="243"/>
                </a:lnTo>
                <a:cubicBezTo>
                  <a:pt x="765" y="234"/>
                  <a:pt x="765" y="234"/>
                  <a:pt x="765" y="224"/>
                </a:cubicBezTo>
                <a:cubicBezTo>
                  <a:pt x="756" y="171"/>
                  <a:pt x="747" y="162"/>
                  <a:pt x="738" y="152"/>
                </a:cubicBezTo>
                <a:cubicBezTo>
                  <a:pt x="729" y="152"/>
                  <a:pt x="720" y="152"/>
                  <a:pt x="711" y="144"/>
                </a:cubicBezTo>
                <a:cubicBezTo>
                  <a:pt x="693" y="144"/>
                  <a:pt x="675" y="144"/>
                  <a:pt x="648" y="116"/>
                </a:cubicBezTo>
                <a:cubicBezTo>
                  <a:pt x="621" y="80"/>
                  <a:pt x="594" y="63"/>
                  <a:pt x="567" y="45"/>
                </a:cubicBezTo>
                <a:cubicBezTo>
                  <a:pt x="540" y="36"/>
                  <a:pt x="504" y="27"/>
                  <a:pt x="468" y="27"/>
                </a:cubicBezTo>
                <a:lnTo>
                  <a:pt x="468" y="27"/>
                </a:lnTo>
                <a:cubicBezTo>
                  <a:pt x="450" y="27"/>
                  <a:pt x="414" y="27"/>
                  <a:pt x="396" y="27"/>
                </a:cubicBezTo>
                <a:cubicBezTo>
                  <a:pt x="387" y="27"/>
                  <a:pt x="387" y="27"/>
                  <a:pt x="387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45" y="27"/>
                  <a:pt x="45" y="36"/>
                  <a:pt x="45" y="36"/>
                </a:cubicBezTo>
                <a:cubicBezTo>
                  <a:pt x="45" y="45"/>
                  <a:pt x="45" y="45"/>
                  <a:pt x="45" y="45"/>
                </a:cubicBezTo>
                <a:cubicBezTo>
                  <a:pt x="27" y="224"/>
                  <a:pt x="27" y="224"/>
                  <a:pt x="27" y="224"/>
                </a:cubicBezTo>
                <a:cubicBezTo>
                  <a:pt x="27" y="234"/>
                  <a:pt x="36" y="243"/>
                  <a:pt x="45" y="243"/>
                </a:cubicBezTo>
                <a:cubicBezTo>
                  <a:pt x="90" y="243"/>
                  <a:pt x="90" y="243"/>
                  <a:pt x="90" y="243"/>
                </a:cubicBezTo>
                <a:cubicBezTo>
                  <a:pt x="99" y="243"/>
                  <a:pt x="99" y="251"/>
                  <a:pt x="99" y="260"/>
                </a:cubicBezTo>
                <a:cubicBezTo>
                  <a:pt x="99" y="260"/>
                  <a:pt x="99" y="270"/>
                  <a:pt x="90" y="270"/>
                </a:cubicBezTo>
                <a:cubicBezTo>
                  <a:pt x="45" y="270"/>
                  <a:pt x="45" y="270"/>
                  <a:pt x="45" y="270"/>
                </a:cubicBezTo>
                <a:cubicBezTo>
                  <a:pt x="18" y="270"/>
                  <a:pt x="0" y="251"/>
                  <a:pt x="0" y="224"/>
                </a:cubicBezTo>
                <a:lnTo>
                  <a:pt x="0" y="224"/>
                </a:lnTo>
                <a:cubicBezTo>
                  <a:pt x="18" y="36"/>
                  <a:pt x="18" y="36"/>
                  <a:pt x="18" y="36"/>
                </a:cubicBezTo>
                <a:cubicBezTo>
                  <a:pt x="18" y="18"/>
                  <a:pt x="36" y="0"/>
                  <a:pt x="54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14" y="0"/>
                  <a:pt x="450" y="0"/>
                  <a:pt x="468" y="0"/>
                </a:cubicBezTo>
                <a:lnTo>
                  <a:pt x="468" y="0"/>
                </a:lnTo>
                <a:cubicBezTo>
                  <a:pt x="513" y="0"/>
                  <a:pt x="549" y="9"/>
                  <a:pt x="585" y="27"/>
                </a:cubicBezTo>
                <a:cubicBezTo>
                  <a:pt x="612" y="36"/>
                  <a:pt x="639" y="63"/>
                  <a:pt x="675" y="99"/>
                </a:cubicBezTo>
                <a:cubicBezTo>
                  <a:pt x="684" y="116"/>
                  <a:pt x="702" y="116"/>
                  <a:pt x="711" y="116"/>
                </a:cubicBezTo>
                <a:cubicBezTo>
                  <a:pt x="720" y="126"/>
                  <a:pt x="738" y="126"/>
                  <a:pt x="747" y="126"/>
                </a:cubicBezTo>
                <a:cubicBezTo>
                  <a:pt x="774" y="135"/>
                  <a:pt x="783" y="171"/>
                  <a:pt x="792" y="224"/>
                </a:cubicBezTo>
                <a:cubicBezTo>
                  <a:pt x="792" y="234"/>
                  <a:pt x="792" y="251"/>
                  <a:pt x="783" y="260"/>
                </a:cubicBezTo>
                <a:cubicBezTo>
                  <a:pt x="774" y="270"/>
                  <a:pt x="756" y="270"/>
                  <a:pt x="747" y="2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0">
            <a:extLst>
              <a:ext uri="{FF2B5EF4-FFF2-40B4-BE49-F238E27FC236}">
                <a16:creationId xmlns:a16="http://schemas.microsoft.com/office/drawing/2014/main" id="{3E3658AE-855F-A448-8738-C1DC9F9E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480" y="9910531"/>
            <a:ext cx="173761" cy="117404"/>
          </a:xfrm>
          <a:custGeom>
            <a:avLst/>
            <a:gdLst>
              <a:gd name="T0" fmla="*/ 144 w 163"/>
              <a:gd name="T1" fmla="*/ 108 h 109"/>
              <a:gd name="T2" fmla="*/ 144 w 163"/>
              <a:gd name="T3" fmla="*/ 108 h 109"/>
              <a:gd name="T4" fmla="*/ 144 w 163"/>
              <a:gd name="T5" fmla="*/ 108 h 109"/>
              <a:gd name="T6" fmla="*/ 72 w 163"/>
              <a:gd name="T7" fmla="*/ 99 h 109"/>
              <a:gd name="T8" fmla="*/ 9 w 163"/>
              <a:gd name="T9" fmla="*/ 90 h 109"/>
              <a:gd name="T10" fmla="*/ 0 w 163"/>
              <a:gd name="T11" fmla="*/ 80 h 109"/>
              <a:gd name="T12" fmla="*/ 0 w 163"/>
              <a:gd name="T13" fmla="*/ 9 h 109"/>
              <a:gd name="T14" fmla="*/ 9 w 163"/>
              <a:gd name="T15" fmla="*/ 0 h 109"/>
              <a:gd name="T16" fmla="*/ 9 w 163"/>
              <a:gd name="T17" fmla="*/ 0 h 109"/>
              <a:gd name="T18" fmla="*/ 63 w 163"/>
              <a:gd name="T19" fmla="*/ 9 h 109"/>
              <a:gd name="T20" fmla="*/ 126 w 163"/>
              <a:gd name="T21" fmla="*/ 54 h 109"/>
              <a:gd name="T22" fmla="*/ 153 w 163"/>
              <a:gd name="T23" fmla="*/ 90 h 109"/>
              <a:gd name="T24" fmla="*/ 153 w 163"/>
              <a:gd name="T25" fmla="*/ 99 h 109"/>
              <a:gd name="T26" fmla="*/ 144 w 163"/>
              <a:gd name="T27" fmla="*/ 108 h 109"/>
              <a:gd name="T28" fmla="*/ 18 w 163"/>
              <a:gd name="T29" fmla="*/ 72 h 109"/>
              <a:gd name="T30" fmla="*/ 18 w 163"/>
              <a:gd name="T31" fmla="*/ 72 h 109"/>
              <a:gd name="T32" fmla="*/ 81 w 163"/>
              <a:gd name="T33" fmla="*/ 80 h 109"/>
              <a:gd name="T34" fmla="*/ 126 w 163"/>
              <a:gd name="T35" fmla="*/ 80 h 109"/>
              <a:gd name="T36" fmla="*/ 54 w 163"/>
              <a:gd name="T37" fmla="*/ 27 h 109"/>
              <a:gd name="T38" fmla="*/ 18 w 163"/>
              <a:gd name="T39" fmla="*/ 18 h 109"/>
              <a:gd name="T40" fmla="*/ 18 w 163"/>
              <a:gd name="T41" fmla="*/ 7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09">
                <a:moveTo>
                  <a:pt x="144" y="108"/>
                </a:moveTo>
                <a:lnTo>
                  <a:pt x="144" y="108"/>
                </a:lnTo>
                <a:lnTo>
                  <a:pt x="144" y="108"/>
                </a:lnTo>
                <a:cubicBezTo>
                  <a:pt x="126" y="108"/>
                  <a:pt x="99" y="99"/>
                  <a:pt x="72" y="99"/>
                </a:cubicBezTo>
                <a:cubicBezTo>
                  <a:pt x="54" y="90"/>
                  <a:pt x="27" y="90"/>
                  <a:pt x="9" y="90"/>
                </a:cubicBezTo>
                <a:cubicBezTo>
                  <a:pt x="0" y="90"/>
                  <a:pt x="0" y="90"/>
                  <a:pt x="0" y="8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27" y="0"/>
                  <a:pt x="45" y="9"/>
                  <a:pt x="63" y="9"/>
                </a:cubicBezTo>
                <a:cubicBezTo>
                  <a:pt x="90" y="27"/>
                  <a:pt x="108" y="44"/>
                  <a:pt x="126" y="54"/>
                </a:cubicBezTo>
                <a:cubicBezTo>
                  <a:pt x="126" y="63"/>
                  <a:pt x="153" y="80"/>
                  <a:pt x="153" y="90"/>
                </a:cubicBezTo>
                <a:cubicBezTo>
                  <a:pt x="162" y="90"/>
                  <a:pt x="153" y="99"/>
                  <a:pt x="153" y="99"/>
                </a:cubicBezTo>
                <a:cubicBezTo>
                  <a:pt x="153" y="99"/>
                  <a:pt x="153" y="108"/>
                  <a:pt x="144" y="108"/>
                </a:cubicBezTo>
                <a:close/>
                <a:moveTo>
                  <a:pt x="18" y="72"/>
                </a:moveTo>
                <a:lnTo>
                  <a:pt x="18" y="72"/>
                </a:lnTo>
                <a:cubicBezTo>
                  <a:pt x="36" y="72"/>
                  <a:pt x="54" y="80"/>
                  <a:pt x="81" y="80"/>
                </a:cubicBezTo>
                <a:cubicBezTo>
                  <a:pt x="99" y="80"/>
                  <a:pt x="117" y="80"/>
                  <a:pt x="126" y="80"/>
                </a:cubicBezTo>
                <a:cubicBezTo>
                  <a:pt x="108" y="72"/>
                  <a:pt x="81" y="44"/>
                  <a:pt x="54" y="27"/>
                </a:cubicBezTo>
                <a:cubicBezTo>
                  <a:pt x="45" y="27"/>
                  <a:pt x="27" y="18"/>
                  <a:pt x="18" y="18"/>
                </a:cubicBezTo>
                <a:lnTo>
                  <a:pt x="18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1">
            <a:extLst>
              <a:ext uri="{FF2B5EF4-FFF2-40B4-BE49-F238E27FC236}">
                <a16:creationId xmlns:a16="http://schemas.microsoft.com/office/drawing/2014/main" id="{98E9441D-2922-0D40-8689-9FFB18A9B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480" y="10023240"/>
            <a:ext cx="46962" cy="18785"/>
          </a:xfrm>
          <a:custGeom>
            <a:avLst/>
            <a:gdLst>
              <a:gd name="T0" fmla="*/ 36 w 46"/>
              <a:gd name="T1" fmla="*/ 18 h 19"/>
              <a:gd name="T2" fmla="*/ 36 w 46"/>
              <a:gd name="T3" fmla="*/ 18 h 19"/>
              <a:gd name="T4" fmla="*/ 9 w 46"/>
              <a:gd name="T5" fmla="*/ 18 h 19"/>
              <a:gd name="T6" fmla="*/ 0 w 46"/>
              <a:gd name="T7" fmla="*/ 8 h 19"/>
              <a:gd name="T8" fmla="*/ 9 w 46"/>
              <a:gd name="T9" fmla="*/ 0 h 19"/>
              <a:gd name="T10" fmla="*/ 36 w 46"/>
              <a:gd name="T11" fmla="*/ 0 h 19"/>
              <a:gd name="T12" fmla="*/ 45 w 46"/>
              <a:gd name="T13" fmla="*/ 8 h 19"/>
              <a:gd name="T14" fmla="*/ 36 w 46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9">
                <a:moveTo>
                  <a:pt x="36" y="18"/>
                </a:moveTo>
                <a:lnTo>
                  <a:pt x="36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8"/>
                  <a:pt x="45" y="8"/>
                </a:cubicBezTo>
                <a:cubicBezTo>
                  <a:pt x="45" y="18"/>
                  <a:pt x="45" y="18"/>
                  <a:pt x="36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2">
            <a:extLst>
              <a:ext uri="{FF2B5EF4-FFF2-40B4-BE49-F238E27FC236}">
                <a16:creationId xmlns:a16="http://schemas.microsoft.com/office/drawing/2014/main" id="{276A3FC2-E8C3-B24F-9714-067D4D24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2189" y="10079594"/>
            <a:ext cx="126799" cy="126796"/>
          </a:xfrm>
          <a:custGeom>
            <a:avLst/>
            <a:gdLst>
              <a:gd name="T0" fmla="*/ 54 w 118"/>
              <a:gd name="T1" fmla="*/ 116 h 117"/>
              <a:gd name="T2" fmla="*/ 54 w 118"/>
              <a:gd name="T3" fmla="*/ 116 h 117"/>
              <a:gd name="T4" fmla="*/ 0 w 118"/>
              <a:gd name="T5" fmla="*/ 62 h 117"/>
              <a:gd name="T6" fmla="*/ 54 w 118"/>
              <a:gd name="T7" fmla="*/ 0 h 117"/>
              <a:gd name="T8" fmla="*/ 117 w 118"/>
              <a:gd name="T9" fmla="*/ 62 h 117"/>
              <a:gd name="T10" fmla="*/ 54 w 118"/>
              <a:gd name="T11" fmla="*/ 116 h 117"/>
              <a:gd name="T12" fmla="*/ 54 w 118"/>
              <a:gd name="T13" fmla="*/ 26 h 117"/>
              <a:gd name="T14" fmla="*/ 54 w 118"/>
              <a:gd name="T15" fmla="*/ 26 h 117"/>
              <a:gd name="T16" fmla="*/ 27 w 118"/>
              <a:gd name="T17" fmla="*/ 62 h 117"/>
              <a:gd name="T18" fmla="*/ 54 w 118"/>
              <a:gd name="T19" fmla="*/ 89 h 117"/>
              <a:gd name="T20" fmla="*/ 90 w 118"/>
              <a:gd name="T21" fmla="*/ 62 h 117"/>
              <a:gd name="T22" fmla="*/ 54 w 118"/>
              <a:gd name="T23" fmla="*/ 2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54" y="116"/>
                </a:moveTo>
                <a:lnTo>
                  <a:pt x="54" y="116"/>
                </a:lnTo>
                <a:cubicBezTo>
                  <a:pt x="27" y="116"/>
                  <a:pt x="0" y="89"/>
                  <a:pt x="0" y="62"/>
                </a:cubicBezTo>
                <a:cubicBezTo>
                  <a:pt x="0" y="26"/>
                  <a:pt x="27" y="0"/>
                  <a:pt x="54" y="0"/>
                </a:cubicBezTo>
                <a:cubicBezTo>
                  <a:pt x="90" y="0"/>
                  <a:pt x="117" y="26"/>
                  <a:pt x="117" y="62"/>
                </a:cubicBezTo>
                <a:cubicBezTo>
                  <a:pt x="117" y="89"/>
                  <a:pt x="90" y="116"/>
                  <a:pt x="54" y="116"/>
                </a:cubicBezTo>
                <a:close/>
                <a:moveTo>
                  <a:pt x="54" y="26"/>
                </a:moveTo>
                <a:lnTo>
                  <a:pt x="54" y="26"/>
                </a:lnTo>
                <a:cubicBezTo>
                  <a:pt x="36" y="26"/>
                  <a:pt x="27" y="45"/>
                  <a:pt x="27" y="62"/>
                </a:cubicBezTo>
                <a:cubicBezTo>
                  <a:pt x="27" y="72"/>
                  <a:pt x="36" y="89"/>
                  <a:pt x="54" y="89"/>
                </a:cubicBezTo>
                <a:cubicBezTo>
                  <a:pt x="72" y="89"/>
                  <a:pt x="90" y="72"/>
                  <a:pt x="90" y="62"/>
                </a:cubicBezTo>
                <a:cubicBezTo>
                  <a:pt x="90" y="45"/>
                  <a:pt x="72" y="26"/>
                  <a:pt x="54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3">
            <a:extLst>
              <a:ext uri="{FF2B5EF4-FFF2-40B4-BE49-F238E27FC236}">
                <a16:creationId xmlns:a16="http://schemas.microsoft.com/office/drawing/2014/main" id="{711C90A6-7DA5-4A4A-8593-F415F1ED6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392" y="10079594"/>
            <a:ext cx="126799" cy="126796"/>
          </a:xfrm>
          <a:custGeom>
            <a:avLst/>
            <a:gdLst>
              <a:gd name="T0" fmla="*/ 54 w 118"/>
              <a:gd name="T1" fmla="*/ 116 h 117"/>
              <a:gd name="T2" fmla="*/ 54 w 118"/>
              <a:gd name="T3" fmla="*/ 116 h 117"/>
              <a:gd name="T4" fmla="*/ 0 w 118"/>
              <a:gd name="T5" fmla="*/ 62 h 117"/>
              <a:gd name="T6" fmla="*/ 54 w 118"/>
              <a:gd name="T7" fmla="*/ 0 h 117"/>
              <a:gd name="T8" fmla="*/ 117 w 118"/>
              <a:gd name="T9" fmla="*/ 62 h 117"/>
              <a:gd name="T10" fmla="*/ 54 w 118"/>
              <a:gd name="T11" fmla="*/ 116 h 117"/>
              <a:gd name="T12" fmla="*/ 54 w 118"/>
              <a:gd name="T13" fmla="*/ 26 h 117"/>
              <a:gd name="T14" fmla="*/ 54 w 118"/>
              <a:gd name="T15" fmla="*/ 26 h 117"/>
              <a:gd name="T16" fmla="*/ 27 w 118"/>
              <a:gd name="T17" fmla="*/ 62 h 117"/>
              <a:gd name="T18" fmla="*/ 54 w 118"/>
              <a:gd name="T19" fmla="*/ 89 h 117"/>
              <a:gd name="T20" fmla="*/ 90 w 118"/>
              <a:gd name="T21" fmla="*/ 62 h 117"/>
              <a:gd name="T22" fmla="*/ 54 w 118"/>
              <a:gd name="T23" fmla="*/ 2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54" y="116"/>
                </a:moveTo>
                <a:lnTo>
                  <a:pt x="54" y="116"/>
                </a:lnTo>
                <a:cubicBezTo>
                  <a:pt x="18" y="116"/>
                  <a:pt x="0" y="89"/>
                  <a:pt x="0" y="62"/>
                </a:cubicBezTo>
                <a:cubicBezTo>
                  <a:pt x="0" y="26"/>
                  <a:pt x="18" y="0"/>
                  <a:pt x="54" y="0"/>
                </a:cubicBezTo>
                <a:cubicBezTo>
                  <a:pt x="90" y="0"/>
                  <a:pt x="117" y="26"/>
                  <a:pt x="117" y="62"/>
                </a:cubicBezTo>
                <a:cubicBezTo>
                  <a:pt x="117" y="89"/>
                  <a:pt x="90" y="116"/>
                  <a:pt x="54" y="116"/>
                </a:cubicBezTo>
                <a:close/>
                <a:moveTo>
                  <a:pt x="54" y="26"/>
                </a:moveTo>
                <a:lnTo>
                  <a:pt x="54" y="26"/>
                </a:lnTo>
                <a:cubicBezTo>
                  <a:pt x="36" y="26"/>
                  <a:pt x="27" y="45"/>
                  <a:pt x="27" y="62"/>
                </a:cubicBezTo>
                <a:cubicBezTo>
                  <a:pt x="27" y="72"/>
                  <a:pt x="36" y="89"/>
                  <a:pt x="54" y="89"/>
                </a:cubicBezTo>
                <a:cubicBezTo>
                  <a:pt x="72" y="89"/>
                  <a:pt x="90" y="72"/>
                  <a:pt x="90" y="62"/>
                </a:cubicBezTo>
                <a:cubicBezTo>
                  <a:pt x="90" y="45"/>
                  <a:pt x="72" y="26"/>
                  <a:pt x="54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4">
            <a:extLst>
              <a:ext uri="{FF2B5EF4-FFF2-40B4-BE49-F238E27FC236}">
                <a16:creationId xmlns:a16="http://schemas.microsoft.com/office/drawing/2014/main" id="{B49ECCCC-99D0-4744-9B4E-30C8F241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8988" y="10098379"/>
            <a:ext cx="89226" cy="23480"/>
          </a:xfrm>
          <a:custGeom>
            <a:avLst/>
            <a:gdLst>
              <a:gd name="T0" fmla="*/ 72 w 82"/>
              <a:gd name="T1" fmla="*/ 19 h 20"/>
              <a:gd name="T2" fmla="*/ 72 w 82"/>
              <a:gd name="T3" fmla="*/ 19 h 20"/>
              <a:gd name="T4" fmla="*/ 72 w 82"/>
              <a:gd name="T5" fmla="*/ 19 h 20"/>
              <a:gd name="T6" fmla="*/ 9 w 82"/>
              <a:gd name="T7" fmla="*/ 19 h 20"/>
              <a:gd name="T8" fmla="*/ 0 w 82"/>
              <a:gd name="T9" fmla="*/ 0 h 20"/>
              <a:gd name="T10" fmla="*/ 9 w 82"/>
              <a:gd name="T11" fmla="*/ 0 h 20"/>
              <a:gd name="T12" fmla="*/ 72 w 82"/>
              <a:gd name="T13" fmla="*/ 0 h 20"/>
              <a:gd name="T14" fmla="*/ 81 w 82"/>
              <a:gd name="T15" fmla="*/ 9 h 20"/>
              <a:gd name="T16" fmla="*/ 72 w 82"/>
              <a:gd name="T17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0">
                <a:moveTo>
                  <a:pt x="72" y="19"/>
                </a:moveTo>
                <a:lnTo>
                  <a:pt x="72" y="19"/>
                </a:lnTo>
                <a:lnTo>
                  <a:pt x="72" y="19"/>
                </a:lnTo>
                <a:cubicBezTo>
                  <a:pt x="9" y="19"/>
                  <a:pt x="9" y="19"/>
                  <a:pt x="9" y="19"/>
                </a:cubicBezTo>
                <a:cubicBezTo>
                  <a:pt x="9" y="9"/>
                  <a:pt x="0" y="9"/>
                  <a:pt x="0" y="0"/>
                </a:cubicBezTo>
                <a:lnTo>
                  <a:pt x="9" y="0"/>
                </a:ln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81" y="9"/>
                </a:cubicBezTo>
                <a:cubicBezTo>
                  <a:pt x="81" y="9"/>
                  <a:pt x="81" y="19"/>
                  <a:pt x="72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5">
            <a:extLst>
              <a:ext uri="{FF2B5EF4-FFF2-40B4-BE49-F238E27FC236}">
                <a16:creationId xmlns:a16="http://schemas.microsoft.com/office/drawing/2014/main" id="{5240D44B-FB30-9248-8C45-EBA7F7A3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191" y="10079594"/>
            <a:ext cx="366304" cy="28177"/>
          </a:xfrm>
          <a:custGeom>
            <a:avLst/>
            <a:gdLst>
              <a:gd name="T0" fmla="*/ 333 w 343"/>
              <a:gd name="T1" fmla="*/ 26 h 27"/>
              <a:gd name="T2" fmla="*/ 333 w 343"/>
              <a:gd name="T3" fmla="*/ 26 h 27"/>
              <a:gd name="T4" fmla="*/ 333 w 343"/>
              <a:gd name="T5" fmla="*/ 26 h 27"/>
              <a:gd name="T6" fmla="*/ 9 w 343"/>
              <a:gd name="T7" fmla="*/ 17 h 27"/>
              <a:gd name="T8" fmla="*/ 0 w 343"/>
              <a:gd name="T9" fmla="*/ 9 h 27"/>
              <a:gd name="T10" fmla="*/ 9 w 343"/>
              <a:gd name="T11" fmla="*/ 0 h 27"/>
              <a:gd name="T12" fmla="*/ 9 w 343"/>
              <a:gd name="T13" fmla="*/ 0 h 27"/>
              <a:gd name="T14" fmla="*/ 333 w 343"/>
              <a:gd name="T15" fmla="*/ 9 h 27"/>
              <a:gd name="T16" fmla="*/ 342 w 343"/>
              <a:gd name="T17" fmla="*/ 17 h 27"/>
              <a:gd name="T18" fmla="*/ 333 w 343"/>
              <a:gd name="T1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27">
                <a:moveTo>
                  <a:pt x="333" y="26"/>
                </a:moveTo>
                <a:lnTo>
                  <a:pt x="333" y="26"/>
                </a:lnTo>
                <a:lnTo>
                  <a:pt x="333" y="26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0" y="17"/>
                  <a:pt x="0" y="9"/>
                </a:cubicBezTo>
                <a:lnTo>
                  <a:pt x="9" y="0"/>
                </a:lnTo>
                <a:lnTo>
                  <a:pt x="9" y="0"/>
                </a:lnTo>
                <a:cubicBezTo>
                  <a:pt x="333" y="9"/>
                  <a:pt x="333" y="9"/>
                  <a:pt x="333" y="9"/>
                </a:cubicBezTo>
                <a:lnTo>
                  <a:pt x="342" y="17"/>
                </a:lnTo>
                <a:cubicBezTo>
                  <a:pt x="342" y="26"/>
                  <a:pt x="333" y="26"/>
                  <a:pt x="33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6">
            <a:extLst>
              <a:ext uri="{FF2B5EF4-FFF2-40B4-BE49-F238E27FC236}">
                <a16:creationId xmlns:a16="http://schemas.microsoft.com/office/drawing/2014/main" id="{133FD475-4B40-DF4A-B69D-8B7168056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075" y="10070202"/>
            <a:ext cx="98622" cy="28177"/>
          </a:xfrm>
          <a:custGeom>
            <a:avLst/>
            <a:gdLst>
              <a:gd name="T0" fmla="*/ 81 w 91"/>
              <a:gd name="T1" fmla="*/ 27 h 28"/>
              <a:gd name="T2" fmla="*/ 81 w 91"/>
              <a:gd name="T3" fmla="*/ 27 h 28"/>
              <a:gd name="T4" fmla="*/ 81 w 91"/>
              <a:gd name="T5" fmla="*/ 27 h 28"/>
              <a:gd name="T6" fmla="*/ 9 w 91"/>
              <a:gd name="T7" fmla="*/ 19 h 28"/>
              <a:gd name="T8" fmla="*/ 0 w 91"/>
              <a:gd name="T9" fmla="*/ 10 h 28"/>
              <a:gd name="T10" fmla="*/ 9 w 91"/>
              <a:gd name="T11" fmla="*/ 0 h 28"/>
              <a:gd name="T12" fmla="*/ 9 w 91"/>
              <a:gd name="T13" fmla="*/ 0 h 28"/>
              <a:gd name="T14" fmla="*/ 81 w 91"/>
              <a:gd name="T15" fmla="*/ 10 h 28"/>
              <a:gd name="T16" fmla="*/ 90 w 91"/>
              <a:gd name="T17" fmla="*/ 19 h 28"/>
              <a:gd name="T18" fmla="*/ 81 w 91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28">
                <a:moveTo>
                  <a:pt x="81" y="27"/>
                </a:moveTo>
                <a:lnTo>
                  <a:pt x="81" y="27"/>
                </a:lnTo>
                <a:lnTo>
                  <a:pt x="81" y="27"/>
                </a:lnTo>
                <a:cubicBezTo>
                  <a:pt x="9" y="19"/>
                  <a:pt x="9" y="19"/>
                  <a:pt x="9" y="19"/>
                </a:cubicBezTo>
                <a:cubicBezTo>
                  <a:pt x="0" y="19"/>
                  <a:pt x="0" y="19"/>
                  <a:pt x="0" y="10"/>
                </a:cubicBezTo>
                <a:cubicBezTo>
                  <a:pt x="0" y="10"/>
                  <a:pt x="0" y="0"/>
                  <a:pt x="9" y="0"/>
                </a:cubicBezTo>
                <a:lnTo>
                  <a:pt x="9" y="0"/>
                </a:lnTo>
                <a:cubicBezTo>
                  <a:pt x="81" y="10"/>
                  <a:pt x="81" y="10"/>
                  <a:pt x="81" y="10"/>
                </a:cubicBezTo>
                <a:cubicBezTo>
                  <a:pt x="90" y="10"/>
                  <a:pt x="90" y="10"/>
                  <a:pt x="90" y="19"/>
                </a:cubicBezTo>
                <a:cubicBezTo>
                  <a:pt x="90" y="19"/>
                  <a:pt x="90" y="27"/>
                  <a:pt x="8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7">
            <a:extLst>
              <a:ext uri="{FF2B5EF4-FFF2-40B4-BE49-F238E27FC236}">
                <a16:creationId xmlns:a16="http://schemas.microsoft.com/office/drawing/2014/main" id="{68A25104-3C64-674F-A06C-0DAAA3E3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3621" y="5848316"/>
            <a:ext cx="28177" cy="413266"/>
          </a:xfrm>
          <a:custGeom>
            <a:avLst/>
            <a:gdLst>
              <a:gd name="T0" fmla="*/ 9 w 28"/>
              <a:gd name="T1" fmla="*/ 387 h 388"/>
              <a:gd name="T2" fmla="*/ 9 w 28"/>
              <a:gd name="T3" fmla="*/ 387 h 388"/>
              <a:gd name="T4" fmla="*/ 0 w 28"/>
              <a:gd name="T5" fmla="*/ 369 h 388"/>
              <a:gd name="T6" fmla="*/ 0 w 28"/>
              <a:gd name="T7" fmla="*/ 18 h 388"/>
              <a:gd name="T8" fmla="*/ 9 w 28"/>
              <a:gd name="T9" fmla="*/ 0 h 388"/>
              <a:gd name="T10" fmla="*/ 27 w 28"/>
              <a:gd name="T11" fmla="*/ 18 h 388"/>
              <a:gd name="T12" fmla="*/ 27 w 28"/>
              <a:gd name="T13" fmla="*/ 369 h 388"/>
              <a:gd name="T14" fmla="*/ 9 w 28"/>
              <a:gd name="T15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8">
                <a:moveTo>
                  <a:pt x="9" y="387"/>
                </a:moveTo>
                <a:lnTo>
                  <a:pt x="9" y="387"/>
                </a:lnTo>
                <a:cubicBezTo>
                  <a:pt x="9" y="387"/>
                  <a:pt x="0" y="378"/>
                  <a:pt x="0" y="36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9"/>
                  <a:pt x="27" y="369"/>
                  <a:pt x="27" y="369"/>
                </a:cubicBezTo>
                <a:cubicBezTo>
                  <a:pt x="27" y="378"/>
                  <a:pt x="18" y="387"/>
                  <a:pt x="9" y="3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8">
            <a:extLst>
              <a:ext uri="{FF2B5EF4-FFF2-40B4-BE49-F238E27FC236}">
                <a16:creationId xmlns:a16="http://schemas.microsoft.com/office/drawing/2014/main" id="{29FF315D-043D-7B44-819A-C58ABF39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3621" y="6233404"/>
            <a:ext cx="403873" cy="28177"/>
          </a:xfrm>
          <a:custGeom>
            <a:avLst/>
            <a:gdLst>
              <a:gd name="T0" fmla="*/ 369 w 379"/>
              <a:gd name="T1" fmla="*/ 27 h 28"/>
              <a:gd name="T2" fmla="*/ 369 w 379"/>
              <a:gd name="T3" fmla="*/ 27 h 28"/>
              <a:gd name="T4" fmla="*/ 9 w 379"/>
              <a:gd name="T5" fmla="*/ 27 h 28"/>
              <a:gd name="T6" fmla="*/ 0 w 379"/>
              <a:gd name="T7" fmla="*/ 9 h 28"/>
              <a:gd name="T8" fmla="*/ 9 w 379"/>
              <a:gd name="T9" fmla="*/ 0 h 28"/>
              <a:gd name="T10" fmla="*/ 369 w 379"/>
              <a:gd name="T11" fmla="*/ 0 h 28"/>
              <a:gd name="T12" fmla="*/ 378 w 379"/>
              <a:gd name="T13" fmla="*/ 9 h 28"/>
              <a:gd name="T14" fmla="*/ 369 w 37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" h="28">
                <a:moveTo>
                  <a:pt x="369" y="27"/>
                </a:moveTo>
                <a:lnTo>
                  <a:pt x="369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78" y="0"/>
                  <a:pt x="378" y="0"/>
                  <a:pt x="378" y="9"/>
                </a:cubicBezTo>
                <a:cubicBezTo>
                  <a:pt x="378" y="18"/>
                  <a:pt x="378" y="27"/>
                  <a:pt x="36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9">
            <a:extLst>
              <a:ext uri="{FF2B5EF4-FFF2-40B4-BE49-F238E27FC236}">
                <a16:creationId xmlns:a16="http://schemas.microsoft.com/office/drawing/2014/main" id="{7D119F15-ED1D-244E-BC0E-3DA34452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583" y="5923455"/>
            <a:ext cx="366304" cy="286470"/>
          </a:xfrm>
          <a:custGeom>
            <a:avLst/>
            <a:gdLst>
              <a:gd name="T0" fmla="*/ 180 w 343"/>
              <a:gd name="T1" fmla="*/ 270 h 271"/>
              <a:gd name="T2" fmla="*/ 180 w 343"/>
              <a:gd name="T3" fmla="*/ 270 h 271"/>
              <a:gd name="T4" fmla="*/ 171 w 343"/>
              <a:gd name="T5" fmla="*/ 261 h 271"/>
              <a:gd name="T6" fmla="*/ 108 w 343"/>
              <a:gd name="T7" fmla="*/ 180 h 271"/>
              <a:gd name="T8" fmla="*/ 27 w 343"/>
              <a:gd name="T9" fmla="*/ 261 h 271"/>
              <a:gd name="T10" fmla="*/ 9 w 343"/>
              <a:gd name="T11" fmla="*/ 261 h 271"/>
              <a:gd name="T12" fmla="*/ 9 w 343"/>
              <a:gd name="T13" fmla="*/ 243 h 271"/>
              <a:gd name="T14" fmla="*/ 99 w 343"/>
              <a:gd name="T15" fmla="*/ 153 h 271"/>
              <a:gd name="T16" fmla="*/ 108 w 343"/>
              <a:gd name="T17" fmla="*/ 144 h 271"/>
              <a:gd name="T18" fmla="*/ 117 w 343"/>
              <a:gd name="T19" fmla="*/ 153 h 271"/>
              <a:gd name="T20" fmla="*/ 180 w 343"/>
              <a:gd name="T21" fmla="*/ 225 h 271"/>
              <a:gd name="T22" fmla="*/ 315 w 343"/>
              <a:gd name="T23" fmla="*/ 9 h 271"/>
              <a:gd name="T24" fmla="*/ 333 w 343"/>
              <a:gd name="T25" fmla="*/ 0 h 271"/>
              <a:gd name="T26" fmla="*/ 333 w 343"/>
              <a:gd name="T27" fmla="*/ 18 h 271"/>
              <a:gd name="T28" fmla="*/ 189 w 343"/>
              <a:gd name="T29" fmla="*/ 261 h 271"/>
              <a:gd name="T30" fmla="*/ 180 w 343"/>
              <a:gd name="T3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271">
                <a:moveTo>
                  <a:pt x="180" y="270"/>
                </a:moveTo>
                <a:lnTo>
                  <a:pt x="180" y="270"/>
                </a:lnTo>
                <a:cubicBezTo>
                  <a:pt x="180" y="270"/>
                  <a:pt x="171" y="270"/>
                  <a:pt x="171" y="261"/>
                </a:cubicBezTo>
                <a:cubicBezTo>
                  <a:pt x="108" y="180"/>
                  <a:pt x="108" y="180"/>
                  <a:pt x="108" y="180"/>
                </a:cubicBezTo>
                <a:cubicBezTo>
                  <a:pt x="27" y="261"/>
                  <a:pt x="27" y="261"/>
                  <a:pt x="27" y="261"/>
                </a:cubicBezTo>
                <a:cubicBezTo>
                  <a:pt x="27" y="270"/>
                  <a:pt x="18" y="270"/>
                  <a:pt x="9" y="261"/>
                </a:cubicBezTo>
                <a:cubicBezTo>
                  <a:pt x="0" y="261"/>
                  <a:pt x="0" y="252"/>
                  <a:pt x="9" y="243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44"/>
                  <a:pt x="108" y="144"/>
                  <a:pt x="108" y="144"/>
                </a:cubicBezTo>
                <a:cubicBezTo>
                  <a:pt x="117" y="144"/>
                  <a:pt x="117" y="144"/>
                  <a:pt x="117" y="153"/>
                </a:cubicBezTo>
                <a:cubicBezTo>
                  <a:pt x="180" y="225"/>
                  <a:pt x="180" y="225"/>
                  <a:pt x="180" y="225"/>
                </a:cubicBezTo>
                <a:cubicBezTo>
                  <a:pt x="315" y="9"/>
                  <a:pt x="315" y="9"/>
                  <a:pt x="315" y="9"/>
                </a:cubicBezTo>
                <a:cubicBezTo>
                  <a:pt x="315" y="0"/>
                  <a:pt x="324" y="0"/>
                  <a:pt x="333" y="0"/>
                </a:cubicBezTo>
                <a:cubicBezTo>
                  <a:pt x="333" y="9"/>
                  <a:pt x="342" y="18"/>
                  <a:pt x="333" y="18"/>
                </a:cubicBezTo>
                <a:cubicBezTo>
                  <a:pt x="189" y="261"/>
                  <a:pt x="189" y="261"/>
                  <a:pt x="189" y="261"/>
                </a:cubicBezTo>
                <a:cubicBezTo>
                  <a:pt x="189" y="261"/>
                  <a:pt x="189" y="270"/>
                  <a:pt x="180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0">
            <a:extLst>
              <a:ext uri="{FF2B5EF4-FFF2-40B4-BE49-F238E27FC236}">
                <a16:creationId xmlns:a16="http://schemas.microsoft.com/office/drawing/2014/main" id="{6B8E0AED-A9EC-A841-AEDE-775D6C65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619" y="5923455"/>
            <a:ext cx="46962" cy="89229"/>
          </a:xfrm>
          <a:custGeom>
            <a:avLst/>
            <a:gdLst>
              <a:gd name="T0" fmla="*/ 36 w 46"/>
              <a:gd name="T1" fmla="*/ 81 h 82"/>
              <a:gd name="T2" fmla="*/ 36 w 46"/>
              <a:gd name="T3" fmla="*/ 81 h 82"/>
              <a:gd name="T4" fmla="*/ 18 w 46"/>
              <a:gd name="T5" fmla="*/ 72 h 82"/>
              <a:gd name="T6" fmla="*/ 0 w 46"/>
              <a:gd name="T7" fmla="*/ 18 h 82"/>
              <a:gd name="T8" fmla="*/ 9 w 46"/>
              <a:gd name="T9" fmla="*/ 0 h 82"/>
              <a:gd name="T10" fmla="*/ 27 w 46"/>
              <a:gd name="T11" fmla="*/ 9 h 82"/>
              <a:gd name="T12" fmla="*/ 45 w 46"/>
              <a:gd name="T13" fmla="*/ 63 h 82"/>
              <a:gd name="T14" fmla="*/ 36 w 46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82">
                <a:moveTo>
                  <a:pt x="36" y="81"/>
                </a:moveTo>
                <a:lnTo>
                  <a:pt x="36" y="81"/>
                </a:lnTo>
                <a:cubicBezTo>
                  <a:pt x="27" y="81"/>
                  <a:pt x="18" y="72"/>
                  <a:pt x="18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72"/>
                  <a:pt x="45" y="72"/>
                  <a:pt x="3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1">
            <a:extLst>
              <a:ext uri="{FF2B5EF4-FFF2-40B4-BE49-F238E27FC236}">
                <a16:creationId xmlns:a16="http://schemas.microsoft.com/office/drawing/2014/main" id="{1A5424D5-E737-E041-AF6E-EB9F423C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657" y="5923455"/>
            <a:ext cx="89229" cy="46962"/>
          </a:xfrm>
          <a:custGeom>
            <a:avLst/>
            <a:gdLst>
              <a:gd name="T0" fmla="*/ 9 w 82"/>
              <a:gd name="T1" fmla="*/ 45 h 46"/>
              <a:gd name="T2" fmla="*/ 9 w 82"/>
              <a:gd name="T3" fmla="*/ 45 h 46"/>
              <a:gd name="T4" fmla="*/ 0 w 82"/>
              <a:gd name="T5" fmla="*/ 36 h 46"/>
              <a:gd name="T6" fmla="*/ 9 w 82"/>
              <a:gd name="T7" fmla="*/ 18 h 46"/>
              <a:gd name="T8" fmla="*/ 54 w 82"/>
              <a:gd name="T9" fmla="*/ 0 h 46"/>
              <a:gd name="T10" fmla="*/ 72 w 82"/>
              <a:gd name="T11" fmla="*/ 9 h 46"/>
              <a:gd name="T12" fmla="*/ 63 w 82"/>
              <a:gd name="T13" fmla="*/ 27 h 46"/>
              <a:gd name="T14" fmla="*/ 18 w 82"/>
              <a:gd name="T15" fmla="*/ 45 h 46"/>
              <a:gd name="T16" fmla="*/ 9 w 82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46">
                <a:moveTo>
                  <a:pt x="9" y="45"/>
                </a:moveTo>
                <a:lnTo>
                  <a:pt x="9" y="45"/>
                </a:lnTo>
                <a:lnTo>
                  <a:pt x="0" y="36"/>
                </a:lnTo>
                <a:cubicBezTo>
                  <a:pt x="0" y="27"/>
                  <a:pt x="0" y="18"/>
                  <a:pt x="9" y="18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72" y="0"/>
                  <a:pt x="72" y="9"/>
                </a:cubicBezTo>
                <a:cubicBezTo>
                  <a:pt x="81" y="18"/>
                  <a:pt x="72" y="27"/>
                  <a:pt x="63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2">
            <a:extLst>
              <a:ext uri="{FF2B5EF4-FFF2-40B4-BE49-F238E27FC236}">
                <a16:creationId xmlns:a16="http://schemas.microsoft.com/office/drawing/2014/main" id="{859DA708-5C7C-4945-AD53-7CE8FB7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839" y="5838924"/>
            <a:ext cx="488405" cy="328734"/>
          </a:xfrm>
          <a:custGeom>
            <a:avLst/>
            <a:gdLst>
              <a:gd name="T0" fmla="*/ 441 w 460"/>
              <a:gd name="T1" fmla="*/ 306 h 307"/>
              <a:gd name="T2" fmla="*/ 441 w 460"/>
              <a:gd name="T3" fmla="*/ 306 h 307"/>
              <a:gd name="T4" fmla="*/ 27 w 460"/>
              <a:gd name="T5" fmla="*/ 306 h 307"/>
              <a:gd name="T6" fmla="*/ 0 w 460"/>
              <a:gd name="T7" fmla="*/ 288 h 307"/>
              <a:gd name="T8" fmla="*/ 0 w 460"/>
              <a:gd name="T9" fmla="*/ 18 h 307"/>
              <a:gd name="T10" fmla="*/ 27 w 460"/>
              <a:gd name="T11" fmla="*/ 0 h 307"/>
              <a:gd name="T12" fmla="*/ 441 w 460"/>
              <a:gd name="T13" fmla="*/ 0 h 307"/>
              <a:gd name="T14" fmla="*/ 459 w 460"/>
              <a:gd name="T15" fmla="*/ 18 h 307"/>
              <a:gd name="T16" fmla="*/ 459 w 460"/>
              <a:gd name="T17" fmla="*/ 288 h 307"/>
              <a:gd name="T18" fmla="*/ 441 w 460"/>
              <a:gd name="T19" fmla="*/ 306 h 307"/>
              <a:gd name="T20" fmla="*/ 27 w 460"/>
              <a:gd name="T21" fmla="*/ 279 h 307"/>
              <a:gd name="T22" fmla="*/ 27 w 460"/>
              <a:gd name="T23" fmla="*/ 279 h 307"/>
              <a:gd name="T24" fmla="*/ 432 w 460"/>
              <a:gd name="T25" fmla="*/ 279 h 307"/>
              <a:gd name="T26" fmla="*/ 432 w 460"/>
              <a:gd name="T27" fmla="*/ 27 h 307"/>
              <a:gd name="T28" fmla="*/ 27 w 460"/>
              <a:gd name="T29" fmla="*/ 27 h 307"/>
              <a:gd name="T30" fmla="*/ 27 w 460"/>
              <a:gd name="T31" fmla="*/ 27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0" h="307">
                <a:moveTo>
                  <a:pt x="441" y="306"/>
                </a:moveTo>
                <a:lnTo>
                  <a:pt x="441" y="306"/>
                </a:lnTo>
                <a:cubicBezTo>
                  <a:pt x="27" y="306"/>
                  <a:pt x="27" y="306"/>
                  <a:pt x="27" y="306"/>
                </a:cubicBezTo>
                <a:cubicBezTo>
                  <a:pt x="9" y="306"/>
                  <a:pt x="0" y="297"/>
                  <a:pt x="0" y="28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0" y="0"/>
                  <a:pt x="459" y="9"/>
                  <a:pt x="459" y="18"/>
                </a:cubicBezTo>
                <a:cubicBezTo>
                  <a:pt x="459" y="288"/>
                  <a:pt x="459" y="288"/>
                  <a:pt x="459" y="288"/>
                </a:cubicBezTo>
                <a:cubicBezTo>
                  <a:pt x="459" y="297"/>
                  <a:pt x="450" y="306"/>
                  <a:pt x="441" y="306"/>
                </a:cubicBezTo>
                <a:close/>
                <a:moveTo>
                  <a:pt x="27" y="279"/>
                </a:moveTo>
                <a:lnTo>
                  <a:pt x="27" y="279"/>
                </a:lnTo>
                <a:cubicBezTo>
                  <a:pt x="432" y="279"/>
                  <a:pt x="432" y="279"/>
                  <a:pt x="432" y="279"/>
                </a:cubicBezTo>
                <a:cubicBezTo>
                  <a:pt x="432" y="27"/>
                  <a:pt x="432" y="27"/>
                  <a:pt x="43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2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3">
            <a:extLst>
              <a:ext uri="{FF2B5EF4-FFF2-40B4-BE49-F238E27FC236}">
                <a16:creationId xmlns:a16="http://schemas.microsoft.com/office/drawing/2014/main" id="{5D239E8E-2797-0446-9310-FA9B685F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839" y="6087824"/>
            <a:ext cx="488405" cy="28177"/>
          </a:xfrm>
          <a:custGeom>
            <a:avLst/>
            <a:gdLst>
              <a:gd name="T0" fmla="*/ 441 w 460"/>
              <a:gd name="T1" fmla="*/ 27 h 28"/>
              <a:gd name="T2" fmla="*/ 441 w 460"/>
              <a:gd name="T3" fmla="*/ 27 h 28"/>
              <a:gd name="T4" fmla="*/ 18 w 460"/>
              <a:gd name="T5" fmla="*/ 27 h 28"/>
              <a:gd name="T6" fmla="*/ 0 w 460"/>
              <a:gd name="T7" fmla="*/ 18 h 28"/>
              <a:gd name="T8" fmla="*/ 18 w 460"/>
              <a:gd name="T9" fmla="*/ 0 h 28"/>
              <a:gd name="T10" fmla="*/ 441 w 460"/>
              <a:gd name="T11" fmla="*/ 0 h 28"/>
              <a:gd name="T12" fmla="*/ 459 w 460"/>
              <a:gd name="T13" fmla="*/ 18 h 28"/>
              <a:gd name="T14" fmla="*/ 441 w 46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28">
                <a:moveTo>
                  <a:pt x="441" y="27"/>
                </a:moveTo>
                <a:lnTo>
                  <a:pt x="441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0" y="0"/>
                  <a:pt x="459" y="9"/>
                  <a:pt x="459" y="18"/>
                </a:cubicBezTo>
                <a:cubicBezTo>
                  <a:pt x="459" y="27"/>
                  <a:pt x="450" y="27"/>
                  <a:pt x="44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4">
            <a:extLst>
              <a:ext uri="{FF2B5EF4-FFF2-40B4-BE49-F238E27FC236}">
                <a16:creationId xmlns:a16="http://schemas.microsoft.com/office/drawing/2014/main" id="{9B5A6934-9AEF-C443-8651-8D0BA5F6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635" y="6224012"/>
            <a:ext cx="248900" cy="18785"/>
          </a:xfrm>
          <a:custGeom>
            <a:avLst/>
            <a:gdLst>
              <a:gd name="T0" fmla="*/ 225 w 235"/>
              <a:gd name="T1" fmla="*/ 18 h 19"/>
              <a:gd name="T2" fmla="*/ 225 w 235"/>
              <a:gd name="T3" fmla="*/ 18 h 19"/>
              <a:gd name="T4" fmla="*/ 9 w 235"/>
              <a:gd name="T5" fmla="*/ 18 h 19"/>
              <a:gd name="T6" fmla="*/ 0 w 235"/>
              <a:gd name="T7" fmla="*/ 9 h 19"/>
              <a:gd name="T8" fmla="*/ 9 w 235"/>
              <a:gd name="T9" fmla="*/ 0 h 19"/>
              <a:gd name="T10" fmla="*/ 225 w 235"/>
              <a:gd name="T11" fmla="*/ 0 h 19"/>
              <a:gd name="T12" fmla="*/ 234 w 235"/>
              <a:gd name="T13" fmla="*/ 9 h 19"/>
              <a:gd name="T14" fmla="*/ 225 w 235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9">
                <a:moveTo>
                  <a:pt x="225" y="18"/>
                </a:moveTo>
                <a:lnTo>
                  <a:pt x="225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25" y="0"/>
                  <a:pt x="225" y="0"/>
                  <a:pt x="225" y="0"/>
                </a:cubicBezTo>
                <a:lnTo>
                  <a:pt x="234" y="9"/>
                </a:lnTo>
                <a:cubicBezTo>
                  <a:pt x="234" y="18"/>
                  <a:pt x="225" y="18"/>
                  <a:pt x="225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5">
            <a:extLst>
              <a:ext uri="{FF2B5EF4-FFF2-40B4-BE49-F238E27FC236}">
                <a16:creationId xmlns:a16="http://schemas.microsoft.com/office/drawing/2014/main" id="{A98089CF-CFA1-7540-B711-BCEE7376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812" y="6144178"/>
            <a:ext cx="183153" cy="98619"/>
          </a:xfrm>
          <a:custGeom>
            <a:avLst/>
            <a:gdLst>
              <a:gd name="T0" fmla="*/ 162 w 172"/>
              <a:gd name="T1" fmla="*/ 90 h 91"/>
              <a:gd name="T2" fmla="*/ 162 w 172"/>
              <a:gd name="T3" fmla="*/ 90 h 91"/>
              <a:gd name="T4" fmla="*/ 18 w 172"/>
              <a:gd name="T5" fmla="*/ 90 h 91"/>
              <a:gd name="T6" fmla="*/ 9 w 172"/>
              <a:gd name="T7" fmla="*/ 90 h 91"/>
              <a:gd name="T8" fmla="*/ 9 w 172"/>
              <a:gd name="T9" fmla="*/ 81 h 91"/>
              <a:gd name="T10" fmla="*/ 36 w 172"/>
              <a:gd name="T11" fmla="*/ 0 h 91"/>
              <a:gd name="T12" fmla="*/ 45 w 172"/>
              <a:gd name="T13" fmla="*/ 0 h 91"/>
              <a:gd name="T14" fmla="*/ 135 w 172"/>
              <a:gd name="T15" fmla="*/ 0 h 91"/>
              <a:gd name="T16" fmla="*/ 144 w 172"/>
              <a:gd name="T17" fmla="*/ 0 h 91"/>
              <a:gd name="T18" fmla="*/ 171 w 172"/>
              <a:gd name="T19" fmla="*/ 81 h 91"/>
              <a:gd name="T20" fmla="*/ 171 w 172"/>
              <a:gd name="T21" fmla="*/ 90 h 91"/>
              <a:gd name="T22" fmla="*/ 162 w 172"/>
              <a:gd name="T23" fmla="*/ 90 h 91"/>
              <a:gd name="T24" fmla="*/ 27 w 172"/>
              <a:gd name="T25" fmla="*/ 72 h 91"/>
              <a:gd name="T26" fmla="*/ 27 w 172"/>
              <a:gd name="T27" fmla="*/ 72 h 91"/>
              <a:gd name="T28" fmla="*/ 144 w 172"/>
              <a:gd name="T29" fmla="*/ 72 h 91"/>
              <a:gd name="T30" fmla="*/ 126 w 172"/>
              <a:gd name="T31" fmla="*/ 18 h 91"/>
              <a:gd name="T32" fmla="*/ 54 w 172"/>
              <a:gd name="T33" fmla="*/ 18 h 91"/>
              <a:gd name="T34" fmla="*/ 27 w 172"/>
              <a:gd name="T35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91">
                <a:moveTo>
                  <a:pt x="162" y="90"/>
                </a:moveTo>
                <a:lnTo>
                  <a:pt x="162" y="90"/>
                </a:lnTo>
                <a:cubicBezTo>
                  <a:pt x="18" y="90"/>
                  <a:pt x="18" y="90"/>
                  <a:pt x="18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81"/>
                  <a:pt x="9" y="81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4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44" y="0"/>
                </a:cubicBezTo>
                <a:cubicBezTo>
                  <a:pt x="171" y="81"/>
                  <a:pt x="171" y="81"/>
                  <a:pt x="171" y="81"/>
                </a:cubicBezTo>
                <a:lnTo>
                  <a:pt x="171" y="90"/>
                </a:lnTo>
                <a:cubicBezTo>
                  <a:pt x="162" y="90"/>
                  <a:pt x="162" y="90"/>
                  <a:pt x="162" y="90"/>
                </a:cubicBezTo>
                <a:close/>
                <a:moveTo>
                  <a:pt x="27" y="72"/>
                </a:moveTo>
                <a:lnTo>
                  <a:pt x="27" y="72"/>
                </a:lnTo>
                <a:cubicBezTo>
                  <a:pt x="144" y="72"/>
                  <a:pt x="144" y="72"/>
                  <a:pt x="144" y="72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54" y="18"/>
                  <a:pt x="54" y="18"/>
                  <a:pt x="54" y="18"/>
                </a:cubicBezTo>
                <a:lnTo>
                  <a:pt x="27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6">
            <a:extLst>
              <a:ext uri="{FF2B5EF4-FFF2-40B4-BE49-F238E27FC236}">
                <a16:creationId xmlns:a16="http://schemas.microsoft.com/office/drawing/2014/main" id="{88F06BB7-C0AB-FB41-BED0-32D34371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97" y="6003292"/>
            <a:ext cx="37570" cy="70442"/>
          </a:xfrm>
          <a:custGeom>
            <a:avLst/>
            <a:gdLst>
              <a:gd name="T0" fmla="*/ 27 w 37"/>
              <a:gd name="T1" fmla="*/ 63 h 64"/>
              <a:gd name="T2" fmla="*/ 27 w 37"/>
              <a:gd name="T3" fmla="*/ 63 h 64"/>
              <a:gd name="T4" fmla="*/ 0 w 37"/>
              <a:gd name="T5" fmla="*/ 63 h 64"/>
              <a:gd name="T6" fmla="*/ 0 w 37"/>
              <a:gd name="T7" fmla="*/ 63 h 64"/>
              <a:gd name="T8" fmla="*/ 0 w 37"/>
              <a:gd name="T9" fmla="*/ 9 h 64"/>
              <a:gd name="T10" fmla="*/ 0 w 37"/>
              <a:gd name="T11" fmla="*/ 0 h 64"/>
              <a:gd name="T12" fmla="*/ 27 w 37"/>
              <a:gd name="T13" fmla="*/ 0 h 64"/>
              <a:gd name="T14" fmla="*/ 36 w 37"/>
              <a:gd name="T15" fmla="*/ 9 h 64"/>
              <a:gd name="T16" fmla="*/ 36 w 37"/>
              <a:gd name="T17" fmla="*/ 63 h 64"/>
              <a:gd name="T18" fmla="*/ 27 w 37"/>
              <a:gd name="T19" fmla="*/ 63 h 64"/>
              <a:gd name="T20" fmla="*/ 9 w 37"/>
              <a:gd name="T21" fmla="*/ 54 h 64"/>
              <a:gd name="T22" fmla="*/ 9 w 37"/>
              <a:gd name="T23" fmla="*/ 54 h 64"/>
              <a:gd name="T24" fmla="*/ 27 w 37"/>
              <a:gd name="T25" fmla="*/ 54 h 64"/>
              <a:gd name="T26" fmla="*/ 27 w 37"/>
              <a:gd name="T27" fmla="*/ 9 h 64"/>
              <a:gd name="T28" fmla="*/ 9 w 37"/>
              <a:gd name="T29" fmla="*/ 9 h 64"/>
              <a:gd name="T30" fmla="*/ 9 w 37"/>
              <a:gd name="T31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64">
                <a:moveTo>
                  <a:pt x="27" y="63"/>
                </a:moveTo>
                <a:lnTo>
                  <a:pt x="27" y="63"/>
                </a:ln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36" y="9"/>
                  <a:pt x="36" y="9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6" y="63"/>
                  <a:pt x="27" y="63"/>
                </a:cubicBezTo>
                <a:close/>
                <a:moveTo>
                  <a:pt x="9" y="54"/>
                </a:moveTo>
                <a:lnTo>
                  <a:pt x="9" y="54"/>
                </a:lnTo>
                <a:cubicBezTo>
                  <a:pt x="27" y="54"/>
                  <a:pt x="27" y="54"/>
                  <a:pt x="27" y="54"/>
                </a:cubicBezTo>
                <a:cubicBezTo>
                  <a:pt x="27" y="9"/>
                  <a:pt x="27" y="9"/>
                  <a:pt x="27" y="9"/>
                </a:cubicBezTo>
                <a:cubicBezTo>
                  <a:pt x="9" y="9"/>
                  <a:pt x="9" y="9"/>
                  <a:pt x="9" y="9"/>
                </a:cubicBezTo>
                <a:lnTo>
                  <a:pt x="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7">
            <a:extLst>
              <a:ext uri="{FF2B5EF4-FFF2-40B4-BE49-F238E27FC236}">
                <a16:creationId xmlns:a16="http://schemas.microsoft.com/office/drawing/2014/main" id="{871F39C8-8C4C-A340-ADE2-41B555DF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952" y="5942240"/>
            <a:ext cx="37570" cy="126799"/>
          </a:xfrm>
          <a:custGeom>
            <a:avLst/>
            <a:gdLst>
              <a:gd name="T0" fmla="*/ 27 w 37"/>
              <a:gd name="T1" fmla="*/ 117 h 118"/>
              <a:gd name="T2" fmla="*/ 27 w 37"/>
              <a:gd name="T3" fmla="*/ 117 h 118"/>
              <a:gd name="T4" fmla="*/ 0 w 37"/>
              <a:gd name="T5" fmla="*/ 117 h 118"/>
              <a:gd name="T6" fmla="*/ 0 w 37"/>
              <a:gd name="T7" fmla="*/ 117 h 118"/>
              <a:gd name="T8" fmla="*/ 0 w 37"/>
              <a:gd name="T9" fmla="*/ 9 h 118"/>
              <a:gd name="T10" fmla="*/ 0 w 37"/>
              <a:gd name="T11" fmla="*/ 0 h 118"/>
              <a:gd name="T12" fmla="*/ 27 w 37"/>
              <a:gd name="T13" fmla="*/ 0 h 118"/>
              <a:gd name="T14" fmla="*/ 36 w 37"/>
              <a:gd name="T15" fmla="*/ 9 h 118"/>
              <a:gd name="T16" fmla="*/ 36 w 37"/>
              <a:gd name="T17" fmla="*/ 117 h 118"/>
              <a:gd name="T18" fmla="*/ 27 w 37"/>
              <a:gd name="T19" fmla="*/ 117 h 118"/>
              <a:gd name="T20" fmla="*/ 9 w 37"/>
              <a:gd name="T21" fmla="*/ 108 h 118"/>
              <a:gd name="T22" fmla="*/ 9 w 37"/>
              <a:gd name="T23" fmla="*/ 108 h 118"/>
              <a:gd name="T24" fmla="*/ 27 w 37"/>
              <a:gd name="T25" fmla="*/ 108 h 118"/>
              <a:gd name="T26" fmla="*/ 27 w 37"/>
              <a:gd name="T27" fmla="*/ 9 h 118"/>
              <a:gd name="T28" fmla="*/ 9 w 37"/>
              <a:gd name="T29" fmla="*/ 9 h 118"/>
              <a:gd name="T30" fmla="*/ 9 w 37"/>
              <a:gd name="T31" fmla="*/ 10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118">
                <a:moveTo>
                  <a:pt x="27" y="117"/>
                </a:moveTo>
                <a:lnTo>
                  <a:pt x="27" y="117"/>
                </a:lnTo>
                <a:cubicBezTo>
                  <a:pt x="0" y="117"/>
                  <a:pt x="0" y="117"/>
                  <a:pt x="0" y="117"/>
                </a:cubicBezTo>
                <a:lnTo>
                  <a:pt x="0" y="117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36" y="0"/>
                  <a:pt x="36" y="9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36" y="117"/>
                  <a:pt x="36" y="117"/>
                  <a:pt x="27" y="117"/>
                </a:cubicBezTo>
                <a:close/>
                <a:moveTo>
                  <a:pt x="9" y="108"/>
                </a:moveTo>
                <a:lnTo>
                  <a:pt x="9" y="108"/>
                </a:lnTo>
                <a:cubicBezTo>
                  <a:pt x="27" y="108"/>
                  <a:pt x="27" y="108"/>
                  <a:pt x="27" y="108"/>
                </a:cubicBezTo>
                <a:cubicBezTo>
                  <a:pt x="27" y="9"/>
                  <a:pt x="27" y="9"/>
                  <a:pt x="27" y="9"/>
                </a:cubicBezTo>
                <a:cubicBezTo>
                  <a:pt x="9" y="9"/>
                  <a:pt x="9" y="9"/>
                  <a:pt x="9" y="9"/>
                </a:cubicBezTo>
                <a:lnTo>
                  <a:pt x="9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8">
            <a:extLst>
              <a:ext uri="{FF2B5EF4-FFF2-40B4-BE49-F238E27FC236}">
                <a16:creationId xmlns:a16="http://schemas.microsoft.com/office/drawing/2014/main" id="{6934DBF2-FA81-DD48-832C-BC619447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306" y="5885886"/>
            <a:ext cx="37570" cy="183153"/>
          </a:xfrm>
          <a:custGeom>
            <a:avLst/>
            <a:gdLst>
              <a:gd name="T0" fmla="*/ 27 w 37"/>
              <a:gd name="T1" fmla="*/ 171 h 172"/>
              <a:gd name="T2" fmla="*/ 27 w 37"/>
              <a:gd name="T3" fmla="*/ 171 h 172"/>
              <a:gd name="T4" fmla="*/ 0 w 37"/>
              <a:gd name="T5" fmla="*/ 171 h 172"/>
              <a:gd name="T6" fmla="*/ 0 w 37"/>
              <a:gd name="T7" fmla="*/ 171 h 172"/>
              <a:gd name="T8" fmla="*/ 0 w 37"/>
              <a:gd name="T9" fmla="*/ 9 h 172"/>
              <a:gd name="T10" fmla="*/ 0 w 37"/>
              <a:gd name="T11" fmla="*/ 0 h 172"/>
              <a:gd name="T12" fmla="*/ 27 w 37"/>
              <a:gd name="T13" fmla="*/ 0 h 172"/>
              <a:gd name="T14" fmla="*/ 36 w 37"/>
              <a:gd name="T15" fmla="*/ 9 h 172"/>
              <a:gd name="T16" fmla="*/ 36 w 37"/>
              <a:gd name="T17" fmla="*/ 171 h 172"/>
              <a:gd name="T18" fmla="*/ 27 w 37"/>
              <a:gd name="T19" fmla="*/ 171 h 172"/>
              <a:gd name="T20" fmla="*/ 9 w 37"/>
              <a:gd name="T21" fmla="*/ 162 h 172"/>
              <a:gd name="T22" fmla="*/ 9 w 37"/>
              <a:gd name="T23" fmla="*/ 162 h 172"/>
              <a:gd name="T24" fmla="*/ 27 w 37"/>
              <a:gd name="T25" fmla="*/ 162 h 172"/>
              <a:gd name="T26" fmla="*/ 27 w 37"/>
              <a:gd name="T27" fmla="*/ 9 h 172"/>
              <a:gd name="T28" fmla="*/ 9 w 37"/>
              <a:gd name="T29" fmla="*/ 9 h 172"/>
              <a:gd name="T30" fmla="*/ 9 w 37"/>
              <a:gd name="T31" fmla="*/ 16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172">
                <a:moveTo>
                  <a:pt x="27" y="171"/>
                </a:moveTo>
                <a:lnTo>
                  <a:pt x="27" y="171"/>
                </a:lnTo>
                <a:cubicBezTo>
                  <a:pt x="0" y="171"/>
                  <a:pt x="0" y="171"/>
                  <a:pt x="0" y="171"/>
                </a:cubicBezTo>
                <a:lnTo>
                  <a:pt x="0" y="171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36" y="0"/>
                  <a:pt x="36" y="9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36" y="171"/>
                  <a:pt x="36" y="171"/>
                  <a:pt x="27" y="171"/>
                </a:cubicBezTo>
                <a:close/>
                <a:moveTo>
                  <a:pt x="9" y="162"/>
                </a:moveTo>
                <a:lnTo>
                  <a:pt x="9" y="162"/>
                </a:lnTo>
                <a:cubicBezTo>
                  <a:pt x="27" y="162"/>
                  <a:pt x="27" y="162"/>
                  <a:pt x="27" y="162"/>
                </a:cubicBezTo>
                <a:cubicBezTo>
                  <a:pt x="27" y="9"/>
                  <a:pt x="27" y="9"/>
                  <a:pt x="27" y="9"/>
                </a:cubicBezTo>
                <a:cubicBezTo>
                  <a:pt x="9" y="9"/>
                  <a:pt x="9" y="9"/>
                  <a:pt x="9" y="9"/>
                </a:cubicBezTo>
                <a:lnTo>
                  <a:pt x="9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9">
            <a:extLst>
              <a:ext uri="{FF2B5EF4-FFF2-40B4-BE49-F238E27FC236}">
                <a16:creationId xmlns:a16="http://schemas.microsoft.com/office/drawing/2014/main" id="{55E26F88-4B61-384B-8B57-7FFDC46C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839" y="9849479"/>
            <a:ext cx="488405" cy="324039"/>
          </a:xfrm>
          <a:custGeom>
            <a:avLst/>
            <a:gdLst>
              <a:gd name="T0" fmla="*/ 432 w 460"/>
              <a:gd name="T1" fmla="*/ 305 h 306"/>
              <a:gd name="T2" fmla="*/ 432 w 460"/>
              <a:gd name="T3" fmla="*/ 305 h 306"/>
              <a:gd name="T4" fmla="*/ 18 w 460"/>
              <a:gd name="T5" fmla="*/ 305 h 306"/>
              <a:gd name="T6" fmla="*/ 0 w 460"/>
              <a:gd name="T7" fmla="*/ 288 h 306"/>
              <a:gd name="T8" fmla="*/ 0 w 460"/>
              <a:gd name="T9" fmla="*/ 18 h 306"/>
              <a:gd name="T10" fmla="*/ 18 w 460"/>
              <a:gd name="T11" fmla="*/ 0 h 306"/>
              <a:gd name="T12" fmla="*/ 432 w 460"/>
              <a:gd name="T13" fmla="*/ 0 h 306"/>
              <a:gd name="T14" fmla="*/ 459 w 460"/>
              <a:gd name="T15" fmla="*/ 18 h 306"/>
              <a:gd name="T16" fmla="*/ 459 w 460"/>
              <a:gd name="T17" fmla="*/ 288 h 306"/>
              <a:gd name="T18" fmla="*/ 432 w 460"/>
              <a:gd name="T19" fmla="*/ 305 h 306"/>
              <a:gd name="T20" fmla="*/ 27 w 460"/>
              <a:gd name="T21" fmla="*/ 278 h 306"/>
              <a:gd name="T22" fmla="*/ 27 w 460"/>
              <a:gd name="T23" fmla="*/ 278 h 306"/>
              <a:gd name="T24" fmla="*/ 432 w 460"/>
              <a:gd name="T25" fmla="*/ 278 h 306"/>
              <a:gd name="T26" fmla="*/ 432 w 460"/>
              <a:gd name="T27" fmla="*/ 27 h 306"/>
              <a:gd name="T28" fmla="*/ 27 w 460"/>
              <a:gd name="T29" fmla="*/ 27 h 306"/>
              <a:gd name="T30" fmla="*/ 27 w 460"/>
              <a:gd name="T31" fmla="*/ 27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0" h="306">
                <a:moveTo>
                  <a:pt x="432" y="305"/>
                </a:moveTo>
                <a:lnTo>
                  <a:pt x="432" y="305"/>
                </a:lnTo>
                <a:cubicBezTo>
                  <a:pt x="18" y="305"/>
                  <a:pt x="18" y="305"/>
                  <a:pt x="18" y="305"/>
                </a:cubicBezTo>
                <a:cubicBezTo>
                  <a:pt x="9" y="305"/>
                  <a:pt x="0" y="297"/>
                  <a:pt x="0" y="28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50" y="0"/>
                  <a:pt x="459" y="9"/>
                  <a:pt x="459" y="18"/>
                </a:cubicBezTo>
                <a:cubicBezTo>
                  <a:pt x="459" y="288"/>
                  <a:pt x="459" y="288"/>
                  <a:pt x="459" y="288"/>
                </a:cubicBezTo>
                <a:cubicBezTo>
                  <a:pt x="459" y="297"/>
                  <a:pt x="450" y="305"/>
                  <a:pt x="432" y="305"/>
                </a:cubicBezTo>
                <a:close/>
                <a:moveTo>
                  <a:pt x="27" y="278"/>
                </a:moveTo>
                <a:lnTo>
                  <a:pt x="27" y="278"/>
                </a:lnTo>
                <a:cubicBezTo>
                  <a:pt x="432" y="278"/>
                  <a:pt x="432" y="278"/>
                  <a:pt x="432" y="278"/>
                </a:cubicBezTo>
                <a:cubicBezTo>
                  <a:pt x="432" y="27"/>
                  <a:pt x="432" y="27"/>
                  <a:pt x="43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2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0">
            <a:extLst>
              <a:ext uri="{FF2B5EF4-FFF2-40B4-BE49-F238E27FC236}">
                <a16:creationId xmlns:a16="http://schemas.microsoft.com/office/drawing/2014/main" id="{22F81E14-ADBF-A24E-8C11-16B56719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700" y="10206390"/>
            <a:ext cx="643378" cy="18785"/>
          </a:xfrm>
          <a:custGeom>
            <a:avLst/>
            <a:gdLst>
              <a:gd name="T0" fmla="*/ 594 w 604"/>
              <a:gd name="T1" fmla="*/ 18 h 19"/>
              <a:gd name="T2" fmla="*/ 594 w 604"/>
              <a:gd name="T3" fmla="*/ 18 h 19"/>
              <a:gd name="T4" fmla="*/ 18 w 604"/>
              <a:gd name="T5" fmla="*/ 18 h 19"/>
              <a:gd name="T6" fmla="*/ 0 w 604"/>
              <a:gd name="T7" fmla="*/ 9 h 19"/>
              <a:gd name="T8" fmla="*/ 18 w 604"/>
              <a:gd name="T9" fmla="*/ 0 h 19"/>
              <a:gd name="T10" fmla="*/ 594 w 604"/>
              <a:gd name="T11" fmla="*/ 0 h 19"/>
              <a:gd name="T12" fmla="*/ 603 w 604"/>
              <a:gd name="T13" fmla="*/ 9 h 19"/>
              <a:gd name="T14" fmla="*/ 594 w 604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4" h="19">
                <a:moveTo>
                  <a:pt x="594" y="18"/>
                </a:moveTo>
                <a:lnTo>
                  <a:pt x="594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594" y="0"/>
                  <a:pt x="603" y="0"/>
                  <a:pt x="603" y="9"/>
                </a:cubicBezTo>
                <a:cubicBezTo>
                  <a:pt x="603" y="18"/>
                  <a:pt x="594" y="18"/>
                  <a:pt x="594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1">
            <a:extLst>
              <a:ext uri="{FF2B5EF4-FFF2-40B4-BE49-F238E27FC236}">
                <a16:creationId xmlns:a16="http://schemas.microsoft.com/office/drawing/2014/main" id="{69FA5FA9-047A-9B48-A52A-BA55EE9D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358" y="10051417"/>
            <a:ext cx="56354" cy="56354"/>
          </a:xfrm>
          <a:custGeom>
            <a:avLst/>
            <a:gdLst>
              <a:gd name="T0" fmla="*/ 18 w 55"/>
              <a:gd name="T1" fmla="*/ 53 h 54"/>
              <a:gd name="T2" fmla="*/ 18 w 55"/>
              <a:gd name="T3" fmla="*/ 53 h 54"/>
              <a:gd name="T4" fmla="*/ 18 w 55"/>
              <a:gd name="T5" fmla="*/ 53 h 54"/>
              <a:gd name="T6" fmla="*/ 18 w 55"/>
              <a:gd name="T7" fmla="*/ 53 h 54"/>
              <a:gd name="T8" fmla="*/ 0 w 55"/>
              <a:gd name="T9" fmla="*/ 8 h 54"/>
              <a:gd name="T10" fmla="*/ 0 w 55"/>
              <a:gd name="T11" fmla="*/ 0 h 54"/>
              <a:gd name="T12" fmla="*/ 9 w 55"/>
              <a:gd name="T13" fmla="*/ 0 h 54"/>
              <a:gd name="T14" fmla="*/ 54 w 55"/>
              <a:gd name="T15" fmla="*/ 27 h 54"/>
              <a:gd name="T16" fmla="*/ 54 w 55"/>
              <a:gd name="T17" fmla="*/ 27 h 54"/>
              <a:gd name="T18" fmla="*/ 54 w 55"/>
              <a:gd name="T19" fmla="*/ 36 h 54"/>
              <a:gd name="T20" fmla="*/ 36 w 55"/>
              <a:gd name="T21" fmla="*/ 36 h 54"/>
              <a:gd name="T22" fmla="*/ 27 w 55"/>
              <a:gd name="T23" fmla="*/ 53 h 54"/>
              <a:gd name="T24" fmla="*/ 18 w 55"/>
              <a:gd name="T25" fmla="*/ 53 h 54"/>
              <a:gd name="T26" fmla="*/ 9 w 55"/>
              <a:gd name="T27" fmla="*/ 8 h 54"/>
              <a:gd name="T28" fmla="*/ 9 w 55"/>
              <a:gd name="T29" fmla="*/ 8 h 54"/>
              <a:gd name="T30" fmla="*/ 18 w 55"/>
              <a:gd name="T31" fmla="*/ 44 h 54"/>
              <a:gd name="T32" fmla="*/ 27 w 55"/>
              <a:gd name="T33" fmla="*/ 27 h 54"/>
              <a:gd name="T34" fmla="*/ 27 w 55"/>
              <a:gd name="T35" fmla="*/ 27 h 54"/>
              <a:gd name="T36" fmla="*/ 36 w 55"/>
              <a:gd name="T37" fmla="*/ 27 h 54"/>
              <a:gd name="T38" fmla="*/ 9 w 55"/>
              <a:gd name="T39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" h="54">
                <a:moveTo>
                  <a:pt x="18" y="53"/>
                </a:moveTo>
                <a:lnTo>
                  <a:pt x="18" y="53"/>
                </a:lnTo>
                <a:lnTo>
                  <a:pt x="18" y="53"/>
                </a:lnTo>
                <a:lnTo>
                  <a:pt x="18" y="53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54" y="27"/>
                  <a:pt x="54" y="27"/>
                  <a:pt x="54" y="27"/>
                </a:cubicBezTo>
                <a:lnTo>
                  <a:pt x="54" y="27"/>
                </a:lnTo>
                <a:lnTo>
                  <a:pt x="54" y="36"/>
                </a:lnTo>
                <a:cubicBezTo>
                  <a:pt x="36" y="36"/>
                  <a:pt x="36" y="36"/>
                  <a:pt x="36" y="36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18" y="53"/>
                </a:cubicBezTo>
                <a:close/>
                <a:moveTo>
                  <a:pt x="9" y="8"/>
                </a:moveTo>
                <a:lnTo>
                  <a:pt x="9" y="8"/>
                </a:lnTo>
                <a:cubicBezTo>
                  <a:pt x="18" y="44"/>
                  <a:pt x="18" y="44"/>
                  <a:pt x="18" y="44"/>
                </a:cubicBezTo>
                <a:cubicBezTo>
                  <a:pt x="27" y="27"/>
                  <a:pt x="27" y="27"/>
                  <a:pt x="27" y="27"/>
                </a:cubicBezTo>
                <a:lnTo>
                  <a:pt x="27" y="27"/>
                </a:lnTo>
                <a:cubicBezTo>
                  <a:pt x="36" y="27"/>
                  <a:pt x="36" y="27"/>
                  <a:pt x="36" y="27"/>
                </a:cubicBezTo>
                <a:lnTo>
                  <a:pt x="9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2">
            <a:extLst>
              <a:ext uri="{FF2B5EF4-FFF2-40B4-BE49-F238E27FC236}">
                <a16:creationId xmlns:a16="http://schemas.microsoft.com/office/drawing/2014/main" id="{D9B2ECD3-73D8-3746-A63C-267AD7B9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535" y="10079594"/>
            <a:ext cx="28177" cy="28177"/>
          </a:xfrm>
          <a:custGeom>
            <a:avLst/>
            <a:gdLst>
              <a:gd name="T0" fmla="*/ 18 w 28"/>
              <a:gd name="T1" fmla="*/ 26 h 27"/>
              <a:gd name="T2" fmla="*/ 18 w 28"/>
              <a:gd name="T3" fmla="*/ 26 h 27"/>
              <a:gd name="T4" fmla="*/ 18 w 28"/>
              <a:gd name="T5" fmla="*/ 26 h 27"/>
              <a:gd name="T6" fmla="*/ 0 w 28"/>
              <a:gd name="T7" fmla="*/ 9 h 27"/>
              <a:gd name="T8" fmla="*/ 0 w 28"/>
              <a:gd name="T9" fmla="*/ 0 h 27"/>
              <a:gd name="T10" fmla="*/ 9 w 28"/>
              <a:gd name="T11" fmla="*/ 0 h 27"/>
              <a:gd name="T12" fmla="*/ 27 w 28"/>
              <a:gd name="T13" fmla="*/ 26 h 27"/>
              <a:gd name="T14" fmla="*/ 18 w 2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7">
                <a:moveTo>
                  <a:pt x="18" y="26"/>
                </a:moveTo>
                <a:lnTo>
                  <a:pt x="18" y="26"/>
                </a:lnTo>
                <a:lnTo>
                  <a:pt x="18" y="26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1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3">
            <a:extLst>
              <a:ext uri="{FF2B5EF4-FFF2-40B4-BE49-F238E27FC236}">
                <a16:creationId xmlns:a16="http://schemas.microsoft.com/office/drawing/2014/main" id="{5BAA3355-53CC-E94A-AE34-7318C1B0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420" y="9901138"/>
            <a:ext cx="201938" cy="230112"/>
          </a:xfrm>
          <a:custGeom>
            <a:avLst/>
            <a:gdLst>
              <a:gd name="T0" fmla="*/ 90 w 190"/>
              <a:gd name="T1" fmla="*/ 216 h 217"/>
              <a:gd name="T2" fmla="*/ 90 w 190"/>
              <a:gd name="T3" fmla="*/ 216 h 217"/>
              <a:gd name="T4" fmla="*/ 90 w 190"/>
              <a:gd name="T5" fmla="*/ 216 h 217"/>
              <a:gd name="T6" fmla="*/ 36 w 190"/>
              <a:gd name="T7" fmla="*/ 180 h 217"/>
              <a:gd name="T8" fmla="*/ 0 w 190"/>
              <a:gd name="T9" fmla="*/ 45 h 217"/>
              <a:gd name="T10" fmla="*/ 0 w 190"/>
              <a:gd name="T11" fmla="*/ 36 h 217"/>
              <a:gd name="T12" fmla="*/ 18 w 190"/>
              <a:gd name="T13" fmla="*/ 27 h 217"/>
              <a:gd name="T14" fmla="*/ 81 w 190"/>
              <a:gd name="T15" fmla="*/ 0 h 217"/>
              <a:gd name="T16" fmla="*/ 108 w 190"/>
              <a:gd name="T17" fmla="*/ 0 h 217"/>
              <a:gd name="T18" fmla="*/ 171 w 190"/>
              <a:gd name="T19" fmla="*/ 27 h 217"/>
              <a:gd name="T20" fmla="*/ 189 w 190"/>
              <a:gd name="T21" fmla="*/ 27 h 217"/>
              <a:gd name="T22" fmla="*/ 189 w 190"/>
              <a:gd name="T23" fmla="*/ 45 h 217"/>
              <a:gd name="T24" fmla="*/ 153 w 190"/>
              <a:gd name="T25" fmla="*/ 180 h 217"/>
              <a:gd name="T26" fmla="*/ 99 w 190"/>
              <a:gd name="T27" fmla="*/ 216 h 217"/>
              <a:gd name="T28" fmla="*/ 90 w 190"/>
              <a:gd name="T29" fmla="*/ 216 h 217"/>
              <a:gd name="T30" fmla="*/ 90 w 190"/>
              <a:gd name="T31" fmla="*/ 18 h 217"/>
              <a:gd name="T32" fmla="*/ 90 w 190"/>
              <a:gd name="T33" fmla="*/ 18 h 217"/>
              <a:gd name="T34" fmla="*/ 90 w 190"/>
              <a:gd name="T35" fmla="*/ 18 h 217"/>
              <a:gd name="T36" fmla="*/ 18 w 190"/>
              <a:gd name="T37" fmla="*/ 45 h 217"/>
              <a:gd name="T38" fmla="*/ 18 w 190"/>
              <a:gd name="T39" fmla="*/ 45 h 217"/>
              <a:gd name="T40" fmla="*/ 18 w 190"/>
              <a:gd name="T41" fmla="*/ 45 h 217"/>
              <a:gd name="T42" fmla="*/ 54 w 190"/>
              <a:gd name="T43" fmla="*/ 161 h 217"/>
              <a:gd name="T44" fmla="*/ 90 w 190"/>
              <a:gd name="T45" fmla="*/ 197 h 217"/>
              <a:gd name="T46" fmla="*/ 135 w 190"/>
              <a:gd name="T47" fmla="*/ 161 h 217"/>
              <a:gd name="T48" fmla="*/ 171 w 190"/>
              <a:gd name="T49" fmla="*/ 45 h 217"/>
              <a:gd name="T50" fmla="*/ 171 w 190"/>
              <a:gd name="T51" fmla="*/ 45 h 217"/>
              <a:gd name="T52" fmla="*/ 171 w 190"/>
              <a:gd name="T53" fmla="*/ 45 h 217"/>
              <a:gd name="T54" fmla="*/ 99 w 190"/>
              <a:gd name="T55" fmla="*/ 18 h 217"/>
              <a:gd name="T56" fmla="*/ 90 w 190"/>
              <a:gd name="T57" fmla="*/ 1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0" h="217">
                <a:moveTo>
                  <a:pt x="90" y="216"/>
                </a:moveTo>
                <a:lnTo>
                  <a:pt x="90" y="216"/>
                </a:lnTo>
                <a:lnTo>
                  <a:pt x="90" y="216"/>
                </a:lnTo>
                <a:cubicBezTo>
                  <a:pt x="90" y="216"/>
                  <a:pt x="54" y="197"/>
                  <a:pt x="36" y="180"/>
                </a:cubicBezTo>
                <a:cubicBezTo>
                  <a:pt x="9" y="135"/>
                  <a:pt x="0" y="72"/>
                  <a:pt x="0" y="45"/>
                </a:cubicBezTo>
                <a:lnTo>
                  <a:pt x="0" y="36"/>
                </a:lnTo>
                <a:cubicBezTo>
                  <a:pt x="9" y="27"/>
                  <a:pt x="9" y="27"/>
                  <a:pt x="18" y="27"/>
                </a:cubicBezTo>
                <a:cubicBezTo>
                  <a:pt x="54" y="18"/>
                  <a:pt x="72" y="9"/>
                  <a:pt x="81" y="0"/>
                </a:cubicBezTo>
                <a:cubicBezTo>
                  <a:pt x="90" y="0"/>
                  <a:pt x="99" y="0"/>
                  <a:pt x="108" y="0"/>
                </a:cubicBezTo>
                <a:cubicBezTo>
                  <a:pt x="117" y="9"/>
                  <a:pt x="135" y="18"/>
                  <a:pt x="171" y="27"/>
                </a:cubicBezTo>
                <a:cubicBezTo>
                  <a:pt x="180" y="27"/>
                  <a:pt x="180" y="27"/>
                  <a:pt x="189" y="27"/>
                </a:cubicBezTo>
                <a:cubicBezTo>
                  <a:pt x="189" y="36"/>
                  <a:pt x="189" y="45"/>
                  <a:pt x="189" y="45"/>
                </a:cubicBezTo>
                <a:cubicBezTo>
                  <a:pt x="189" y="72"/>
                  <a:pt x="180" y="135"/>
                  <a:pt x="153" y="180"/>
                </a:cubicBezTo>
                <a:cubicBezTo>
                  <a:pt x="135" y="197"/>
                  <a:pt x="99" y="216"/>
                  <a:pt x="99" y="216"/>
                </a:cubicBezTo>
                <a:cubicBezTo>
                  <a:pt x="99" y="216"/>
                  <a:pt x="99" y="216"/>
                  <a:pt x="90" y="216"/>
                </a:cubicBezTo>
                <a:close/>
                <a:moveTo>
                  <a:pt x="90" y="18"/>
                </a:moveTo>
                <a:lnTo>
                  <a:pt x="90" y="18"/>
                </a:lnTo>
                <a:lnTo>
                  <a:pt x="90" y="18"/>
                </a:lnTo>
                <a:cubicBezTo>
                  <a:pt x="81" y="27"/>
                  <a:pt x="54" y="36"/>
                  <a:pt x="18" y="45"/>
                </a:cubicBezTo>
                <a:lnTo>
                  <a:pt x="18" y="45"/>
                </a:lnTo>
                <a:lnTo>
                  <a:pt x="18" y="45"/>
                </a:lnTo>
                <a:cubicBezTo>
                  <a:pt x="18" y="72"/>
                  <a:pt x="27" y="125"/>
                  <a:pt x="54" y="161"/>
                </a:cubicBezTo>
                <a:cubicBezTo>
                  <a:pt x="63" y="180"/>
                  <a:pt x="81" y="197"/>
                  <a:pt x="90" y="197"/>
                </a:cubicBezTo>
                <a:cubicBezTo>
                  <a:pt x="99" y="197"/>
                  <a:pt x="126" y="180"/>
                  <a:pt x="135" y="161"/>
                </a:cubicBezTo>
                <a:cubicBezTo>
                  <a:pt x="162" y="125"/>
                  <a:pt x="171" y="72"/>
                  <a:pt x="171" y="45"/>
                </a:cubicBezTo>
                <a:lnTo>
                  <a:pt x="171" y="45"/>
                </a:lnTo>
                <a:lnTo>
                  <a:pt x="171" y="45"/>
                </a:lnTo>
                <a:cubicBezTo>
                  <a:pt x="135" y="36"/>
                  <a:pt x="108" y="27"/>
                  <a:pt x="99" y="18"/>
                </a:cubicBezTo>
                <a:lnTo>
                  <a:pt x="90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4">
            <a:extLst>
              <a:ext uri="{FF2B5EF4-FFF2-40B4-BE49-F238E27FC236}">
                <a16:creationId xmlns:a16="http://schemas.microsoft.com/office/drawing/2014/main" id="{BDE6AC36-224A-B648-819C-E9A4AEBB1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774" y="10004455"/>
            <a:ext cx="89229" cy="56354"/>
          </a:xfrm>
          <a:custGeom>
            <a:avLst/>
            <a:gdLst>
              <a:gd name="T0" fmla="*/ 63 w 82"/>
              <a:gd name="T1" fmla="*/ 53 h 54"/>
              <a:gd name="T2" fmla="*/ 63 w 82"/>
              <a:gd name="T3" fmla="*/ 53 h 54"/>
              <a:gd name="T4" fmla="*/ 18 w 82"/>
              <a:gd name="T5" fmla="*/ 53 h 54"/>
              <a:gd name="T6" fmla="*/ 0 w 82"/>
              <a:gd name="T7" fmla="*/ 36 h 54"/>
              <a:gd name="T8" fmla="*/ 0 w 82"/>
              <a:gd name="T9" fmla="*/ 18 h 54"/>
              <a:gd name="T10" fmla="*/ 18 w 82"/>
              <a:gd name="T11" fmla="*/ 0 h 54"/>
              <a:gd name="T12" fmla="*/ 63 w 82"/>
              <a:gd name="T13" fmla="*/ 0 h 54"/>
              <a:gd name="T14" fmla="*/ 81 w 82"/>
              <a:gd name="T15" fmla="*/ 18 h 54"/>
              <a:gd name="T16" fmla="*/ 81 w 82"/>
              <a:gd name="T17" fmla="*/ 36 h 54"/>
              <a:gd name="T18" fmla="*/ 63 w 82"/>
              <a:gd name="T19" fmla="*/ 53 h 54"/>
              <a:gd name="T20" fmla="*/ 18 w 82"/>
              <a:gd name="T21" fmla="*/ 36 h 54"/>
              <a:gd name="T22" fmla="*/ 18 w 82"/>
              <a:gd name="T23" fmla="*/ 36 h 54"/>
              <a:gd name="T24" fmla="*/ 63 w 82"/>
              <a:gd name="T25" fmla="*/ 36 h 54"/>
              <a:gd name="T26" fmla="*/ 63 w 82"/>
              <a:gd name="T27" fmla="*/ 18 h 54"/>
              <a:gd name="T28" fmla="*/ 18 w 82"/>
              <a:gd name="T29" fmla="*/ 18 h 54"/>
              <a:gd name="T30" fmla="*/ 18 w 82"/>
              <a:gd name="T3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" h="54">
                <a:moveTo>
                  <a:pt x="63" y="53"/>
                </a:moveTo>
                <a:lnTo>
                  <a:pt x="63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53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1" y="9"/>
                  <a:pt x="81" y="18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53"/>
                  <a:pt x="72" y="53"/>
                  <a:pt x="63" y="53"/>
                </a:cubicBezTo>
                <a:close/>
                <a:moveTo>
                  <a:pt x="18" y="36"/>
                </a:moveTo>
                <a:lnTo>
                  <a:pt x="18" y="36"/>
                </a:ln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63" y="18"/>
                  <a:pt x="63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5">
            <a:extLst>
              <a:ext uri="{FF2B5EF4-FFF2-40B4-BE49-F238E27FC236}">
                <a16:creationId xmlns:a16="http://schemas.microsoft.com/office/drawing/2014/main" id="{CCAD3A48-467B-5949-843E-D5909F7E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167" y="9966885"/>
            <a:ext cx="70444" cy="56354"/>
          </a:xfrm>
          <a:custGeom>
            <a:avLst/>
            <a:gdLst>
              <a:gd name="T0" fmla="*/ 54 w 64"/>
              <a:gd name="T1" fmla="*/ 54 h 55"/>
              <a:gd name="T2" fmla="*/ 54 w 64"/>
              <a:gd name="T3" fmla="*/ 54 h 55"/>
              <a:gd name="T4" fmla="*/ 45 w 64"/>
              <a:gd name="T5" fmla="*/ 45 h 55"/>
              <a:gd name="T6" fmla="*/ 45 w 64"/>
              <a:gd name="T7" fmla="*/ 26 h 55"/>
              <a:gd name="T8" fmla="*/ 27 w 64"/>
              <a:gd name="T9" fmla="*/ 18 h 55"/>
              <a:gd name="T10" fmla="*/ 18 w 64"/>
              <a:gd name="T11" fmla="*/ 26 h 55"/>
              <a:gd name="T12" fmla="*/ 18 w 64"/>
              <a:gd name="T13" fmla="*/ 45 h 55"/>
              <a:gd name="T14" fmla="*/ 9 w 64"/>
              <a:gd name="T15" fmla="*/ 54 h 55"/>
              <a:gd name="T16" fmla="*/ 9 w 64"/>
              <a:gd name="T17" fmla="*/ 54 h 55"/>
              <a:gd name="T18" fmla="*/ 0 w 64"/>
              <a:gd name="T19" fmla="*/ 45 h 55"/>
              <a:gd name="T20" fmla="*/ 0 w 64"/>
              <a:gd name="T21" fmla="*/ 26 h 55"/>
              <a:gd name="T22" fmla="*/ 27 w 64"/>
              <a:gd name="T23" fmla="*/ 0 h 55"/>
              <a:gd name="T24" fmla="*/ 63 w 64"/>
              <a:gd name="T25" fmla="*/ 26 h 55"/>
              <a:gd name="T26" fmla="*/ 63 w 64"/>
              <a:gd name="T27" fmla="*/ 45 h 55"/>
              <a:gd name="T28" fmla="*/ 54 w 64"/>
              <a:gd name="T2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55">
                <a:moveTo>
                  <a:pt x="54" y="54"/>
                </a:moveTo>
                <a:lnTo>
                  <a:pt x="54" y="54"/>
                </a:lnTo>
                <a:cubicBezTo>
                  <a:pt x="45" y="54"/>
                  <a:pt x="45" y="54"/>
                  <a:pt x="45" y="4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18"/>
                  <a:pt x="36" y="18"/>
                  <a:pt x="27" y="18"/>
                </a:cubicBezTo>
                <a:cubicBezTo>
                  <a:pt x="18" y="18"/>
                  <a:pt x="18" y="18"/>
                  <a:pt x="18" y="2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54"/>
                  <a:pt x="9" y="54"/>
                  <a:pt x="9" y="54"/>
                </a:cubicBezTo>
                <a:lnTo>
                  <a:pt x="9" y="54"/>
                </a:lnTo>
                <a:cubicBezTo>
                  <a:pt x="0" y="54"/>
                  <a:pt x="0" y="54"/>
                  <a:pt x="0" y="4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6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54"/>
                  <a:pt x="63" y="54"/>
                  <a:pt x="5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6F0C741A-6891-B74A-8066-A3E83B659FC7}"/>
              </a:ext>
            </a:extLst>
          </p:cNvPr>
          <p:cNvSpPr txBox="1"/>
          <p:nvPr/>
        </p:nvSpPr>
        <p:spPr>
          <a:xfrm>
            <a:off x="10831728" y="416282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16" name="CuadroTexto 515">
            <a:extLst>
              <a:ext uri="{FF2B5EF4-FFF2-40B4-BE49-F238E27FC236}">
                <a16:creationId xmlns:a16="http://schemas.microsoft.com/office/drawing/2014/main" id="{E4BEE6B9-9173-1E42-930A-178903EF58E2}"/>
              </a:ext>
            </a:extLst>
          </p:cNvPr>
          <p:cNvSpPr txBox="1"/>
          <p:nvPr/>
        </p:nvSpPr>
        <p:spPr>
          <a:xfrm>
            <a:off x="2451398" y="19317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D65E3C44-1BF3-BD4A-B877-C09BCEDD7D5B}"/>
              </a:ext>
            </a:extLst>
          </p:cNvPr>
          <p:cNvSpPr txBox="1"/>
          <p:nvPr/>
        </p:nvSpPr>
        <p:spPr>
          <a:xfrm>
            <a:off x="16582565" y="51307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3E71171F-0344-0544-8CC5-51653976D486}"/>
              </a:ext>
            </a:extLst>
          </p:cNvPr>
          <p:cNvSpPr/>
          <p:nvPr/>
        </p:nvSpPr>
        <p:spPr>
          <a:xfrm>
            <a:off x="16553996" y="576953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BEB886DC-71ED-7F44-A5C3-18DBDAE0C5FE}"/>
              </a:ext>
            </a:extLst>
          </p:cNvPr>
          <p:cNvSpPr txBox="1"/>
          <p:nvPr/>
        </p:nvSpPr>
        <p:spPr>
          <a:xfrm>
            <a:off x="16570559" y="940788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2AC0D6E6-8243-6047-80A0-736B79A9D7AD}"/>
              </a:ext>
            </a:extLst>
          </p:cNvPr>
          <p:cNvSpPr/>
          <p:nvPr/>
        </p:nvSpPr>
        <p:spPr>
          <a:xfrm>
            <a:off x="16541990" y="1004669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F6C613A9-F587-224F-B0CF-45B386C0F3DC}"/>
              </a:ext>
            </a:extLst>
          </p:cNvPr>
          <p:cNvSpPr txBox="1"/>
          <p:nvPr/>
        </p:nvSpPr>
        <p:spPr>
          <a:xfrm>
            <a:off x="5542856" y="514418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54CAB757-9E93-9C4C-8D30-2025F0FD85B9}"/>
              </a:ext>
            </a:extLst>
          </p:cNvPr>
          <p:cNvSpPr/>
          <p:nvPr/>
        </p:nvSpPr>
        <p:spPr>
          <a:xfrm>
            <a:off x="3381875" y="5782985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476292F0-E46D-D84B-81DE-FDFF0EDE0E30}"/>
              </a:ext>
            </a:extLst>
          </p:cNvPr>
          <p:cNvSpPr txBox="1"/>
          <p:nvPr/>
        </p:nvSpPr>
        <p:spPr>
          <a:xfrm>
            <a:off x="5560165" y="92719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F7D7E4BC-5295-244F-9A2F-48A1D268DC56}"/>
              </a:ext>
            </a:extLst>
          </p:cNvPr>
          <p:cNvSpPr/>
          <p:nvPr/>
        </p:nvSpPr>
        <p:spPr>
          <a:xfrm>
            <a:off x="3399184" y="9910727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08">
            <a:extLst>
              <a:ext uri="{FF2B5EF4-FFF2-40B4-BE49-F238E27FC236}">
                <a16:creationId xmlns:a16="http://schemas.microsoft.com/office/drawing/2014/main" id="{BE03DA3B-7DB4-524C-824A-78321C01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744" y="4946909"/>
            <a:ext cx="3739720" cy="1464845"/>
          </a:xfrm>
          <a:custGeom>
            <a:avLst/>
            <a:gdLst>
              <a:gd name="T0" fmla="*/ 0 w 3400"/>
              <a:gd name="T1" fmla="*/ 1332 h 1333"/>
              <a:gd name="T2" fmla="*/ 1160 w 3400"/>
              <a:gd name="T3" fmla="*/ 0 h 1333"/>
              <a:gd name="T4" fmla="*/ 3399 w 3400"/>
              <a:gd name="T5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0" h="1333">
                <a:moveTo>
                  <a:pt x="0" y="1332"/>
                </a:moveTo>
                <a:lnTo>
                  <a:pt x="1160" y="0"/>
                </a:lnTo>
                <a:lnTo>
                  <a:pt x="3399" y="0"/>
                </a:lnTo>
              </a:path>
            </a:pathLst>
          </a:custGeom>
          <a:noFill/>
          <a:ln w="76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09B43AFB-33E2-7A45-8845-61AE343F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0400" y="4796545"/>
            <a:ext cx="295878" cy="295878"/>
          </a:xfrm>
          <a:custGeom>
            <a:avLst/>
            <a:gdLst>
              <a:gd name="T0" fmla="*/ 135 w 271"/>
              <a:gd name="T1" fmla="*/ 269 h 270"/>
              <a:gd name="T2" fmla="*/ 135 w 271"/>
              <a:gd name="T3" fmla="*/ 269 h 270"/>
              <a:gd name="T4" fmla="*/ 270 w 271"/>
              <a:gd name="T5" fmla="*/ 134 h 270"/>
              <a:gd name="T6" fmla="*/ 135 w 271"/>
              <a:gd name="T7" fmla="*/ 0 h 270"/>
              <a:gd name="T8" fmla="*/ 0 w 271"/>
              <a:gd name="T9" fmla="*/ 134 h 270"/>
              <a:gd name="T10" fmla="*/ 135 w 271"/>
              <a:gd name="T1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135" y="269"/>
                </a:moveTo>
                <a:lnTo>
                  <a:pt x="135" y="269"/>
                </a:lnTo>
                <a:cubicBezTo>
                  <a:pt x="207" y="269"/>
                  <a:pt x="270" y="206"/>
                  <a:pt x="270" y="134"/>
                </a:cubicBezTo>
                <a:cubicBezTo>
                  <a:pt x="270" y="62"/>
                  <a:pt x="207" y="0"/>
                  <a:pt x="135" y="0"/>
                </a:cubicBezTo>
                <a:cubicBezTo>
                  <a:pt x="63" y="0"/>
                  <a:pt x="0" y="62"/>
                  <a:pt x="0" y="134"/>
                </a:cubicBezTo>
                <a:cubicBezTo>
                  <a:pt x="0" y="206"/>
                  <a:pt x="63" y="269"/>
                  <a:pt x="135" y="269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5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08D23183-468D-DF4F-9D5D-1A4A342B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744" y="10554066"/>
            <a:ext cx="3739720" cy="1464845"/>
          </a:xfrm>
          <a:custGeom>
            <a:avLst/>
            <a:gdLst>
              <a:gd name="T0" fmla="*/ 0 w 3400"/>
              <a:gd name="T1" fmla="*/ 0 h 1332"/>
              <a:gd name="T2" fmla="*/ 1160 w 3400"/>
              <a:gd name="T3" fmla="*/ 1331 h 1332"/>
              <a:gd name="T4" fmla="*/ 3399 w 3400"/>
              <a:gd name="T5" fmla="*/ 1331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0" h="1332">
                <a:moveTo>
                  <a:pt x="0" y="0"/>
                </a:moveTo>
                <a:lnTo>
                  <a:pt x="1160" y="1331"/>
                </a:lnTo>
                <a:lnTo>
                  <a:pt x="3399" y="1331"/>
                </a:ln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D4E82F58-3B12-C442-BB8C-811CD900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0400" y="11868548"/>
            <a:ext cx="295878" cy="295878"/>
          </a:xfrm>
          <a:custGeom>
            <a:avLst/>
            <a:gdLst>
              <a:gd name="T0" fmla="*/ 135 w 271"/>
              <a:gd name="T1" fmla="*/ 270 h 271"/>
              <a:gd name="T2" fmla="*/ 135 w 271"/>
              <a:gd name="T3" fmla="*/ 270 h 271"/>
              <a:gd name="T4" fmla="*/ 270 w 271"/>
              <a:gd name="T5" fmla="*/ 135 h 271"/>
              <a:gd name="T6" fmla="*/ 135 w 271"/>
              <a:gd name="T7" fmla="*/ 0 h 271"/>
              <a:gd name="T8" fmla="*/ 0 w 271"/>
              <a:gd name="T9" fmla="*/ 135 h 271"/>
              <a:gd name="T10" fmla="*/ 135 w 271"/>
              <a:gd name="T1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270"/>
                </a:moveTo>
                <a:lnTo>
                  <a:pt x="135" y="270"/>
                </a:lnTo>
                <a:cubicBezTo>
                  <a:pt x="207" y="270"/>
                  <a:pt x="270" y="207"/>
                  <a:pt x="270" y="135"/>
                </a:cubicBezTo>
                <a:cubicBezTo>
                  <a:pt x="270" y="63"/>
                  <a:pt x="207" y="0"/>
                  <a:pt x="135" y="0"/>
                </a:cubicBezTo>
                <a:cubicBezTo>
                  <a:pt x="63" y="0"/>
                  <a:pt x="0" y="63"/>
                  <a:pt x="0" y="135"/>
                </a:cubicBezTo>
                <a:cubicBezTo>
                  <a:pt x="0" y="207"/>
                  <a:pt x="63" y="270"/>
                  <a:pt x="135" y="270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30B3A925-76DC-9C4A-A3A7-0BB8B663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607" y="4946909"/>
            <a:ext cx="3730022" cy="1464845"/>
          </a:xfrm>
          <a:custGeom>
            <a:avLst/>
            <a:gdLst>
              <a:gd name="T0" fmla="*/ 3391 w 3392"/>
              <a:gd name="T1" fmla="*/ 1332 h 1333"/>
              <a:gd name="T2" fmla="*/ 2231 w 3392"/>
              <a:gd name="T3" fmla="*/ 0 h 1333"/>
              <a:gd name="T4" fmla="*/ 0 w 3392"/>
              <a:gd name="T5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2" h="1333">
                <a:moveTo>
                  <a:pt x="3391" y="1332"/>
                </a:moveTo>
                <a:lnTo>
                  <a:pt x="2231" y="0"/>
                </a:lnTo>
                <a:lnTo>
                  <a:pt x="0" y="0"/>
                </a:ln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Freeform 413">
            <a:extLst>
              <a:ext uri="{FF2B5EF4-FFF2-40B4-BE49-F238E27FC236}">
                <a16:creationId xmlns:a16="http://schemas.microsoft.com/office/drawing/2014/main" id="{6B5CEA55-B791-1D4F-8DE8-CBC16644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244" y="4796545"/>
            <a:ext cx="295878" cy="295878"/>
          </a:xfrm>
          <a:custGeom>
            <a:avLst/>
            <a:gdLst>
              <a:gd name="T0" fmla="*/ 135 w 271"/>
              <a:gd name="T1" fmla="*/ 0 h 270"/>
              <a:gd name="T2" fmla="*/ 135 w 271"/>
              <a:gd name="T3" fmla="*/ 0 h 270"/>
              <a:gd name="T4" fmla="*/ 0 w 271"/>
              <a:gd name="T5" fmla="*/ 134 h 270"/>
              <a:gd name="T6" fmla="*/ 135 w 271"/>
              <a:gd name="T7" fmla="*/ 269 h 270"/>
              <a:gd name="T8" fmla="*/ 270 w 271"/>
              <a:gd name="T9" fmla="*/ 134 h 270"/>
              <a:gd name="T10" fmla="*/ 135 w 271"/>
              <a:gd name="T11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135" y="0"/>
                </a:moveTo>
                <a:lnTo>
                  <a:pt x="135" y="0"/>
                </a:lnTo>
                <a:cubicBezTo>
                  <a:pt x="63" y="0"/>
                  <a:pt x="0" y="62"/>
                  <a:pt x="0" y="134"/>
                </a:cubicBezTo>
                <a:cubicBezTo>
                  <a:pt x="0" y="206"/>
                  <a:pt x="63" y="269"/>
                  <a:pt x="135" y="269"/>
                </a:cubicBezTo>
                <a:cubicBezTo>
                  <a:pt x="216" y="269"/>
                  <a:pt x="270" y="206"/>
                  <a:pt x="270" y="134"/>
                </a:cubicBezTo>
                <a:cubicBezTo>
                  <a:pt x="270" y="62"/>
                  <a:pt x="216" y="0"/>
                  <a:pt x="135" y="0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4">
            <a:extLst>
              <a:ext uri="{FF2B5EF4-FFF2-40B4-BE49-F238E27FC236}">
                <a16:creationId xmlns:a16="http://schemas.microsoft.com/office/drawing/2014/main" id="{EAF06ED3-86C1-164C-9EC4-8BA51DB1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607" y="10554066"/>
            <a:ext cx="3730022" cy="1464845"/>
          </a:xfrm>
          <a:custGeom>
            <a:avLst/>
            <a:gdLst>
              <a:gd name="T0" fmla="*/ 3391 w 3392"/>
              <a:gd name="T1" fmla="*/ 0 h 1332"/>
              <a:gd name="T2" fmla="*/ 2231 w 3392"/>
              <a:gd name="T3" fmla="*/ 1331 h 1332"/>
              <a:gd name="T4" fmla="*/ 0 w 3392"/>
              <a:gd name="T5" fmla="*/ 1331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2" h="1332">
                <a:moveTo>
                  <a:pt x="3391" y="0"/>
                </a:moveTo>
                <a:lnTo>
                  <a:pt x="2231" y="1331"/>
                </a:lnTo>
                <a:lnTo>
                  <a:pt x="0" y="1331"/>
                </a:lnTo>
              </a:path>
            </a:pathLst>
          </a:cu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Freeform 415">
            <a:extLst>
              <a:ext uri="{FF2B5EF4-FFF2-40B4-BE49-F238E27FC236}">
                <a16:creationId xmlns:a16="http://schemas.microsoft.com/office/drawing/2014/main" id="{995C7963-3523-0347-90A5-F57D7352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244" y="11868548"/>
            <a:ext cx="295878" cy="295878"/>
          </a:xfrm>
          <a:custGeom>
            <a:avLst/>
            <a:gdLst>
              <a:gd name="T0" fmla="*/ 135 w 271"/>
              <a:gd name="T1" fmla="*/ 0 h 271"/>
              <a:gd name="T2" fmla="*/ 135 w 271"/>
              <a:gd name="T3" fmla="*/ 0 h 271"/>
              <a:gd name="T4" fmla="*/ 0 w 271"/>
              <a:gd name="T5" fmla="*/ 135 h 271"/>
              <a:gd name="T6" fmla="*/ 135 w 271"/>
              <a:gd name="T7" fmla="*/ 270 h 271"/>
              <a:gd name="T8" fmla="*/ 270 w 271"/>
              <a:gd name="T9" fmla="*/ 135 h 271"/>
              <a:gd name="T10" fmla="*/ 135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0"/>
                </a:moveTo>
                <a:lnTo>
                  <a:pt x="135" y="0"/>
                </a:lnTo>
                <a:cubicBezTo>
                  <a:pt x="63" y="0"/>
                  <a:pt x="0" y="63"/>
                  <a:pt x="0" y="135"/>
                </a:cubicBezTo>
                <a:cubicBezTo>
                  <a:pt x="0" y="207"/>
                  <a:pt x="63" y="270"/>
                  <a:pt x="135" y="270"/>
                </a:cubicBezTo>
                <a:cubicBezTo>
                  <a:pt x="216" y="270"/>
                  <a:pt x="270" y="207"/>
                  <a:pt x="270" y="135"/>
                </a:cubicBezTo>
                <a:cubicBezTo>
                  <a:pt x="270" y="63"/>
                  <a:pt x="216" y="0"/>
                  <a:pt x="135" y="0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6">
            <a:extLst>
              <a:ext uri="{FF2B5EF4-FFF2-40B4-BE49-F238E27FC236}">
                <a16:creationId xmlns:a16="http://schemas.microsoft.com/office/drawing/2014/main" id="{DFFDA60B-0D0D-754E-80DD-6CEBAAD5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851" y="5621127"/>
            <a:ext cx="5718716" cy="5718716"/>
          </a:xfrm>
          <a:custGeom>
            <a:avLst/>
            <a:gdLst>
              <a:gd name="T0" fmla="*/ 2599 w 5199"/>
              <a:gd name="T1" fmla="*/ 63 h 5199"/>
              <a:gd name="T2" fmla="*/ 2599 w 5199"/>
              <a:gd name="T3" fmla="*/ 63 h 5199"/>
              <a:gd name="T4" fmla="*/ 4397 w 5199"/>
              <a:gd name="T5" fmla="*/ 801 h 5199"/>
              <a:gd name="T6" fmla="*/ 5135 w 5199"/>
              <a:gd name="T7" fmla="*/ 2472 h 5199"/>
              <a:gd name="T8" fmla="*/ 5126 w 5199"/>
              <a:gd name="T9" fmla="*/ 2472 h 5199"/>
              <a:gd name="T10" fmla="*/ 5135 w 5199"/>
              <a:gd name="T11" fmla="*/ 2481 h 5199"/>
              <a:gd name="T12" fmla="*/ 5135 w 5199"/>
              <a:gd name="T13" fmla="*/ 2598 h 5199"/>
              <a:gd name="T14" fmla="*/ 4397 w 5199"/>
              <a:gd name="T15" fmla="*/ 4388 h 5199"/>
              <a:gd name="T16" fmla="*/ 2725 w 5199"/>
              <a:gd name="T17" fmla="*/ 5134 h 5199"/>
              <a:gd name="T18" fmla="*/ 2725 w 5199"/>
              <a:gd name="T19" fmla="*/ 5126 h 5199"/>
              <a:gd name="T20" fmla="*/ 2725 w 5199"/>
              <a:gd name="T21" fmla="*/ 5134 h 5199"/>
              <a:gd name="T22" fmla="*/ 2599 w 5199"/>
              <a:gd name="T23" fmla="*/ 5134 h 5199"/>
              <a:gd name="T24" fmla="*/ 810 w 5199"/>
              <a:gd name="T25" fmla="*/ 4388 h 5199"/>
              <a:gd name="T26" fmla="*/ 63 w 5199"/>
              <a:gd name="T27" fmla="*/ 2724 h 5199"/>
              <a:gd name="T28" fmla="*/ 72 w 5199"/>
              <a:gd name="T29" fmla="*/ 2724 h 5199"/>
              <a:gd name="T30" fmla="*/ 63 w 5199"/>
              <a:gd name="T31" fmla="*/ 2715 h 5199"/>
              <a:gd name="T32" fmla="*/ 63 w 5199"/>
              <a:gd name="T33" fmla="*/ 2598 h 5199"/>
              <a:gd name="T34" fmla="*/ 810 w 5199"/>
              <a:gd name="T35" fmla="*/ 801 h 5199"/>
              <a:gd name="T36" fmla="*/ 2473 w 5199"/>
              <a:gd name="T37" fmla="*/ 63 h 5199"/>
              <a:gd name="T38" fmla="*/ 2473 w 5199"/>
              <a:gd name="T39" fmla="*/ 72 h 5199"/>
              <a:gd name="T40" fmla="*/ 2482 w 5199"/>
              <a:gd name="T41" fmla="*/ 63 h 5199"/>
              <a:gd name="T42" fmla="*/ 2599 w 5199"/>
              <a:gd name="T43" fmla="*/ 63 h 5199"/>
              <a:gd name="T44" fmla="*/ 2599 w 5199"/>
              <a:gd name="T45" fmla="*/ 0 h 5199"/>
              <a:gd name="T46" fmla="*/ 2599 w 5199"/>
              <a:gd name="T47" fmla="*/ 0 h 5199"/>
              <a:gd name="T48" fmla="*/ 2527 w 5199"/>
              <a:gd name="T49" fmla="*/ 0 h 5199"/>
              <a:gd name="T50" fmla="*/ 2527 w 5199"/>
              <a:gd name="T51" fmla="*/ 0 h 5199"/>
              <a:gd name="T52" fmla="*/ 2464 w 5199"/>
              <a:gd name="T53" fmla="*/ 9 h 5199"/>
              <a:gd name="T54" fmla="*/ 2464 w 5199"/>
              <a:gd name="T55" fmla="*/ 9 h 5199"/>
              <a:gd name="T56" fmla="*/ 2464 w 5199"/>
              <a:gd name="T57" fmla="*/ 9 h 5199"/>
              <a:gd name="T58" fmla="*/ 2464 w 5199"/>
              <a:gd name="T59" fmla="*/ 9 h 5199"/>
              <a:gd name="T60" fmla="*/ 1547 w 5199"/>
              <a:gd name="T61" fmla="*/ 225 h 5199"/>
              <a:gd name="T62" fmla="*/ 765 w 5199"/>
              <a:gd name="T63" fmla="*/ 765 h 5199"/>
              <a:gd name="T64" fmla="*/ 0 w 5199"/>
              <a:gd name="T65" fmla="*/ 2598 h 5199"/>
              <a:gd name="T66" fmla="*/ 0 w 5199"/>
              <a:gd name="T67" fmla="*/ 2670 h 5199"/>
              <a:gd name="T68" fmla="*/ 0 w 5199"/>
              <a:gd name="T69" fmla="*/ 2670 h 5199"/>
              <a:gd name="T70" fmla="*/ 9 w 5199"/>
              <a:gd name="T71" fmla="*/ 2733 h 5199"/>
              <a:gd name="T72" fmla="*/ 9 w 5199"/>
              <a:gd name="T73" fmla="*/ 2733 h 5199"/>
              <a:gd name="T74" fmla="*/ 9 w 5199"/>
              <a:gd name="T75" fmla="*/ 2733 h 5199"/>
              <a:gd name="T76" fmla="*/ 9 w 5199"/>
              <a:gd name="T77" fmla="*/ 2733 h 5199"/>
              <a:gd name="T78" fmla="*/ 225 w 5199"/>
              <a:gd name="T79" fmla="*/ 3651 h 5199"/>
              <a:gd name="T80" fmla="*/ 765 w 5199"/>
              <a:gd name="T81" fmla="*/ 4433 h 5199"/>
              <a:gd name="T82" fmla="*/ 2599 w 5199"/>
              <a:gd name="T83" fmla="*/ 5198 h 5199"/>
              <a:gd name="T84" fmla="*/ 2670 w 5199"/>
              <a:gd name="T85" fmla="*/ 5198 h 5199"/>
              <a:gd name="T86" fmla="*/ 2670 w 5199"/>
              <a:gd name="T87" fmla="*/ 5198 h 5199"/>
              <a:gd name="T88" fmla="*/ 2734 w 5199"/>
              <a:gd name="T89" fmla="*/ 5189 h 5199"/>
              <a:gd name="T90" fmla="*/ 2734 w 5199"/>
              <a:gd name="T91" fmla="*/ 5189 h 5199"/>
              <a:gd name="T92" fmla="*/ 2742 w 5199"/>
              <a:gd name="T93" fmla="*/ 5189 h 5199"/>
              <a:gd name="T94" fmla="*/ 2742 w 5199"/>
              <a:gd name="T95" fmla="*/ 5189 h 5199"/>
              <a:gd name="T96" fmla="*/ 3651 w 5199"/>
              <a:gd name="T97" fmla="*/ 4973 h 5199"/>
              <a:gd name="T98" fmla="*/ 4433 w 5199"/>
              <a:gd name="T99" fmla="*/ 4433 h 5199"/>
              <a:gd name="T100" fmla="*/ 5198 w 5199"/>
              <a:gd name="T101" fmla="*/ 2598 h 5199"/>
              <a:gd name="T102" fmla="*/ 5198 w 5199"/>
              <a:gd name="T103" fmla="*/ 2526 h 5199"/>
              <a:gd name="T104" fmla="*/ 5198 w 5199"/>
              <a:gd name="T105" fmla="*/ 2526 h 5199"/>
              <a:gd name="T106" fmla="*/ 5198 w 5199"/>
              <a:gd name="T107" fmla="*/ 2463 h 5199"/>
              <a:gd name="T108" fmla="*/ 5198 w 5199"/>
              <a:gd name="T109" fmla="*/ 2463 h 5199"/>
              <a:gd name="T110" fmla="*/ 5198 w 5199"/>
              <a:gd name="T111" fmla="*/ 2463 h 5199"/>
              <a:gd name="T112" fmla="*/ 5198 w 5199"/>
              <a:gd name="T113" fmla="*/ 2463 h 5199"/>
              <a:gd name="T114" fmla="*/ 4973 w 5199"/>
              <a:gd name="T115" fmla="*/ 1546 h 5199"/>
              <a:gd name="T116" fmla="*/ 4433 w 5199"/>
              <a:gd name="T117" fmla="*/ 765 h 5199"/>
              <a:gd name="T118" fmla="*/ 2599 w 5199"/>
              <a:gd name="T119" fmla="*/ 0 h 5199"/>
              <a:gd name="T120" fmla="*/ 2599 w 5199"/>
              <a:gd name="T121" fmla="*/ 63 h 5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99" h="5199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227F5F37-AB36-8F4A-AB45-039CF2145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166" y="5300995"/>
            <a:ext cx="160067" cy="101859"/>
          </a:xfrm>
          <a:custGeom>
            <a:avLst/>
            <a:gdLst>
              <a:gd name="T0" fmla="*/ 0 w 145"/>
              <a:gd name="T1" fmla="*/ 0 h 91"/>
              <a:gd name="T2" fmla="*/ 144 w 145"/>
              <a:gd name="T3" fmla="*/ 81 h 91"/>
              <a:gd name="T4" fmla="*/ 36 w 145"/>
              <a:gd name="T5" fmla="*/ 81 h 91"/>
              <a:gd name="T6" fmla="*/ 0 w 145"/>
              <a:gd name="T7" fmla="*/ 90 h 91"/>
              <a:gd name="T8" fmla="*/ 0 w 145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91">
                <a:moveTo>
                  <a:pt x="0" y="0"/>
                </a:moveTo>
                <a:lnTo>
                  <a:pt x="144" y="81"/>
                </a:lnTo>
                <a:lnTo>
                  <a:pt x="36" y="81"/>
                </a:lnTo>
                <a:lnTo>
                  <a:pt x="0" y="90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F521DB65-030C-134E-BDD8-F644AB33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63" y="5242790"/>
            <a:ext cx="295881" cy="189167"/>
          </a:xfrm>
          <a:custGeom>
            <a:avLst/>
            <a:gdLst>
              <a:gd name="T0" fmla="*/ 63 w 271"/>
              <a:gd name="T1" fmla="*/ 108 h 172"/>
              <a:gd name="T2" fmla="*/ 63 w 271"/>
              <a:gd name="T3" fmla="*/ 108 h 172"/>
              <a:gd name="T4" fmla="*/ 63 w 271"/>
              <a:gd name="T5" fmla="*/ 108 h 172"/>
              <a:gd name="T6" fmla="*/ 63 w 271"/>
              <a:gd name="T7" fmla="*/ 108 h 172"/>
              <a:gd name="T8" fmla="*/ 63 w 271"/>
              <a:gd name="T9" fmla="*/ 108 h 172"/>
              <a:gd name="T10" fmla="*/ 0 w 271"/>
              <a:gd name="T11" fmla="*/ 0 h 172"/>
              <a:gd name="T12" fmla="*/ 0 w 271"/>
              <a:gd name="T13" fmla="*/ 0 h 172"/>
              <a:gd name="T14" fmla="*/ 0 w 271"/>
              <a:gd name="T15" fmla="*/ 108 h 172"/>
              <a:gd name="T16" fmla="*/ 0 w 271"/>
              <a:gd name="T17" fmla="*/ 108 h 172"/>
              <a:gd name="T18" fmla="*/ 0 w 271"/>
              <a:gd name="T19" fmla="*/ 171 h 172"/>
              <a:gd name="T20" fmla="*/ 63 w 271"/>
              <a:gd name="T21" fmla="*/ 171 h 172"/>
              <a:gd name="T22" fmla="*/ 63 w 271"/>
              <a:gd name="T23" fmla="*/ 171 h 172"/>
              <a:gd name="T24" fmla="*/ 72 w 271"/>
              <a:gd name="T25" fmla="*/ 171 h 172"/>
              <a:gd name="T26" fmla="*/ 270 w 271"/>
              <a:gd name="T27" fmla="*/ 162 h 172"/>
              <a:gd name="T28" fmla="*/ 99 w 271"/>
              <a:gd name="T29" fmla="*/ 54 h 172"/>
              <a:gd name="T30" fmla="*/ 90 w 271"/>
              <a:gd name="T31" fmla="*/ 54 h 172"/>
              <a:gd name="T32" fmla="*/ 0 w 271"/>
              <a:gd name="T33" fmla="*/ 0 h 172"/>
              <a:gd name="T34" fmla="*/ 63 w 271"/>
              <a:gd name="T35" fmla="*/ 10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1" h="172">
                <a:moveTo>
                  <a:pt x="63" y="108"/>
                </a:moveTo>
                <a:lnTo>
                  <a:pt x="63" y="108"/>
                </a:lnTo>
                <a:lnTo>
                  <a:pt x="63" y="108"/>
                </a:lnTo>
                <a:lnTo>
                  <a:pt x="63" y="108"/>
                </a:lnTo>
                <a:lnTo>
                  <a:pt x="63" y="108"/>
                </a:lnTo>
                <a:lnTo>
                  <a:pt x="0" y="0"/>
                </a:lnTo>
                <a:lnTo>
                  <a:pt x="0" y="0"/>
                </a:lnTo>
                <a:cubicBezTo>
                  <a:pt x="0" y="108"/>
                  <a:pt x="0" y="108"/>
                  <a:pt x="0" y="108"/>
                </a:cubicBezTo>
                <a:lnTo>
                  <a:pt x="0" y="108"/>
                </a:lnTo>
                <a:cubicBezTo>
                  <a:pt x="0" y="171"/>
                  <a:pt x="0" y="171"/>
                  <a:pt x="0" y="171"/>
                </a:cubicBezTo>
                <a:cubicBezTo>
                  <a:pt x="63" y="171"/>
                  <a:pt x="63" y="171"/>
                  <a:pt x="63" y="171"/>
                </a:cubicBezTo>
                <a:lnTo>
                  <a:pt x="63" y="171"/>
                </a:lnTo>
                <a:cubicBezTo>
                  <a:pt x="72" y="171"/>
                  <a:pt x="72" y="171"/>
                  <a:pt x="72" y="171"/>
                </a:cubicBezTo>
                <a:cubicBezTo>
                  <a:pt x="270" y="162"/>
                  <a:pt x="270" y="162"/>
                  <a:pt x="270" y="162"/>
                </a:cubicBezTo>
                <a:cubicBezTo>
                  <a:pt x="99" y="54"/>
                  <a:pt x="99" y="54"/>
                  <a:pt x="99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0" y="0"/>
                  <a:pt x="0" y="0"/>
                  <a:pt x="0" y="0"/>
                </a:cubicBezTo>
                <a:lnTo>
                  <a:pt x="63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345C14EE-0330-9641-85AE-40604F4A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166" y="5650230"/>
            <a:ext cx="179469" cy="111560"/>
          </a:xfrm>
          <a:custGeom>
            <a:avLst/>
            <a:gdLst>
              <a:gd name="T0" fmla="*/ 0 w 163"/>
              <a:gd name="T1" fmla="*/ 9 h 100"/>
              <a:gd name="T2" fmla="*/ 45 w 163"/>
              <a:gd name="T3" fmla="*/ 9 h 100"/>
              <a:gd name="T4" fmla="*/ 162 w 163"/>
              <a:gd name="T5" fmla="*/ 0 h 100"/>
              <a:gd name="T6" fmla="*/ 0 w 163"/>
              <a:gd name="T7" fmla="*/ 99 h 100"/>
              <a:gd name="T8" fmla="*/ 0 w 163"/>
              <a:gd name="T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0">
                <a:moveTo>
                  <a:pt x="0" y="9"/>
                </a:moveTo>
                <a:lnTo>
                  <a:pt x="45" y="9"/>
                </a:lnTo>
                <a:lnTo>
                  <a:pt x="162" y="0"/>
                </a:lnTo>
                <a:lnTo>
                  <a:pt x="0" y="99"/>
                </a:lnTo>
                <a:lnTo>
                  <a:pt x="0" y="9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193A9DBE-B9A6-244F-B2C3-F5D05839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63" y="5611426"/>
            <a:ext cx="339534" cy="198868"/>
          </a:xfrm>
          <a:custGeom>
            <a:avLst/>
            <a:gdLst>
              <a:gd name="T0" fmla="*/ 72 w 307"/>
              <a:gd name="T1" fmla="*/ 72 h 181"/>
              <a:gd name="T2" fmla="*/ 72 w 307"/>
              <a:gd name="T3" fmla="*/ 72 h 181"/>
              <a:gd name="T4" fmla="*/ 63 w 307"/>
              <a:gd name="T5" fmla="*/ 81 h 181"/>
              <a:gd name="T6" fmla="*/ 63 w 307"/>
              <a:gd name="T7" fmla="*/ 72 h 181"/>
              <a:gd name="T8" fmla="*/ 72 w 307"/>
              <a:gd name="T9" fmla="*/ 72 h 181"/>
              <a:gd name="T10" fmla="*/ 306 w 307"/>
              <a:gd name="T11" fmla="*/ 0 h 181"/>
              <a:gd name="T12" fmla="*/ 306 w 307"/>
              <a:gd name="T13" fmla="*/ 0 h 181"/>
              <a:gd name="T14" fmla="*/ 63 w 307"/>
              <a:gd name="T15" fmla="*/ 18 h 181"/>
              <a:gd name="T16" fmla="*/ 63 w 307"/>
              <a:gd name="T17" fmla="*/ 18 h 181"/>
              <a:gd name="T18" fmla="*/ 54 w 307"/>
              <a:gd name="T19" fmla="*/ 18 h 181"/>
              <a:gd name="T20" fmla="*/ 0 w 307"/>
              <a:gd name="T21" fmla="*/ 18 h 181"/>
              <a:gd name="T22" fmla="*/ 0 w 307"/>
              <a:gd name="T23" fmla="*/ 72 h 181"/>
              <a:gd name="T24" fmla="*/ 0 w 307"/>
              <a:gd name="T25" fmla="*/ 81 h 181"/>
              <a:gd name="T26" fmla="*/ 0 w 307"/>
              <a:gd name="T27" fmla="*/ 180 h 181"/>
              <a:gd name="T28" fmla="*/ 90 w 307"/>
              <a:gd name="T29" fmla="*/ 126 h 181"/>
              <a:gd name="T30" fmla="*/ 99 w 307"/>
              <a:gd name="T31" fmla="*/ 126 h 181"/>
              <a:gd name="T32" fmla="*/ 306 w 307"/>
              <a:gd name="T33" fmla="*/ 0 h 181"/>
              <a:gd name="T34" fmla="*/ 72 w 307"/>
              <a:gd name="T35" fmla="*/ 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" h="181">
                <a:moveTo>
                  <a:pt x="72" y="72"/>
                </a:moveTo>
                <a:lnTo>
                  <a:pt x="72" y="72"/>
                </a:lnTo>
                <a:cubicBezTo>
                  <a:pt x="63" y="81"/>
                  <a:pt x="63" y="81"/>
                  <a:pt x="63" y="81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72" y="72"/>
                </a:cubicBezTo>
                <a:lnTo>
                  <a:pt x="306" y="0"/>
                </a:lnTo>
                <a:lnTo>
                  <a:pt x="306" y="0"/>
                </a:lnTo>
                <a:cubicBezTo>
                  <a:pt x="63" y="18"/>
                  <a:pt x="63" y="18"/>
                  <a:pt x="63" y="18"/>
                </a:cubicBezTo>
                <a:lnTo>
                  <a:pt x="63" y="18"/>
                </a:lnTo>
                <a:cubicBezTo>
                  <a:pt x="54" y="18"/>
                  <a:pt x="54" y="18"/>
                  <a:pt x="5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80"/>
                  <a:pt x="0" y="180"/>
                  <a:pt x="0" y="180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306" y="0"/>
                  <a:pt x="306" y="0"/>
                  <a:pt x="306" y="0"/>
                </a:cubicBezTo>
                <a:lnTo>
                  <a:pt x="72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759DFCA5-7677-F641-9D24-64DD4A34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5635" y="11199181"/>
            <a:ext cx="179466" cy="111560"/>
          </a:xfrm>
          <a:custGeom>
            <a:avLst/>
            <a:gdLst>
              <a:gd name="T0" fmla="*/ 162 w 163"/>
              <a:gd name="T1" fmla="*/ 0 h 100"/>
              <a:gd name="T2" fmla="*/ 162 w 163"/>
              <a:gd name="T3" fmla="*/ 91 h 100"/>
              <a:gd name="T4" fmla="*/ 126 w 163"/>
              <a:gd name="T5" fmla="*/ 91 h 100"/>
              <a:gd name="T6" fmla="*/ 0 w 163"/>
              <a:gd name="T7" fmla="*/ 99 h 100"/>
              <a:gd name="T8" fmla="*/ 162 w 163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0">
                <a:moveTo>
                  <a:pt x="162" y="0"/>
                </a:moveTo>
                <a:lnTo>
                  <a:pt x="162" y="91"/>
                </a:lnTo>
                <a:lnTo>
                  <a:pt x="126" y="91"/>
                </a:lnTo>
                <a:lnTo>
                  <a:pt x="0" y="99"/>
                </a:lnTo>
                <a:lnTo>
                  <a:pt x="162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8575FE22-2E19-804C-9AD7-629455FA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4671" y="11150676"/>
            <a:ext cx="339534" cy="198868"/>
          </a:xfrm>
          <a:custGeom>
            <a:avLst/>
            <a:gdLst>
              <a:gd name="T0" fmla="*/ 243 w 307"/>
              <a:gd name="T1" fmla="*/ 99 h 180"/>
              <a:gd name="T2" fmla="*/ 243 w 307"/>
              <a:gd name="T3" fmla="*/ 99 h 180"/>
              <a:gd name="T4" fmla="*/ 243 w 307"/>
              <a:gd name="T5" fmla="*/ 107 h 180"/>
              <a:gd name="T6" fmla="*/ 243 w 307"/>
              <a:gd name="T7" fmla="*/ 107 h 180"/>
              <a:gd name="T8" fmla="*/ 243 w 307"/>
              <a:gd name="T9" fmla="*/ 99 h 180"/>
              <a:gd name="T10" fmla="*/ 306 w 307"/>
              <a:gd name="T11" fmla="*/ 0 h 180"/>
              <a:gd name="T12" fmla="*/ 306 w 307"/>
              <a:gd name="T13" fmla="*/ 0 h 180"/>
              <a:gd name="T14" fmla="*/ 216 w 307"/>
              <a:gd name="T15" fmla="*/ 54 h 180"/>
              <a:gd name="T16" fmla="*/ 207 w 307"/>
              <a:gd name="T17" fmla="*/ 54 h 180"/>
              <a:gd name="T18" fmla="*/ 0 w 307"/>
              <a:gd name="T19" fmla="*/ 179 h 180"/>
              <a:gd name="T20" fmla="*/ 243 w 307"/>
              <a:gd name="T21" fmla="*/ 162 h 180"/>
              <a:gd name="T22" fmla="*/ 243 w 307"/>
              <a:gd name="T23" fmla="*/ 162 h 180"/>
              <a:gd name="T24" fmla="*/ 252 w 307"/>
              <a:gd name="T25" fmla="*/ 162 h 180"/>
              <a:gd name="T26" fmla="*/ 306 w 307"/>
              <a:gd name="T27" fmla="*/ 162 h 180"/>
              <a:gd name="T28" fmla="*/ 306 w 307"/>
              <a:gd name="T29" fmla="*/ 107 h 180"/>
              <a:gd name="T30" fmla="*/ 306 w 307"/>
              <a:gd name="T31" fmla="*/ 99 h 180"/>
              <a:gd name="T32" fmla="*/ 306 w 307"/>
              <a:gd name="T33" fmla="*/ 0 h 180"/>
              <a:gd name="T34" fmla="*/ 243 w 307"/>
              <a:gd name="T35" fmla="*/ 9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" h="180">
                <a:moveTo>
                  <a:pt x="243" y="99"/>
                </a:moveTo>
                <a:lnTo>
                  <a:pt x="243" y="99"/>
                </a:lnTo>
                <a:cubicBezTo>
                  <a:pt x="243" y="107"/>
                  <a:pt x="243" y="107"/>
                  <a:pt x="243" y="107"/>
                </a:cubicBezTo>
                <a:lnTo>
                  <a:pt x="243" y="107"/>
                </a:lnTo>
                <a:cubicBezTo>
                  <a:pt x="243" y="99"/>
                  <a:pt x="243" y="99"/>
                  <a:pt x="243" y="99"/>
                </a:cubicBezTo>
                <a:lnTo>
                  <a:pt x="306" y="0"/>
                </a:lnTo>
                <a:lnTo>
                  <a:pt x="306" y="0"/>
                </a:lnTo>
                <a:cubicBezTo>
                  <a:pt x="216" y="54"/>
                  <a:pt x="216" y="54"/>
                  <a:pt x="216" y="54"/>
                </a:cubicBezTo>
                <a:cubicBezTo>
                  <a:pt x="207" y="54"/>
                  <a:pt x="207" y="54"/>
                  <a:pt x="207" y="54"/>
                </a:cubicBezTo>
                <a:cubicBezTo>
                  <a:pt x="0" y="179"/>
                  <a:pt x="0" y="179"/>
                  <a:pt x="0" y="179"/>
                </a:cubicBezTo>
                <a:cubicBezTo>
                  <a:pt x="243" y="162"/>
                  <a:pt x="243" y="162"/>
                  <a:pt x="243" y="162"/>
                </a:cubicBezTo>
                <a:lnTo>
                  <a:pt x="243" y="162"/>
                </a:lnTo>
                <a:cubicBezTo>
                  <a:pt x="252" y="162"/>
                  <a:pt x="252" y="162"/>
                  <a:pt x="252" y="162"/>
                </a:cubicBezTo>
                <a:cubicBezTo>
                  <a:pt x="306" y="162"/>
                  <a:pt x="306" y="162"/>
                  <a:pt x="306" y="162"/>
                </a:cubicBezTo>
                <a:cubicBezTo>
                  <a:pt x="306" y="107"/>
                  <a:pt x="306" y="107"/>
                  <a:pt x="306" y="107"/>
                </a:cubicBezTo>
                <a:cubicBezTo>
                  <a:pt x="306" y="99"/>
                  <a:pt x="306" y="99"/>
                  <a:pt x="306" y="99"/>
                </a:cubicBezTo>
                <a:cubicBezTo>
                  <a:pt x="306" y="0"/>
                  <a:pt x="306" y="0"/>
                  <a:pt x="306" y="0"/>
                </a:cubicBezTo>
                <a:lnTo>
                  <a:pt x="24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3">
            <a:extLst>
              <a:ext uri="{FF2B5EF4-FFF2-40B4-BE49-F238E27FC236}">
                <a16:creationId xmlns:a16="http://schemas.microsoft.com/office/drawing/2014/main" id="{7FBB76EF-ECA8-9E44-8C89-1A500F91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037" y="11553265"/>
            <a:ext cx="160064" cy="101862"/>
          </a:xfrm>
          <a:custGeom>
            <a:avLst/>
            <a:gdLst>
              <a:gd name="T0" fmla="*/ 0 w 145"/>
              <a:gd name="T1" fmla="*/ 9 h 91"/>
              <a:gd name="T2" fmla="*/ 108 w 145"/>
              <a:gd name="T3" fmla="*/ 9 h 91"/>
              <a:gd name="T4" fmla="*/ 144 w 145"/>
              <a:gd name="T5" fmla="*/ 0 h 91"/>
              <a:gd name="T6" fmla="*/ 144 w 145"/>
              <a:gd name="T7" fmla="*/ 90 h 91"/>
              <a:gd name="T8" fmla="*/ 0 w 145"/>
              <a:gd name="T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91">
                <a:moveTo>
                  <a:pt x="0" y="9"/>
                </a:moveTo>
                <a:lnTo>
                  <a:pt x="108" y="9"/>
                </a:lnTo>
                <a:lnTo>
                  <a:pt x="144" y="0"/>
                </a:lnTo>
                <a:lnTo>
                  <a:pt x="144" y="90"/>
                </a:lnTo>
                <a:lnTo>
                  <a:pt x="0" y="9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4">
            <a:extLst>
              <a:ext uri="{FF2B5EF4-FFF2-40B4-BE49-F238E27FC236}">
                <a16:creationId xmlns:a16="http://schemas.microsoft.com/office/drawing/2014/main" id="{BD581F6A-5DF0-BB4B-BE19-1B810B2D5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475" y="11524162"/>
            <a:ext cx="295881" cy="189170"/>
          </a:xfrm>
          <a:custGeom>
            <a:avLst/>
            <a:gdLst>
              <a:gd name="T0" fmla="*/ 207 w 271"/>
              <a:gd name="T1" fmla="*/ 63 h 172"/>
              <a:gd name="T2" fmla="*/ 207 w 271"/>
              <a:gd name="T3" fmla="*/ 63 h 172"/>
              <a:gd name="T4" fmla="*/ 207 w 271"/>
              <a:gd name="T5" fmla="*/ 63 h 172"/>
              <a:gd name="T6" fmla="*/ 207 w 271"/>
              <a:gd name="T7" fmla="*/ 63 h 172"/>
              <a:gd name="T8" fmla="*/ 207 w 271"/>
              <a:gd name="T9" fmla="*/ 63 h 172"/>
              <a:gd name="T10" fmla="*/ 270 w 271"/>
              <a:gd name="T11" fmla="*/ 0 h 172"/>
              <a:gd name="T12" fmla="*/ 270 w 271"/>
              <a:gd name="T13" fmla="*/ 0 h 172"/>
              <a:gd name="T14" fmla="*/ 207 w 271"/>
              <a:gd name="T15" fmla="*/ 0 h 172"/>
              <a:gd name="T16" fmla="*/ 207 w 271"/>
              <a:gd name="T17" fmla="*/ 0 h 172"/>
              <a:gd name="T18" fmla="*/ 207 w 271"/>
              <a:gd name="T19" fmla="*/ 0 h 172"/>
              <a:gd name="T20" fmla="*/ 0 w 271"/>
              <a:gd name="T21" fmla="*/ 9 h 172"/>
              <a:gd name="T22" fmla="*/ 180 w 271"/>
              <a:gd name="T23" fmla="*/ 117 h 172"/>
              <a:gd name="T24" fmla="*/ 180 w 271"/>
              <a:gd name="T25" fmla="*/ 117 h 172"/>
              <a:gd name="T26" fmla="*/ 270 w 271"/>
              <a:gd name="T27" fmla="*/ 171 h 172"/>
              <a:gd name="T28" fmla="*/ 270 w 271"/>
              <a:gd name="T29" fmla="*/ 63 h 172"/>
              <a:gd name="T30" fmla="*/ 270 w 271"/>
              <a:gd name="T31" fmla="*/ 63 h 172"/>
              <a:gd name="T32" fmla="*/ 270 w 271"/>
              <a:gd name="T33" fmla="*/ 0 h 172"/>
              <a:gd name="T34" fmla="*/ 207 w 271"/>
              <a:gd name="T35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1" h="172">
                <a:moveTo>
                  <a:pt x="207" y="63"/>
                </a:moveTo>
                <a:lnTo>
                  <a:pt x="207" y="63"/>
                </a:lnTo>
                <a:lnTo>
                  <a:pt x="207" y="63"/>
                </a:lnTo>
                <a:lnTo>
                  <a:pt x="207" y="63"/>
                </a:lnTo>
                <a:lnTo>
                  <a:pt x="207" y="63"/>
                </a:lnTo>
                <a:lnTo>
                  <a:pt x="270" y="0"/>
                </a:lnTo>
                <a:lnTo>
                  <a:pt x="270" y="0"/>
                </a:lnTo>
                <a:cubicBezTo>
                  <a:pt x="207" y="0"/>
                  <a:pt x="207" y="0"/>
                  <a:pt x="207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0" y="9"/>
                  <a:pt x="0" y="9"/>
                  <a:pt x="0" y="9"/>
                </a:cubicBezTo>
                <a:cubicBezTo>
                  <a:pt x="180" y="117"/>
                  <a:pt x="180" y="117"/>
                  <a:pt x="180" y="117"/>
                </a:cubicBezTo>
                <a:lnTo>
                  <a:pt x="180" y="117"/>
                </a:lnTo>
                <a:cubicBezTo>
                  <a:pt x="270" y="171"/>
                  <a:pt x="270" y="171"/>
                  <a:pt x="270" y="171"/>
                </a:cubicBezTo>
                <a:cubicBezTo>
                  <a:pt x="270" y="63"/>
                  <a:pt x="270" y="63"/>
                  <a:pt x="270" y="63"/>
                </a:cubicBezTo>
                <a:lnTo>
                  <a:pt x="270" y="63"/>
                </a:lnTo>
                <a:cubicBezTo>
                  <a:pt x="270" y="0"/>
                  <a:pt x="270" y="0"/>
                  <a:pt x="270" y="0"/>
                </a:cubicBezTo>
                <a:lnTo>
                  <a:pt x="207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5">
            <a:extLst>
              <a:ext uri="{FF2B5EF4-FFF2-40B4-BE49-F238E27FC236}">
                <a16:creationId xmlns:a16="http://schemas.microsoft.com/office/drawing/2014/main" id="{40469273-84F2-4C42-811C-F393F220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63" y="8211284"/>
            <a:ext cx="3366234" cy="3414739"/>
          </a:xfrm>
          <a:custGeom>
            <a:avLst/>
            <a:gdLst>
              <a:gd name="T0" fmla="*/ 0 w 3059"/>
              <a:gd name="T1" fmla="*/ 2922 h 3103"/>
              <a:gd name="T2" fmla="*/ 0 w 3059"/>
              <a:gd name="T3" fmla="*/ 2922 h 3103"/>
              <a:gd name="T4" fmla="*/ 306 w 3059"/>
              <a:gd name="T5" fmla="*/ 2743 h 3103"/>
              <a:gd name="T6" fmla="*/ 315 w 3059"/>
              <a:gd name="T7" fmla="*/ 2743 h 3103"/>
              <a:gd name="T8" fmla="*/ 1961 w 3059"/>
              <a:gd name="T9" fmla="*/ 2014 h 3103"/>
              <a:gd name="T10" fmla="*/ 2698 w 3059"/>
              <a:gd name="T11" fmla="*/ 242 h 3103"/>
              <a:gd name="T12" fmla="*/ 2698 w 3059"/>
              <a:gd name="T13" fmla="*/ 125 h 3103"/>
              <a:gd name="T14" fmla="*/ 2689 w 3059"/>
              <a:gd name="T15" fmla="*/ 0 h 3103"/>
              <a:gd name="T16" fmla="*/ 2869 w 3059"/>
              <a:gd name="T17" fmla="*/ 314 h 3103"/>
              <a:gd name="T18" fmla="*/ 3049 w 3059"/>
              <a:gd name="T19" fmla="*/ 17 h 3103"/>
              <a:gd name="T20" fmla="*/ 3049 w 3059"/>
              <a:gd name="T21" fmla="*/ 116 h 3103"/>
              <a:gd name="T22" fmla="*/ 3058 w 3059"/>
              <a:gd name="T23" fmla="*/ 242 h 3103"/>
              <a:gd name="T24" fmla="*/ 2212 w 3059"/>
              <a:gd name="T25" fmla="*/ 2266 h 3103"/>
              <a:gd name="T26" fmla="*/ 324 w 3059"/>
              <a:gd name="T27" fmla="*/ 3102 h 3103"/>
              <a:gd name="T28" fmla="*/ 306 w 3059"/>
              <a:gd name="T29" fmla="*/ 3102 h 3103"/>
              <a:gd name="T30" fmla="*/ 0 w 3059"/>
              <a:gd name="T31" fmla="*/ 2922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9" h="3103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6">
            <a:extLst>
              <a:ext uri="{FF2B5EF4-FFF2-40B4-BE49-F238E27FC236}">
                <a16:creationId xmlns:a16="http://schemas.microsoft.com/office/drawing/2014/main" id="{8F9D9EF5-1A1E-3842-8BCA-728EDB767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857" y="8080320"/>
            <a:ext cx="3453543" cy="3579656"/>
          </a:xfrm>
          <a:custGeom>
            <a:avLst/>
            <a:gdLst>
              <a:gd name="T0" fmla="*/ 3076 w 3140"/>
              <a:gd name="T1" fmla="*/ 233 h 3256"/>
              <a:gd name="T2" fmla="*/ 3076 w 3140"/>
              <a:gd name="T3" fmla="*/ 233 h 3256"/>
              <a:gd name="T4" fmla="*/ 3076 w 3140"/>
              <a:gd name="T5" fmla="*/ 359 h 3256"/>
              <a:gd name="T6" fmla="*/ 2248 w 3140"/>
              <a:gd name="T7" fmla="*/ 2365 h 3256"/>
              <a:gd name="T8" fmla="*/ 369 w 3140"/>
              <a:gd name="T9" fmla="*/ 3192 h 3256"/>
              <a:gd name="T10" fmla="*/ 369 w 3140"/>
              <a:gd name="T11" fmla="*/ 3192 h 3256"/>
              <a:gd name="T12" fmla="*/ 117 w 3140"/>
              <a:gd name="T13" fmla="*/ 3039 h 3256"/>
              <a:gd name="T14" fmla="*/ 369 w 3140"/>
              <a:gd name="T15" fmla="*/ 2895 h 3256"/>
              <a:gd name="T16" fmla="*/ 369 w 3140"/>
              <a:gd name="T17" fmla="*/ 2895 h 3256"/>
              <a:gd name="T18" fmla="*/ 2041 w 3140"/>
              <a:gd name="T19" fmla="*/ 2149 h 3256"/>
              <a:gd name="T20" fmla="*/ 2779 w 3140"/>
              <a:gd name="T21" fmla="*/ 359 h 3256"/>
              <a:gd name="T22" fmla="*/ 2779 w 3140"/>
              <a:gd name="T23" fmla="*/ 242 h 3256"/>
              <a:gd name="T24" fmla="*/ 2923 w 3140"/>
              <a:gd name="T25" fmla="*/ 485 h 3256"/>
              <a:gd name="T26" fmla="*/ 3076 w 3140"/>
              <a:gd name="T27" fmla="*/ 233 h 3256"/>
              <a:gd name="T28" fmla="*/ 2707 w 3140"/>
              <a:gd name="T29" fmla="*/ 0 h 3256"/>
              <a:gd name="T30" fmla="*/ 2707 w 3140"/>
              <a:gd name="T31" fmla="*/ 0 h 3256"/>
              <a:gd name="T32" fmla="*/ 2716 w 3140"/>
              <a:gd name="T33" fmla="*/ 242 h 3256"/>
              <a:gd name="T34" fmla="*/ 2725 w 3140"/>
              <a:gd name="T35" fmla="*/ 359 h 3256"/>
              <a:gd name="T36" fmla="*/ 1996 w 3140"/>
              <a:gd name="T37" fmla="*/ 2113 h 3256"/>
              <a:gd name="T38" fmla="*/ 1250 w 3140"/>
              <a:gd name="T39" fmla="*/ 2626 h 3256"/>
              <a:gd name="T40" fmla="*/ 369 w 3140"/>
              <a:gd name="T41" fmla="*/ 2832 h 3256"/>
              <a:gd name="T42" fmla="*/ 369 w 3140"/>
              <a:gd name="T43" fmla="*/ 2832 h 3256"/>
              <a:gd name="T44" fmla="*/ 360 w 3140"/>
              <a:gd name="T45" fmla="*/ 2832 h 3256"/>
              <a:gd name="T46" fmla="*/ 350 w 3140"/>
              <a:gd name="T47" fmla="*/ 2832 h 3256"/>
              <a:gd name="T48" fmla="*/ 333 w 3140"/>
              <a:gd name="T49" fmla="*/ 2842 h 3256"/>
              <a:gd name="T50" fmla="*/ 81 w 3140"/>
              <a:gd name="T51" fmla="*/ 2986 h 3256"/>
              <a:gd name="T52" fmla="*/ 0 w 3140"/>
              <a:gd name="T53" fmla="*/ 3039 h 3256"/>
              <a:gd name="T54" fmla="*/ 81 w 3140"/>
              <a:gd name="T55" fmla="*/ 3093 h 3256"/>
              <a:gd name="T56" fmla="*/ 342 w 3140"/>
              <a:gd name="T57" fmla="*/ 3246 h 3256"/>
              <a:gd name="T58" fmla="*/ 350 w 3140"/>
              <a:gd name="T59" fmla="*/ 3255 h 3256"/>
              <a:gd name="T60" fmla="*/ 369 w 3140"/>
              <a:gd name="T61" fmla="*/ 3255 h 3256"/>
              <a:gd name="T62" fmla="*/ 369 w 3140"/>
              <a:gd name="T63" fmla="*/ 3255 h 3256"/>
              <a:gd name="T64" fmla="*/ 378 w 3140"/>
              <a:gd name="T65" fmla="*/ 3255 h 3256"/>
              <a:gd name="T66" fmla="*/ 1412 w 3140"/>
              <a:gd name="T67" fmla="*/ 3012 h 3256"/>
              <a:gd name="T68" fmla="*/ 2293 w 3140"/>
              <a:gd name="T69" fmla="*/ 2410 h 3256"/>
              <a:gd name="T70" fmla="*/ 3139 w 3140"/>
              <a:gd name="T71" fmla="*/ 359 h 3256"/>
              <a:gd name="T72" fmla="*/ 3139 w 3140"/>
              <a:gd name="T73" fmla="*/ 233 h 3256"/>
              <a:gd name="T74" fmla="*/ 3130 w 3140"/>
              <a:gd name="T75" fmla="*/ 26 h 3256"/>
              <a:gd name="T76" fmla="*/ 3022 w 3140"/>
              <a:gd name="T77" fmla="*/ 206 h 3256"/>
              <a:gd name="T78" fmla="*/ 2923 w 3140"/>
              <a:gd name="T79" fmla="*/ 368 h 3256"/>
              <a:gd name="T80" fmla="*/ 2833 w 3140"/>
              <a:gd name="T81" fmla="*/ 206 h 3256"/>
              <a:gd name="T82" fmla="*/ 2707 w 3140"/>
              <a:gd name="T83" fmla="*/ 0 h 3256"/>
              <a:gd name="T84" fmla="*/ 3076 w 3140"/>
              <a:gd name="T85" fmla="*/ 23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0" h="3256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7">
            <a:extLst>
              <a:ext uri="{FF2B5EF4-FFF2-40B4-BE49-F238E27FC236}">
                <a16:creationId xmlns:a16="http://schemas.microsoft.com/office/drawing/2014/main" id="{D1E539F2-A1A5-5C46-B7C9-E9D1536D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954" y="8478059"/>
            <a:ext cx="111560" cy="179469"/>
          </a:xfrm>
          <a:custGeom>
            <a:avLst/>
            <a:gdLst>
              <a:gd name="T0" fmla="*/ 9 w 100"/>
              <a:gd name="T1" fmla="*/ 162 h 163"/>
              <a:gd name="T2" fmla="*/ 9 w 100"/>
              <a:gd name="T3" fmla="*/ 126 h 163"/>
              <a:gd name="T4" fmla="*/ 0 w 100"/>
              <a:gd name="T5" fmla="*/ 0 h 163"/>
              <a:gd name="T6" fmla="*/ 99 w 100"/>
              <a:gd name="T7" fmla="*/ 162 h 163"/>
              <a:gd name="T8" fmla="*/ 9 w 1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8">
            <a:extLst>
              <a:ext uri="{FF2B5EF4-FFF2-40B4-BE49-F238E27FC236}">
                <a16:creationId xmlns:a16="http://schemas.microsoft.com/office/drawing/2014/main" id="{C15BCEFA-8C7D-0042-8A4A-7DEF21745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150" y="8347098"/>
            <a:ext cx="208569" cy="339534"/>
          </a:xfrm>
          <a:custGeom>
            <a:avLst/>
            <a:gdLst>
              <a:gd name="T0" fmla="*/ 72 w 190"/>
              <a:gd name="T1" fmla="*/ 234 h 307"/>
              <a:gd name="T2" fmla="*/ 72 w 190"/>
              <a:gd name="T3" fmla="*/ 234 h 307"/>
              <a:gd name="T4" fmla="*/ 81 w 190"/>
              <a:gd name="T5" fmla="*/ 243 h 307"/>
              <a:gd name="T6" fmla="*/ 72 w 190"/>
              <a:gd name="T7" fmla="*/ 243 h 307"/>
              <a:gd name="T8" fmla="*/ 72 w 190"/>
              <a:gd name="T9" fmla="*/ 234 h 307"/>
              <a:gd name="T10" fmla="*/ 0 w 190"/>
              <a:gd name="T11" fmla="*/ 0 h 307"/>
              <a:gd name="T12" fmla="*/ 0 w 190"/>
              <a:gd name="T13" fmla="*/ 0 h 307"/>
              <a:gd name="T14" fmla="*/ 18 w 190"/>
              <a:gd name="T15" fmla="*/ 243 h 307"/>
              <a:gd name="T16" fmla="*/ 18 w 190"/>
              <a:gd name="T17" fmla="*/ 243 h 307"/>
              <a:gd name="T18" fmla="*/ 18 w 190"/>
              <a:gd name="T19" fmla="*/ 252 h 307"/>
              <a:gd name="T20" fmla="*/ 18 w 190"/>
              <a:gd name="T21" fmla="*/ 306 h 307"/>
              <a:gd name="T22" fmla="*/ 72 w 190"/>
              <a:gd name="T23" fmla="*/ 306 h 307"/>
              <a:gd name="T24" fmla="*/ 81 w 190"/>
              <a:gd name="T25" fmla="*/ 306 h 307"/>
              <a:gd name="T26" fmla="*/ 189 w 190"/>
              <a:gd name="T27" fmla="*/ 306 h 307"/>
              <a:gd name="T28" fmla="*/ 135 w 190"/>
              <a:gd name="T29" fmla="*/ 216 h 307"/>
              <a:gd name="T30" fmla="*/ 126 w 190"/>
              <a:gd name="T31" fmla="*/ 207 h 307"/>
              <a:gd name="T32" fmla="*/ 0 w 190"/>
              <a:gd name="T33" fmla="*/ 0 h 307"/>
              <a:gd name="T34" fmla="*/ 72 w 190"/>
              <a:gd name="T35" fmla="*/ 2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307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9">
            <a:extLst>
              <a:ext uri="{FF2B5EF4-FFF2-40B4-BE49-F238E27FC236}">
                <a16:creationId xmlns:a16="http://schemas.microsoft.com/office/drawing/2014/main" id="{7D109492-DFAF-054A-AE2D-1881A14F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568" y="8497461"/>
            <a:ext cx="101862" cy="160067"/>
          </a:xfrm>
          <a:custGeom>
            <a:avLst/>
            <a:gdLst>
              <a:gd name="T0" fmla="*/ 0 w 92"/>
              <a:gd name="T1" fmla="*/ 144 h 145"/>
              <a:gd name="T2" fmla="*/ 81 w 92"/>
              <a:gd name="T3" fmla="*/ 0 h 145"/>
              <a:gd name="T4" fmla="*/ 91 w 92"/>
              <a:gd name="T5" fmla="*/ 108 h 145"/>
              <a:gd name="T6" fmla="*/ 91 w 92"/>
              <a:gd name="T7" fmla="*/ 144 h 145"/>
              <a:gd name="T8" fmla="*/ 0 w 92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45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0">
            <a:extLst>
              <a:ext uri="{FF2B5EF4-FFF2-40B4-BE49-F238E27FC236}">
                <a16:creationId xmlns:a16="http://schemas.microsoft.com/office/drawing/2014/main" id="{3C632CE6-0DA5-AA4B-AD12-6312E06D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362" y="8385902"/>
            <a:ext cx="189170" cy="295878"/>
          </a:xfrm>
          <a:custGeom>
            <a:avLst/>
            <a:gdLst>
              <a:gd name="T0" fmla="*/ 108 w 171"/>
              <a:gd name="T1" fmla="*/ 207 h 271"/>
              <a:gd name="T2" fmla="*/ 108 w 171"/>
              <a:gd name="T3" fmla="*/ 207 h 271"/>
              <a:gd name="T4" fmla="*/ 108 w 171"/>
              <a:gd name="T5" fmla="*/ 207 h 271"/>
              <a:gd name="T6" fmla="*/ 108 w 171"/>
              <a:gd name="T7" fmla="*/ 207 h 271"/>
              <a:gd name="T8" fmla="*/ 108 w 171"/>
              <a:gd name="T9" fmla="*/ 207 h 271"/>
              <a:gd name="T10" fmla="*/ 161 w 171"/>
              <a:gd name="T11" fmla="*/ 0 h 271"/>
              <a:gd name="T12" fmla="*/ 161 w 171"/>
              <a:gd name="T13" fmla="*/ 0 h 271"/>
              <a:gd name="T14" fmla="*/ 62 w 171"/>
              <a:gd name="T15" fmla="*/ 171 h 271"/>
              <a:gd name="T16" fmla="*/ 53 w 171"/>
              <a:gd name="T17" fmla="*/ 180 h 271"/>
              <a:gd name="T18" fmla="*/ 0 w 171"/>
              <a:gd name="T19" fmla="*/ 270 h 271"/>
              <a:gd name="T20" fmla="*/ 108 w 171"/>
              <a:gd name="T21" fmla="*/ 270 h 271"/>
              <a:gd name="T22" fmla="*/ 108 w 171"/>
              <a:gd name="T23" fmla="*/ 270 h 271"/>
              <a:gd name="T24" fmla="*/ 170 w 171"/>
              <a:gd name="T25" fmla="*/ 270 h 271"/>
              <a:gd name="T26" fmla="*/ 170 w 171"/>
              <a:gd name="T27" fmla="*/ 207 h 271"/>
              <a:gd name="T28" fmla="*/ 170 w 171"/>
              <a:gd name="T29" fmla="*/ 207 h 271"/>
              <a:gd name="T30" fmla="*/ 170 w 171"/>
              <a:gd name="T31" fmla="*/ 198 h 271"/>
              <a:gd name="T32" fmla="*/ 161 w 171"/>
              <a:gd name="T33" fmla="*/ 0 h 271"/>
              <a:gd name="T34" fmla="*/ 108 w 171"/>
              <a:gd name="T35" fmla="*/ 2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271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1">
            <a:extLst>
              <a:ext uri="{FF2B5EF4-FFF2-40B4-BE49-F238E27FC236}">
                <a16:creationId xmlns:a16="http://schemas.microsoft.com/office/drawing/2014/main" id="{CE52AE5F-8DCD-5C43-B1D4-92FCAD3C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71" y="8269490"/>
            <a:ext cx="3414739" cy="3366234"/>
          </a:xfrm>
          <a:custGeom>
            <a:avLst/>
            <a:gdLst>
              <a:gd name="T0" fmla="*/ 2860 w 3103"/>
              <a:gd name="T1" fmla="*/ 3058 h 3059"/>
              <a:gd name="T2" fmla="*/ 2860 w 3103"/>
              <a:gd name="T3" fmla="*/ 3058 h 3059"/>
              <a:gd name="T4" fmla="*/ 837 w 3103"/>
              <a:gd name="T5" fmla="*/ 2213 h 3059"/>
              <a:gd name="T6" fmla="*/ 0 w 3103"/>
              <a:gd name="T7" fmla="*/ 315 h 3059"/>
              <a:gd name="T8" fmla="*/ 0 w 3103"/>
              <a:gd name="T9" fmla="*/ 306 h 3059"/>
              <a:gd name="T10" fmla="*/ 180 w 3103"/>
              <a:gd name="T11" fmla="*/ 0 h 3059"/>
              <a:gd name="T12" fmla="*/ 360 w 3103"/>
              <a:gd name="T13" fmla="*/ 297 h 3059"/>
              <a:gd name="T14" fmla="*/ 360 w 3103"/>
              <a:gd name="T15" fmla="*/ 315 h 3059"/>
              <a:gd name="T16" fmla="*/ 1089 w 3103"/>
              <a:gd name="T17" fmla="*/ 1961 h 3059"/>
              <a:gd name="T18" fmla="*/ 2860 w 3103"/>
              <a:gd name="T19" fmla="*/ 2698 h 3059"/>
              <a:gd name="T20" fmla="*/ 2977 w 3103"/>
              <a:gd name="T21" fmla="*/ 2690 h 3059"/>
              <a:gd name="T22" fmla="*/ 3102 w 3103"/>
              <a:gd name="T23" fmla="*/ 2690 h 3059"/>
              <a:gd name="T24" fmla="*/ 2788 w 3103"/>
              <a:gd name="T25" fmla="*/ 2869 h 3059"/>
              <a:gd name="T26" fmla="*/ 3085 w 3103"/>
              <a:gd name="T27" fmla="*/ 3049 h 3059"/>
              <a:gd name="T28" fmla="*/ 2986 w 3103"/>
              <a:gd name="T29" fmla="*/ 3049 h 3059"/>
              <a:gd name="T30" fmla="*/ 2860 w 3103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3" h="3059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2">
            <a:extLst>
              <a:ext uri="{FF2B5EF4-FFF2-40B4-BE49-F238E27FC236}">
                <a16:creationId xmlns:a16="http://schemas.microsoft.com/office/drawing/2014/main" id="{C75F6885-4B72-B248-882F-CA12263C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867" y="8211284"/>
            <a:ext cx="3579655" cy="3453543"/>
          </a:xfrm>
          <a:custGeom>
            <a:avLst/>
            <a:gdLst>
              <a:gd name="T0" fmla="*/ 215 w 3255"/>
              <a:gd name="T1" fmla="*/ 116 h 3139"/>
              <a:gd name="T2" fmla="*/ 215 w 3255"/>
              <a:gd name="T3" fmla="*/ 116 h 3139"/>
              <a:gd name="T4" fmla="*/ 359 w 3255"/>
              <a:gd name="T5" fmla="*/ 359 h 3139"/>
              <a:gd name="T6" fmla="*/ 359 w 3255"/>
              <a:gd name="T7" fmla="*/ 368 h 3139"/>
              <a:gd name="T8" fmla="*/ 1106 w 3255"/>
              <a:gd name="T9" fmla="*/ 2032 h 3139"/>
              <a:gd name="T10" fmla="*/ 2895 w 3255"/>
              <a:gd name="T11" fmla="*/ 2778 h 3139"/>
              <a:gd name="T12" fmla="*/ 3021 w 3255"/>
              <a:gd name="T13" fmla="*/ 2778 h 3139"/>
              <a:gd name="T14" fmla="*/ 2769 w 3255"/>
              <a:gd name="T15" fmla="*/ 2922 h 3139"/>
              <a:gd name="T16" fmla="*/ 3021 w 3255"/>
              <a:gd name="T17" fmla="*/ 3075 h 3139"/>
              <a:gd name="T18" fmla="*/ 2895 w 3255"/>
              <a:gd name="T19" fmla="*/ 3075 h 3139"/>
              <a:gd name="T20" fmla="*/ 890 w 3255"/>
              <a:gd name="T21" fmla="*/ 2248 h 3139"/>
              <a:gd name="T22" fmla="*/ 63 w 3255"/>
              <a:gd name="T23" fmla="*/ 368 h 3139"/>
              <a:gd name="T24" fmla="*/ 63 w 3255"/>
              <a:gd name="T25" fmla="*/ 368 h 3139"/>
              <a:gd name="T26" fmla="*/ 215 w 3255"/>
              <a:gd name="T27" fmla="*/ 116 h 3139"/>
              <a:gd name="T28" fmla="*/ 215 w 3255"/>
              <a:gd name="T29" fmla="*/ 0 h 3139"/>
              <a:gd name="T30" fmla="*/ 215 w 3255"/>
              <a:gd name="T31" fmla="*/ 0 h 3139"/>
              <a:gd name="T32" fmla="*/ 161 w 3255"/>
              <a:gd name="T33" fmla="*/ 80 h 3139"/>
              <a:gd name="T34" fmla="*/ 17 w 3255"/>
              <a:gd name="T35" fmla="*/ 332 h 3139"/>
              <a:gd name="T36" fmla="*/ 0 w 3255"/>
              <a:gd name="T37" fmla="*/ 350 h 3139"/>
              <a:gd name="T38" fmla="*/ 8 w 3255"/>
              <a:gd name="T39" fmla="*/ 368 h 3139"/>
              <a:gd name="T40" fmla="*/ 8 w 3255"/>
              <a:gd name="T41" fmla="*/ 368 h 3139"/>
              <a:gd name="T42" fmla="*/ 8 w 3255"/>
              <a:gd name="T43" fmla="*/ 377 h 3139"/>
              <a:gd name="T44" fmla="*/ 242 w 3255"/>
              <a:gd name="T45" fmla="*/ 1411 h 3139"/>
              <a:gd name="T46" fmla="*/ 854 w 3255"/>
              <a:gd name="T47" fmla="*/ 2293 h 3139"/>
              <a:gd name="T48" fmla="*/ 2895 w 3255"/>
              <a:gd name="T49" fmla="*/ 3138 h 3139"/>
              <a:gd name="T50" fmla="*/ 3021 w 3255"/>
              <a:gd name="T51" fmla="*/ 3138 h 3139"/>
              <a:gd name="T52" fmla="*/ 3228 w 3255"/>
              <a:gd name="T53" fmla="*/ 3129 h 3139"/>
              <a:gd name="T54" fmla="*/ 3048 w 3255"/>
              <a:gd name="T55" fmla="*/ 3021 h 3139"/>
              <a:gd name="T56" fmla="*/ 2886 w 3255"/>
              <a:gd name="T57" fmla="*/ 2922 h 3139"/>
              <a:gd name="T58" fmla="*/ 3048 w 3255"/>
              <a:gd name="T59" fmla="*/ 2833 h 3139"/>
              <a:gd name="T60" fmla="*/ 3254 w 3255"/>
              <a:gd name="T61" fmla="*/ 2707 h 3139"/>
              <a:gd name="T62" fmla="*/ 3012 w 3255"/>
              <a:gd name="T63" fmla="*/ 2715 h 3139"/>
              <a:gd name="T64" fmla="*/ 2895 w 3255"/>
              <a:gd name="T65" fmla="*/ 2715 h 3139"/>
              <a:gd name="T66" fmla="*/ 1142 w 3255"/>
              <a:gd name="T67" fmla="*/ 1996 h 3139"/>
              <a:gd name="T68" fmla="*/ 629 w 3255"/>
              <a:gd name="T69" fmla="*/ 1250 h 3139"/>
              <a:gd name="T70" fmla="*/ 422 w 3255"/>
              <a:gd name="T71" fmla="*/ 368 h 3139"/>
              <a:gd name="T72" fmla="*/ 422 w 3255"/>
              <a:gd name="T73" fmla="*/ 368 h 3139"/>
              <a:gd name="T74" fmla="*/ 422 w 3255"/>
              <a:gd name="T75" fmla="*/ 359 h 3139"/>
              <a:gd name="T76" fmla="*/ 422 w 3255"/>
              <a:gd name="T77" fmla="*/ 341 h 3139"/>
              <a:gd name="T78" fmla="*/ 413 w 3255"/>
              <a:gd name="T79" fmla="*/ 332 h 3139"/>
              <a:gd name="T80" fmla="*/ 269 w 3255"/>
              <a:gd name="T81" fmla="*/ 80 h 3139"/>
              <a:gd name="T82" fmla="*/ 215 w 3255"/>
              <a:gd name="T83" fmla="*/ 0 h 3139"/>
              <a:gd name="T84" fmla="*/ 215 w 3255"/>
              <a:gd name="T85" fmla="*/ 116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5" h="3139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3">
            <a:extLst>
              <a:ext uri="{FF2B5EF4-FFF2-40B4-BE49-F238E27FC236}">
                <a16:creationId xmlns:a16="http://schemas.microsoft.com/office/drawing/2014/main" id="{C9EC2B06-CA24-C844-8A66-53BB881F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0542" y="8298593"/>
            <a:ext cx="92158" cy="160064"/>
          </a:xfrm>
          <a:custGeom>
            <a:avLst/>
            <a:gdLst>
              <a:gd name="T0" fmla="*/ 0 w 82"/>
              <a:gd name="T1" fmla="*/ 0 h 145"/>
              <a:gd name="T2" fmla="*/ 81 w 82"/>
              <a:gd name="T3" fmla="*/ 0 h 145"/>
              <a:gd name="T4" fmla="*/ 0 w 82"/>
              <a:gd name="T5" fmla="*/ 144 h 145"/>
              <a:gd name="T6" fmla="*/ 0 w 82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45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4">
            <a:extLst>
              <a:ext uri="{FF2B5EF4-FFF2-40B4-BE49-F238E27FC236}">
                <a16:creationId xmlns:a16="http://schemas.microsoft.com/office/drawing/2014/main" id="{3B7D5B43-FB22-FF49-996D-29CB687E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738" y="8269490"/>
            <a:ext cx="189167" cy="295878"/>
          </a:xfrm>
          <a:custGeom>
            <a:avLst/>
            <a:gdLst>
              <a:gd name="T0" fmla="*/ 63 w 172"/>
              <a:gd name="T1" fmla="*/ 63 h 271"/>
              <a:gd name="T2" fmla="*/ 63 w 172"/>
              <a:gd name="T3" fmla="*/ 63 h 271"/>
              <a:gd name="T4" fmla="*/ 63 w 172"/>
              <a:gd name="T5" fmla="*/ 63 h 271"/>
              <a:gd name="T6" fmla="*/ 63 w 172"/>
              <a:gd name="T7" fmla="*/ 63 h 271"/>
              <a:gd name="T8" fmla="*/ 63 w 172"/>
              <a:gd name="T9" fmla="*/ 63 h 271"/>
              <a:gd name="T10" fmla="*/ 171 w 172"/>
              <a:gd name="T11" fmla="*/ 0 h 271"/>
              <a:gd name="T12" fmla="*/ 171 w 172"/>
              <a:gd name="T13" fmla="*/ 0 h 271"/>
              <a:gd name="T14" fmla="*/ 63 w 172"/>
              <a:gd name="T15" fmla="*/ 0 h 271"/>
              <a:gd name="T16" fmla="*/ 63 w 172"/>
              <a:gd name="T17" fmla="*/ 0 h 271"/>
              <a:gd name="T18" fmla="*/ 0 w 172"/>
              <a:gd name="T19" fmla="*/ 0 h 271"/>
              <a:gd name="T20" fmla="*/ 0 w 172"/>
              <a:gd name="T21" fmla="*/ 63 h 271"/>
              <a:gd name="T22" fmla="*/ 0 w 172"/>
              <a:gd name="T23" fmla="*/ 63 h 271"/>
              <a:gd name="T24" fmla="*/ 0 w 172"/>
              <a:gd name="T25" fmla="*/ 63 h 271"/>
              <a:gd name="T26" fmla="*/ 9 w 172"/>
              <a:gd name="T27" fmla="*/ 270 h 271"/>
              <a:gd name="T28" fmla="*/ 117 w 172"/>
              <a:gd name="T29" fmla="*/ 99 h 271"/>
              <a:gd name="T30" fmla="*/ 117 w 172"/>
              <a:gd name="T31" fmla="*/ 90 h 271"/>
              <a:gd name="T32" fmla="*/ 171 w 172"/>
              <a:gd name="T33" fmla="*/ 0 h 271"/>
              <a:gd name="T34" fmla="*/ 63 w 172"/>
              <a:gd name="T3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271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5">
            <a:extLst>
              <a:ext uri="{FF2B5EF4-FFF2-40B4-BE49-F238E27FC236}">
                <a16:creationId xmlns:a16="http://schemas.microsoft.com/office/drawing/2014/main" id="{5CE59760-F98E-AB45-B963-097DEDEF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455" y="8298593"/>
            <a:ext cx="101862" cy="179466"/>
          </a:xfrm>
          <a:custGeom>
            <a:avLst/>
            <a:gdLst>
              <a:gd name="T0" fmla="*/ 0 w 91"/>
              <a:gd name="T1" fmla="*/ 0 h 163"/>
              <a:gd name="T2" fmla="*/ 81 w 91"/>
              <a:gd name="T3" fmla="*/ 0 h 163"/>
              <a:gd name="T4" fmla="*/ 90 w 91"/>
              <a:gd name="T5" fmla="*/ 162 h 163"/>
              <a:gd name="T6" fmla="*/ 0 w 91"/>
              <a:gd name="T7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63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6">
            <a:extLst>
              <a:ext uri="{FF2B5EF4-FFF2-40B4-BE49-F238E27FC236}">
                <a16:creationId xmlns:a16="http://schemas.microsoft.com/office/drawing/2014/main" id="{41B5A822-BF1D-394C-A394-37D39EC1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3400" y="8269490"/>
            <a:ext cx="198868" cy="339534"/>
          </a:xfrm>
          <a:custGeom>
            <a:avLst/>
            <a:gdLst>
              <a:gd name="T0" fmla="*/ 108 w 181"/>
              <a:gd name="T1" fmla="*/ 63 h 307"/>
              <a:gd name="T2" fmla="*/ 108 w 181"/>
              <a:gd name="T3" fmla="*/ 63 h 307"/>
              <a:gd name="T4" fmla="*/ 108 w 181"/>
              <a:gd name="T5" fmla="*/ 72 h 307"/>
              <a:gd name="T6" fmla="*/ 99 w 181"/>
              <a:gd name="T7" fmla="*/ 63 h 307"/>
              <a:gd name="T8" fmla="*/ 108 w 181"/>
              <a:gd name="T9" fmla="*/ 63 h 307"/>
              <a:gd name="T10" fmla="*/ 162 w 181"/>
              <a:gd name="T11" fmla="*/ 0 h 307"/>
              <a:gd name="T12" fmla="*/ 162 w 181"/>
              <a:gd name="T13" fmla="*/ 0 h 307"/>
              <a:gd name="T14" fmla="*/ 108 w 181"/>
              <a:gd name="T15" fmla="*/ 0 h 307"/>
              <a:gd name="T16" fmla="*/ 99 w 181"/>
              <a:gd name="T17" fmla="*/ 0 h 307"/>
              <a:gd name="T18" fmla="*/ 0 w 181"/>
              <a:gd name="T19" fmla="*/ 0 h 307"/>
              <a:gd name="T20" fmla="*/ 54 w 181"/>
              <a:gd name="T21" fmla="*/ 90 h 307"/>
              <a:gd name="T22" fmla="*/ 54 w 181"/>
              <a:gd name="T23" fmla="*/ 99 h 307"/>
              <a:gd name="T24" fmla="*/ 180 w 181"/>
              <a:gd name="T25" fmla="*/ 306 h 307"/>
              <a:gd name="T26" fmla="*/ 171 w 181"/>
              <a:gd name="T27" fmla="*/ 63 h 307"/>
              <a:gd name="T28" fmla="*/ 171 w 181"/>
              <a:gd name="T29" fmla="*/ 63 h 307"/>
              <a:gd name="T30" fmla="*/ 171 w 181"/>
              <a:gd name="T31" fmla="*/ 54 h 307"/>
              <a:gd name="T32" fmla="*/ 162 w 181"/>
              <a:gd name="T33" fmla="*/ 0 h 307"/>
              <a:gd name="T34" fmla="*/ 108 w 181"/>
              <a:gd name="T35" fmla="*/ 6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307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7">
            <a:extLst>
              <a:ext uri="{FF2B5EF4-FFF2-40B4-BE49-F238E27FC236}">
                <a16:creationId xmlns:a16="http://schemas.microsoft.com/office/drawing/2014/main" id="{2366FA23-B0A8-FC44-A848-90BB29F8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71" y="5330098"/>
            <a:ext cx="3356533" cy="3414739"/>
          </a:xfrm>
          <a:custGeom>
            <a:avLst/>
            <a:gdLst>
              <a:gd name="T0" fmla="*/ 180 w 3050"/>
              <a:gd name="T1" fmla="*/ 2787 h 3103"/>
              <a:gd name="T2" fmla="*/ 180 w 3050"/>
              <a:gd name="T3" fmla="*/ 2787 h 3103"/>
              <a:gd name="T4" fmla="*/ 0 w 3050"/>
              <a:gd name="T5" fmla="*/ 3084 h 3103"/>
              <a:gd name="T6" fmla="*/ 0 w 3050"/>
              <a:gd name="T7" fmla="*/ 2985 h 3103"/>
              <a:gd name="T8" fmla="*/ 0 w 3050"/>
              <a:gd name="T9" fmla="*/ 2859 h 3103"/>
              <a:gd name="T10" fmla="*/ 837 w 3050"/>
              <a:gd name="T11" fmla="*/ 837 h 3103"/>
              <a:gd name="T12" fmla="*/ 2734 w 3050"/>
              <a:gd name="T13" fmla="*/ 0 h 3103"/>
              <a:gd name="T14" fmla="*/ 2743 w 3050"/>
              <a:gd name="T15" fmla="*/ 0 h 3103"/>
              <a:gd name="T16" fmla="*/ 3049 w 3050"/>
              <a:gd name="T17" fmla="*/ 180 h 3103"/>
              <a:gd name="T18" fmla="*/ 2752 w 3050"/>
              <a:gd name="T19" fmla="*/ 351 h 3103"/>
              <a:gd name="T20" fmla="*/ 2734 w 3050"/>
              <a:gd name="T21" fmla="*/ 360 h 3103"/>
              <a:gd name="T22" fmla="*/ 1089 w 3050"/>
              <a:gd name="T23" fmla="*/ 1088 h 3103"/>
              <a:gd name="T24" fmla="*/ 351 w 3050"/>
              <a:gd name="T25" fmla="*/ 2859 h 3103"/>
              <a:gd name="T26" fmla="*/ 360 w 3050"/>
              <a:gd name="T27" fmla="*/ 2976 h 3103"/>
              <a:gd name="T28" fmla="*/ 360 w 3050"/>
              <a:gd name="T29" fmla="*/ 3102 h 3103"/>
              <a:gd name="T30" fmla="*/ 180 w 3050"/>
              <a:gd name="T31" fmla="*/ 278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0" h="3103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8">
            <a:extLst>
              <a:ext uri="{FF2B5EF4-FFF2-40B4-BE49-F238E27FC236}">
                <a16:creationId xmlns:a16="http://schemas.microsoft.com/office/drawing/2014/main" id="{810CCC96-153F-D945-AD82-20C8EBFD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867" y="5291294"/>
            <a:ext cx="3463244" cy="3579656"/>
          </a:xfrm>
          <a:custGeom>
            <a:avLst/>
            <a:gdLst>
              <a:gd name="T0" fmla="*/ 2769 w 3147"/>
              <a:gd name="T1" fmla="*/ 63 h 3256"/>
              <a:gd name="T2" fmla="*/ 2769 w 3147"/>
              <a:gd name="T3" fmla="*/ 63 h 3256"/>
              <a:gd name="T4" fmla="*/ 3021 w 3147"/>
              <a:gd name="T5" fmla="*/ 216 h 3256"/>
              <a:gd name="T6" fmla="*/ 2778 w 3147"/>
              <a:gd name="T7" fmla="*/ 360 h 3256"/>
              <a:gd name="T8" fmla="*/ 2769 w 3147"/>
              <a:gd name="T9" fmla="*/ 360 h 3256"/>
              <a:gd name="T10" fmla="*/ 1106 w 3147"/>
              <a:gd name="T11" fmla="*/ 1098 h 3256"/>
              <a:gd name="T12" fmla="*/ 359 w 3147"/>
              <a:gd name="T13" fmla="*/ 2895 h 3256"/>
              <a:gd name="T14" fmla="*/ 359 w 3147"/>
              <a:gd name="T15" fmla="*/ 3012 h 3256"/>
              <a:gd name="T16" fmla="*/ 215 w 3147"/>
              <a:gd name="T17" fmla="*/ 2769 h 3256"/>
              <a:gd name="T18" fmla="*/ 63 w 3147"/>
              <a:gd name="T19" fmla="*/ 3021 h 3256"/>
              <a:gd name="T20" fmla="*/ 63 w 3147"/>
              <a:gd name="T21" fmla="*/ 2895 h 3256"/>
              <a:gd name="T22" fmla="*/ 890 w 3147"/>
              <a:gd name="T23" fmla="*/ 891 h 3256"/>
              <a:gd name="T24" fmla="*/ 2769 w 3147"/>
              <a:gd name="T25" fmla="*/ 63 h 3256"/>
              <a:gd name="T26" fmla="*/ 2769 w 3147"/>
              <a:gd name="T27" fmla="*/ 63 h 3256"/>
              <a:gd name="T28" fmla="*/ 2787 w 3147"/>
              <a:gd name="T29" fmla="*/ 0 h 3256"/>
              <a:gd name="T30" fmla="*/ 2787 w 3147"/>
              <a:gd name="T31" fmla="*/ 0 h 3256"/>
              <a:gd name="T32" fmla="*/ 2769 w 3147"/>
              <a:gd name="T33" fmla="*/ 0 h 3256"/>
              <a:gd name="T34" fmla="*/ 2769 w 3147"/>
              <a:gd name="T35" fmla="*/ 0 h 3256"/>
              <a:gd name="T36" fmla="*/ 2769 w 3147"/>
              <a:gd name="T37" fmla="*/ 0 h 3256"/>
              <a:gd name="T38" fmla="*/ 1726 w 3147"/>
              <a:gd name="T39" fmla="*/ 243 h 3256"/>
              <a:gd name="T40" fmla="*/ 854 w 3147"/>
              <a:gd name="T41" fmla="*/ 846 h 3256"/>
              <a:gd name="T42" fmla="*/ 0 w 3147"/>
              <a:gd name="T43" fmla="*/ 2895 h 3256"/>
              <a:gd name="T44" fmla="*/ 8 w 3147"/>
              <a:gd name="T45" fmla="*/ 3021 h 3256"/>
              <a:gd name="T46" fmla="*/ 17 w 3147"/>
              <a:gd name="T47" fmla="*/ 3219 h 3256"/>
              <a:gd name="T48" fmla="*/ 116 w 3147"/>
              <a:gd name="T49" fmla="*/ 3048 h 3256"/>
              <a:gd name="T50" fmla="*/ 215 w 3147"/>
              <a:gd name="T51" fmla="*/ 2886 h 3256"/>
              <a:gd name="T52" fmla="*/ 314 w 3147"/>
              <a:gd name="T53" fmla="*/ 3048 h 3256"/>
              <a:gd name="T54" fmla="*/ 431 w 3147"/>
              <a:gd name="T55" fmla="*/ 3255 h 3256"/>
              <a:gd name="T56" fmla="*/ 422 w 3147"/>
              <a:gd name="T57" fmla="*/ 3012 h 3256"/>
              <a:gd name="T58" fmla="*/ 422 w 3147"/>
              <a:gd name="T59" fmla="*/ 2895 h 3256"/>
              <a:gd name="T60" fmla="*/ 1142 w 3147"/>
              <a:gd name="T61" fmla="*/ 1143 h 3256"/>
              <a:gd name="T62" fmla="*/ 1888 w 3147"/>
              <a:gd name="T63" fmla="*/ 630 h 3256"/>
              <a:gd name="T64" fmla="*/ 2769 w 3147"/>
              <a:gd name="T65" fmla="*/ 423 h 3256"/>
              <a:gd name="T66" fmla="*/ 2778 w 3147"/>
              <a:gd name="T67" fmla="*/ 423 h 3256"/>
              <a:gd name="T68" fmla="*/ 2778 w 3147"/>
              <a:gd name="T69" fmla="*/ 423 h 3256"/>
              <a:gd name="T70" fmla="*/ 2796 w 3147"/>
              <a:gd name="T71" fmla="*/ 423 h 3256"/>
              <a:gd name="T72" fmla="*/ 2805 w 3147"/>
              <a:gd name="T73" fmla="*/ 414 h 3256"/>
              <a:gd name="T74" fmla="*/ 3057 w 3147"/>
              <a:gd name="T75" fmla="*/ 261 h 3256"/>
              <a:gd name="T76" fmla="*/ 3146 w 3147"/>
              <a:gd name="T77" fmla="*/ 216 h 3256"/>
              <a:gd name="T78" fmla="*/ 3057 w 3147"/>
              <a:gd name="T79" fmla="*/ 162 h 3256"/>
              <a:gd name="T80" fmla="*/ 2805 w 3147"/>
              <a:gd name="T81" fmla="*/ 9 h 3256"/>
              <a:gd name="T82" fmla="*/ 2787 w 3147"/>
              <a:gd name="T83" fmla="*/ 0 h 3256"/>
              <a:gd name="T84" fmla="*/ 2769 w 3147"/>
              <a:gd name="T85" fmla="*/ 6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7" h="3256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9">
            <a:extLst>
              <a:ext uri="{FF2B5EF4-FFF2-40B4-BE49-F238E27FC236}">
                <a16:creationId xmlns:a16="http://schemas.microsoft.com/office/drawing/2014/main" id="{10C4B172-4D13-1643-AEC2-F8FBB9DA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857" y="5320397"/>
            <a:ext cx="3414739" cy="3361382"/>
          </a:xfrm>
          <a:custGeom>
            <a:avLst/>
            <a:gdLst>
              <a:gd name="T0" fmla="*/ 2752 w 3104"/>
              <a:gd name="T1" fmla="*/ 2760 h 3058"/>
              <a:gd name="T2" fmla="*/ 2752 w 3104"/>
              <a:gd name="T3" fmla="*/ 2760 h 3058"/>
              <a:gd name="T4" fmla="*/ 2752 w 3104"/>
              <a:gd name="T5" fmla="*/ 2742 h 3058"/>
              <a:gd name="T6" fmla="*/ 2015 w 3104"/>
              <a:gd name="T7" fmla="*/ 1097 h 3058"/>
              <a:gd name="T8" fmla="*/ 243 w 3104"/>
              <a:gd name="T9" fmla="*/ 360 h 3058"/>
              <a:gd name="T10" fmla="*/ 126 w 3104"/>
              <a:gd name="T11" fmla="*/ 360 h 3058"/>
              <a:gd name="T12" fmla="*/ 0 w 3104"/>
              <a:gd name="T13" fmla="*/ 369 h 3058"/>
              <a:gd name="T14" fmla="*/ 314 w 3104"/>
              <a:gd name="T15" fmla="*/ 189 h 3058"/>
              <a:gd name="T16" fmla="*/ 18 w 3104"/>
              <a:gd name="T17" fmla="*/ 9 h 3058"/>
              <a:gd name="T18" fmla="*/ 117 w 3104"/>
              <a:gd name="T19" fmla="*/ 9 h 3058"/>
              <a:gd name="T20" fmla="*/ 243 w 3104"/>
              <a:gd name="T21" fmla="*/ 0 h 3058"/>
              <a:gd name="T22" fmla="*/ 2266 w 3104"/>
              <a:gd name="T23" fmla="*/ 846 h 3058"/>
              <a:gd name="T24" fmla="*/ 3103 w 3104"/>
              <a:gd name="T25" fmla="*/ 2742 h 3058"/>
              <a:gd name="T26" fmla="*/ 3103 w 3104"/>
              <a:gd name="T27" fmla="*/ 2751 h 3058"/>
              <a:gd name="T28" fmla="*/ 2923 w 3104"/>
              <a:gd name="T29" fmla="*/ 3057 h 3058"/>
              <a:gd name="T30" fmla="*/ 2752 w 3104"/>
              <a:gd name="T31" fmla="*/ 276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4" h="3058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0">
            <a:extLst>
              <a:ext uri="{FF2B5EF4-FFF2-40B4-BE49-F238E27FC236}">
                <a16:creationId xmlns:a16="http://schemas.microsoft.com/office/drawing/2014/main" id="{66507A4E-3446-BD4B-8074-CBF24263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896" y="5291294"/>
            <a:ext cx="3579655" cy="3453543"/>
          </a:xfrm>
          <a:custGeom>
            <a:avLst/>
            <a:gdLst>
              <a:gd name="T0" fmla="*/ 359 w 3256"/>
              <a:gd name="T1" fmla="*/ 63 h 3139"/>
              <a:gd name="T2" fmla="*/ 359 w 3256"/>
              <a:gd name="T3" fmla="*/ 63 h 3139"/>
              <a:gd name="T4" fmla="*/ 2364 w 3256"/>
              <a:gd name="T5" fmla="*/ 891 h 3139"/>
              <a:gd name="T6" fmla="*/ 3192 w 3256"/>
              <a:gd name="T7" fmla="*/ 2769 h 3139"/>
              <a:gd name="T8" fmla="*/ 3192 w 3256"/>
              <a:gd name="T9" fmla="*/ 2769 h 3139"/>
              <a:gd name="T10" fmla="*/ 3039 w 3256"/>
              <a:gd name="T11" fmla="*/ 3021 h 3139"/>
              <a:gd name="T12" fmla="*/ 2895 w 3256"/>
              <a:gd name="T13" fmla="*/ 2778 h 3139"/>
              <a:gd name="T14" fmla="*/ 2895 w 3256"/>
              <a:gd name="T15" fmla="*/ 2769 h 3139"/>
              <a:gd name="T16" fmla="*/ 2157 w 3256"/>
              <a:gd name="T17" fmla="*/ 1098 h 3139"/>
              <a:gd name="T18" fmla="*/ 359 w 3256"/>
              <a:gd name="T19" fmla="*/ 360 h 3139"/>
              <a:gd name="T20" fmla="*/ 242 w 3256"/>
              <a:gd name="T21" fmla="*/ 360 h 3139"/>
              <a:gd name="T22" fmla="*/ 485 w 3256"/>
              <a:gd name="T23" fmla="*/ 216 h 3139"/>
              <a:gd name="T24" fmla="*/ 233 w 3256"/>
              <a:gd name="T25" fmla="*/ 63 h 3139"/>
              <a:gd name="T26" fmla="*/ 359 w 3256"/>
              <a:gd name="T27" fmla="*/ 63 h 3139"/>
              <a:gd name="T28" fmla="*/ 359 w 3256"/>
              <a:gd name="T29" fmla="*/ 0 h 3139"/>
              <a:gd name="T30" fmla="*/ 359 w 3256"/>
              <a:gd name="T31" fmla="*/ 0 h 3139"/>
              <a:gd name="T32" fmla="*/ 233 w 3256"/>
              <a:gd name="T33" fmla="*/ 0 h 3139"/>
              <a:gd name="T34" fmla="*/ 36 w 3256"/>
              <a:gd name="T35" fmla="*/ 9 h 3139"/>
              <a:gd name="T36" fmla="*/ 206 w 3256"/>
              <a:gd name="T37" fmla="*/ 117 h 3139"/>
              <a:gd name="T38" fmla="*/ 368 w 3256"/>
              <a:gd name="T39" fmla="*/ 216 h 3139"/>
              <a:gd name="T40" fmla="*/ 206 w 3256"/>
              <a:gd name="T41" fmla="*/ 306 h 3139"/>
              <a:gd name="T42" fmla="*/ 0 w 3256"/>
              <a:gd name="T43" fmla="*/ 432 h 3139"/>
              <a:gd name="T44" fmla="*/ 242 w 3256"/>
              <a:gd name="T45" fmla="*/ 423 h 3139"/>
              <a:gd name="T46" fmla="*/ 359 w 3256"/>
              <a:gd name="T47" fmla="*/ 423 h 3139"/>
              <a:gd name="T48" fmla="*/ 2112 w 3256"/>
              <a:gd name="T49" fmla="*/ 1143 h 3139"/>
              <a:gd name="T50" fmla="*/ 2625 w 3256"/>
              <a:gd name="T51" fmla="*/ 1888 h 3139"/>
              <a:gd name="T52" fmla="*/ 2832 w 3256"/>
              <a:gd name="T53" fmla="*/ 2769 h 3139"/>
              <a:gd name="T54" fmla="*/ 2832 w 3256"/>
              <a:gd name="T55" fmla="*/ 2769 h 3139"/>
              <a:gd name="T56" fmla="*/ 2832 w 3256"/>
              <a:gd name="T57" fmla="*/ 2778 h 3139"/>
              <a:gd name="T58" fmla="*/ 2832 w 3256"/>
              <a:gd name="T59" fmla="*/ 2787 h 3139"/>
              <a:gd name="T60" fmla="*/ 2841 w 3256"/>
              <a:gd name="T61" fmla="*/ 2805 h 3139"/>
              <a:gd name="T62" fmla="*/ 2994 w 3256"/>
              <a:gd name="T63" fmla="*/ 3057 h 3139"/>
              <a:gd name="T64" fmla="*/ 3039 w 3256"/>
              <a:gd name="T65" fmla="*/ 3138 h 3139"/>
              <a:gd name="T66" fmla="*/ 3093 w 3256"/>
              <a:gd name="T67" fmla="*/ 3057 h 3139"/>
              <a:gd name="T68" fmla="*/ 3246 w 3256"/>
              <a:gd name="T69" fmla="*/ 2805 h 3139"/>
              <a:gd name="T70" fmla="*/ 3255 w 3256"/>
              <a:gd name="T71" fmla="*/ 2787 h 3139"/>
              <a:gd name="T72" fmla="*/ 3255 w 3256"/>
              <a:gd name="T73" fmla="*/ 2769 h 3139"/>
              <a:gd name="T74" fmla="*/ 3255 w 3256"/>
              <a:gd name="T75" fmla="*/ 2769 h 3139"/>
              <a:gd name="T76" fmla="*/ 3255 w 3256"/>
              <a:gd name="T77" fmla="*/ 2760 h 3139"/>
              <a:gd name="T78" fmla="*/ 3012 w 3256"/>
              <a:gd name="T79" fmla="*/ 1726 h 3139"/>
              <a:gd name="T80" fmla="*/ 2409 w 3256"/>
              <a:gd name="T81" fmla="*/ 846 h 3139"/>
              <a:gd name="T82" fmla="*/ 359 w 3256"/>
              <a:gd name="T83" fmla="*/ 0 h 3139"/>
              <a:gd name="T84" fmla="*/ 359 w 3256"/>
              <a:gd name="T85" fmla="*/ 63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6" h="3139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41">
            <a:extLst>
              <a:ext uri="{FF2B5EF4-FFF2-40B4-BE49-F238E27FC236}">
                <a16:creationId xmlns:a16="http://schemas.microsoft.com/office/drawing/2014/main" id="{77693F24-BEDF-6E4C-9A13-8CBAA401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616" y="5805445"/>
            <a:ext cx="1227173" cy="1217469"/>
          </a:xfrm>
          <a:custGeom>
            <a:avLst/>
            <a:gdLst>
              <a:gd name="T0" fmla="*/ 558 w 1116"/>
              <a:gd name="T1" fmla="*/ 1105 h 1106"/>
              <a:gd name="T2" fmla="*/ 558 w 1116"/>
              <a:gd name="T3" fmla="*/ 1105 h 1106"/>
              <a:gd name="T4" fmla="*/ 0 w 1116"/>
              <a:gd name="T5" fmla="*/ 549 h 1106"/>
              <a:gd name="T6" fmla="*/ 558 w 1116"/>
              <a:gd name="T7" fmla="*/ 0 h 1106"/>
              <a:gd name="T8" fmla="*/ 1115 w 1116"/>
              <a:gd name="T9" fmla="*/ 549 h 1106"/>
              <a:gd name="T10" fmla="*/ 558 w 1116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06">
                <a:moveTo>
                  <a:pt x="558" y="1105"/>
                </a:moveTo>
                <a:lnTo>
                  <a:pt x="558" y="1105"/>
                </a:lnTo>
                <a:cubicBezTo>
                  <a:pt x="252" y="1105"/>
                  <a:pt x="0" y="854"/>
                  <a:pt x="0" y="549"/>
                </a:cubicBezTo>
                <a:cubicBezTo>
                  <a:pt x="0" y="243"/>
                  <a:pt x="252" y="0"/>
                  <a:pt x="558" y="0"/>
                </a:cubicBezTo>
                <a:cubicBezTo>
                  <a:pt x="864" y="0"/>
                  <a:pt x="1115" y="243"/>
                  <a:pt x="1115" y="549"/>
                </a:cubicBezTo>
                <a:cubicBezTo>
                  <a:pt x="1115" y="854"/>
                  <a:pt x="864" y="1105"/>
                  <a:pt x="558" y="1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42">
            <a:extLst>
              <a:ext uri="{FF2B5EF4-FFF2-40B4-BE49-F238E27FC236}">
                <a16:creationId xmlns:a16="http://schemas.microsoft.com/office/drawing/2014/main" id="{6C505236-E625-8C44-8C70-3B8DEA85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513" y="5766642"/>
            <a:ext cx="1285379" cy="1285376"/>
          </a:xfrm>
          <a:custGeom>
            <a:avLst/>
            <a:gdLst>
              <a:gd name="T0" fmla="*/ 585 w 1170"/>
              <a:gd name="T1" fmla="*/ 63 h 1169"/>
              <a:gd name="T2" fmla="*/ 585 w 1170"/>
              <a:gd name="T3" fmla="*/ 63 h 1169"/>
              <a:gd name="T4" fmla="*/ 1106 w 1170"/>
              <a:gd name="T5" fmla="*/ 585 h 1169"/>
              <a:gd name="T6" fmla="*/ 585 w 1170"/>
              <a:gd name="T7" fmla="*/ 1105 h 1169"/>
              <a:gd name="T8" fmla="*/ 63 w 1170"/>
              <a:gd name="T9" fmla="*/ 585 h 1169"/>
              <a:gd name="T10" fmla="*/ 585 w 1170"/>
              <a:gd name="T11" fmla="*/ 63 h 1169"/>
              <a:gd name="T12" fmla="*/ 585 w 1170"/>
              <a:gd name="T13" fmla="*/ 0 h 1169"/>
              <a:gd name="T14" fmla="*/ 585 w 1170"/>
              <a:gd name="T15" fmla="*/ 0 h 1169"/>
              <a:gd name="T16" fmla="*/ 0 w 1170"/>
              <a:gd name="T17" fmla="*/ 585 h 1169"/>
              <a:gd name="T18" fmla="*/ 585 w 1170"/>
              <a:gd name="T19" fmla="*/ 1168 h 1169"/>
              <a:gd name="T20" fmla="*/ 1169 w 1170"/>
              <a:gd name="T21" fmla="*/ 585 h 1169"/>
              <a:gd name="T22" fmla="*/ 585 w 1170"/>
              <a:gd name="T23" fmla="*/ 0 h 1169"/>
              <a:gd name="T24" fmla="*/ 585 w 1170"/>
              <a:gd name="T25" fmla="*/ 6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0" h="1169">
                <a:moveTo>
                  <a:pt x="585" y="63"/>
                </a:moveTo>
                <a:lnTo>
                  <a:pt x="585" y="63"/>
                </a:lnTo>
                <a:cubicBezTo>
                  <a:pt x="873" y="63"/>
                  <a:pt x="1106" y="297"/>
                  <a:pt x="1106" y="585"/>
                </a:cubicBezTo>
                <a:cubicBezTo>
                  <a:pt x="1106" y="872"/>
                  <a:pt x="873" y="1105"/>
                  <a:pt x="585" y="1105"/>
                </a:cubicBezTo>
                <a:cubicBezTo>
                  <a:pt x="297" y="1105"/>
                  <a:pt x="63" y="872"/>
                  <a:pt x="63" y="585"/>
                </a:cubicBezTo>
                <a:cubicBezTo>
                  <a:pt x="63" y="297"/>
                  <a:pt x="297" y="63"/>
                  <a:pt x="585" y="63"/>
                </a:cubicBezTo>
                <a:lnTo>
                  <a:pt x="585" y="0"/>
                </a:lnTo>
                <a:lnTo>
                  <a:pt x="585" y="0"/>
                </a:lnTo>
                <a:cubicBezTo>
                  <a:pt x="261" y="0"/>
                  <a:pt x="0" y="261"/>
                  <a:pt x="0" y="585"/>
                </a:cubicBezTo>
                <a:cubicBezTo>
                  <a:pt x="0" y="908"/>
                  <a:pt x="261" y="1168"/>
                  <a:pt x="585" y="1168"/>
                </a:cubicBezTo>
                <a:cubicBezTo>
                  <a:pt x="909" y="1168"/>
                  <a:pt x="1169" y="908"/>
                  <a:pt x="1169" y="585"/>
                </a:cubicBezTo>
                <a:cubicBezTo>
                  <a:pt x="1169" y="261"/>
                  <a:pt x="909" y="0"/>
                  <a:pt x="585" y="0"/>
                </a:cubicBezTo>
                <a:lnTo>
                  <a:pt x="585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3">
            <a:extLst>
              <a:ext uri="{FF2B5EF4-FFF2-40B4-BE49-F238E27FC236}">
                <a16:creationId xmlns:a16="http://schemas.microsoft.com/office/drawing/2014/main" id="{2899F4B0-2046-EF40-9192-EAE5F179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285" y="5805445"/>
            <a:ext cx="1217469" cy="1217469"/>
          </a:xfrm>
          <a:custGeom>
            <a:avLst/>
            <a:gdLst>
              <a:gd name="T0" fmla="*/ 549 w 1107"/>
              <a:gd name="T1" fmla="*/ 1105 h 1106"/>
              <a:gd name="T2" fmla="*/ 549 w 1107"/>
              <a:gd name="T3" fmla="*/ 1105 h 1106"/>
              <a:gd name="T4" fmla="*/ 0 w 1107"/>
              <a:gd name="T5" fmla="*/ 549 h 1106"/>
              <a:gd name="T6" fmla="*/ 549 w 1107"/>
              <a:gd name="T7" fmla="*/ 0 h 1106"/>
              <a:gd name="T8" fmla="*/ 1106 w 1107"/>
              <a:gd name="T9" fmla="*/ 549 h 1106"/>
              <a:gd name="T10" fmla="*/ 549 w 1107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106">
                <a:moveTo>
                  <a:pt x="549" y="1105"/>
                </a:moveTo>
                <a:lnTo>
                  <a:pt x="549" y="1105"/>
                </a:lnTo>
                <a:cubicBezTo>
                  <a:pt x="252" y="1105"/>
                  <a:pt x="0" y="854"/>
                  <a:pt x="0" y="549"/>
                </a:cubicBezTo>
                <a:cubicBezTo>
                  <a:pt x="0" y="243"/>
                  <a:pt x="252" y="0"/>
                  <a:pt x="549" y="0"/>
                </a:cubicBezTo>
                <a:cubicBezTo>
                  <a:pt x="854" y="0"/>
                  <a:pt x="1106" y="243"/>
                  <a:pt x="1106" y="549"/>
                </a:cubicBezTo>
                <a:cubicBezTo>
                  <a:pt x="1106" y="854"/>
                  <a:pt x="854" y="1105"/>
                  <a:pt x="549" y="11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44">
            <a:extLst>
              <a:ext uri="{FF2B5EF4-FFF2-40B4-BE49-F238E27FC236}">
                <a16:creationId xmlns:a16="http://schemas.microsoft.com/office/drawing/2014/main" id="{B4C7FE38-6B9D-8F46-81E0-93935A5B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182" y="5766642"/>
            <a:ext cx="1275675" cy="1285376"/>
          </a:xfrm>
          <a:custGeom>
            <a:avLst/>
            <a:gdLst>
              <a:gd name="T0" fmla="*/ 576 w 1161"/>
              <a:gd name="T1" fmla="*/ 63 h 1169"/>
              <a:gd name="T2" fmla="*/ 576 w 1161"/>
              <a:gd name="T3" fmla="*/ 63 h 1169"/>
              <a:gd name="T4" fmla="*/ 1106 w 1161"/>
              <a:gd name="T5" fmla="*/ 585 h 1169"/>
              <a:gd name="T6" fmla="*/ 576 w 1161"/>
              <a:gd name="T7" fmla="*/ 1105 h 1169"/>
              <a:gd name="T8" fmla="*/ 54 w 1161"/>
              <a:gd name="T9" fmla="*/ 585 h 1169"/>
              <a:gd name="T10" fmla="*/ 576 w 1161"/>
              <a:gd name="T11" fmla="*/ 63 h 1169"/>
              <a:gd name="T12" fmla="*/ 576 w 1161"/>
              <a:gd name="T13" fmla="*/ 0 h 1169"/>
              <a:gd name="T14" fmla="*/ 576 w 1161"/>
              <a:gd name="T15" fmla="*/ 0 h 1169"/>
              <a:gd name="T16" fmla="*/ 0 w 1161"/>
              <a:gd name="T17" fmla="*/ 585 h 1169"/>
              <a:gd name="T18" fmla="*/ 576 w 1161"/>
              <a:gd name="T19" fmla="*/ 1168 h 1169"/>
              <a:gd name="T20" fmla="*/ 1160 w 1161"/>
              <a:gd name="T21" fmla="*/ 585 h 1169"/>
              <a:gd name="T22" fmla="*/ 576 w 1161"/>
              <a:gd name="T23" fmla="*/ 0 h 1169"/>
              <a:gd name="T24" fmla="*/ 576 w 1161"/>
              <a:gd name="T25" fmla="*/ 6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1" h="1169">
                <a:moveTo>
                  <a:pt x="576" y="63"/>
                </a:moveTo>
                <a:lnTo>
                  <a:pt x="576" y="63"/>
                </a:lnTo>
                <a:cubicBezTo>
                  <a:pt x="872" y="63"/>
                  <a:pt x="1106" y="297"/>
                  <a:pt x="1106" y="585"/>
                </a:cubicBezTo>
                <a:cubicBezTo>
                  <a:pt x="1106" y="872"/>
                  <a:pt x="872" y="1105"/>
                  <a:pt x="576" y="1105"/>
                </a:cubicBezTo>
                <a:cubicBezTo>
                  <a:pt x="288" y="1105"/>
                  <a:pt x="54" y="872"/>
                  <a:pt x="54" y="585"/>
                </a:cubicBezTo>
                <a:cubicBezTo>
                  <a:pt x="54" y="297"/>
                  <a:pt x="288" y="63"/>
                  <a:pt x="576" y="63"/>
                </a:cubicBezTo>
                <a:lnTo>
                  <a:pt x="576" y="0"/>
                </a:lnTo>
                <a:lnTo>
                  <a:pt x="576" y="0"/>
                </a:lnTo>
                <a:cubicBezTo>
                  <a:pt x="261" y="0"/>
                  <a:pt x="0" y="261"/>
                  <a:pt x="0" y="585"/>
                </a:cubicBezTo>
                <a:cubicBezTo>
                  <a:pt x="0" y="908"/>
                  <a:pt x="261" y="1168"/>
                  <a:pt x="576" y="1168"/>
                </a:cubicBezTo>
                <a:cubicBezTo>
                  <a:pt x="899" y="1168"/>
                  <a:pt x="1160" y="908"/>
                  <a:pt x="1160" y="585"/>
                </a:cubicBezTo>
                <a:cubicBezTo>
                  <a:pt x="1160" y="261"/>
                  <a:pt x="899" y="0"/>
                  <a:pt x="576" y="0"/>
                </a:cubicBezTo>
                <a:lnTo>
                  <a:pt x="57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5">
            <a:extLst>
              <a:ext uri="{FF2B5EF4-FFF2-40B4-BE49-F238E27FC236}">
                <a16:creationId xmlns:a16="http://schemas.microsoft.com/office/drawing/2014/main" id="{F6F3DB3D-84ED-704C-A543-E61E6CEE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616" y="9952606"/>
            <a:ext cx="1227173" cy="1217472"/>
          </a:xfrm>
          <a:custGeom>
            <a:avLst/>
            <a:gdLst>
              <a:gd name="T0" fmla="*/ 558 w 1116"/>
              <a:gd name="T1" fmla="*/ 1107 h 1108"/>
              <a:gd name="T2" fmla="*/ 558 w 1116"/>
              <a:gd name="T3" fmla="*/ 1107 h 1108"/>
              <a:gd name="T4" fmla="*/ 0 w 1116"/>
              <a:gd name="T5" fmla="*/ 549 h 1108"/>
              <a:gd name="T6" fmla="*/ 558 w 1116"/>
              <a:gd name="T7" fmla="*/ 0 h 1108"/>
              <a:gd name="T8" fmla="*/ 1115 w 1116"/>
              <a:gd name="T9" fmla="*/ 549 h 1108"/>
              <a:gd name="T10" fmla="*/ 558 w 1116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08">
                <a:moveTo>
                  <a:pt x="558" y="1107"/>
                </a:moveTo>
                <a:lnTo>
                  <a:pt x="558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58" y="0"/>
                </a:cubicBezTo>
                <a:cubicBezTo>
                  <a:pt x="864" y="0"/>
                  <a:pt x="1115" y="243"/>
                  <a:pt x="1115" y="549"/>
                </a:cubicBezTo>
                <a:cubicBezTo>
                  <a:pt x="1115" y="855"/>
                  <a:pt x="864" y="1107"/>
                  <a:pt x="558" y="11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6">
            <a:extLst>
              <a:ext uri="{FF2B5EF4-FFF2-40B4-BE49-F238E27FC236}">
                <a16:creationId xmlns:a16="http://schemas.microsoft.com/office/drawing/2014/main" id="{8B6E912D-52EE-8941-ADA9-6536F44B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513" y="9913802"/>
            <a:ext cx="1285379" cy="1285379"/>
          </a:xfrm>
          <a:custGeom>
            <a:avLst/>
            <a:gdLst>
              <a:gd name="T0" fmla="*/ 585 w 1170"/>
              <a:gd name="T1" fmla="*/ 63 h 1170"/>
              <a:gd name="T2" fmla="*/ 585 w 1170"/>
              <a:gd name="T3" fmla="*/ 63 h 1170"/>
              <a:gd name="T4" fmla="*/ 1106 w 1170"/>
              <a:gd name="T5" fmla="*/ 585 h 1170"/>
              <a:gd name="T6" fmla="*/ 585 w 1170"/>
              <a:gd name="T7" fmla="*/ 1107 h 1170"/>
              <a:gd name="T8" fmla="*/ 63 w 1170"/>
              <a:gd name="T9" fmla="*/ 585 h 1170"/>
              <a:gd name="T10" fmla="*/ 585 w 1170"/>
              <a:gd name="T11" fmla="*/ 63 h 1170"/>
              <a:gd name="T12" fmla="*/ 585 w 1170"/>
              <a:gd name="T13" fmla="*/ 0 h 1170"/>
              <a:gd name="T14" fmla="*/ 585 w 1170"/>
              <a:gd name="T15" fmla="*/ 0 h 1170"/>
              <a:gd name="T16" fmla="*/ 0 w 1170"/>
              <a:gd name="T17" fmla="*/ 585 h 1170"/>
              <a:gd name="T18" fmla="*/ 585 w 1170"/>
              <a:gd name="T19" fmla="*/ 1169 h 1170"/>
              <a:gd name="T20" fmla="*/ 1169 w 1170"/>
              <a:gd name="T21" fmla="*/ 585 h 1170"/>
              <a:gd name="T22" fmla="*/ 585 w 1170"/>
              <a:gd name="T23" fmla="*/ 0 h 1170"/>
              <a:gd name="T24" fmla="*/ 585 w 1170"/>
              <a:gd name="T25" fmla="*/ 63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0" h="1170">
                <a:moveTo>
                  <a:pt x="585" y="63"/>
                </a:moveTo>
                <a:lnTo>
                  <a:pt x="585" y="63"/>
                </a:lnTo>
                <a:cubicBezTo>
                  <a:pt x="873" y="63"/>
                  <a:pt x="1106" y="297"/>
                  <a:pt x="1106" y="585"/>
                </a:cubicBezTo>
                <a:cubicBezTo>
                  <a:pt x="1106" y="873"/>
                  <a:pt x="873" y="1107"/>
                  <a:pt x="585" y="1107"/>
                </a:cubicBezTo>
                <a:cubicBezTo>
                  <a:pt x="297" y="1107"/>
                  <a:pt x="63" y="873"/>
                  <a:pt x="63" y="585"/>
                </a:cubicBezTo>
                <a:cubicBezTo>
                  <a:pt x="63" y="297"/>
                  <a:pt x="297" y="63"/>
                  <a:pt x="585" y="63"/>
                </a:cubicBezTo>
                <a:lnTo>
                  <a:pt x="585" y="0"/>
                </a:lnTo>
                <a:lnTo>
                  <a:pt x="585" y="0"/>
                </a:lnTo>
                <a:cubicBezTo>
                  <a:pt x="261" y="0"/>
                  <a:pt x="0" y="261"/>
                  <a:pt x="0" y="585"/>
                </a:cubicBezTo>
                <a:cubicBezTo>
                  <a:pt x="0" y="909"/>
                  <a:pt x="261" y="1169"/>
                  <a:pt x="585" y="1169"/>
                </a:cubicBezTo>
                <a:cubicBezTo>
                  <a:pt x="909" y="1169"/>
                  <a:pt x="1169" y="909"/>
                  <a:pt x="1169" y="585"/>
                </a:cubicBezTo>
                <a:cubicBezTo>
                  <a:pt x="1169" y="261"/>
                  <a:pt x="909" y="0"/>
                  <a:pt x="585" y="0"/>
                </a:cubicBezTo>
                <a:lnTo>
                  <a:pt x="585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7">
            <a:extLst>
              <a:ext uri="{FF2B5EF4-FFF2-40B4-BE49-F238E27FC236}">
                <a16:creationId xmlns:a16="http://schemas.microsoft.com/office/drawing/2014/main" id="{B469CD60-FC59-C446-9EE7-B0F54086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285" y="9952606"/>
            <a:ext cx="1217469" cy="1217472"/>
          </a:xfrm>
          <a:custGeom>
            <a:avLst/>
            <a:gdLst>
              <a:gd name="T0" fmla="*/ 549 w 1107"/>
              <a:gd name="T1" fmla="*/ 1107 h 1108"/>
              <a:gd name="T2" fmla="*/ 549 w 1107"/>
              <a:gd name="T3" fmla="*/ 1107 h 1108"/>
              <a:gd name="T4" fmla="*/ 0 w 1107"/>
              <a:gd name="T5" fmla="*/ 549 h 1108"/>
              <a:gd name="T6" fmla="*/ 549 w 1107"/>
              <a:gd name="T7" fmla="*/ 0 h 1108"/>
              <a:gd name="T8" fmla="*/ 1106 w 1107"/>
              <a:gd name="T9" fmla="*/ 549 h 1108"/>
              <a:gd name="T10" fmla="*/ 549 w 1107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108">
                <a:moveTo>
                  <a:pt x="549" y="1107"/>
                </a:moveTo>
                <a:lnTo>
                  <a:pt x="549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49" y="0"/>
                </a:cubicBezTo>
                <a:cubicBezTo>
                  <a:pt x="854" y="0"/>
                  <a:pt x="1106" y="243"/>
                  <a:pt x="1106" y="549"/>
                </a:cubicBezTo>
                <a:cubicBezTo>
                  <a:pt x="1106" y="855"/>
                  <a:pt x="854" y="1107"/>
                  <a:pt x="549" y="11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8">
            <a:extLst>
              <a:ext uri="{FF2B5EF4-FFF2-40B4-BE49-F238E27FC236}">
                <a16:creationId xmlns:a16="http://schemas.microsoft.com/office/drawing/2014/main" id="{EF2100FC-746B-7E48-8EE6-4089804D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182" y="9913802"/>
            <a:ext cx="1275675" cy="1285379"/>
          </a:xfrm>
          <a:custGeom>
            <a:avLst/>
            <a:gdLst>
              <a:gd name="T0" fmla="*/ 576 w 1161"/>
              <a:gd name="T1" fmla="*/ 63 h 1170"/>
              <a:gd name="T2" fmla="*/ 576 w 1161"/>
              <a:gd name="T3" fmla="*/ 63 h 1170"/>
              <a:gd name="T4" fmla="*/ 1106 w 1161"/>
              <a:gd name="T5" fmla="*/ 585 h 1170"/>
              <a:gd name="T6" fmla="*/ 576 w 1161"/>
              <a:gd name="T7" fmla="*/ 1107 h 1170"/>
              <a:gd name="T8" fmla="*/ 54 w 1161"/>
              <a:gd name="T9" fmla="*/ 585 h 1170"/>
              <a:gd name="T10" fmla="*/ 576 w 1161"/>
              <a:gd name="T11" fmla="*/ 63 h 1170"/>
              <a:gd name="T12" fmla="*/ 576 w 1161"/>
              <a:gd name="T13" fmla="*/ 0 h 1170"/>
              <a:gd name="T14" fmla="*/ 576 w 1161"/>
              <a:gd name="T15" fmla="*/ 0 h 1170"/>
              <a:gd name="T16" fmla="*/ 0 w 1161"/>
              <a:gd name="T17" fmla="*/ 585 h 1170"/>
              <a:gd name="T18" fmla="*/ 576 w 1161"/>
              <a:gd name="T19" fmla="*/ 1169 h 1170"/>
              <a:gd name="T20" fmla="*/ 1160 w 1161"/>
              <a:gd name="T21" fmla="*/ 585 h 1170"/>
              <a:gd name="T22" fmla="*/ 576 w 1161"/>
              <a:gd name="T23" fmla="*/ 0 h 1170"/>
              <a:gd name="T24" fmla="*/ 576 w 1161"/>
              <a:gd name="T25" fmla="*/ 63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1" h="1170">
                <a:moveTo>
                  <a:pt x="576" y="63"/>
                </a:moveTo>
                <a:lnTo>
                  <a:pt x="576" y="63"/>
                </a:lnTo>
                <a:cubicBezTo>
                  <a:pt x="872" y="63"/>
                  <a:pt x="1106" y="297"/>
                  <a:pt x="1106" y="585"/>
                </a:cubicBezTo>
                <a:cubicBezTo>
                  <a:pt x="1106" y="873"/>
                  <a:pt x="872" y="1107"/>
                  <a:pt x="576" y="1107"/>
                </a:cubicBezTo>
                <a:cubicBezTo>
                  <a:pt x="288" y="1107"/>
                  <a:pt x="54" y="873"/>
                  <a:pt x="54" y="585"/>
                </a:cubicBezTo>
                <a:cubicBezTo>
                  <a:pt x="54" y="297"/>
                  <a:pt x="288" y="63"/>
                  <a:pt x="576" y="63"/>
                </a:cubicBezTo>
                <a:lnTo>
                  <a:pt x="576" y="0"/>
                </a:lnTo>
                <a:lnTo>
                  <a:pt x="576" y="0"/>
                </a:lnTo>
                <a:cubicBezTo>
                  <a:pt x="261" y="0"/>
                  <a:pt x="0" y="261"/>
                  <a:pt x="0" y="585"/>
                </a:cubicBezTo>
                <a:cubicBezTo>
                  <a:pt x="0" y="909"/>
                  <a:pt x="261" y="1169"/>
                  <a:pt x="576" y="1169"/>
                </a:cubicBezTo>
                <a:cubicBezTo>
                  <a:pt x="899" y="1169"/>
                  <a:pt x="1160" y="909"/>
                  <a:pt x="1160" y="585"/>
                </a:cubicBezTo>
                <a:cubicBezTo>
                  <a:pt x="1160" y="261"/>
                  <a:pt x="899" y="0"/>
                  <a:pt x="576" y="0"/>
                </a:cubicBezTo>
                <a:lnTo>
                  <a:pt x="57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9">
            <a:extLst>
              <a:ext uri="{FF2B5EF4-FFF2-40B4-BE49-F238E27FC236}">
                <a16:creationId xmlns:a16="http://schemas.microsoft.com/office/drawing/2014/main" id="{FABD70BD-B01A-E840-BF04-BFC230B2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68" y="10267889"/>
            <a:ext cx="504450" cy="577206"/>
          </a:xfrm>
          <a:custGeom>
            <a:avLst/>
            <a:gdLst>
              <a:gd name="T0" fmla="*/ 226 w 460"/>
              <a:gd name="T1" fmla="*/ 522 h 523"/>
              <a:gd name="T2" fmla="*/ 226 w 460"/>
              <a:gd name="T3" fmla="*/ 522 h 523"/>
              <a:gd name="T4" fmla="*/ 226 w 460"/>
              <a:gd name="T5" fmla="*/ 522 h 523"/>
              <a:gd name="T6" fmla="*/ 99 w 460"/>
              <a:gd name="T7" fmla="*/ 423 h 523"/>
              <a:gd name="T8" fmla="*/ 0 w 460"/>
              <a:gd name="T9" fmla="*/ 108 h 523"/>
              <a:gd name="T10" fmla="*/ 10 w 460"/>
              <a:gd name="T11" fmla="*/ 81 h 523"/>
              <a:gd name="T12" fmla="*/ 46 w 460"/>
              <a:gd name="T13" fmla="*/ 63 h 523"/>
              <a:gd name="T14" fmla="*/ 207 w 460"/>
              <a:gd name="T15" fmla="*/ 9 h 523"/>
              <a:gd name="T16" fmla="*/ 252 w 460"/>
              <a:gd name="T17" fmla="*/ 9 h 523"/>
              <a:gd name="T18" fmla="*/ 414 w 460"/>
              <a:gd name="T19" fmla="*/ 63 h 523"/>
              <a:gd name="T20" fmla="*/ 441 w 460"/>
              <a:gd name="T21" fmla="*/ 81 h 523"/>
              <a:gd name="T22" fmla="*/ 459 w 460"/>
              <a:gd name="T23" fmla="*/ 108 h 523"/>
              <a:gd name="T24" fmla="*/ 360 w 460"/>
              <a:gd name="T25" fmla="*/ 423 h 523"/>
              <a:gd name="T26" fmla="*/ 234 w 460"/>
              <a:gd name="T27" fmla="*/ 522 h 523"/>
              <a:gd name="T28" fmla="*/ 226 w 460"/>
              <a:gd name="T29" fmla="*/ 522 h 523"/>
              <a:gd name="T30" fmla="*/ 226 w 460"/>
              <a:gd name="T31" fmla="*/ 495 h 523"/>
              <a:gd name="T32" fmla="*/ 226 w 460"/>
              <a:gd name="T33" fmla="*/ 495 h 523"/>
              <a:gd name="T34" fmla="*/ 234 w 460"/>
              <a:gd name="T35" fmla="*/ 27 h 523"/>
              <a:gd name="T36" fmla="*/ 234 w 460"/>
              <a:gd name="T37" fmla="*/ 27 h 523"/>
              <a:gd name="T38" fmla="*/ 226 w 460"/>
              <a:gd name="T39" fmla="*/ 36 h 523"/>
              <a:gd name="T40" fmla="*/ 46 w 460"/>
              <a:gd name="T41" fmla="*/ 90 h 523"/>
              <a:gd name="T42" fmla="*/ 36 w 460"/>
              <a:gd name="T43" fmla="*/ 99 h 523"/>
              <a:gd name="T44" fmla="*/ 28 w 460"/>
              <a:gd name="T45" fmla="*/ 108 h 523"/>
              <a:gd name="T46" fmla="*/ 118 w 460"/>
              <a:gd name="T47" fmla="*/ 405 h 523"/>
              <a:gd name="T48" fmla="*/ 226 w 460"/>
              <a:gd name="T49" fmla="*/ 495 h 523"/>
              <a:gd name="T50" fmla="*/ 342 w 460"/>
              <a:gd name="T51" fmla="*/ 405 h 523"/>
              <a:gd name="T52" fmla="*/ 423 w 460"/>
              <a:gd name="T53" fmla="*/ 108 h 523"/>
              <a:gd name="T54" fmla="*/ 423 w 460"/>
              <a:gd name="T55" fmla="*/ 99 h 523"/>
              <a:gd name="T56" fmla="*/ 414 w 460"/>
              <a:gd name="T57" fmla="*/ 90 h 523"/>
              <a:gd name="T58" fmla="*/ 234 w 460"/>
              <a:gd name="T59" fmla="*/ 36 h 523"/>
              <a:gd name="T60" fmla="*/ 234 w 460"/>
              <a:gd name="T61" fmla="*/ 2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0" h="523">
                <a:moveTo>
                  <a:pt x="226" y="522"/>
                </a:moveTo>
                <a:lnTo>
                  <a:pt x="226" y="522"/>
                </a:lnTo>
                <a:lnTo>
                  <a:pt x="226" y="522"/>
                </a:lnTo>
                <a:cubicBezTo>
                  <a:pt x="216" y="522"/>
                  <a:pt x="135" y="477"/>
                  <a:pt x="99" y="423"/>
                </a:cubicBezTo>
                <a:cubicBezTo>
                  <a:pt x="28" y="324"/>
                  <a:pt x="10" y="171"/>
                  <a:pt x="0" y="108"/>
                </a:cubicBezTo>
                <a:cubicBezTo>
                  <a:pt x="0" y="99"/>
                  <a:pt x="10" y="90"/>
                  <a:pt x="10" y="81"/>
                </a:cubicBezTo>
                <a:cubicBezTo>
                  <a:pt x="19" y="72"/>
                  <a:pt x="28" y="63"/>
                  <a:pt x="46" y="63"/>
                </a:cubicBezTo>
                <a:cubicBezTo>
                  <a:pt x="127" y="63"/>
                  <a:pt x="180" y="27"/>
                  <a:pt x="207" y="9"/>
                </a:cubicBezTo>
                <a:cubicBezTo>
                  <a:pt x="216" y="0"/>
                  <a:pt x="243" y="0"/>
                  <a:pt x="252" y="9"/>
                </a:cubicBezTo>
                <a:cubicBezTo>
                  <a:pt x="279" y="27"/>
                  <a:pt x="333" y="63"/>
                  <a:pt x="414" y="63"/>
                </a:cubicBezTo>
                <a:cubicBezTo>
                  <a:pt x="423" y="63"/>
                  <a:pt x="441" y="72"/>
                  <a:pt x="441" y="81"/>
                </a:cubicBezTo>
                <a:cubicBezTo>
                  <a:pt x="450" y="90"/>
                  <a:pt x="459" y="99"/>
                  <a:pt x="459" y="108"/>
                </a:cubicBezTo>
                <a:cubicBezTo>
                  <a:pt x="450" y="171"/>
                  <a:pt x="423" y="324"/>
                  <a:pt x="360" y="423"/>
                </a:cubicBezTo>
                <a:cubicBezTo>
                  <a:pt x="324" y="477"/>
                  <a:pt x="243" y="522"/>
                  <a:pt x="234" y="522"/>
                </a:cubicBezTo>
                <a:cubicBezTo>
                  <a:pt x="234" y="522"/>
                  <a:pt x="234" y="522"/>
                  <a:pt x="226" y="522"/>
                </a:cubicBezTo>
                <a:close/>
                <a:moveTo>
                  <a:pt x="226" y="495"/>
                </a:moveTo>
                <a:lnTo>
                  <a:pt x="226" y="495"/>
                </a:lnTo>
                <a:close/>
                <a:moveTo>
                  <a:pt x="234" y="27"/>
                </a:moveTo>
                <a:lnTo>
                  <a:pt x="234" y="27"/>
                </a:lnTo>
                <a:cubicBezTo>
                  <a:pt x="226" y="27"/>
                  <a:pt x="226" y="27"/>
                  <a:pt x="226" y="36"/>
                </a:cubicBezTo>
                <a:cubicBezTo>
                  <a:pt x="198" y="54"/>
                  <a:pt x="135" y="90"/>
                  <a:pt x="46" y="90"/>
                </a:cubicBezTo>
                <a:cubicBezTo>
                  <a:pt x="36" y="90"/>
                  <a:pt x="36" y="99"/>
                  <a:pt x="36" y="99"/>
                </a:cubicBezTo>
                <a:lnTo>
                  <a:pt x="28" y="108"/>
                </a:lnTo>
                <a:cubicBezTo>
                  <a:pt x="36" y="171"/>
                  <a:pt x="55" y="315"/>
                  <a:pt x="118" y="405"/>
                </a:cubicBezTo>
                <a:cubicBezTo>
                  <a:pt x="154" y="450"/>
                  <a:pt x="207" y="486"/>
                  <a:pt x="226" y="495"/>
                </a:cubicBezTo>
                <a:cubicBezTo>
                  <a:pt x="252" y="486"/>
                  <a:pt x="306" y="450"/>
                  <a:pt x="342" y="405"/>
                </a:cubicBezTo>
                <a:cubicBezTo>
                  <a:pt x="405" y="315"/>
                  <a:pt x="423" y="171"/>
                  <a:pt x="423" y="108"/>
                </a:cubicBezTo>
                <a:lnTo>
                  <a:pt x="423" y="99"/>
                </a:lnTo>
                <a:lnTo>
                  <a:pt x="414" y="90"/>
                </a:lnTo>
                <a:cubicBezTo>
                  <a:pt x="324" y="90"/>
                  <a:pt x="262" y="54"/>
                  <a:pt x="234" y="36"/>
                </a:cubicBezTo>
                <a:cubicBezTo>
                  <a:pt x="234" y="27"/>
                  <a:pt x="234" y="27"/>
                  <a:pt x="23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50">
            <a:extLst>
              <a:ext uri="{FF2B5EF4-FFF2-40B4-BE49-F238E27FC236}">
                <a16:creationId xmlns:a16="http://schemas.microsoft.com/office/drawing/2014/main" id="{58B71E2F-1BA0-F248-83D6-2D5A5C25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3436" y="10544365"/>
            <a:ext cx="189167" cy="130965"/>
          </a:xfrm>
          <a:custGeom>
            <a:avLst/>
            <a:gdLst>
              <a:gd name="T0" fmla="*/ 144 w 172"/>
              <a:gd name="T1" fmla="*/ 117 h 118"/>
              <a:gd name="T2" fmla="*/ 144 w 172"/>
              <a:gd name="T3" fmla="*/ 117 h 118"/>
              <a:gd name="T4" fmla="*/ 18 w 172"/>
              <a:gd name="T5" fmla="*/ 117 h 118"/>
              <a:gd name="T6" fmla="*/ 0 w 172"/>
              <a:gd name="T7" fmla="*/ 99 h 118"/>
              <a:gd name="T8" fmla="*/ 0 w 172"/>
              <a:gd name="T9" fmla="*/ 18 h 118"/>
              <a:gd name="T10" fmla="*/ 18 w 172"/>
              <a:gd name="T11" fmla="*/ 0 h 118"/>
              <a:gd name="T12" fmla="*/ 144 w 172"/>
              <a:gd name="T13" fmla="*/ 0 h 118"/>
              <a:gd name="T14" fmla="*/ 171 w 172"/>
              <a:gd name="T15" fmla="*/ 18 h 118"/>
              <a:gd name="T16" fmla="*/ 171 w 172"/>
              <a:gd name="T17" fmla="*/ 99 h 118"/>
              <a:gd name="T18" fmla="*/ 144 w 172"/>
              <a:gd name="T19" fmla="*/ 117 h 118"/>
              <a:gd name="T20" fmla="*/ 27 w 172"/>
              <a:gd name="T21" fmla="*/ 90 h 118"/>
              <a:gd name="T22" fmla="*/ 27 w 172"/>
              <a:gd name="T23" fmla="*/ 90 h 118"/>
              <a:gd name="T24" fmla="*/ 144 w 172"/>
              <a:gd name="T25" fmla="*/ 90 h 118"/>
              <a:gd name="T26" fmla="*/ 144 w 172"/>
              <a:gd name="T27" fmla="*/ 27 h 118"/>
              <a:gd name="T28" fmla="*/ 27 w 172"/>
              <a:gd name="T29" fmla="*/ 27 h 118"/>
              <a:gd name="T30" fmla="*/ 27 w 172"/>
              <a:gd name="T31" fmla="*/ 9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18">
                <a:moveTo>
                  <a:pt x="144" y="117"/>
                </a:moveTo>
                <a:lnTo>
                  <a:pt x="144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10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108"/>
                  <a:pt x="162" y="117"/>
                  <a:pt x="144" y="117"/>
                </a:cubicBezTo>
                <a:close/>
                <a:moveTo>
                  <a:pt x="27" y="90"/>
                </a:moveTo>
                <a:lnTo>
                  <a:pt x="27" y="90"/>
                </a:lnTo>
                <a:cubicBezTo>
                  <a:pt x="144" y="90"/>
                  <a:pt x="144" y="90"/>
                  <a:pt x="144" y="90"/>
                </a:cubicBezTo>
                <a:cubicBezTo>
                  <a:pt x="144" y="27"/>
                  <a:pt x="144" y="27"/>
                  <a:pt x="144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51">
            <a:extLst>
              <a:ext uri="{FF2B5EF4-FFF2-40B4-BE49-F238E27FC236}">
                <a16:creationId xmlns:a16="http://schemas.microsoft.com/office/drawing/2014/main" id="{44EC3270-6EC7-8445-8DA6-B3FBB5CC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137" y="10437654"/>
            <a:ext cx="160064" cy="140665"/>
          </a:xfrm>
          <a:custGeom>
            <a:avLst/>
            <a:gdLst>
              <a:gd name="T0" fmla="*/ 134 w 144"/>
              <a:gd name="T1" fmla="*/ 126 h 127"/>
              <a:gd name="T2" fmla="*/ 134 w 144"/>
              <a:gd name="T3" fmla="*/ 126 h 127"/>
              <a:gd name="T4" fmla="*/ 116 w 144"/>
              <a:gd name="T5" fmla="*/ 108 h 127"/>
              <a:gd name="T6" fmla="*/ 116 w 144"/>
              <a:gd name="T7" fmla="*/ 72 h 127"/>
              <a:gd name="T8" fmla="*/ 72 w 144"/>
              <a:gd name="T9" fmla="*/ 27 h 127"/>
              <a:gd name="T10" fmla="*/ 36 w 144"/>
              <a:gd name="T11" fmla="*/ 72 h 127"/>
              <a:gd name="T12" fmla="*/ 36 w 144"/>
              <a:gd name="T13" fmla="*/ 108 h 127"/>
              <a:gd name="T14" fmla="*/ 17 w 144"/>
              <a:gd name="T15" fmla="*/ 126 h 127"/>
              <a:gd name="T16" fmla="*/ 17 w 144"/>
              <a:gd name="T17" fmla="*/ 126 h 127"/>
              <a:gd name="T18" fmla="*/ 0 w 144"/>
              <a:gd name="T19" fmla="*/ 108 h 127"/>
              <a:gd name="T20" fmla="*/ 0 w 144"/>
              <a:gd name="T21" fmla="*/ 72 h 127"/>
              <a:gd name="T22" fmla="*/ 72 w 144"/>
              <a:gd name="T23" fmla="*/ 0 h 127"/>
              <a:gd name="T24" fmla="*/ 143 w 144"/>
              <a:gd name="T25" fmla="*/ 72 h 127"/>
              <a:gd name="T26" fmla="*/ 143 w 144"/>
              <a:gd name="T27" fmla="*/ 108 h 127"/>
              <a:gd name="T28" fmla="*/ 134 w 144"/>
              <a:gd name="T2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27">
                <a:moveTo>
                  <a:pt x="134" y="126"/>
                </a:moveTo>
                <a:lnTo>
                  <a:pt x="134" y="126"/>
                </a:lnTo>
                <a:cubicBezTo>
                  <a:pt x="125" y="126"/>
                  <a:pt x="116" y="117"/>
                  <a:pt x="116" y="108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45"/>
                  <a:pt x="98" y="27"/>
                  <a:pt x="72" y="27"/>
                </a:cubicBezTo>
                <a:cubicBezTo>
                  <a:pt x="53" y="27"/>
                  <a:pt x="36" y="45"/>
                  <a:pt x="36" y="72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7"/>
                  <a:pt x="26" y="126"/>
                  <a:pt x="17" y="126"/>
                </a:cubicBezTo>
                <a:lnTo>
                  <a:pt x="17" y="126"/>
                </a:lnTo>
                <a:cubicBezTo>
                  <a:pt x="8" y="126"/>
                  <a:pt x="0" y="117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6" y="0"/>
                  <a:pt x="143" y="27"/>
                  <a:pt x="143" y="72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3" y="117"/>
                  <a:pt x="143" y="126"/>
                  <a:pt x="134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52">
            <a:extLst>
              <a:ext uri="{FF2B5EF4-FFF2-40B4-BE49-F238E27FC236}">
                <a16:creationId xmlns:a16="http://schemas.microsoft.com/office/drawing/2014/main" id="{837919EF-2405-0F4D-9C8D-A57AE957E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095" y="10830545"/>
            <a:ext cx="674215" cy="48505"/>
          </a:xfrm>
          <a:custGeom>
            <a:avLst/>
            <a:gdLst>
              <a:gd name="T0" fmla="*/ 594 w 613"/>
              <a:gd name="T1" fmla="*/ 45 h 46"/>
              <a:gd name="T2" fmla="*/ 594 w 613"/>
              <a:gd name="T3" fmla="*/ 45 h 46"/>
              <a:gd name="T4" fmla="*/ 27 w 613"/>
              <a:gd name="T5" fmla="*/ 45 h 46"/>
              <a:gd name="T6" fmla="*/ 0 w 613"/>
              <a:gd name="T7" fmla="*/ 27 h 46"/>
              <a:gd name="T8" fmla="*/ 27 w 613"/>
              <a:gd name="T9" fmla="*/ 0 h 46"/>
              <a:gd name="T10" fmla="*/ 594 w 613"/>
              <a:gd name="T11" fmla="*/ 0 h 46"/>
              <a:gd name="T12" fmla="*/ 612 w 613"/>
              <a:gd name="T13" fmla="*/ 27 h 46"/>
              <a:gd name="T14" fmla="*/ 594 w 61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3" h="46">
                <a:moveTo>
                  <a:pt x="594" y="45"/>
                </a:moveTo>
                <a:lnTo>
                  <a:pt x="59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03" y="0"/>
                  <a:pt x="612" y="9"/>
                  <a:pt x="612" y="27"/>
                </a:cubicBezTo>
                <a:cubicBezTo>
                  <a:pt x="612" y="36"/>
                  <a:pt x="603" y="45"/>
                  <a:pt x="59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53">
            <a:extLst>
              <a:ext uri="{FF2B5EF4-FFF2-40B4-BE49-F238E27FC236}">
                <a16:creationId xmlns:a16="http://schemas.microsoft.com/office/drawing/2014/main" id="{0E58BDC4-E3D5-0C43-8635-C65B0FA8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703" y="10752937"/>
            <a:ext cx="514151" cy="48505"/>
          </a:xfrm>
          <a:custGeom>
            <a:avLst/>
            <a:gdLst>
              <a:gd name="T0" fmla="*/ 450 w 469"/>
              <a:gd name="T1" fmla="*/ 45 h 46"/>
              <a:gd name="T2" fmla="*/ 450 w 469"/>
              <a:gd name="T3" fmla="*/ 45 h 46"/>
              <a:gd name="T4" fmla="*/ 18 w 469"/>
              <a:gd name="T5" fmla="*/ 45 h 46"/>
              <a:gd name="T6" fmla="*/ 0 w 469"/>
              <a:gd name="T7" fmla="*/ 27 h 46"/>
              <a:gd name="T8" fmla="*/ 18 w 469"/>
              <a:gd name="T9" fmla="*/ 0 h 46"/>
              <a:gd name="T10" fmla="*/ 450 w 469"/>
              <a:gd name="T11" fmla="*/ 0 h 46"/>
              <a:gd name="T12" fmla="*/ 468 w 469"/>
              <a:gd name="T13" fmla="*/ 27 h 46"/>
              <a:gd name="T14" fmla="*/ 450 w 46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" h="46">
                <a:moveTo>
                  <a:pt x="450" y="45"/>
                </a:moveTo>
                <a:lnTo>
                  <a:pt x="45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9" y="0"/>
                  <a:pt x="468" y="9"/>
                  <a:pt x="468" y="27"/>
                </a:cubicBezTo>
                <a:cubicBezTo>
                  <a:pt x="468" y="36"/>
                  <a:pt x="459" y="45"/>
                  <a:pt x="45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54">
            <a:extLst>
              <a:ext uri="{FF2B5EF4-FFF2-40B4-BE49-F238E27FC236}">
                <a16:creationId xmlns:a16="http://schemas.microsoft.com/office/drawing/2014/main" id="{8E1615E7-114F-8644-9A55-5FBE5A3D5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703" y="10364898"/>
            <a:ext cx="514151" cy="38804"/>
          </a:xfrm>
          <a:custGeom>
            <a:avLst/>
            <a:gdLst>
              <a:gd name="T0" fmla="*/ 450 w 469"/>
              <a:gd name="T1" fmla="*/ 36 h 37"/>
              <a:gd name="T2" fmla="*/ 450 w 469"/>
              <a:gd name="T3" fmla="*/ 36 h 37"/>
              <a:gd name="T4" fmla="*/ 18 w 469"/>
              <a:gd name="T5" fmla="*/ 36 h 37"/>
              <a:gd name="T6" fmla="*/ 0 w 469"/>
              <a:gd name="T7" fmla="*/ 18 h 37"/>
              <a:gd name="T8" fmla="*/ 18 w 469"/>
              <a:gd name="T9" fmla="*/ 0 h 37"/>
              <a:gd name="T10" fmla="*/ 450 w 469"/>
              <a:gd name="T11" fmla="*/ 0 h 37"/>
              <a:gd name="T12" fmla="*/ 468 w 469"/>
              <a:gd name="T13" fmla="*/ 18 h 37"/>
              <a:gd name="T14" fmla="*/ 450 w 46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" h="37">
                <a:moveTo>
                  <a:pt x="450" y="36"/>
                </a:moveTo>
                <a:lnTo>
                  <a:pt x="450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9" y="0"/>
                  <a:pt x="468" y="9"/>
                  <a:pt x="468" y="18"/>
                </a:cubicBezTo>
                <a:cubicBezTo>
                  <a:pt x="468" y="27"/>
                  <a:pt x="459" y="36"/>
                  <a:pt x="45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55">
            <a:extLst>
              <a:ext uri="{FF2B5EF4-FFF2-40B4-BE49-F238E27FC236}">
                <a16:creationId xmlns:a16="http://schemas.microsoft.com/office/drawing/2014/main" id="{2FA20516-00B4-BA49-9526-AD54B1987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160" y="10447355"/>
            <a:ext cx="38804" cy="276479"/>
          </a:xfrm>
          <a:custGeom>
            <a:avLst/>
            <a:gdLst>
              <a:gd name="T0" fmla="*/ 18 w 37"/>
              <a:gd name="T1" fmla="*/ 252 h 253"/>
              <a:gd name="T2" fmla="*/ 18 w 37"/>
              <a:gd name="T3" fmla="*/ 252 h 253"/>
              <a:gd name="T4" fmla="*/ 18 w 37"/>
              <a:gd name="T5" fmla="*/ 252 h 253"/>
              <a:gd name="T6" fmla="*/ 0 w 37"/>
              <a:gd name="T7" fmla="*/ 234 h 253"/>
              <a:gd name="T8" fmla="*/ 0 w 37"/>
              <a:gd name="T9" fmla="*/ 18 h 253"/>
              <a:gd name="T10" fmla="*/ 18 w 37"/>
              <a:gd name="T11" fmla="*/ 0 h 253"/>
              <a:gd name="T12" fmla="*/ 18 w 37"/>
              <a:gd name="T13" fmla="*/ 0 h 253"/>
              <a:gd name="T14" fmla="*/ 36 w 37"/>
              <a:gd name="T15" fmla="*/ 18 h 253"/>
              <a:gd name="T16" fmla="*/ 36 w 37"/>
              <a:gd name="T17" fmla="*/ 234 h 253"/>
              <a:gd name="T18" fmla="*/ 18 w 37"/>
              <a:gd name="T19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253">
                <a:moveTo>
                  <a:pt x="18" y="252"/>
                </a:moveTo>
                <a:lnTo>
                  <a:pt x="18" y="252"/>
                </a:lnTo>
                <a:lnTo>
                  <a:pt x="18" y="252"/>
                </a:lnTo>
                <a:cubicBezTo>
                  <a:pt x="9" y="252"/>
                  <a:pt x="0" y="243"/>
                  <a:pt x="0" y="2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34"/>
                  <a:pt x="36" y="234"/>
                  <a:pt x="36" y="234"/>
                </a:cubicBezTo>
                <a:cubicBezTo>
                  <a:pt x="36" y="243"/>
                  <a:pt x="27" y="252"/>
                  <a:pt x="18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56">
            <a:extLst>
              <a:ext uri="{FF2B5EF4-FFF2-40B4-BE49-F238E27FC236}">
                <a16:creationId xmlns:a16="http://schemas.microsoft.com/office/drawing/2014/main" id="{2C00C37A-BBA6-EC49-AFEB-5E4F33EF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375" y="10447355"/>
            <a:ext cx="38804" cy="276479"/>
          </a:xfrm>
          <a:custGeom>
            <a:avLst/>
            <a:gdLst>
              <a:gd name="T0" fmla="*/ 18 w 37"/>
              <a:gd name="T1" fmla="*/ 252 h 253"/>
              <a:gd name="T2" fmla="*/ 18 w 37"/>
              <a:gd name="T3" fmla="*/ 252 h 253"/>
              <a:gd name="T4" fmla="*/ 18 w 37"/>
              <a:gd name="T5" fmla="*/ 252 h 253"/>
              <a:gd name="T6" fmla="*/ 0 w 37"/>
              <a:gd name="T7" fmla="*/ 234 h 253"/>
              <a:gd name="T8" fmla="*/ 0 w 37"/>
              <a:gd name="T9" fmla="*/ 18 h 253"/>
              <a:gd name="T10" fmla="*/ 18 w 37"/>
              <a:gd name="T11" fmla="*/ 0 h 253"/>
              <a:gd name="T12" fmla="*/ 18 w 37"/>
              <a:gd name="T13" fmla="*/ 0 h 253"/>
              <a:gd name="T14" fmla="*/ 36 w 37"/>
              <a:gd name="T15" fmla="*/ 18 h 253"/>
              <a:gd name="T16" fmla="*/ 36 w 37"/>
              <a:gd name="T17" fmla="*/ 234 h 253"/>
              <a:gd name="T18" fmla="*/ 18 w 37"/>
              <a:gd name="T19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253">
                <a:moveTo>
                  <a:pt x="18" y="252"/>
                </a:moveTo>
                <a:lnTo>
                  <a:pt x="18" y="252"/>
                </a:lnTo>
                <a:lnTo>
                  <a:pt x="18" y="252"/>
                </a:lnTo>
                <a:cubicBezTo>
                  <a:pt x="9" y="252"/>
                  <a:pt x="0" y="243"/>
                  <a:pt x="0" y="2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34"/>
                  <a:pt x="36" y="234"/>
                  <a:pt x="36" y="234"/>
                </a:cubicBezTo>
                <a:cubicBezTo>
                  <a:pt x="36" y="243"/>
                  <a:pt x="27" y="252"/>
                  <a:pt x="18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7">
            <a:extLst>
              <a:ext uri="{FF2B5EF4-FFF2-40B4-BE49-F238E27FC236}">
                <a16:creationId xmlns:a16="http://schemas.microsoft.com/office/drawing/2014/main" id="{623E3C52-F0F3-6540-9B5B-83D17EA7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443" y="10447355"/>
            <a:ext cx="38804" cy="276479"/>
          </a:xfrm>
          <a:custGeom>
            <a:avLst/>
            <a:gdLst>
              <a:gd name="T0" fmla="*/ 18 w 37"/>
              <a:gd name="T1" fmla="*/ 252 h 253"/>
              <a:gd name="T2" fmla="*/ 18 w 37"/>
              <a:gd name="T3" fmla="*/ 252 h 253"/>
              <a:gd name="T4" fmla="*/ 18 w 37"/>
              <a:gd name="T5" fmla="*/ 252 h 253"/>
              <a:gd name="T6" fmla="*/ 0 w 37"/>
              <a:gd name="T7" fmla="*/ 234 h 253"/>
              <a:gd name="T8" fmla="*/ 0 w 37"/>
              <a:gd name="T9" fmla="*/ 18 h 253"/>
              <a:gd name="T10" fmla="*/ 18 w 37"/>
              <a:gd name="T11" fmla="*/ 0 h 253"/>
              <a:gd name="T12" fmla="*/ 18 w 37"/>
              <a:gd name="T13" fmla="*/ 0 h 253"/>
              <a:gd name="T14" fmla="*/ 36 w 37"/>
              <a:gd name="T15" fmla="*/ 18 h 253"/>
              <a:gd name="T16" fmla="*/ 36 w 37"/>
              <a:gd name="T17" fmla="*/ 234 h 253"/>
              <a:gd name="T18" fmla="*/ 18 w 37"/>
              <a:gd name="T19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253">
                <a:moveTo>
                  <a:pt x="18" y="252"/>
                </a:moveTo>
                <a:lnTo>
                  <a:pt x="18" y="252"/>
                </a:lnTo>
                <a:lnTo>
                  <a:pt x="18" y="252"/>
                </a:lnTo>
                <a:cubicBezTo>
                  <a:pt x="9" y="252"/>
                  <a:pt x="0" y="243"/>
                  <a:pt x="0" y="2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34"/>
                  <a:pt x="36" y="234"/>
                  <a:pt x="36" y="234"/>
                </a:cubicBezTo>
                <a:cubicBezTo>
                  <a:pt x="36" y="243"/>
                  <a:pt x="27" y="252"/>
                  <a:pt x="18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8">
            <a:extLst>
              <a:ext uri="{FF2B5EF4-FFF2-40B4-BE49-F238E27FC236}">
                <a16:creationId xmlns:a16="http://schemas.microsoft.com/office/drawing/2014/main" id="{6A92400C-16E4-914C-838B-CA63B149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095" y="10229085"/>
            <a:ext cx="674215" cy="140662"/>
          </a:xfrm>
          <a:custGeom>
            <a:avLst/>
            <a:gdLst>
              <a:gd name="T0" fmla="*/ 18 w 613"/>
              <a:gd name="T1" fmla="*/ 126 h 127"/>
              <a:gd name="T2" fmla="*/ 18 w 613"/>
              <a:gd name="T3" fmla="*/ 126 h 127"/>
              <a:gd name="T4" fmla="*/ 0 w 613"/>
              <a:gd name="T5" fmla="*/ 117 h 127"/>
              <a:gd name="T6" fmla="*/ 18 w 613"/>
              <a:gd name="T7" fmla="*/ 90 h 127"/>
              <a:gd name="T8" fmla="*/ 306 w 613"/>
              <a:gd name="T9" fmla="*/ 0 h 127"/>
              <a:gd name="T10" fmla="*/ 315 w 613"/>
              <a:gd name="T11" fmla="*/ 0 h 127"/>
              <a:gd name="T12" fmla="*/ 594 w 613"/>
              <a:gd name="T13" fmla="*/ 90 h 127"/>
              <a:gd name="T14" fmla="*/ 612 w 613"/>
              <a:gd name="T15" fmla="*/ 108 h 127"/>
              <a:gd name="T16" fmla="*/ 585 w 613"/>
              <a:gd name="T17" fmla="*/ 126 h 127"/>
              <a:gd name="T18" fmla="*/ 306 w 613"/>
              <a:gd name="T19" fmla="*/ 45 h 127"/>
              <a:gd name="T20" fmla="*/ 27 w 613"/>
              <a:gd name="T21" fmla="*/ 126 h 127"/>
              <a:gd name="T22" fmla="*/ 18 w 613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127">
                <a:moveTo>
                  <a:pt x="18" y="126"/>
                </a:moveTo>
                <a:lnTo>
                  <a:pt x="18" y="126"/>
                </a:lnTo>
                <a:cubicBezTo>
                  <a:pt x="9" y="126"/>
                  <a:pt x="0" y="126"/>
                  <a:pt x="0" y="117"/>
                </a:cubicBezTo>
                <a:cubicBezTo>
                  <a:pt x="0" y="99"/>
                  <a:pt x="0" y="90"/>
                  <a:pt x="18" y="9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15" y="0"/>
                </a:cubicBezTo>
                <a:cubicBezTo>
                  <a:pt x="594" y="90"/>
                  <a:pt x="594" y="90"/>
                  <a:pt x="594" y="90"/>
                </a:cubicBezTo>
                <a:cubicBezTo>
                  <a:pt x="603" y="90"/>
                  <a:pt x="612" y="99"/>
                  <a:pt x="612" y="108"/>
                </a:cubicBezTo>
                <a:cubicBezTo>
                  <a:pt x="603" y="126"/>
                  <a:pt x="594" y="126"/>
                  <a:pt x="585" y="126"/>
                </a:cubicBezTo>
                <a:cubicBezTo>
                  <a:pt x="306" y="45"/>
                  <a:pt x="306" y="45"/>
                  <a:pt x="306" y="45"/>
                </a:cubicBezTo>
                <a:cubicBezTo>
                  <a:pt x="27" y="126"/>
                  <a:pt x="27" y="126"/>
                  <a:pt x="27" y="126"/>
                </a:cubicBezTo>
                <a:lnTo>
                  <a:pt x="18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9">
            <a:extLst>
              <a:ext uri="{FF2B5EF4-FFF2-40B4-BE49-F238E27FC236}">
                <a16:creationId xmlns:a16="http://schemas.microsoft.com/office/drawing/2014/main" id="{3F7009AF-EA2F-7046-BC4E-1FC98E16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966" y="6174082"/>
            <a:ext cx="543254" cy="417141"/>
          </a:xfrm>
          <a:custGeom>
            <a:avLst/>
            <a:gdLst>
              <a:gd name="T0" fmla="*/ 449 w 495"/>
              <a:gd name="T1" fmla="*/ 378 h 379"/>
              <a:gd name="T2" fmla="*/ 449 w 495"/>
              <a:gd name="T3" fmla="*/ 378 h 379"/>
              <a:gd name="T4" fmla="*/ 45 w 495"/>
              <a:gd name="T5" fmla="*/ 378 h 379"/>
              <a:gd name="T6" fmla="*/ 0 w 495"/>
              <a:gd name="T7" fmla="*/ 332 h 379"/>
              <a:gd name="T8" fmla="*/ 0 w 495"/>
              <a:gd name="T9" fmla="*/ 45 h 379"/>
              <a:gd name="T10" fmla="*/ 45 w 495"/>
              <a:gd name="T11" fmla="*/ 0 h 379"/>
              <a:gd name="T12" fmla="*/ 449 w 495"/>
              <a:gd name="T13" fmla="*/ 0 h 379"/>
              <a:gd name="T14" fmla="*/ 494 w 495"/>
              <a:gd name="T15" fmla="*/ 45 h 379"/>
              <a:gd name="T16" fmla="*/ 494 w 495"/>
              <a:gd name="T17" fmla="*/ 332 h 379"/>
              <a:gd name="T18" fmla="*/ 449 w 495"/>
              <a:gd name="T19" fmla="*/ 378 h 379"/>
              <a:gd name="T20" fmla="*/ 45 w 495"/>
              <a:gd name="T21" fmla="*/ 36 h 379"/>
              <a:gd name="T22" fmla="*/ 45 w 495"/>
              <a:gd name="T23" fmla="*/ 36 h 379"/>
              <a:gd name="T24" fmla="*/ 27 w 495"/>
              <a:gd name="T25" fmla="*/ 45 h 379"/>
              <a:gd name="T26" fmla="*/ 27 w 495"/>
              <a:gd name="T27" fmla="*/ 332 h 379"/>
              <a:gd name="T28" fmla="*/ 45 w 495"/>
              <a:gd name="T29" fmla="*/ 350 h 379"/>
              <a:gd name="T30" fmla="*/ 449 w 495"/>
              <a:gd name="T31" fmla="*/ 350 h 379"/>
              <a:gd name="T32" fmla="*/ 467 w 495"/>
              <a:gd name="T33" fmla="*/ 332 h 379"/>
              <a:gd name="T34" fmla="*/ 467 w 495"/>
              <a:gd name="T35" fmla="*/ 45 h 379"/>
              <a:gd name="T36" fmla="*/ 449 w 495"/>
              <a:gd name="T37" fmla="*/ 36 h 379"/>
              <a:gd name="T38" fmla="*/ 45 w 495"/>
              <a:gd name="T39" fmla="*/ 3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5" h="379">
                <a:moveTo>
                  <a:pt x="449" y="378"/>
                </a:moveTo>
                <a:lnTo>
                  <a:pt x="449" y="378"/>
                </a:lnTo>
                <a:cubicBezTo>
                  <a:pt x="45" y="378"/>
                  <a:pt x="45" y="378"/>
                  <a:pt x="45" y="378"/>
                </a:cubicBezTo>
                <a:cubicBezTo>
                  <a:pt x="17" y="378"/>
                  <a:pt x="0" y="359"/>
                  <a:pt x="0" y="33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7" y="0"/>
                  <a:pt x="45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476" y="0"/>
                  <a:pt x="494" y="27"/>
                  <a:pt x="494" y="45"/>
                </a:cubicBezTo>
                <a:cubicBezTo>
                  <a:pt x="494" y="332"/>
                  <a:pt x="494" y="332"/>
                  <a:pt x="494" y="332"/>
                </a:cubicBezTo>
                <a:cubicBezTo>
                  <a:pt x="494" y="359"/>
                  <a:pt x="476" y="378"/>
                  <a:pt x="449" y="378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7" y="36"/>
                  <a:pt x="27" y="45"/>
                </a:cubicBezTo>
                <a:cubicBezTo>
                  <a:pt x="27" y="332"/>
                  <a:pt x="27" y="332"/>
                  <a:pt x="27" y="332"/>
                </a:cubicBezTo>
                <a:cubicBezTo>
                  <a:pt x="27" y="342"/>
                  <a:pt x="36" y="350"/>
                  <a:pt x="45" y="350"/>
                </a:cubicBezTo>
                <a:cubicBezTo>
                  <a:pt x="449" y="350"/>
                  <a:pt x="449" y="350"/>
                  <a:pt x="449" y="350"/>
                </a:cubicBezTo>
                <a:cubicBezTo>
                  <a:pt x="458" y="350"/>
                  <a:pt x="467" y="342"/>
                  <a:pt x="467" y="332"/>
                </a:cubicBezTo>
                <a:cubicBezTo>
                  <a:pt x="467" y="45"/>
                  <a:pt x="467" y="45"/>
                  <a:pt x="467" y="45"/>
                </a:cubicBezTo>
                <a:cubicBezTo>
                  <a:pt x="467" y="36"/>
                  <a:pt x="458" y="36"/>
                  <a:pt x="449" y="36"/>
                </a:cubicBez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60">
            <a:extLst>
              <a:ext uri="{FF2B5EF4-FFF2-40B4-BE49-F238E27FC236}">
                <a16:creationId xmlns:a16="http://schemas.microsoft.com/office/drawing/2014/main" id="{ABB2F75D-6787-514F-B00B-7AF179E3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760" y="6115876"/>
            <a:ext cx="664518" cy="533553"/>
          </a:xfrm>
          <a:custGeom>
            <a:avLst/>
            <a:gdLst>
              <a:gd name="T0" fmla="*/ 557 w 603"/>
              <a:gd name="T1" fmla="*/ 485 h 486"/>
              <a:gd name="T2" fmla="*/ 557 w 603"/>
              <a:gd name="T3" fmla="*/ 485 h 486"/>
              <a:gd name="T4" fmla="*/ 45 w 603"/>
              <a:gd name="T5" fmla="*/ 485 h 486"/>
              <a:gd name="T6" fmla="*/ 0 w 603"/>
              <a:gd name="T7" fmla="*/ 449 h 486"/>
              <a:gd name="T8" fmla="*/ 0 w 603"/>
              <a:gd name="T9" fmla="*/ 45 h 486"/>
              <a:gd name="T10" fmla="*/ 45 w 603"/>
              <a:gd name="T11" fmla="*/ 0 h 486"/>
              <a:gd name="T12" fmla="*/ 557 w 603"/>
              <a:gd name="T13" fmla="*/ 0 h 486"/>
              <a:gd name="T14" fmla="*/ 602 w 603"/>
              <a:gd name="T15" fmla="*/ 45 h 486"/>
              <a:gd name="T16" fmla="*/ 602 w 603"/>
              <a:gd name="T17" fmla="*/ 449 h 486"/>
              <a:gd name="T18" fmla="*/ 557 w 603"/>
              <a:gd name="T19" fmla="*/ 485 h 486"/>
              <a:gd name="T20" fmla="*/ 45 w 603"/>
              <a:gd name="T21" fmla="*/ 27 h 486"/>
              <a:gd name="T22" fmla="*/ 45 w 603"/>
              <a:gd name="T23" fmla="*/ 27 h 486"/>
              <a:gd name="T24" fmla="*/ 27 w 603"/>
              <a:gd name="T25" fmla="*/ 45 h 486"/>
              <a:gd name="T26" fmla="*/ 27 w 603"/>
              <a:gd name="T27" fmla="*/ 449 h 486"/>
              <a:gd name="T28" fmla="*/ 45 w 603"/>
              <a:gd name="T29" fmla="*/ 459 h 486"/>
              <a:gd name="T30" fmla="*/ 557 w 603"/>
              <a:gd name="T31" fmla="*/ 459 h 486"/>
              <a:gd name="T32" fmla="*/ 575 w 603"/>
              <a:gd name="T33" fmla="*/ 449 h 486"/>
              <a:gd name="T34" fmla="*/ 575 w 603"/>
              <a:gd name="T35" fmla="*/ 45 h 486"/>
              <a:gd name="T36" fmla="*/ 557 w 603"/>
              <a:gd name="T37" fmla="*/ 27 h 486"/>
              <a:gd name="T38" fmla="*/ 45 w 603"/>
              <a:gd name="T39" fmla="*/ 2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3" h="486">
                <a:moveTo>
                  <a:pt x="557" y="485"/>
                </a:moveTo>
                <a:lnTo>
                  <a:pt x="557" y="485"/>
                </a:lnTo>
                <a:cubicBezTo>
                  <a:pt x="45" y="485"/>
                  <a:pt x="45" y="485"/>
                  <a:pt x="45" y="485"/>
                </a:cubicBezTo>
                <a:cubicBezTo>
                  <a:pt x="18" y="485"/>
                  <a:pt x="0" y="468"/>
                  <a:pt x="0" y="44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84" y="0"/>
                  <a:pt x="602" y="18"/>
                  <a:pt x="602" y="45"/>
                </a:cubicBezTo>
                <a:cubicBezTo>
                  <a:pt x="602" y="449"/>
                  <a:pt x="602" y="449"/>
                  <a:pt x="602" y="449"/>
                </a:cubicBezTo>
                <a:cubicBezTo>
                  <a:pt x="602" y="468"/>
                  <a:pt x="584" y="485"/>
                  <a:pt x="557" y="485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5" y="27"/>
                  <a:pt x="27" y="36"/>
                  <a:pt x="27" y="45"/>
                </a:cubicBezTo>
                <a:cubicBezTo>
                  <a:pt x="27" y="449"/>
                  <a:pt x="27" y="449"/>
                  <a:pt x="27" y="449"/>
                </a:cubicBezTo>
                <a:cubicBezTo>
                  <a:pt x="27" y="449"/>
                  <a:pt x="35" y="459"/>
                  <a:pt x="45" y="459"/>
                </a:cubicBezTo>
                <a:cubicBezTo>
                  <a:pt x="557" y="459"/>
                  <a:pt x="557" y="459"/>
                  <a:pt x="557" y="459"/>
                </a:cubicBezTo>
                <a:cubicBezTo>
                  <a:pt x="566" y="459"/>
                  <a:pt x="575" y="449"/>
                  <a:pt x="575" y="449"/>
                </a:cubicBezTo>
                <a:cubicBezTo>
                  <a:pt x="575" y="45"/>
                  <a:pt x="575" y="45"/>
                  <a:pt x="575" y="45"/>
                </a:cubicBezTo>
                <a:cubicBezTo>
                  <a:pt x="575" y="36"/>
                  <a:pt x="566" y="27"/>
                  <a:pt x="557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61">
            <a:extLst>
              <a:ext uri="{FF2B5EF4-FFF2-40B4-BE49-F238E27FC236}">
                <a16:creationId xmlns:a16="http://schemas.microsoft.com/office/drawing/2014/main" id="{8D88EAA0-BC46-9443-B4AB-B413B966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034" y="6334146"/>
            <a:ext cx="87309" cy="101862"/>
          </a:xfrm>
          <a:custGeom>
            <a:avLst/>
            <a:gdLst>
              <a:gd name="T0" fmla="*/ 44 w 81"/>
              <a:gd name="T1" fmla="*/ 90 h 91"/>
              <a:gd name="T2" fmla="*/ 44 w 81"/>
              <a:gd name="T3" fmla="*/ 90 h 91"/>
              <a:gd name="T4" fmla="*/ 0 w 81"/>
              <a:gd name="T5" fmla="*/ 45 h 91"/>
              <a:gd name="T6" fmla="*/ 44 w 81"/>
              <a:gd name="T7" fmla="*/ 0 h 91"/>
              <a:gd name="T8" fmla="*/ 80 w 81"/>
              <a:gd name="T9" fmla="*/ 45 h 91"/>
              <a:gd name="T10" fmla="*/ 44 w 81"/>
              <a:gd name="T11" fmla="*/ 90 h 91"/>
              <a:gd name="T12" fmla="*/ 44 w 81"/>
              <a:gd name="T13" fmla="*/ 36 h 91"/>
              <a:gd name="T14" fmla="*/ 44 w 81"/>
              <a:gd name="T15" fmla="*/ 36 h 91"/>
              <a:gd name="T16" fmla="*/ 27 w 81"/>
              <a:gd name="T17" fmla="*/ 45 h 91"/>
              <a:gd name="T18" fmla="*/ 44 w 81"/>
              <a:gd name="T19" fmla="*/ 63 h 91"/>
              <a:gd name="T20" fmla="*/ 53 w 81"/>
              <a:gd name="T21" fmla="*/ 45 h 91"/>
              <a:gd name="T22" fmla="*/ 44 w 81"/>
              <a:gd name="T23" fmla="*/ 3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91">
                <a:moveTo>
                  <a:pt x="44" y="90"/>
                </a:moveTo>
                <a:lnTo>
                  <a:pt x="44" y="90"/>
                </a:lnTo>
                <a:cubicBezTo>
                  <a:pt x="17" y="90"/>
                  <a:pt x="0" y="72"/>
                  <a:pt x="0" y="45"/>
                </a:cubicBezTo>
                <a:cubicBezTo>
                  <a:pt x="0" y="27"/>
                  <a:pt x="17" y="0"/>
                  <a:pt x="44" y="0"/>
                </a:cubicBezTo>
                <a:cubicBezTo>
                  <a:pt x="63" y="0"/>
                  <a:pt x="80" y="27"/>
                  <a:pt x="80" y="45"/>
                </a:cubicBezTo>
                <a:cubicBezTo>
                  <a:pt x="80" y="72"/>
                  <a:pt x="63" y="90"/>
                  <a:pt x="44" y="90"/>
                </a:cubicBezTo>
                <a:close/>
                <a:moveTo>
                  <a:pt x="44" y="36"/>
                </a:moveTo>
                <a:lnTo>
                  <a:pt x="44" y="36"/>
                </a:lnTo>
                <a:cubicBezTo>
                  <a:pt x="35" y="36"/>
                  <a:pt x="27" y="36"/>
                  <a:pt x="27" y="45"/>
                </a:cubicBezTo>
                <a:cubicBezTo>
                  <a:pt x="27" y="54"/>
                  <a:pt x="35" y="63"/>
                  <a:pt x="44" y="63"/>
                </a:cubicBezTo>
                <a:cubicBezTo>
                  <a:pt x="53" y="63"/>
                  <a:pt x="53" y="54"/>
                  <a:pt x="53" y="45"/>
                </a:cubicBezTo>
                <a:cubicBezTo>
                  <a:pt x="53" y="36"/>
                  <a:pt x="53" y="36"/>
                  <a:pt x="4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62">
            <a:extLst>
              <a:ext uri="{FF2B5EF4-FFF2-40B4-BE49-F238E27FC236}">
                <a16:creationId xmlns:a16="http://schemas.microsoft.com/office/drawing/2014/main" id="{648195F9-EA3C-5B41-B1DA-4175441A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2172" y="6241989"/>
            <a:ext cx="286180" cy="276476"/>
          </a:xfrm>
          <a:custGeom>
            <a:avLst/>
            <a:gdLst>
              <a:gd name="T0" fmla="*/ 126 w 262"/>
              <a:gd name="T1" fmla="*/ 252 h 253"/>
              <a:gd name="T2" fmla="*/ 126 w 262"/>
              <a:gd name="T3" fmla="*/ 252 h 253"/>
              <a:gd name="T4" fmla="*/ 0 w 262"/>
              <a:gd name="T5" fmla="*/ 126 h 253"/>
              <a:gd name="T6" fmla="*/ 126 w 262"/>
              <a:gd name="T7" fmla="*/ 0 h 253"/>
              <a:gd name="T8" fmla="*/ 261 w 262"/>
              <a:gd name="T9" fmla="*/ 126 h 253"/>
              <a:gd name="T10" fmla="*/ 126 w 262"/>
              <a:gd name="T11" fmla="*/ 252 h 253"/>
              <a:gd name="T12" fmla="*/ 126 w 262"/>
              <a:gd name="T13" fmla="*/ 27 h 253"/>
              <a:gd name="T14" fmla="*/ 126 w 262"/>
              <a:gd name="T15" fmla="*/ 27 h 253"/>
              <a:gd name="T16" fmla="*/ 27 w 262"/>
              <a:gd name="T17" fmla="*/ 126 h 253"/>
              <a:gd name="T18" fmla="*/ 126 w 262"/>
              <a:gd name="T19" fmla="*/ 224 h 253"/>
              <a:gd name="T20" fmla="*/ 234 w 262"/>
              <a:gd name="T21" fmla="*/ 126 h 253"/>
              <a:gd name="T22" fmla="*/ 126 w 262"/>
              <a:gd name="T23" fmla="*/ 27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253">
                <a:moveTo>
                  <a:pt x="126" y="252"/>
                </a:moveTo>
                <a:lnTo>
                  <a:pt x="126" y="252"/>
                </a:lnTo>
                <a:cubicBezTo>
                  <a:pt x="63" y="252"/>
                  <a:pt x="0" y="198"/>
                  <a:pt x="0" y="126"/>
                </a:cubicBezTo>
                <a:cubicBezTo>
                  <a:pt x="0" y="54"/>
                  <a:pt x="63" y="0"/>
                  <a:pt x="126" y="0"/>
                </a:cubicBezTo>
                <a:cubicBezTo>
                  <a:pt x="198" y="0"/>
                  <a:pt x="261" y="54"/>
                  <a:pt x="261" y="126"/>
                </a:cubicBezTo>
                <a:cubicBezTo>
                  <a:pt x="261" y="198"/>
                  <a:pt x="198" y="252"/>
                  <a:pt x="126" y="252"/>
                </a:cubicBezTo>
                <a:close/>
                <a:moveTo>
                  <a:pt x="126" y="27"/>
                </a:moveTo>
                <a:lnTo>
                  <a:pt x="126" y="27"/>
                </a:lnTo>
                <a:cubicBezTo>
                  <a:pt x="72" y="27"/>
                  <a:pt x="27" y="72"/>
                  <a:pt x="27" y="126"/>
                </a:cubicBezTo>
                <a:cubicBezTo>
                  <a:pt x="27" y="180"/>
                  <a:pt x="72" y="224"/>
                  <a:pt x="126" y="224"/>
                </a:cubicBezTo>
                <a:cubicBezTo>
                  <a:pt x="190" y="224"/>
                  <a:pt x="234" y="180"/>
                  <a:pt x="234" y="126"/>
                </a:cubicBezTo>
                <a:cubicBezTo>
                  <a:pt x="234" y="72"/>
                  <a:pt x="190" y="27"/>
                  <a:pt x="12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63">
            <a:extLst>
              <a:ext uri="{FF2B5EF4-FFF2-40B4-BE49-F238E27FC236}">
                <a16:creationId xmlns:a16="http://schemas.microsoft.com/office/drawing/2014/main" id="{A2242813-9984-C14F-9499-5BFAD618A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137" y="6280793"/>
            <a:ext cx="29103" cy="48505"/>
          </a:xfrm>
          <a:custGeom>
            <a:avLst/>
            <a:gdLst>
              <a:gd name="T0" fmla="*/ 8 w 27"/>
              <a:gd name="T1" fmla="*/ 45 h 46"/>
              <a:gd name="T2" fmla="*/ 8 w 27"/>
              <a:gd name="T3" fmla="*/ 45 h 46"/>
              <a:gd name="T4" fmla="*/ 0 w 27"/>
              <a:gd name="T5" fmla="*/ 27 h 46"/>
              <a:gd name="T6" fmla="*/ 0 w 27"/>
              <a:gd name="T7" fmla="*/ 18 h 46"/>
              <a:gd name="T8" fmla="*/ 8 w 27"/>
              <a:gd name="T9" fmla="*/ 0 h 46"/>
              <a:gd name="T10" fmla="*/ 26 w 27"/>
              <a:gd name="T11" fmla="*/ 18 h 46"/>
              <a:gd name="T12" fmla="*/ 26 w 27"/>
              <a:gd name="T13" fmla="*/ 27 h 46"/>
              <a:gd name="T14" fmla="*/ 8 w 2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6">
                <a:moveTo>
                  <a:pt x="8" y="45"/>
                </a:moveTo>
                <a:lnTo>
                  <a:pt x="8" y="45"/>
                </a:lnTo>
                <a:cubicBezTo>
                  <a:pt x="8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8" y="0"/>
                </a:cubicBezTo>
                <a:cubicBezTo>
                  <a:pt x="17" y="0"/>
                  <a:pt x="26" y="9"/>
                  <a:pt x="26" y="1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6"/>
                  <a:pt x="17" y="45"/>
                  <a:pt x="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64">
            <a:extLst>
              <a:ext uri="{FF2B5EF4-FFF2-40B4-BE49-F238E27FC236}">
                <a16:creationId xmlns:a16="http://schemas.microsoft.com/office/drawing/2014/main" id="{811A2493-B198-0E4C-8CC0-EEF025CC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641" y="6300195"/>
            <a:ext cx="38804" cy="48505"/>
          </a:xfrm>
          <a:custGeom>
            <a:avLst/>
            <a:gdLst>
              <a:gd name="T0" fmla="*/ 18 w 37"/>
              <a:gd name="T1" fmla="*/ 45 h 46"/>
              <a:gd name="T2" fmla="*/ 18 w 37"/>
              <a:gd name="T3" fmla="*/ 45 h 46"/>
              <a:gd name="T4" fmla="*/ 0 w 37"/>
              <a:gd name="T5" fmla="*/ 36 h 46"/>
              <a:gd name="T6" fmla="*/ 0 w 37"/>
              <a:gd name="T7" fmla="*/ 18 h 46"/>
              <a:gd name="T8" fmla="*/ 18 w 37"/>
              <a:gd name="T9" fmla="*/ 9 h 46"/>
              <a:gd name="T10" fmla="*/ 36 w 37"/>
              <a:gd name="T11" fmla="*/ 9 h 46"/>
              <a:gd name="T12" fmla="*/ 36 w 37"/>
              <a:gd name="T13" fmla="*/ 27 h 46"/>
              <a:gd name="T14" fmla="*/ 28 w 37"/>
              <a:gd name="T15" fmla="*/ 36 h 46"/>
              <a:gd name="T16" fmla="*/ 18 w 37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9" y="45"/>
                  <a:pt x="0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28" y="0"/>
                  <a:pt x="36" y="9"/>
                </a:cubicBezTo>
                <a:cubicBezTo>
                  <a:pt x="36" y="18"/>
                  <a:pt x="36" y="27"/>
                  <a:pt x="36" y="27"/>
                </a:cubicBezTo>
                <a:cubicBezTo>
                  <a:pt x="28" y="36"/>
                  <a:pt x="28" y="36"/>
                  <a:pt x="28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65">
            <a:extLst>
              <a:ext uri="{FF2B5EF4-FFF2-40B4-BE49-F238E27FC236}">
                <a16:creationId xmlns:a16="http://schemas.microsoft.com/office/drawing/2014/main" id="{BA3DAE2D-4FB0-054C-A514-1503B80A3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1043" y="6372950"/>
            <a:ext cx="53354" cy="29103"/>
          </a:xfrm>
          <a:custGeom>
            <a:avLst/>
            <a:gdLst>
              <a:gd name="T0" fmla="*/ 27 w 47"/>
              <a:gd name="T1" fmla="*/ 27 h 28"/>
              <a:gd name="T2" fmla="*/ 27 w 47"/>
              <a:gd name="T3" fmla="*/ 27 h 28"/>
              <a:gd name="T4" fmla="*/ 18 w 47"/>
              <a:gd name="T5" fmla="*/ 27 h 28"/>
              <a:gd name="T6" fmla="*/ 0 w 47"/>
              <a:gd name="T7" fmla="*/ 9 h 28"/>
              <a:gd name="T8" fmla="*/ 18 w 47"/>
              <a:gd name="T9" fmla="*/ 0 h 28"/>
              <a:gd name="T10" fmla="*/ 27 w 47"/>
              <a:gd name="T11" fmla="*/ 0 h 28"/>
              <a:gd name="T12" fmla="*/ 46 w 47"/>
              <a:gd name="T13" fmla="*/ 9 h 28"/>
              <a:gd name="T14" fmla="*/ 27 w 4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8">
                <a:moveTo>
                  <a:pt x="27" y="27"/>
                </a:moveTo>
                <a:lnTo>
                  <a:pt x="27" y="27"/>
                </a:lnTo>
                <a:cubicBezTo>
                  <a:pt x="18" y="27"/>
                  <a:pt x="18" y="27"/>
                  <a:pt x="18" y="27"/>
                </a:cubicBezTo>
                <a:cubicBezTo>
                  <a:pt x="10" y="27"/>
                  <a:pt x="0" y="18"/>
                  <a:pt x="0" y="9"/>
                </a:cubicBezTo>
                <a:cubicBezTo>
                  <a:pt x="0" y="0"/>
                  <a:pt x="10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6" y="0"/>
                  <a:pt x="46" y="9"/>
                </a:cubicBezTo>
                <a:cubicBezTo>
                  <a:pt x="46" y="18"/>
                  <a:pt x="36" y="27"/>
                  <a:pt x="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66">
            <a:extLst>
              <a:ext uri="{FF2B5EF4-FFF2-40B4-BE49-F238E27FC236}">
                <a16:creationId xmlns:a16="http://schemas.microsoft.com/office/drawing/2014/main" id="{E98D1B01-17E3-504A-83B4-555B13F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641" y="6421455"/>
            <a:ext cx="48505" cy="38804"/>
          </a:xfrm>
          <a:custGeom>
            <a:avLst/>
            <a:gdLst>
              <a:gd name="T0" fmla="*/ 28 w 46"/>
              <a:gd name="T1" fmla="*/ 36 h 37"/>
              <a:gd name="T2" fmla="*/ 28 w 46"/>
              <a:gd name="T3" fmla="*/ 36 h 37"/>
              <a:gd name="T4" fmla="*/ 18 w 46"/>
              <a:gd name="T5" fmla="*/ 26 h 37"/>
              <a:gd name="T6" fmla="*/ 9 w 46"/>
              <a:gd name="T7" fmla="*/ 18 h 37"/>
              <a:gd name="T8" fmla="*/ 9 w 46"/>
              <a:gd name="T9" fmla="*/ 0 h 37"/>
              <a:gd name="T10" fmla="*/ 28 w 46"/>
              <a:gd name="T11" fmla="*/ 0 h 37"/>
              <a:gd name="T12" fmla="*/ 36 w 46"/>
              <a:gd name="T13" fmla="*/ 9 h 37"/>
              <a:gd name="T14" fmla="*/ 36 w 46"/>
              <a:gd name="T15" fmla="*/ 26 h 37"/>
              <a:gd name="T16" fmla="*/ 28 w 46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37">
                <a:moveTo>
                  <a:pt x="28" y="36"/>
                </a:moveTo>
                <a:lnTo>
                  <a:pt x="28" y="36"/>
                </a:lnTo>
                <a:cubicBezTo>
                  <a:pt x="18" y="36"/>
                  <a:pt x="18" y="36"/>
                  <a:pt x="18" y="26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8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18"/>
                  <a:pt x="45" y="26"/>
                  <a:pt x="36" y="26"/>
                </a:cubicBezTo>
                <a:cubicBezTo>
                  <a:pt x="36" y="36"/>
                  <a:pt x="28" y="36"/>
                  <a:pt x="2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67">
            <a:extLst>
              <a:ext uri="{FF2B5EF4-FFF2-40B4-BE49-F238E27FC236}">
                <a16:creationId xmlns:a16="http://schemas.microsoft.com/office/drawing/2014/main" id="{978275AA-F5F4-6B48-A139-63C5AB3E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137" y="6440857"/>
            <a:ext cx="29103" cy="38804"/>
          </a:xfrm>
          <a:custGeom>
            <a:avLst/>
            <a:gdLst>
              <a:gd name="T0" fmla="*/ 17 w 27"/>
              <a:gd name="T1" fmla="*/ 36 h 37"/>
              <a:gd name="T2" fmla="*/ 17 w 27"/>
              <a:gd name="T3" fmla="*/ 36 h 37"/>
              <a:gd name="T4" fmla="*/ 0 w 27"/>
              <a:gd name="T5" fmla="*/ 27 h 37"/>
              <a:gd name="T6" fmla="*/ 0 w 27"/>
              <a:gd name="T7" fmla="*/ 8 h 37"/>
              <a:gd name="T8" fmla="*/ 17 w 27"/>
              <a:gd name="T9" fmla="*/ 0 h 37"/>
              <a:gd name="T10" fmla="*/ 26 w 27"/>
              <a:gd name="T11" fmla="*/ 8 h 37"/>
              <a:gd name="T12" fmla="*/ 26 w 27"/>
              <a:gd name="T13" fmla="*/ 27 h 37"/>
              <a:gd name="T14" fmla="*/ 17 w 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7">
                <a:moveTo>
                  <a:pt x="17" y="36"/>
                </a:moveTo>
                <a:lnTo>
                  <a:pt x="17" y="36"/>
                </a:lnTo>
                <a:cubicBezTo>
                  <a:pt x="8" y="36"/>
                  <a:pt x="0" y="36"/>
                  <a:pt x="0" y="27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26" y="8"/>
                  <a:pt x="26" y="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6"/>
                  <a:pt x="26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68">
            <a:extLst>
              <a:ext uri="{FF2B5EF4-FFF2-40B4-BE49-F238E27FC236}">
                <a16:creationId xmlns:a16="http://schemas.microsoft.com/office/drawing/2014/main" id="{F1DE2413-9067-A341-918C-6B94D18E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0079" y="6421455"/>
            <a:ext cx="38804" cy="38804"/>
          </a:xfrm>
          <a:custGeom>
            <a:avLst/>
            <a:gdLst>
              <a:gd name="T0" fmla="*/ 19 w 37"/>
              <a:gd name="T1" fmla="*/ 36 h 37"/>
              <a:gd name="T2" fmla="*/ 19 w 37"/>
              <a:gd name="T3" fmla="*/ 36 h 37"/>
              <a:gd name="T4" fmla="*/ 0 w 37"/>
              <a:gd name="T5" fmla="*/ 36 h 37"/>
              <a:gd name="T6" fmla="*/ 0 w 37"/>
              <a:gd name="T7" fmla="*/ 9 h 37"/>
              <a:gd name="T8" fmla="*/ 19 w 37"/>
              <a:gd name="T9" fmla="*/ 0 h 37"/>
              <a:gd name="T10" fmla="*/ 36 w 37"/>
              <a:gd name="T11" fmla="*/ 0 h 37"/>
              <a:gd name="T12" fmla="*/ 36 w 37"/>
              <a:gd name="T13" fmla="*/ 18 h 37"/>
              <a:gd name="T14" fmla="*/ 28 w 37"/>
              <a:gd name="T15" fmla="*/ 36 h 37"/>
              <a:gd name="T16" fmla="*/ 19 w 37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7">
                <a:moveTo>
                  <a:pt x="19" y="36"/>
                </a:moveTo>
                <a:lnTo>
                  <a:pt x="19" y="36"/>
                </a:lnTo>
                <a:cubicBezTo>
                  <a:pt x="9" y="36"/>
                  <a:pt x="9" y="36"/>
                  <a:pt x="0" y="36"/>
                </a:cubicBezTo>
                <a:cubicBezTo>
                  <a:pt x="0" y="26"/>
                  <a:pt x="0" y="18"/>
                  <a:pt x="0" y="9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28" y="0"/>
                  <a:pt x="36" y="0"/>
                </a:cubicBezTo>
                <a:cubicBezTo>
                  <a:pt x="36" y="9"/>
                  <a:pt x="36" y="18"/>
                  <a:pt x="36" y="18"/>
                </a:cubicBezTo>
                <a:cubicBezTo>
                  <a:pt x="28" y="36"/>
                  <a:pt x="28" y="36"/>
                  <a:pt x="28" y="36"/>
                </a:cubicBezTo>
                <a:cubicBezTo>
                  <a:pt x="19" y="36"/>
                  <a:pt x="19" y="36"/>
                  <a:pt x="1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69">
            <a:extLst>
              <a:ext uri="{FF2B5EF4-FFF2-40B4-BE49-F238E27FC236}">
                <a16:creationId xmlns:a16="http://schemas.microsoft.com/office/drawing/2014/main" id="{E32FD1B0-D9DE-6945-8B12-BC13F6F7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0976" y="6372950"/>
            <a:ext cx="53357" cy="29103"/>
          </a:xfrm>
          <a:custGeom>
            <a:avLst/>
            <a:gdLst>
              <a:gd name="T0" fmla="*/ 27 w 47"/>
              <a:gd name="T1" fmla="*/ 27 h 28"/>
              <a:gd name="T2" fmla="*/ 27 w 47"/>
              <a:gd name="T3" fmla="*/ 27 h 28"/>
              <a:gd name="T4" fmla="*/ 19 w 47"/>
              <a:gd name="T5" fmla="*/ 27 h 28"/>
              <a:gd name="T6" fmla="*/ 0 w 47"/>
              <a:gd name="T7" fmla="*/ 9 h 28"/>
              <a:gd name="T8" fmla="*/ 19 w 47"/>
              <a:gd name="T9" fmla="*/ 0 h 28"/>
              <a:gd name="T10" fmla="*/ 27 w 47"/>
              <a:gd name="T11" fmla="*/ 0 h 28"/>
              <a:gd name="T12" fmla="*/ 46 w 47"/>
              <a:gd name="T13" fmla="*/ 9 h 28"/>
              <a:gd name="T14" fmla="*/ 27 w 4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8">
                <a:moveTo>
                  <a:pt x="27" y="27"/>
                </a:moveTo>
                <a:lnTo>
                  <a:pt x="27" y="27"/>
                </a:lnTo>
                <a:cubicBezTo>
                  <a:pt x="19" y="27"/>
                  <a:pt x="19" y="27"/>
                  <a:pt x="19" y="27"/>
                </a:cubicBezTo>
                <a:cubicBezTo>
                  <a:pt x="10" y="27"/>
                  <a:pt x="0" y="18"/>
                  <a:pt x="0" y="9"/>
                </a:cubicBezTo>
                <a:cubicBezTo>
                  <a:pt x="0" y="9"/>
                  <a:pt x="10" y="0"/>
                  <a:pt x="1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6" y="9"/>
                  <a:pt x="46" y="9"/>
                </a:cubicBezTo>
                <a:cubicBezTo>
                  <a:pt x="46" y="18"/>
                  <a:pt x="36" y="27"/>
                  <a:pt x="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0">
            <a:extLst>
              <a:ext uri="{FF2B5EF4-FFF2-40B4-BE49-F238E27FC236}">
                <a16:creationId xmlns:a16="http://schemas.microsoft.com/office/drawing/2014/main" id="{0A2FD5A3-6E21-2C44-9899-B8DFC730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0079" y="6314745"/>
            <a:ext cx="38804" cy="38804"/>
          </a:xfrm>
          <a:custGeom>
            <a:avLst/>
            <a:gdLst>
              <a:gd name="T0" fmla="*/ 19 w 37"/>
              <a:gd name="T1" fmla="*/ 36 h 37"/>
              <a:gd name="T2" fmla="*/ 19 w 37"/>
              <a:gd name="T3" fmla="*/ 36 h 37"/>
              <a:gd name="T4" fmla="*/ 9 w 37"/>
              <a:gd name="T5" fmla="*/ 27 h 37"/>
              <a:gd name="T6" fmla="*/ 0 w 37"/>
              <a:gd name="T7" fmla="*/ 18 h 37"/>
              <a:gd name="T8" fmla="*/ 0 w 37"/>
              <a:gd name="T9" fmla="*/ 0 h 37"/>
              <a:gd name="T10" fmla="*/ 19 w 37"/>
              <a:gd name="T11" fmla="*/ 0 h 37"/>
              <a:gd name="T12" fmla="*/ 36 w 37"/>
              <a:gd name="T13" fmla="*/ 9 h 37"/>
              <a:gd name="T14" fmla="*/ 36 w 37"/>
              <a:gd name="T15" fmla="*/ 27 h 37"/>
              <a:gd name="T16" fmla="*/ 19 w 37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7">
                <a:moveTo>
                  <a:pt x="19" y="36"/>
                </a:moveTo>
                <a:lnTo>
                  <a:pt x="19" y="36"/>
                </a:lnTo>
                <a:cubicBezTo>
                  <a:pt x="19" y="36"/>
                  <a:pt x="19" y="36"/>
                  <a:pt x="9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9" y="0"/>
                  <a:pt x="19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8"/>
                  <a:pt x="36" y="27"/>
                  <a:pt x="36" y="27"/>
                </a:cubicBezTo>
                <a:cubicBezTo>
                  <a:pt x="28" y="36"/>
                  <a:pt x="28" y="36"/>
                  <a:pt x="1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1">
            <a:extLst>
              <a:ext uri="{FF2B5EF4-FFF2-40B4-BE49-F238E27FC236}">
                <a16:creationId xmlns:a16="http://schemas.microsoft.com/office/drawing/2014/main" id="{5D192FF8-BC4D-5743-828D-2589469A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754" y="6372950"/>
            <a:ext cx="130961" cy="29103"/>
          </a:xfrm>
          <a:custGeom>
            <a:avLst/>
            <a:gdLst>
              <a:gd name="T0" fmla="*/ 108 w 118"/>
              <a:gd name="T1" fmla="*/ 27 h 28"/>
              <a:gd name="T2" fmla="*/ 108 w 118"/>
              <a:gd name="T3" fmla="*/ 27 h 28"/>
              <a:gd name="T4" fmla="*/ 9 w 118"/>
              <a:gd name="T5" fmla="*/ 27 h 28"/>
              <a:gd name="T6" fmla="*/ 0 w 118"/>
              <a:gd name="T7" fmla="*/ 9 h 28"/>
              <a:gd name="T8" fmla="*/ 9 w 118"/>
              <a:gd name="T9" fmla="*/ 0 h 28"/>
              <a:gd name="T10" fmla="*/ 108 w 118"/>
              <a:gd name="T11" fmla="*/ 0 h 28"/>
              <a:gd name="T12" fmla="*/ 117 w 118"/>
              <a:gd name="T13" fmla="*/ 9 h 28"/>
              <a:gd name="T14" fmla="*/ 108 w 1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28">
                <a:moveTo>
                  <a:pt x="108" y="27"/>
                </a:moveTo>
                <a:lnTo>
                  <a:pt x="108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17" y="0"/>
                  <a:pt x="117" y="9"/>
                </a:cubicBezTo>
                <a:cubicBezTo>
                  <a:pt x="117" y="18"/>
                  <a:pt x="117" y="27"/>
                  <a:pt x="10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72">
            <a:extLst>
              <a:ext uri="{FF2B5EF4-FFF2-40B4-BE49-F238E27FC236}">
                <a16:creationId xmlns:a16="http://schemas.microsoft.com/office/drawing/2014/main" id="{65D763A8-753A-9649-A424-02ECD685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966" y="6620326"/>
            <a:ext cx="227974" cy="97010"/>
          </a:xfrm>
          <a:custGeom>
            <a:avLst/>
            <a:gdLst>
              <a:gd name="T0" fmla="*/ 125 w 208"/>
              <a:gd name="T1" fmla="*/ 89 h 90"/>
              <a:gd name="T2" fmla="*/ 125 w 208"/>
              <a:gd name="T3" fmla="*/ 89 h 90"/>
              <a:gd name="T4" fmla="*/ 80 w 208"/>
              <a:gd name="T5" fmla="*/ 89 h 90"/>
              <a:gd name="T6" fmla="*/ 63 w 208"/>
              <a:gd name="T7" fmla="*/ 72 h 90"/>
              <a:gd name="T8" fmla="*/ 9 w 208"/>
              <a:gd name="T9" fmla="*/ 26 h 90"/>
              <a:gd name="T10" fmla="*/ 0 w 208"/>
              <a:gd name="T11" fmla="*/ 9 h 90"/>
              <a:gd name="T12" fmla="*/ 17 w 208"/>
              <a:gd name="T13" fmla="*/ 0 h 90"/>
              <a:gd name="T14" fmla="*/ 188 w 208"/>
              <a:gd name="T15" fmla="*/ 0 h 90"/>
              <a:gd name="T16" fmla="*/ 207 w 208"/>
              <a:gd name="T17" fmla="*/ 9 h 90"/>
              <a:gd name="T18" fmla="*/ 197 w 208"/>
              <a:gd name="T19" fmla="*/ 26 h 90"/>
              <a:gd name="T20" fmla="*/ 144 w 208"/>
              <a:gd name="T21" fmla="*/ 72 h 90"/>
              <a:gd name="T22" fmla="*/ 125 w 208"/>
              <a:gd name="T23" fmla="*/ 89 h 90"/>
              <a:gd name="T24" fmla="*/ 53 w 208"/>
              <a:gd name="T25" fmla="*/ 26 h 90"/>
              <a:gd name="T26" fmla="*/ 53 w 208"/>
              <a:gd name="T27" fmla="*/ 26 h 90"/>
              <a:gd name="T28" fmla="*/ 80 w 208"/>
              <a:gd name="T29" fmla="*/ 53 h 90"/>
              <a:gd name="T30" fmla="*/ 80 w 208"/>
              <a:gd name="T31" fmla="*/ 53 h 90"/>
              <a:gd name="T32" fmla="*/ 125 w 208"/>
              <a:gd name="T33" fmla="*/ 53 h 90"/>
              <a:gd name="T34" fmla="*/ 125 w 208"/>
              <a:gd name="T35" fmla="*/ 53 h 90"/>
              <a:gd name="T36" fmla="*/ 152 w 208"/>
              <a:gd name="T37" fmla="*/ 26 h 90"/>
              <a:gd name="T38" fmla="*/ 53 w 208"/>
              <a:gd name="T39" fmla="*/ 2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90">
                <a:moveTo>
                  <a:pt x="125" y="89"/>
                </a:moveTo>
                <a:lnTo>
                  <a:pt x="125" y="89"/>
                </a:lnTo>
                <a:cubicBezTo>
                  <a:pt x="80" y="89"/>
                  <a:pt x="80" y="89"/>
                  <a:pt x="80" y="89"/>
                </a:cubicBezTo>
                <a:cubicBezTo>
                  <a:pt x="72" y="89"/>
                  <a:pt x="63" y="80"/>
                  <a:pt x="63" y="72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0" y="17"/>
                  <a:pt x="0" y="9"/>
                </a:cubicBezTo>
                <a:cubicBezTo>
                  <a:pt x="9" y="9"/>
                  <a:pt x="9" y="0"/>
                  <a:pt x="17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7" y="0"/>
                  <a:pt x="197" y="9"/>
                  <a:pt x="207" y="9"/>
                </a:cubicBezTo>
                <a:cubicBezTo>
                  <a:pt x="207" y="17"/>
                  <a:pt x="207" y="17"/>
                  <a:pt x="197" y="26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80"/>
                  <a:pt x="135" y="89"/>
                  <a:pt x="125" y="89"/>
                </a:cubicBezTo>
                <a:close/>
                <a:moveTo>
                  <a:pt x="53" y="26"/>
                </a:moveTo>
                <a:lnTo>
                  <a:pt x="53" y="26"/>
                </a:lnTo>
                <a:cubicBezTo>
                  <a:pt x="80" y="53"/>
                  <a:pt x="80" y="53"/>
                  <a:pt x="80" y="53"/>
                </a:cubicBezTo>
                <a:lnTo>
                  <a:pt x="80" y="53"/>
                </a:lnTo>
                <a:cubicBezTo>
                  <a:pt x="125" y="53"/>
                  <a:pt x="125" y="53"/>
                  <a:pt x="125" y="53"/>
                </a:cubicBezTo>
                <a:lnTo>
                  <a:pt x="125" y="53"/>
                </a:lnTo>
                <a:cubicBezTo>
                  <a:pt x="152" y="26"/>
                  <a:pt x="152" y="26"/>
                  <a:pt x="152" y="26"/>
                </a:cubicBezTo>
                <a:lnTo>
                  <a:pt x="53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73">
            <a:extLst>
              <a:ext uri="{FF2B5EF4-FFF2-40B4-BE49-F238E27FC236}">
                <a16:creationId xmlns:a16="http://schemas.microsoft.com/office/drawing/2014/main" id="{4D17E0AD-EFF2-8E4C-9B45-3C3B2C3A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9249" y="6620326"/>
            <a:ext cx="227971" cy="97010"/>
          </a:xfrm>
          <a:custGeom>
            <a:avLst/>
            <a:gdLst>
              <a:gd name="T0" fmla="*/ 126 w 208"/>
              <a:gd name="T1" fmla="*/ 89 h 90"/>
              <a:gd name="T2" fmla="*/ 126 w 208"/>
              <a:gd name="T3" fmla="*/ 89 h 90"/>
              <a:gd name="T4" fmla="*/ 81 w 208"/>
              <a:gd name="T5" fmla="*/ 89 h 90"/>
              <a:gd name="T6" fmla="*/ 63 w 208"/>
              <a:gd name="T7" fmla="*/ 72 h 90"/>
              <a:gd name="T8" fmla="*/ 9 w 208"/>
              <a:gd name="T9" fmla="*/ 26 h 90"/>
              <a:gd name="T10" fmla="*/ 0 w 208"/>
              <a:gd name="T11" fmla="*/ 9 h 90"/>
              <a:gd name="T12" fmla="*/ 18 w 208"/>
              <a:gd name="T13" fmla="*/ 0 h 90"/>
              <a:gd name="T14" fmla="*/ 189 w 208"/>
              <a:gd name="T15" fmla="*/ 0 h 90"/>
              <a:gd name="T16" fmla="*/ 198 w 208"/>
              <a:gd name="T17" fmla="*/ 9 h 90"/>
              <a:gd name="T18" fmla="*/ 198 w 208"/>
              <a:gd name="T19" fmla="*/ 26 h 90"/>
              <a:gd name="T20" fmla="*/ 144 w 208"/>
              <a:gd name="T21" fmla="*/ 72 h 90"/>
              <a:gd name="T22" fmla="*/ 126 w 208"/>
              <a:gd name="T23" fmla="*/ 89 h 90"/>
              <a:gd name="T24" fmla="*/ 54 w 208"/>
              <a:gd name="T25" fmla="*/ 26 h 90"/>
              <a:gd name="T26" fmla="*/ 54 w 208"/>
              <a:gd name="T27" fmla="*/ 26 h 90"/>
              <a:gd name="T28" fmla="*/ 81 w 208"/>
              <a:gd name="T29" fmla="*/ 53 h 90"/>
              <a:gd name="T30" fmla="*/ 81 w 208"/>
              <a:gd name="T31" fmla="*/ 53 h 90"/>
              <a:gd name="T32" fmla="*/ 126 w 208"/>
              <a:gd name="T33" fmla="*/ 53 h 90"/>
              <a:gd name="T34" fmla="*/ 126 w 208"/>
              <a:gd name="T35" fmla="*/ 53 h 90"/>
              <a:gd name="T36" fmla="*/ 153 w 208"/>
              <a:gd name="T37" fmla="*/ 26 h 90"/>
              <a:gd name="T38" fmla="*/ 54 w 208"/>
              <a:gd name="T39" fmla="*/ 2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90">
                <a:moveTo>
                  <a:pt x="126" y="89"/>
                </a:moveTo>
                <a:lnTo>
                  <a:pt x="126" y="89"/>
                </a:lnTo>
                <a:cubicBezTo>
                  <a:pt x="81" y="89"/>
                  <a:pt x="81" y="89"/>
                  <a:pt x="81" y="89"/>
                </a:cubicBezTo>
                <a:cubicBezTo>
                  <a:pt x="72" y="89"/>
                  <a:pt x="63" y="80"/>
                  <a:pt x="63" y="72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0" y="17"/>
                  <a:pt x="0" y="9"/>
                </a:cubicBezTo>
                <a:cubicBezTo>
                  <a:pt x="9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198" y="9"/>
                  <a:pt x="198" y="9"/>
                </a:cubicBezTo>
                <a:cubicBezTo>
                  <a:pt x="207" y="17"/>
                  <a:pt x="207" y="17"/>
                  <a:pt x="198" y="26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80"/>
                  <a:pt x="135" y="89"/>
                  <a:pt x="126" y="89"/>
                </a:cubicBezTo>
                <a:close/>
                <a:moveTo>
                  <a:pt x="54" y="26"/>
                </a:moveTo>
                <a:lnTo>
                  <a:pt x="54" y="26"/>
                </a:lnTo>
                <a:cubicBezTo>
                  <a:pt x="81" y="53"/>
                  <a:pt x="81" y="53"/>
                  <a:pt x="81" y="53"/>
                </a:cubicBezTo>
                <a:lnTo>
                  <a:pt x="81" y="53"/>
                </a:lnTo>
                <a:cubicBezTo>
                  <a:pt x="126" y="53"/>
                  <a:pt x="126" y="53"/>
                  <a:pt x="126" y="53"/>
                </a:cubicBezTo>
                <a:lnTo>
                  <a:pt x="126" y="53"/>
                </a:lnTo>
                <a:cubicBezTo>
                  <a:pt x="153" y="26"/>
                  <a:pt x="153" y="26"/>
                  <a:pt x="153" y="26"/>
                </a:cubicBezTo>
                <a:lnTo>
                  <a:pt x="54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74">
            <a:extLst>
              <a:ext uri="{FF2B5EF4-FFF2-40B4-BE49-F238E27FC236}">
                <a16:creationId xmlns:a16="http://schemas.microsoft.com/office/drawing/2014/main" id="{CF8B2793-9996-E24A-A0AA-6533375E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1057" y="6479661"/>
            <a:ext cx="111563" cy="189170"/>
          </a:xfrm>
          <a:custGeom>
            <a:avLst/>
            <a:gdLst>
              <a:gd name="T0" fmla="*/ 81 w 100"/>
              <a:gd name="T1" fmla="*/ 170 h 171"/>
              <a:gd name="T2" fmla="*/ 81 w 100"/>
              <a:gd name="T3" fmla="*/ 170 h 171"/>
              <a:gd name="T4" fmla="*/ 9 w 100"/>
              <a:gd name="T5" fmla="*/ 170 h 171"/>
              <a:gd name="T6" fmla="*/ 0 w 100"/>
              <a:gd name="T7" fmla="*/ 152 h 171"/>
              <a:gd name="T8" fmla="*/ 0 w 100"/>
              <a:gd name="T9" fmla="*/ 8 h 171"/>
              <a:gd name="T10" fmla="*/ 9 w 100"/>
              <a:gd name="T11" fmla="*/ 0 h 171"/>
              <a:gd name="T12" fmla="*/ 81 w 100"/>
              <a:gd name="T13" fmla="*/ 0 h 171"/>
              <a:gd name="T14" fmla="*/ 99 w 100"/>
              <a:gd name="T15" fmla="*/ 8 h 171"/>
              <a:gd name="T16" fmla="*/ 99 w 100"/>
              <a:gd name="T17" fmla="*/ 152 h 171"/>
              <a:gd name="T18" fmla="*/ 81 w 100"/>
              <a:gd name="T19" fmla="*/ 170 h 171"/>
              <a:gd name="T20" fmla="*/ 27 w 100"/>
              <a:gd name="T21" fmla="*/ 135 h 171"/>
              <a:gd name="T22" fmla="*/ 27 w 100"/>
              <a:gd name="T23" fmla="*/ 135 h 171"/>
              <a:gd name="T24" fmla="*/ 72 w 100"/>
              <a:gd name="T25" fmla="*/ 135 h 171"/>
              <a:gd name="T26" fmla="*/ 72 w 100"/>
              <a:gd name="T27" fmla="*/ 27 h 171"/>
              <a:gd name="T28" fmla="*/ 27 w 100"/>
              <a:gd name="T29" fmla="*/ 27 h 171"/>
              <a:gd name="T30" fmla="*/ 27 w 100"/>
              <a:gd name="T31" fmla="*/ 13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71">
                <a:moveTo>
                  <a:pt x="81" y="170"/>
                </a:moveTo>
                <a:lnTo>
                  <a:pt x="81" y="170"/>
                </a:lnTo>
                <a:cubicBezTo>
                  <a:pt x="9" y="170"/>
                  <a:pt x="9" y="170"/>
                  <a:pt x="9" y="170"/>
                </a:cubicBezTo>
                <a:cubicBezTo>
                  <a:pt x="0" y="170"/>
                  <a:pt x="0" y="162"/>
                  <a:pt x="0" y="15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0"/>
                  <a:pt x="99" y="8"/>
                </a:cubicBezTo>
                <a:cubicBezTo>
                  <a:pt x="99" y="152"/>
                  <a:pt x="99" y="152"/>
                  <a:pt x="99" y="152"/>
                </a:cubicBezTo>
                <a:cubicBezTo>
                  <a:pt x="99" y="162"/>
                  <a:pt x="90" y="170"/>
                  <a:pt x="81" y="170"/>
                </a:cubicBezTo>
                <a:close/>
                <a:moveTo>
                  <a:pt x="27" y="135"/>
                </a:moveTo>
                <a:lnTo>
                  <a:pt x="27" y="135"/>
                </a:lnTo>
                <a:cubicBezTo>
                  <a:pt x="72" y="135"/>
                  <a:pt x="72" y="135"/>
                  <a:pt x="72" y="135"/>
                </a:cubicBezTo>
                <a:cubicBezTo>
                  <a:pt x="72" y="27"/>
                  <a:pt x="72" y="27"/>
                  <a:pt x="7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75">
            <a:extLst>
              <a:ext uri="{FF2B5EF4-FFF2-40B4-BE49-F238E27FC236}">
                <a16:creationId xmlns:a16="http://schemas.microsoft.com/office/drawing/2014/main" id="{A0028E2B-803B-8749-A7F3-3E247C30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571" y="6324445"/>
            <a:ext cx="121264" cy="344386"/>
          </a:xfrm>
          <a:custGeom>
            <a:avLst/>
            <a:gdLst>
              <a:gd name="T0" fmla="*/ 90 w 109"/>
              <a:gd name="T1" fmla="*/ 314 h 315"/>
              <a:gd name="T2" fmla="*/ 90 w 109"/>
              <a:gd name="T3" fmla="*/ 314 h 315"/>
              <a:gd name="T4" fmla="*/ 18 w 109"/>
              <a:gd name="T5" fmla="*/ 314 h 315"/>
              <a:gd name="T6" fmla="*/ 0 w 109"/>
              <a:gd name="T7" fmla="*/ 296 h 315"/>
              <a:gd name="T8" fmla="*/ 0 w 109"/>
              <a:gd name="T9" fmla="*/ 9 h 315"/>
              <a:gd name="T10" fmla="*/ 18 w 109"/>
              <a:gd name="T11" fmla="*/ 0 h 315"/>
              <a:gd name="T12" fmla="*/ 90 w 109"/>
              <a:gd name="T13" fmla="*/ 0 h 315"/>
              <a:gd name="T14" fmla="*/ 108 w 109"/>
              <a:gd name="T15" fmla="*/ 9 h 315"/>
              <a:gd name="T16" fmla="*/ 108 w 109"/>
              <a:gd name="T17" fmla="*/ 296 h 315"/>
              <a:gd name="T18" fmla="*/ 90 w 109"/>
              <a:gd name="T19" fmla="*/ 314 h 315"/>
              <a:gd name="T20" fmla="*/ 36 w 109"/>
              <a:gd name="T21" fmla="*/ 279 h 315"/>
              <a:gd name="T22" fmla="*/ 36 w 109"/>
              <a:gd name="T23" fmla="*/ 279 h 315"/>
              <a:gd name="T24" fmla="*/ 72 w 109"/>
              <a:gd name="T25" fmla="*/ 279 h 315"/>
              <a:gd name="T26" fmla="*/ 72 w 109"/>
              <a:gd name="T27" fmla="*/ 27 h 315"/>
              <a:gd name="T28" fmla="*/ 36 w 109"/>
              <a:gd name="T29" fmla="*/ 27 h 315"/>
              <a:gd name="T30" fmla="*/ 36 w 109"/>
              <a:gd name="T31" fmla="*/ 27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315">
                <a:moveTo>
                  <a:pt x="90" y="314"/>
                </a:moveTo>
                <a:lnTo>
                  <a:pt x="90" y="314"/>
                </a:lnTo>
                <a:cubicBezTo>
                  <a:pt x="18" y="314"/>
                  <a:pt x="18" y="314"/>
                  <a:pt x="18" y="314"/>
                </a:cubicBezTo>
                <a:cubicBezTo>
                  <a:pt x="9" y="314"/>
                  <a:pt x="0" y="306"/>
                  <a:pt x="0" y="29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0"/>
                  <a:pt x="108" y="9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08" y="306"/>
                  <a:pt x="99" y="314"/>
                  <a:pt x="90" y="314"/>
                </a:cubicBezTo>
                <a:close/>
                <a:moveTo>
                  <a:pt x="36" y="279"/>
                </a:moveTo>
                <a:lnTo>
                  <a:pt x="36" y="279"/>
                </a:lnTo>
                <a:cubicBezTo>
                  <a:pt x="72" y="279"/>
                  <a:pt x="72" y="279"/>
                  <a:pt x="72" y="279"/>
                </a:cubicBezTo>
                <a:cubicBezTo>
                  <a:pt x="72" y="27"/>
                  <a:pt x="72" y="27"/>
                  <a:pt x="72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2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76">
            <a:extLst>
              <a:ext uri="{FF2B5EF4-FFF2-40B4-BE49-F238E27FC236}">
                <a16:creationId xmlns:a16="http://schemas.microsoft.com/office/drawing/2014/main" id="{8BEB3E6A-08D2-D542-8772-BF01FD38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639" y="6164381"/>
            <a:ext cx="111560" cy="504450"/>
          </a:xfrm>
          <a:custGeom>
            <a:avLst/>
            <a:gdLst>
              <a:gd name="T0" fmla="*/ 90 w 100"/>
              <a:gd name="T1" fmla="*/ 458 h 459"/>
              <a:gd name="T2" fmla="*/ 90 w 100"/>
              <a:gd name="T3" fmla="*/ 458 h 459"/>
              <a:gd name="T4" fmla="*/ 18 w 100"/>
              <a:gd name="T5" fmla="*/ 458 h 459"/>
              <a:gd name="T6" fmla="*/ 0 w 100"/>
              <a:gd name="T7" fmla="*/ 440 h 459"/>
              <a:gd name="T8" fmla="*/ 0 w 100"/>
              <a:gd name="T9" fmla="*/ 9 h 459"/>
              <a:gd name="T10" fmla="*/ 18 w 100"/>
              <a:gd name="T11" fmla="*/ 0 h 459"/>
              <a:gd name="T12" fmla="*/ 90 w 100"/>
              <a:gd name="T13" fmla="*/ 0 h 459"/>
              <a:gd name="T14" fmla="*/ 99 w 100"/>
              <a:gd name="T15" fmla="*/ 9 h 459"/>
              <a:gd name="T16" fmla="*/ 99 w 100"/>
              <a:gd name="T17" fmla="*/ 440 h 459"/>
              <a:gd name="T18" fmla="*/ 90 w 100"/>
              <a:gd name="T19" fmla="*/ 458 h 459"/>
              <a:gd name="T20" fmla="*/ 27 w 100"/>
              <a:gd name="T21" fmla="*/ 423 h 459"/>
              <a:gd name="T22" fmla="*/ 27 w 100"/>
              <a:gd name="T23" fmla="*/ 423 h 459"/>
              <a:gd name="T24" fmla="*/ 72 w 100"/>
              <a:gd name="T25" fmla="*/ 423 h 459"/>
              <a:gd name="T26" fmla="*/ 72 w 100"/>
              <a:gd name="T27" fmla="*/ 27 h 459"/>
              <a:gd name="T28" fmla="*/ 27 w 100"/>
              <a:gd name="T29" fmla="*/ 27 h 459"/>
              <a:gd name="T30" fmla="*/ 27 w 100"/>
              <a:gd name="T31" fmla="*/ 423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459">
                <a:moveTo>
                  <a:pt x="90" y="458"/>
                </a:moveTo>
                <a:lnTo>
                  <a:pt x="90" y="458"/>
                </a:lnTo>
                <a:cubicBezTo>
                  <a:pt x="18" y="458"/>
                  <a:pt x="18" y="458"/>
                  <a:pt x="18" y="458"/>
                </a:cubicBezTo>
                <a:cubicBezTo>
                  <a:pt x="9" y="458"/>
                  <a:pt x="0" y="450"/>
                  <a:pt x="0" y="44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99" y="9"/>
                  <a:pt x="99" y="9"/>
                </a:cubicBezTo>
                <a:cubicBezTo>
                  <a:pt x="99" y="440"/>
                  <a:pt x="99" y="440"/>
                  <a:pt x="99" y="440"/>
                </a:cubicBezTo>
                <a:cubicBezTo>
                  <a:pt x="99" y="450"/>
                  <a:pt x="99" y="458"/>
                  <a:pt x="90" y="458"/>
                </a:cubicBezTo>
                <a:close/>
                <a:moveTo>
                  <a:pt x="27" y="423"/>
                </a:moveTo>
                <a:lnTo>
                  <a:pt x="27" y="423"/>
                </a:lnTo>
                <a:cubicBezTo>
                  <a:pt x="72" y="423"/>
                  <a:pt x="72" y="423"/>
                  <a:pt x="72" y="423"/>
                </a:cubicBezTo>
                <a:cubicBezTo>
                  <a:pt x="72" y="27"/>
                  <a:pt x="72" y="27"/>
                  <a:pt x="7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4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E60F3355-C4C2-9A48-B7D8-F73A235290F1}"/>
              </a:ext>
            </a:extLst>
          </p:cNvPr>
          <p:cNvSpPr txBox="1"/>
          <p:nvPr/>
        </p:nvSpPr>
        <p:spPr>
          <a:xfrm>
            <a:off x="10831728" y="49696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F0814659-14A4-BD49-A045-FD81715EDAB9}"/>
              </a:ext>
            </a:extLst>
          </p:cNvPr>
          <p:cNvSpPr txBox="1"/>
          <p:nvPr/>
        </p:nvSpPr>
        <p:spPr>
          <a:xfrm>
            <a:off x="2451398" y="201238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62F6AD88-7DD8-894F-AC93-5475F3CF6708}"/>
              </a:ext>
            </a:extLst>
          </p:cNvPr>
          <p:cNvSpPr txBox="1"/>
          <p:nvPr/>
        </p:nvSpPr>
        <p:spPr>
          <a:xfrm>
            <a:off x="18993929" y="408055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75D4010C-D72B-4448-B23D-381A79479CF5}"/>
              </a:ext>
            </a:extLst>
          </p:cNvPr>
          <p:cNvSpPr/>
          <p:nvPr/>
        </p:nvSpPr>
        <p:spPr>
          <a:xfrm>
            <a:off x="18965360" y="471936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C3D21422-7E7B-2B49-9741-AB43E8BC3B14}"/>
              </a:ext>
            </a:extLst>
          </p:cNvPr>
          <p:cNvSpPr txBox="1"/>
          <p:nvPr/>
        </p:nvSpPr>
        <p:spPr>
          <a:xfrm>
            <a:off x="18981923" y="112704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BF332B1D-2EB0-994B-B1D9-5D14847B668C}"/>
              </a:ext>
            </a:extLst>
          </p:cNvPr>
          <p:cNvSpPr/>
          <p:nvPr/>
        </p:nvSpPr>
        <p:spPr>
          <a:xfrm>
            <a:off x="18953354" y="1190923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80F1A7FF-3E12-1241-8B5F-F901353025C6}"/>
              </a:ext>
            </a:extLst>
          </p:cNvPr>
          <p:cNvSpPr txBox="1"/>
          <p:nvPr/>
        </p:nvSpPr>
        <p:spPr>
          <a:xfrm>
            <a:off x="3611673" y="41956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4BF6734F-9F3F-D242-BCE9-15DA97AA3179}"/>
              </a:ext>
            </a:extLst>
          </p:cNvPr>
          <p:cNvSpPr/>
          <p:nvPr/>
        </p:nvSpPr>
        <p:spPr>
          <a:xfrm>
            <a:off x="1450692" y="483441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368BF514-C046-B84A-AE3B-8F528EB04E6A}"/>
              </a:ext>
            </a:extLst>
          </p:cNvPr>
          <p:cNvSpPr txBox="1"/>
          <p:nvPr/>
        </p:nvSpPr>
        <p:spPr>
          <a:xfrm>
            <a:off x="3628982" y="114392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23C98D0C-7C91-5243-BFB5-F08048FBE48E}"/>
              </a:ext>
            </a:extLst>
          </p:cNvPr>
          <p:cNvSpPr/>
          <p:nvPr/>
        </p:nvSpPr>
        <p:spPr>
          <a:xfrm>
            <a:off x="1468001" y="1207807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Freeform 404">
            <a:extLst>
              <a:ext uri="{FF2B5EF4-FFF2-40B4-BE49-F238E27FC236}">
                <a16:creationId xmlns:a16="http://schemas.microsoft.com/office/drawing/2014/main" id="{ADE0654D-0AB5-CC43-9ACC-C578563B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64" y="4621026"/>
            <a:ext cx="1170257" cy="4045338"/>
          </a:xfrm>
          <a:custGeom>
            <a:avLst/>
            <a:gdLst>
              <a:gd name="T0" fmla="*/ 901 w 1070"/>
              <a:gd name="T1" fmla="*/ 3703 h 3704"/>
              <a:gd name="T2" fmla="*/ 901 w 1070"/>
              <a:gd name="T3" fmla="*/ 3703 h 3704"/>
              <a:gd name="T4" fmla="*/ 1069 w 1070"/>
              <a:gd name="T5" fmla="*/ 0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0" h="3704">
                <a:moveTo>
                  <a:pt x="901" y="3703"/>
                </a:moveTo>
                <a:lnTo>
                  <a:pt x="901" y="3703"/>
                </a:lnTo>
                <a:cubicBezTo>
                  <a:pt x="0" y="2625"/>
                  <a:pt x="53" y="1017"/>
                  <a:pt x="1069" y="0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Freeform 405">
            <a:extLst>
              <a:ext uri="{FF2B5EF4-FFF2-40B4-BE49-F238E27FC236}">
                <a16:creationId xmlns:a16="http://schemas.microsoft.com/office/drawing/2014/main" id="{4E3C0B54-E274-3A44-AE21-BF72C2A5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7582" y="8473729"/>
            <a:ext cx="375639" cy="390085"/>
          </a:xfrm>
          <a:custGeom>
            <a:avLst/>
            <a:gdLst>
              <a:gd name="T0" fmla="*/ 344 w 345"/>
              <a:gd name="T1" fmla="*/ 354 h 355"/>
              <a:gd name="T2" fmla="*/ 212 w 345"/>
              <a:gd name="T3" fmla="*/ 0 h 355"/>
              <a:gd name="T4" fmla="*/ 159 w 345"/>
              <a:gd name="T5" fmla="*/ 160 h 355"/>
              <a:gd name="T6" fmla="*/ 0 w 345"/>
              <a:gd name="T7" fmla="*/ 195 h 355"/>
              <a:gd name="T8" fmla="*/ 344 w 345"/>
              <a:gd name="T9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" h="355">
                <a:moveTo>
                  <a:pt x="344" y="354"/>
                </a:moveTo>
                <a:lnTo>
                  <a:pt x="212" y="0"/>
                </a:lnTo>
                <a:lnTo>
                  <a:pt x="159" y="160"/>
                </a:lnTo>
                <a:lnTo>
                  <a:pt x="0" y="195"/>
                </a:lnTo>
                <a:lnTo>
                  <a:pt x="344" y="3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6">
            <a:extLst>
              <a:ext uri="{FF2B5EF4-FFF2-40B4-BE49-F238E27FC236}">
                <a16:creationId xmlns:a16="http://schemas.microsoft.com/office/drawing/2014/main" id="{6F69C383-74F6-144E-9B73-4191B6E5B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092" y="1851894"/>
            <a:ext cx="3371115" cy="2773946"/>
          </a:xfrm>
          <a:custGeom>
            <a:avLst/>
            <a:gdLst>
              <a:gd name="T0" fmla="*/ 548 w 3085"/>
              <a:gd name="T1" fmla="*/ 2537 h 2538"/>
              <a:gd name="T2" fmla="*/ 548 w 3085"/>
              <a:gd name="T3" fmla="*/ 2537 h 2538"/>
              <a:gd name="T4" fmla="*/ 548 w 3085"/>
              <a:gd name="T5" fmla="*/ 548 h 2538"/>
              <a:gd name="T6" fmla="*/ 2536 w 3085"/>
              <a:gd name="T7" fmla="*/ 548 h 2538"/>
              <a:gd name="T8" fmla="*/ 2536 w 3085"/>
              <a:gd name="T9" fmla="*/ 2537 h 2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5" h="2538">
                <a:moveTo>
                  <a:pt x="548" y="2537"/>
                </a:moveTo>
                <a:lnTo>
                  <a:pt x="548" y="2537"/>
                </a:lnTo>
                <a:cubicBezTo>
                  <a:pt x="0" y="1989"/>
                  <a:pt x="0" y="1097"/>
                  <a:pt x="548" y="548"/>
                </a:cubicBezTo>
                <a:cubicBezTo>
                  <a:pt x="1096" y="0"/>
                  <a:pt x="1988" y="0"/>
                  <a:pt x="2536" y="548"/>
                </a:cubicBezTo>
                <a:cubicBezTo>
                  <a:pt x="3084" y="1097"/>
                  <a:pt x="3084" y="1989"/>
                  <a:pt x="2536" y="2537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Freeform 407">
            <a:extLst>
              <a:ext uri="{FF2B5EF4-FFF2-40B4-BE49-F238E27FC236}">
                <a16:creationId xmlns:a16="http://schemas.microsoft.com/office/drawing/2014/main" id="{D5BC7D13-7408-874E-887E-94B68FDB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542" y="9379114"/>
            <a:ext cx="4035706" cy="1170257"/>
          </a:xfrm>
          <a:custGeom>
            <a:avLst/>
            <a:gdLst>
              <a:gd name="T0" fmla="*/ 3695 w 3696"/>
              <a:gd name="T1" fmla="*/ 167 h 1070"/>
              <a:gd name="T2" fmla="*/ 3695 w 3696"/>
              <a:gd name="T3" fmla="*/ 167 h 1070"/>
              <a:gd name="T4" fmla="*/ 0 w 3696"/>
              <a:gd name="T5" fmla="*/ 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6" h="1070">
                <a:moveTo>
                  <a:pt x="3695" y="167"/>
                </a:moveTo>
                <a:lnTo>
                  <a:pt x="3695" y="167"/>
                </a:lnTo>
                <a:cubicBezTo>
                  <a:pt x="2616" y="1069"/>
                  <a:pt x="1007" y="1007"/>
                  <a:pt x="0" y="0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Freeform 408">
            <a:extLst>
              <a:ext uri="{FF2B5EF4-FFF2-40B4-BE49-F238E27FC236}">
                <a16:creationId xmlns:a16="http://schemas.microsoft.com/office/drawing/2014/main" id="{CF764226-FD7F-FC41-9B93-3C895E49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5613" y="9379114"/>
            <a:ext cx="399719" cy="375639"/>
          </a:xfrm>
          <a:custGeom>
            <a:avLst/>
            <a:gdLst>
              <a:gd name="T0" fmla="*/ 363 w 364"/>
              <a:gd name="T1" fmla="*/ 0 h 345"/>
              <a:gd name="T2" fmla="*/ 0 w 364"/>
              <a:gd name="T3" fmla="*/ 123 h 345"/>
              <a:gd name="T4" fmla="*/ 159 w 364"/>
              <a:gd name="T5" fmla="*/ 176 h 345"/>
              <a:gd name="T6" fmla="*/ 195 w 364"/>
              <a:gd name="T7" fmla="*/ 344 h 345"/>
              <a:gd name="T8" fmla="*/ 363 w 364"/>
              <a:gd name="T9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" h="345">
                <a:moveTo>
                  <a:pt x="363" y="0"/>
                </a:moveTo>
                <a:lnTo>
                  <a:pt x="0" y="123"/>
                </a:lnTo>
                <a:lnTo>
                  <a:pt x="159" y="176"/>
                </a:lnTo>
                <a:lnTo>
                  <a:pt x="195" y="344"/>
                </a:lnTo>
                <a:lnTo>
                  <a:pt x="36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09">
            <a:extLst>
              <a:ext uri="{FF2B5EF4-FFF2-40B4-BE49-F238E27FC236}">
                <a16:creationId xmlns:a16="http://schemas.microsoft.com/office/drawing/2014/main" id="{8D4F45D6-4CF1-A742-A27F-47D28370D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3413" y="8781945"/>
            <a:ext cx="2769129" cy="3371115"/>
          </a:xfrm>
          <a:custGeom>
            <a:avLst/>
            <a:gdLst>
              <a:gd name="T0" fmla="*/ 2536 w 2537"/>
              <a:gd name="T1" fmla="*/ 2538 h 3086"/>
              <a:gd name="T2" fmla="*/ 2536 w 2537"/>
              <a:gd name="T3" fmla="*/ 2538 h 3086"/>
              <a:gd name="T4" fmla="*/ 548 w 2537"/>
              <a:gd name="T5" fmla="*/ 2538 h 3086"/>
              <a:gd name="T6" fmla="*/ 548 w 2537"/>
              <a:gd name="T7" fmla="*/ 549 h 3086"/>
              <a:gd name="T8" fmla="*/ 2536 w 2537"/>
              <a:gd name="T9" fmla="*/ 549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7" h="3086">
                <a:moveTo>
                  <a:pt x="2536" y="2538"/>
                </a:moveTo>
                <a:lnTo>
                  <a:pt x="2536" y="2538"/>
                </a:lnTo>
                <a:cubicBezTo>
                  <a:pt x="1987" y="3085"/>
                  <a:pt x="1095" y="3085"/>
                  <a:pt x="548" y="2538"/>
                </a:cubicBezTo>
                <a:cubicBezTo>
                  <a:pt x="0" y="1989"/>
                  <a:pt x="0" y="1097"/>
                  <a:pt x="548" y="549"/>
                </a:cubicBezTo>
                <a:cubicBezTo>
                  <a:pt x="1095" y="0"/>
                  <a:pt x="1987" y="0"/>
                  <a:pt x="2536" y="549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Freeform 410">
            <a:extLst>
              <a:ext uri="{FF2B5EF4-FFF2-40B4-BE49-F238E27FC236}">
                <a16:creationId xmlns:a16="http://schemas.microsoft.com/office/drawing/2014/main" id="{A77AEA87-8ADD-8947-AF3C-4C31CD402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894" y="5044823"/>
            <a:ext cx="1170260" cy="4045338"/>
          </a:xfrm>
          <a:custGeom>
            <a:avLst/>
            <a:gdLst>
              <a:gd name="T0" fmla="*/ 167 w 1070"/>
              <a:gd name="T1" fmla="*/ 0 h 3704"/>
              <a:gd name="T2" fmla="*/ 167 w 1070"/>
              <a:gd name="T3" fmla="*/ 0 h 3704"/>
              <a:gd name="T4" fmla="*/ 0 w 1070"/>
              <a:gd name="T5" fmla="*/ 3703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0" h="3704">
                <a:moveTo>
                  <a:pt x="167" y="0"/>
                </a:moveTo>
                <a:lnTo>
                  <a:pt x="167" y="0"/>
                </a:lnTo>
                <a:cubicBezTo>
                  <a:pt x="1069" y="1079"/>
                  <a:pt x="1007" y="2687"/>
                  <a:pt x="0" y="3703"/>
                </a:cubicBezTo>
              </a:path>
            </a:pathLst>
          </a:cu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Freeform 411">
            <a:extLst>
              <a:ext uri="{FF2B5EF4-FFF2-40B4-BE49-F238E27FC236}">
                <a16:creationId xmlns:a16="http://schemas.microsoft.com/office/drawing/2014/main" id="{5A7E3871-82D1-6C44-8230-A885BBC8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894" y="4852188"/>
            <a:ext cx="375639" cy="390085"/>
          </a:xfrm>
          <a:custGeom>
            <a:avLst/>
            <a:gdLst>
              <a:gd name="T0" fmla="*/ 0 w 345"/>
              <a:gd name="T1" fmla="*/ 0 h 355"/>
              <a:gd name="T2" fmla="*/ 132 w 345"/>
              <a:gd name="T3" fmla="*/ 354 h 355"/>
              <a:gd name="T4" fmla="*/ 176 w 345"/>
              <a:gd name="T5" fmla="*/ 195 h 355"/>
              <a:gd name="T6" fmla="*/ 344 w 345"/>
              <a:gd name="T7" fmla="*/ 160 h 355"/>
              <a:gd name="T8" fmla="*/ 0 w 34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" h="355">
                <a:moveTo>
                  <a:pt x="0" y="0"/>
                </a:moveTo>
                <a:lnTo>
                  <a:pt x="132" y="354"/>
                </a:lnTo>
                <a:lnTo>
                  <a:pt x="176" y="195"/>
                </a:lnTo>
                <a:lnTo>
                  <a:pt x="344" y="16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2">
            <a:extLst>
              <a:ext uri="{FF2B5EF4-FFF2-40B4-BE49-F238E27FC236}">
                <a16:creationId xmlns:a16="http://schemas.microsoft.com/office/drawing/2014/main" id="{34B3D06A-58BF-9640-97C9-F4834DC4D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25" y="9090161"/>
            <a:ext cx="3371115" cy="2773946"/>
          </a:xfrm>
          <a:custGeom>
            <a:avLst/>
            <a:gdLst>
              <a:gd name="T0" fmla="*/ 2538 w 3087"/>
              <a:gd name="T1" fmla="*/ 0 h 2538"/>
              <a:gd name="T2" fmla="*/ 2538 w 3087"/>
              <a:gd name="T3" fmla="*/ 0 h 2538"/>
              <a:gd name="T4" fmla="*/ 2538 w 3087"/>
              <a:gd name="T5" fmla="*/ 1989 h 2538"/>
              <a:gd name="T6" fmla="*/ 549 w 3087"/>
              <a:gd name="T7" fmla="*/ 1989 h 2538"/>
              <a:gd name="T8" fmla="*/ 549 w 3087"/>
              <a:gd name="T9" fmla="*/ 0 h 2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7" h="2538">
                <a:moveTo>
                  <a:pt x="2538" y="0"/>
                </a:moveTo>
                <a:lnTo>
                  <a:pt x="2538" y="0"/>
                </a:lnTo>
                <a:cubicBezTo>
                  <a:pt x="3086" y="548"/>
                  <a:pt x="3086" y="1441"/>
                  <a:pt x="2538" y="1989"/>
                </a:cubicBezTo>
                <a:cubicBezTo>
                  <a:pt x="1989" y="2537"/>
                  <a:pt x="1097" y="2537"/>
                  <a:pt x="549" y="1989"/>
                </a:cubicBezTo>
                <a:cubicBezTo>
                  <a:pt x="0" y="1441"/>
                  <a:pt x="0" y="548"/>
                  <a:pt x="549" y="0"/>
                </a:cubicBezTo>
              </a:path>
            </a:pathLst>
          </a:cu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Freeform 413">
            <a:extLst>
              <a:ext uri="{FF2B5EF4-FFF2-40B4-BE49-F238E27FC236}">
                <a16:creationId xmlns:a16="http://schemas.microsoft.com/office/drawing/2014/main" id="{8FD5EE15-8A87-E848-B242-1C180500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4866" y="3166630"/>
            <a:ext cx="4035706" cy="1170257"/>
          </a:xfrm>
          <a:custGeom>
            <a:avLst/>
            <a:gdLst>
              <a:gd name="T0" fmla="*/ 0 w 3696"/>
              <a:gd name="T1" fmla="*/ 901 h 1070"/>
              <a:gd name="T2" fmla="*/ 0 w 3696"/>
              <a:gd name="T3" fmla="*/ 901 h 1070"/>
              <a:gd name="T4" fmla="*/ 3695 w 3696"/>
              <a:gd name="T5" fmla="*/ 1069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6" h="1070">
                <a:moveTo>
                  <a:pt x="0" y="901"/>
                </a:moveTo>
                <a:lnTo>
                  <a:pt x="0" y="901"/>
                </a:lnTo>
                <a:cubicBezTo>
                  <a:pt x="1078" y="0"/>
                  <a:pt x="2687" y="61"/>
                  <a:pt x="3695" y="1069"/>
                </a:cubicBezTo>
              </a:path>
            </a:pathLst>
          </a:cu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Freeform 414">
            <a:extLst>
              <a:ext uri="{FF2B5EF4-FFF2-40B4-BE49-F238E27FC236}">
                <a16:creationId xmlns:a16="http://schemas.microsoft.com/office/drawing/2014/main" id="{CC3D09D0-3DEA-C643-88F6-133BFC83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2599" y="3956434"/>
            <a:ext cx="390088" cy="375639"/>
          </a:xfrm>
          <a:custGeom>
            <a:avLst/>
            <a:gdLst>
              <a:gd name="T0" fmla="*/ 0 w 355"/>
              <a:gd name="T1" fmla="*/ 345 h 346"/>
              <a:gd name="T2" fmla="*/ 354 w 355"/>
              <a:gd name="T3" fmla="*/ 213 h 346"/>
              <a:gd name="T4" fmla="*/ 195 w 355"/>
              <a:gd name="T5" fmla="*/ 168 h 346"/>
              <a:gd name="T6" fmla="*/ 168 w 355"/>
              <a:gd name="T7" fmla="*/ 0 h 346"/>
              <a:gd name="T8" fmla="*/ 0 w 355"/>
              <a:gd name="T9" fmla="*/ 3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346">
                <a:moveTo>
                  <a:pt x="0" y="345"/>
                </a:moveTo>
                <a:lnTo>
                  <a:pt x="354" y="213"/>
                </a:lnTo>
                <a:lnTo>
                  <a:pt x="195" y="168"/>
                </a:lnTo>
                <a:lnTo>
                  <a:pt x="168" y="0"/>
                </a:lnTo>
                <a:lnTo>
                  <a:pt x="0" y="3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5">
            <a:extLst>
              <a:ext uri="{FF2B5EF4-FFF2-40B4-BE49-F238E27FC236}">
                <a16:creationId xmlns:a16="http://schemas.microsoft.com/office/drawing/2014/main" id="{5829C023-DDFD-A144-87F8-4E1E7ADA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0573" y="1562941"/>
            <a:ext cx="2773946" cy="3371115"/>
          </a:xfrm>
          <a:custGeom>
            <a:avLst/>
            <a:gdLst>
              <a:gd name="T0" fmla="*/ 0 w 2538"/>
              <a:gd name="T1" fmla="*/ 548 h 3086"/>
              <a:gd name="T2" fmla="*/ 0 w 2538"/>
              <a:gd name="T3" fmla="*/ 548 h 3086"/>
              <a:gd name="T4" fmla="*/ 1989 w 2538"/>
              <a:gd name="T5" fmla="*/ 548 h 3086"/>
              <a:gd name="T6" fmla="*/ 1989 w 2538"/>
              <a:gd name="T7" fmla="*/ 2537 h 3086"/>
              <a:gd name="T8" fmla="*/ 0 w 2538"/>
              <a:gd name="T9" fmla="*/ 2537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8" h="3086">
                <a:moveTo>
                  <a:pt x="0" y="548"/>
                </a:moveTo>
                <a:lnTo>
                  <a:pt x="0" y="548"/>
                </a:lnTo>
                <a:cubicBezTo>
                  <a:pt x="548" y="0"/>
                  <a:pt x="1441" y="0"/>
                  <a:pt x="1989" y="548"/>
                </a:cubicBezTo>
                <a:cubicBezTo>
                  <a:pt x="2537" y="1096"/>
                  <a:pt x="2537" y="1989"/>
                  <a:pt x="1989" y="2537"/>
                </a:cubicBezTo>
                <a:cubicBezTo>
                  <a:pt x="1441" y="3085"/>
                  <a:pt x="548" y="3085"/>
                  <a:pt x="0" y="2537"/>
                </a:cubicBezTo>
              </a:path>
            </a:pathLst>
          </a:cu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Freeform 416">
            <a:extLst>
              <a:ext uri="{FF2B5EF4-FFF2-40B4-BE49-F238E27FC236}">
                <a16:creationId xmlns:a16="http://schemas.microsoft.com/office/drawing/2014/main" id="{79830CF4-B75F-5F49-BC2B-25C397FC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116" y="3055863"/>
            <a:ext cx="799436" cy="794622"/>
          </a:xfrm>
          <a:custGeom>
            <a:avLst/>
            <a:gdLst>
              <a:gd name="T0" fmla="*/ 361 w 734"/>
              <a:gd name="T1" fmla="*/ 725 h 726"/>
              <a:gd name="T2" fmla="*/ 361 w 734"/>
              <a:gd name="T3" fmla="*/ 725 h 726"/>
              <a:gd name="T4" fmla="*/ 105 w 734"/>
              <a:gd name="T5" fmla="*/ 619 h 726"/>
              <a:gd name="T6" fmla="*/ 0 w 734"/>
              <a:gd name="T7" fmla="*/ 363 h 726"/>
              <a:gd name="T8" fmla="*/ 105 w 734"/>
              <a:gd name="T9" fmla="*/ 106 h 726"/>
              <a:gd name="T10" fmla="*/ 361 w 734"/>
              <a:gd name="T11" fmla="*/ 0 h 726"/>
              <a:gd name="T12" fmla="*/ 627 w 734"/>
              <a:gd name="T13" fmla="*/ 106 h 726"/>
              <a:gd name="T14" fmla="*/ 733 w 734"/>
              <a:gd name="T15" fmla="*/ 363 h 726"/>
              <a:gd name="T16" fmla="*/ 627 w 734"/>
              <a:gd name="T17" fmla="*/ 619 h 726"/>
              <a:gd name="T18" fmla="*/ 361 w 734"/>
              <a:gd name="T19" fmla="*/ 725 h 726"/>
              <a:gd name="T20" fmla="*/ 361 w 734"/>
              <a:gd name="T21" fmla="*/ 44 h 726"/>
              <a:gd name="T22" fmla="*/ 361 w 734"/>
              <a:gd name="T23" fmla="*/ 44 h 726"/>
              <a:gd name="T24" fmla="*/ 44 w 734"/>
              <a:gd name="T25" fmla="*/ 363 h 726"/>
              <a:gd name="T26" fmla="*/ 361 w 734"/>
              <a:gd name="T27" fmla="*/ 681 h 726"/>
              <a:gd name="T28" fmla="*/ 689 w 734"/>
              <a:gd name="T29" fmla="*/ 363 h 726"/>
              <a:gd name="T30" fmla="*/ 361 w 734"/>
              <a:gd name="T31" fmla="*/ 44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4" h="726">
                <a:moveTo>
                  <a:pt x="361" y="725"/>
                </a:moveTo>
                <a:lnTo>
                  <a:pt x="361" y="725"/>
                </a:lnTo>
                <a:cubicBezTo>
                  <a:pt x="264" y="725"/>
                  <a:pt x="176" y="690"/>
                  <a:pt x="105" y="619"/>
                </a:cubicBezTo>
                <a:cubicBezTo>
                  <a:pt x="35" y="557"/>
                  <a:pt x="0" y="460"/>
                  <a:pt x="0" y="363"/>
                </a:cubicBezTo>
                <a:cubicBezTo>
                  <a:pt x="0" y="265"/>
                  <a:pt x="35" y="177"/>
                  <a:pt x="105" y="106"/>
                </a:cubicBezTo>
                <a:cubicBezTo>
                  <a:pt x="176" y="36"/>
                  <a:pt x="264" y="0"/>
                  <a:pt x="361" y="0"/>
                </a:cubicBezTo>
                <a:cubicBezTo>
                  <a:pt x="459" y="0"/>
                  <a:pt x="556" y="36"/>
                  <a:pt x="627" y="106"/>
                </a:cubicBezTo>
                <a:cubicBezTo>
                  <a:pt x="689" y="177"/>
                  <a:pt x="733" y="265"/>
                  <a:pt x="733" y="363"/>
                </a:cubicBezTo>
                <a:cubicBezTo>
                  <a:pt x="733" y="460"/>
                  <a:pt x="689" y="557"/>
                  <a:pt x="627" y="619"/>
                </a:cubicBezTo>
                <a:cubicBezTo>
                  <a:pt x="556" y="690"/>
                  <a:pt x="459" y="725"/>
                  <a:pt x="361" y="725"/>
                </a:cubicBezTo>
                <a:close/>
                <a:moveTo>
                  <a:pt x="361" y="44"/>
                </a:moveTo>
                <a:lnTo>
                  <a:pt x="361" y="44"/>
                </a:lnTo>
                <a:cubicBezTo>
                  <a:pt x="184" y="44"/>
                  <a:pt x="44" y="186"/>
                  <a:pt x="44" y="363"/>
                </a:cubicBezTo>
                <a:cubicBezTo>
                  <a:pt x="44" y="540"/>
                  <a:pt x="184" y="681"/>
                  <a:pt x="361" y="681"/>
                </a:cubicBezTo>
                <a:cubicBezTo>
                  <a:pt x="538" y="681"/>
                  <a:pt x="689" y="540"/>
                  <a:pt x="689" y="363"/>
                </a:cubicBezTo>
                <a:cubicBezTo>
                  <a:pt x="689" y="186"/>
                  <a:pt x="538" y="44"/>
                  <a:pt x="361" y="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7">
            <a:extLst>
              <a:ext uri="{FF2B5EF4-FFF2-40B4-BE49-F238E27FC236}">
                <a16:creationId xmlns:a16="http://schemas.microsoft.com/office/drawing/2014/main" id="{BAE14C6B-B182-9144-BDAA-C7407CB5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97" y="3152181"/>
            <a:ext cx="573088" cy="134845"/>
          </a:xfrm>
          <a:custGeom>
            <a:avLst/>
            <a:gdLst>
              <a:gd name="T0" fmla="*/ 265 w 523"/>
              <a:gd name="T1" fmla="*/ 124 h 125"/>
              <a:gd name="T2" fmla="*/ 265 w 523"/>
              <a:gd name="T3" fmla="*/ 124 h 125"/>
              <a:gd name="T4" fmla="*/ 256 w 523"/>
              <a:gd name="T5" fmla="*/ 115 h 125"/>
              <a:gd name="T6" fmla="*/ 18 w 523"/>
              <a:gd name="T7" fmla="*/ 44 h 125"/>
              <a:gd name="T8" fmla="*/ 9 w 523"/>
              <a:gd name="T9" fmla="*/ 9 h 125"/>
              <a:gd name="T10" fmla="*/ 44 w 523"/>
              <a:gd name="T11" fmla="*/ 0 h 125"/>
              <a:gd name="T12" fmla="*/ 256 w 523"/>
              <a:gd name="T13" fmla="*/ 70 h 125"/>
              <a:gd name="T14" fmla="*/ 477 w 523"/>
              <a:gd name="T15" fmla="*/ 9 h 125"/>
              <a:gd name="T16" fmla="*/ 513 w 523"/>
              <a:gd name="T17" fmla="*/ 17 h 125"/>
              <a:gd name="T18" fmla="*/ 504 w 523"/>
              <a:gd name="T19" fmla="*/ 44 h 125"/>
              <a:gd name="T20" fmla="*/ 265 w 523"/>
              <a:gd name="T21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3" h="125">
                <a:moveTo>
                  <a:pt x="265" y="124"/>
                </a:moveTo>
                <a:lnTo>
                  <a:pt x="265" y="124"/>
                </a:lnTo>
                <a:lnTo>
                  <a:pt x="256" y="115"/>
                </a:lnTo>
                <a:cubicBezTo>
                  <a:pt x="168" y="115"/>
                  <a:pt x="89" y="88"/>
                  <a:pt x="18" y="44"/>
                </a:cubicBezTo>
                <a:cubicBezTo>
                  <a:pt x="9" y="35"/>
                  <a:pt x="0" y="17"/>
                  <a:pt x="9" y="9"/>
                </a:cubicBezTo>
                <a:cubicBezTo>
                  <a:pt x="18" y="0"/>
                  <a:pt x="27" y="0"/>
                  <a:pt x="44" y="0"/>
                </a:cubicBezTo>
                <a:cubicBezTo>
                  <a:pt x="106" y="53"/>
                  <a:pt x="177" y="70"/>
                  <a:pt x="256" y="70"/>
                </a:cubicBezTo>
                <a:cubicBezTo>
                  <a:pt x="336" y="79"/>
                  <a:pt x="416" y="53"/>
                  <a:pt x="477" y="9"/>
                </a:cubicBezTo>
                <a:cubicBezTo>
                  <a:pt x="486" y="0"/>
                  <a:pt x="504" y="9"/>
                  <a:pt x="513" y="17"/>
                </a:cubicBezTo>
                <a:cubicBezTo>
                  <a:pt x="522" y="26"/>
                  <a:pt x="513" y="35"/>
                  <a:pt x="504" y="44"/>
                </a:cubicBezTo>
                <a:cubicBezTo>
                  <a:pt x="433" y="97"/>
                  <a:pt x="354" y="124"/>
                  <a:pt x="265" y="1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8">
            <a:extLst>
              <a:ext uri="{FF2B5EF4-FFF2-40B4-BE49-F238E27FC236}">
                <a16:creationId xmlns:a16="http://schemas.microsoft.com/office/drawing/2014/main" id="{F1EA1F47-34A6-604C-8A50-4FBCB9BC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97" y="3628955"/>
            <a:ext cx="573088" cy="125213"/>
          </a:xfrm>
          <a:custGeom>
            <a:avLst/>
            <a:gdLst>
              <a:gd name="T0" fmla="*/ 495 w 523"/>
              <a:gd name="T1" fmla="*/ 115 h 116"/>
              <a:gd name="T2" fmla="*/ 495 w 523"/>
              <a:gd name="T3" fmla="*/ 115 h 116"/>
              <a:gd name="T4" fmla="*/ 477 w 523"/>
              <a:gd name="T5" fmla="*/ 115 h 116"/>
              <a:gd name="T6" fmla="*/ 265 w 523"/>
              <a:gd name="T7" fmla="*/ 44 h 116"/>
              <a:gd name="T8" fmla="*/ 44 w 523"/>
              <a:gd name="T9" fmla="*/ 106 h 116"/>
              <a:gd name="T10" fmla="*/ 9 w 523"/>
              <a:gd name="T11" fmla="*/ 106 h 116"/>
              <a:gd name="T12" fmla="*/ 18 w 523"/>
              <a:gd name="T13" fmla="*/ 71 h 116"/>
              <a:gd name="T14" fmla="*/ 265 w 523"/>
              <a:gd name="T15" fmla="*/ 0 h 116"/>
              <a:gd name="T16" fmla="*/ 504 w 523"/>
              <a:gd name="T17" fmla="*/ 79 h 116"/>
              <a:gd name="T18" fmla="*/ 513 w 523"/>
              <a:gd name="T19" fmla="*/ 106 h 116"/>
              <a:gd name="T20" fmla="*/ 495 w 523"/>
              <a:gd name="T2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3" h="116">
                <a:moveTo>
                  <a:pt x="495" y="115"/>
                </a:moveTo>
                <a:lnTo>
                  <a:pt x="495" y="115"/>
                </a:lnTo>
                <a:cubicBezTo>
                  <a:pt x="486" y="115"/>
                  <a:pt x="486" y="115"/>
                  <a:pt x="477" y="115"/>
                </a:cubicBezTo>
                <a:cubicBezTo>
                  <a:pt x="416" y="71"/>
                  <a:pt x="336" y="44"/>
                  <a:pt x="265" y="44"/>
                </a:cubicBezTo>
                <a:cubicBezTo>
                  <a:pt x="186" y="44"/>
                  <a:pt x="106" y="62"/>
                  <a:pt x="44" y="106"/>
                </a:cubicBezTo>
                <a:cubicBezTo>
                  <a:pt x="27" y="115"/>
                  <a:pt x="18" y="115"/>
                  <a:pt x="9" y="106"/>
                </a:cubicBezTo>
                <a:cubicBezTo>
                  <a:pt x="0" y="88"/>
                  <a:pt x="9" y="79"/>
                  <a:pt x="18" y="71"/>
                </a:cubicBezTo>
                <a:cubicBezTo>
                  <a:pt x="89" y="26"/>
                  <a:pt x="177" y="0"/>
                  <a:pt x="265" y="0"/>
                </a:cubicBezTo>
                <a:cubicBezTo>
                  <a:pt x="354" y="0"/>
                  <a:pt x="433" y="26"/>
                  <a:pt x="504" y="79"/>
                </a:cubicBezTo>
                <a:cubicBezTo>
                  <a:pt x="513" y="88"/>
                  <a:pt x="522" y="97"/>
                  <a:pt x="513" y="106"/>
                </a:cubicBezTo>
                <a:cubicBezTo>
                  <a:pt x="504" y="115"/>
                  <a:pt x="495" y="115"/>
                  <a:pt x="495" y="1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9">
            <a:extLst>
              <a:ext uri="{FF2B5EF4-FFF2-40B4-BE49-F238E27FC236}">
                <a16:creationId xmlns:a16="http://schemas.microsoft.com/office/drawing/2014/main" id="{9EB99C95-652D-FE47-9083-8AC3C0115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116" y="3436319"/>
            <a:ext cx="799436" cy="48159"/>
          </a:xfrm>
          <a:custGeom>
            <a:avLst/>
            <a:gdLst>
              <a:gd name="T0" fmla="*/ 706 w 734"/>
              <a:gd name="T1" fmla="*/ 44 h 45"/>
              <a:gd name="T2" fmla="*/ 706 w 734"/>
              <a:gd name="T3" fmla="*/ 44 h 45"/>
              <a:gd name="T4" fmla="*/ 26 w 734"/>
              <a:gd name="T5" fmla="*/ 44 h 45"/>
              <a:gd name="T6" fmla="*/ 0 w 734"/>
              <a:gd name="T7" fmla="*/ 18 h 45"/>
              <a:gd name="T8" fmla="*/ 26 w 734"/>
              <a:gd name="T9" fmla="*/ 0 h 45"/>
              <a:gd name="T10" fmla="*/ 706 w 734"/>
              <a:gd name="T11" fmla="*/ 0 h 45"/>
              <a:gd name="T12" fmla="*/ 733 w 734"/>
              <a:gd name="T13" fmla="*/ 18 h 45"/>
              <a:gd name="T14" fmla="*/ 706 w 73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4" h="45">
                <a:moveTo>
                  <a:pt x="706" y="44"/>
                </a:moveTo>
                <a:lnTo>
                  <a:pt x="706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6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24" y="0"/>
                  <a:pt x="733" y="9"/>
                  <a:pt x="733" y="18"/>
                </a:cubicBezTo>
                <a:cubicBezTo>
                  <a:pt x="733" y="36"/>
                  <a:pt x="724" y="44"/>
                  <a:pt x="706" y="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0">
            <a:extLst>
              <a:ext uri="{FF2B5EF4-FFF2-40B4-BE49-F238E27FC236}">
                <a16:creationId xmlns:a16="http://schemas.microsoft.com/office/drawing/2014/main" id="{CDFC6962-3D18-0D4B-8EBC-1E9EFC1E6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224" y="3046232"/>
            <a:ext cx="269689" cy="799436"/>
          </a:xfrm>
          <a:custGeom>
            <a:avLst/>
            <a:gdLst>
              <a:gd name="T0" fmla="*/ 213 w 249"/>
              <a:gd name="T1" fmla="*/ 733 h 734"/>
              <a:gd name="T2" fmla="*/ 213 w 249"/>
              <a:gd name="T3" fmla="*/ 733 h 734"/>
              <a:gd name="T4" fmla="*/ 195 w 249"/>
              <a:gd name="T5" fmla="*/ 733 h 734"/>
              <a:gd name="T6" fmla="*/ 9 w 249"/>
              <a:gd name="T7" fmla="*/ 371 h 734"/>
              <a:gd name="T8" fmla="*/ 213 w 249"/>
              <a:gd name="T9" fmla="*/ 8 h 734"/>
              <a:gd name="T10" fmla="*/ 239 w 249"/>
              <a:gd name="T11" fmla="*/ 17 h 734"/>
              <a:gd name="T12" fmla="*/ 239 w 249"/>
              <a:gd name="T13" fmla="*/ 44 h 734"/>
              <a:gd name="T14" fmla="*/ 54 w 249"/>
              <a:gd name="T15" fmla="*/ 371 h 734"/>
              <a:gd name="T16" fmla="*/ 221 w 249"/>
              <a:gd name="T17" fmla="*/ 698 h 734"/>
              <a:gd name="T18" fmla="*/ 230 w 249"/>
              <a:gd name="T19" fmla="*/ 733 h 734"/>
              <a:gd name="T20" fmla="*/ 213 w 249"/>
              <a:gd name="T21" fmla="*/ 733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" h="734">
                <a:moveTo>
                  <a:pt x="213" y="733"/>
                </a:moveTo>
                <a:lnTo>
                  <a:pt x="213" y="733"/>
                </a:lnTo>
                <a:cubicBezTo>
                  <a:pt x="204" y="733"/>
                  <a:pt x="204" y="733"/>
                  <a:pt x="195" y="733"/>
                </a:cubicBezTo>
                <a:cubicBezTo>
                  <a:pt x="71" y="627"/>
                  <a:pt x="0" y="495"/>
                  <a:pt x="9" y="371"/>
                </a:cubicBezTo>
                <a:cubicBezTo>
                  <a:pt x="9" y="238"/>
                  <a:pt x="80" y="114"/>
                  <a:pt x="213" y="8"/>
                </a:cubicBezTo>
                <a:cubicBezTo>
                  <a:pt x="221" y="0"/>
                  <a:pt x="230" y="8"/>
                  <a:pt x="239" y="17"/>
                </a:cubicBezTo>
                <a:cubicBezTo>
                  <a:pt x="248" y="26"/>
                  <a:pt x="248" y="35"/>
                  <a:pt x="239" y="44"/>
                </a:cubicBezTo>
                <a:cubicBezTo>
                  <a:pt x="124" y="141"/>
                  <a:pt x="54" y="256"/>
                  <a:pt x="54" y="371"/>
                </a:cubicBezTo>
                <a:cubicBezTo>
                  <a:pt x="54" y="486"/>
                  <a:pt x="106" y="601"/>
                  <a:pt x="221" y="698"/>
                </a:cubicBezTo>
                <a:cubicBezTo>
                  <a:pt x="230" y="707"/>
                  <a:pt x="239" y="724"/>
                  <a:pt x="230" y="733"/>
                </a:cubicBezTo>
                <a:cubicBezTo>
                  <a:pt x="221" y="733"/>
                  <a:pt x="213" y="733"/>
                  <a:pt x="213" y="7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1">
            <a:extLst>
              <a:ext uri="{FF2B5EF4-FFF2-40B4-BE49-F238E27FC236}">
                <a16:creationId xmlns:a16="http://schemas.microsoft.com/office/drawing/2014/main" id="{F1C4F5A0-BDA4-A34F-8530-88AEF091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754" y="3046232"/>
            <a:ext cx="260057" cy="799436"/>
          </a:xfrm>
          <a:custGeom>
            <a:avLst/>
            <a:gdLst>
              <a:gd name="T0" fmla="*/ 17 w 239"/>
              <a:gd name="T1" fmla="*/ 733 h 734"/>
              <a:gd name="T2" fmla="*/ 17 w 239"/>
              <a:gd name="T3" fmla="*/ 733 h 734"/>
              <a:gd name="T4" fmla="*/ 0 w 239"/>
              <a:gd name="T5" fmla="*/ 733 h 734"/>
              <a:gd name="T6" fmla="*/ 9 w 239"/>
              <a:gd name="T7" fmla="*/ 698 h 734"/>
              <a:gd name="T8" fmla="*/ 194 w 239"/>
              <a:gd name="T9" fmla="*/ 371 h 734"/>
              <a:gd name="T10" fmla="*/ 17 w 239"/>
              <a:gd name="T11" fmla="*/ 44 h 734"/>
              <a:gd name="T12" fmla="*/ 17 w 239"/>
              <a:gd name="T13" fmla="*/ 17 h 734"/>
              <a:gd name="T14" fmla="*/ 53 w 239"/>
              <a:gd name="T15" fmla="*/ 8 h 734"/>
              <a:gd name="T16" fmla="*/ 238 w 239"/>
              <a:gd name="T17" fmla="*/ 379 h 734"/>
              <a:gd name="T18" fmla="*/ 35 w 239"/>
              <a:gd name="T19" fmla="*/ 733 h 734"/>
              <a:gd name="T20" fmla="*/ 17 w 239"/>
              <a:gd name="T21" fmla="*/ 733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734">
                <a:moveTo>
                  <a:pt x="17" y="733"/>
                </a:moveTo>
                <a:lnTo>
                  <a:pt x="17" y="733"/>
                </a:lnTo>
                <a:cubicBezTo>
                  <a:pt x="17" y="733"/>
                  <a:pt x="9" y="733"/>
                  <a:pt x="0" y="733"/>
                </a:cubicBezTo>
                <a:cubicBezTo>
                  <a:pt x="0" y="716"/>
                  <a:pt x="0" y="707"/>
                  <a:pt x="9" y="698"/>
                </a:cubicBezTo>
                <a:cubicBezTo>
                  <a:pt x="123" y="601"/>
                  <a:pt x="185" y="495"/>
                  <a:pt x="194" y="371"/>
                </a:cubicBezTo>
                <a:cubicBezTo>
                  <a:pt x="194" y="256"/>
                  <a:pt x="132" y="141"/>
                  <a:pt x="17" y="44"/>
                </a:cubicBezTo>
                <a:cubicBezTo>
                  <a:pt x="9" y="35"/>
                  <a:pt x="9" y="26"/>
                  <a:pt x="17" y="17"/>
                </a:cubicBezTo>
                <a:cubicBezTo>
                  <a:pt x="26" y="8"/>
                  <a:pt x="44" y="0"/>
                  <a:pt x="53" y="8"/>
                </a:cubicBezTo>
                <a:cubicBezTo>
                  <a:pt x="177" y="123"/>
                  <a:pt x="238" y="247"/>
                  <a:pt x="238" y="379"/>
                </a:cubicBezTo>
                <a:cubicBezTo>
                  <a:pt x="229" y="503"/>
                  <a:pt x="167" y="627"/>
                  <a:pt x="35" y="733"/>
                </a:cubicBezTo>
                <a:cubicBezTo>
                  <a:pt x="35" y="733"/>
                  <a:pt x="26" y="733"/>
                  <a:pt x="17" y="7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2">
            <a:extLst>
              <a:ext uri="{FF2B5EF4-FFF2-40B4-BE49-F238E27FC236}">
                <a16:creationId xmlns:a16="http://schemas.microsoft.com/office/drawing/2014/main" id="{F4FED81C-F3E9-A249-8B7A-9C080A5D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808" y="10241155"/>
            <a:ext cx="173372" cy="534564"/>
          </a:xfrm>
          <a:custGeom>
            <a:avLst/>
            <a:gdLst>
              <a:gd name="T0" fmla="*/ 80 w 160"/>
              <a:gd name="T1" fmla="*/ 487 h 488"/>
              <a:gd name="T2" fmla="*/ 80 w 160"/>
              <a:gd name="T3" fmla="*/ 487 h 488"/>
              <a:gd name="T4" fmla="*/ 9 w 160"/>
              <a:gd name="T5" fmla="*/ 451 h 488"/>
              <a:gd name="T6" fmla="*/ 0 w 160"/>
              <a:gd name="T7" fmla="*/ 416 h 488"/>
              <a:gd name="T8" fmla="*/ 45 w 160"/>
              <a:gd name="T9" fmla="*/ 416 h 488"/>
              <a:gd name="T10" fmla="*/ 45 w 160"/>
              <a:gd name="T11" fmla="*/ 407 h 488"/>
              <a:gd name="T12" fmla="*/ 53 w 160"/>
              <a:gd name="T13" fmla="*/ 433 h 488"/>
              <a:gd name="T14" fmla="*/ 80 w 160"/>
              <a:gd name="T15" fmla="*/ 442 h 488"/>
              <a:gd name="T16" fmla="*/ 115 w 160"/>
              <a:gd name="T17" fmla="*/ 433 h 488"/>
              <a:gd name="T18" fmla="*/ 115 w 160"/>
              <a:gd name="T19" fmla="*/ 416 h 488"/>
              <a:gd name="T20" fmla="*/ 115 w 160"/>
              <a:gd name="T21" fmla="*/ 27 h 488"/>
              <a:gd name="T22" fmla="*/ 142 w 160"/>
              <a:gd name="T23" fmla="*/ 0 h 488"/>
              <a:gd name="T24" fmla="*/ 142 w 160"/>
              <a:gd name="T25" fmla="*/ 0 h 488"/>
              <a:gd name="T26" fmla="*/ 159 w 160"/>
              <a:gd name="T27" fmla="*/ 27 h 488"/>
              <a:gd name="T28" fmla="*/ 159 w 160"/>
              <a:gd name="T29" fmla="*/ 416 h 488"/>
              <a:gd name="T30" fmla="*/ 151 w 160"/>
              <a:gd name="T31" fmla="*/ 451 h 488"/>
              <a:gd name="T32" fmla="*/ 80 w 160"/>
              <a:gd name="T33" fmla="*/ 48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" h="488">
                <a:moveTo>
                  <a:pt x="80" y="487"/>
                </a:moveTo>
                <a:lnTo>
                  <a:pt x="80" y="487"/>
                </a:lnTo>
                <a:cubicBezTo>
                  <a:pt x="53" y="487"/>
                  <a:pt x="27" y="477"/>
                  <a:pt x="9" y="451"/>
                </a:cubicBezTo>
                <a:cubicBezTo>
                  <a:pt x="0" y="433"/>
                  <a:pt x="0" y="416"/>
                  <a:pt x="0" y="416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45" y="407"/>
                  <a:pt x="45" y="407"/>
                  <a:pt x="45" y="407"/>
                </a:cubicBezTo>
                <a:cubicBezTo>
                  <a:pt x="45" y="416"/>
                  <a:pt x="45" y="425"/>
                  <a:pt x="53" y="433"/>
                </a:cubicBezTo>
                <a:cubicBezTo>
                  <a:pt x="53" y="433"/>
                  <a:pt x="62" y="442"/>
                  <a:pt x="80" y="442"/>
                </a:cubicBezTo>
                <a:cubicBezTo>
                  <a:pt x="107" y="442"/>
                  <a:pt x="107" y="433"/>
                  <a:pt x="115" y="433"/>
                </a:cubicBezTo>
                <a:cubicBezTo>
                  <a:pt x="115" y="425"/>
                  <a:pt x="115" y="416"/>
                  <a:pt x="115" y="416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9"/>
                  <a:pt x="133" y="0"/>
                  <a:pt x="142" y="0"/>
                </a:cubicBezTo>
                <a:lnTo>
                  <a:pt x="142" y="0"/>
                </a:lnTo>
                <a:cubicBezTo>
                  <a:pt x="151" y="0"/>
                  <a:pt x="159" y="9"/>
                  <a:pt x="159" y="27"/>
                </a:cubicBezTo>
                <a:cubicBezTo>
                  <a:pt x="159" y="416"/>
                  <a:pt x="159" y="416"/>
                  <a:pt x="159" y="416"/>
                </a:cubicBezTo>
                <a:cubicBezTo>
                  <a:pt x="159" y="416"/>
                  <a:pt x="159" y="433"/>
                  <a:pt x="151" y="451"/>
                </a:cubicBezTo>
                <a:cubicBezTo>
                  <a:pt x="142" y="477"/>
                  <a:pt x="115" y="487"/>
                  <a:pt x="80" y="4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3">
            <a:extLst>
              <a:ext uri="{FF2B5EF4-FFF2-40B4-BE49-F238E27FC236}">
                <a16:creationId xmlns:a16="http://schemas.microsoft.com/office/drawing/2014/main" id="{F18B7955-E38A-BD46-BF3E-469637D8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170" y="10053337"/>
            <a:ext cx="1064308" cy="269689"/>
          </a:xfrm>
          <a:custGeom>
            <a:avLst/>
            <a:gdLst>
              <a:gd name="T0" fmla="*/ 778 w 973"/>
              <a:gd name="T1" fmla="*/ 239 h 249"/>
              <a:gd name="T2" fmla="*/ 778 w 973"/>
              <a:gd name="T3" fmla="*/ 239 h 249"/>
              <a:gd name="T4" fmla="*/ 769 w 973"/>
              <a:gd name="T5" fmla="*/ 239 h 249"/>
              <a:gd name="T6" fmla="*/ 486 w 973"/>
              <a:gd name="T7" fmla="*/ 204 h 249"/>
              <a:gd name="T8" fmla="*/ 486 w 973"/>
              <a:gd name="T9" fmla="*/ 204 h 249"/>
              <a:gd name="T10" fmla="*/ 203 w 973"/>
              <a:gd name="T11" fmla="*/ 239 h 249"/>
              <a:gd name="T12" fmla="*/ 159 w 973"/>
              <a:gd name="T13" fmla="*/ 221 h 249"/>
              <a:gd name="T14" fmla="*/ 132 w 973"/>
              <a:gd name="T15" fmla="*/ 204 h 249"/>
              <a:gd name="T16" fmla="*/ 132 w 973"/>
              <a:gd name="T17" fmla="*/ 204 h 249"/>
              <a:gd name="T18" fmla="*/ 26 w 973"/>
              <a:gd name="T19" fmla="*/ 204 h 249"/>
              <a:gd name="T20" fmla="*/ 0 w 973"/>
              <a:gd name="T21" fmla="*/ 186 h 249"/>
              <a:gd name="T22" fmla="*/ 8 w 973"/>
              <a:gd name="T23" fmla="*/ 160 h 249"/>
              <a:gd name="T24" fmla="*/ 159 w 973"/>
              <a:gd name="T25" fmla="*/ 80 h 249"/>
              <a:gd name="T26" fmla="*/ 486 w 973"/>
              <a:gd name="T27" fmla="*/ 0 h 249"/>
              <a:gd name="T28" fmla="*/ 813 w 973"/>
              <a:gd name="T29" fmla="*/ 80 h 249"/>
              <a:gd name="T30" fmla="*/ 954 w 973"/>
              <a:gd name="T31" fmla="*/ 160 h 249"/>
              <a:gd name="T32" fmla="*/ 963 w 973"/>
              <a:gd name="T33" fmla="*/ 186 h 249"/>
              <a:gd name="T34" fmla="*/ 946 w 973"/>
              <a:gd name="T35" fmla="*/ 204 h 249"/>
              <a:gd name="T36" fmla="*/ 840 w 973"/>
              <a:gd name="T37" fmla="*/ 204 h 249"/>
              <a:gd name="T38" fmla="*/ 840 w 973"/>
              <a:gd name="T39" fmla="*/ 204 h 249"/>
              <a:gd name="T40" fmla="*/ 813 w 973"/>
              <a:gd name="T41" fmla="*/ 221 h 249"/>
              <a:gd name="T42" fmla="*/ 778 w 973"/>
              <a:gd name="T43" fmla="*/ 239 h 249"/>
              <a:gd name="T44" fmla="*/ 486 w 973"/>
              <a:gd name="T45" fmla="*/ 160 h 249"/>
              <a:gd name="T46" fmla="*/ 486 w 973"/>
              <a:gd name="T47" fmla="*/ 160 h 249"/>
              <a:gd name="T48" fmla="*/ 778 w 973"/>
              <a:gd name="T49" fmla="*/ 195 h 249"/>
              <a:gd name="T50" fmla="*/ 786 w 973"/>
              <a:gd name="T51" fmla="*/ 195 h 249"/>
              <a:gd name="T52" fmla="*/ 804 w 973"/>
              <a:gd name="T53" fmla="*/ 168 h 249"/>
              <a:gd name="T54" fmla="*/ 840 w 973"/>
              <a:gd name="T55" fmla="*/ 160 h 249"/>
              <a:gd name="T56" fmla="*/ 866 w 973"/>
              <a:gd name="T57" fmla="*/ 160 h 249"/>
              <a:gd name="T58" fmla="*/ 795 w 973"/>
              <a:gd name="T59" fmla="*/ 124 h 249"/>
              <a:gd name="T60" fmla="*/ 486 w 973"/>
              <a:gd name="T61" fmla="*/ 44 h 249"/>
              <a:gd name="T62" fmla="*/ 106 w 973"/>
              <a:gd name="T63" fmla="*/ 160 h 249"/>
              <a:gd name="T64" fmla="*/ 132 w 973"/>
              <a:gd name="T65" fmla="*/ 160 h 249"/>
              <a:gd name="T66" fmla="*/ 168 w 973"/>
              <a:gd name="T67" fmla="*/ 168 h 249"/>
              <a:gd name="T68" fmla="*/ 185 w 973"/>
              <a:gd name="T69" fmla="*/ 195 h 249"/>
              <a:gd name="T70" fmla="*/ 194 w 973"/>
              <a:gd name="T71" fmla="*/ 195 h 249"/>
              <a:gd name="T72" fmla="*/ 486 w 973"/>
              <a:gd name="T73" fmla="*/ 16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3" h="249">
                <a:moveTo>
                  <a:pt x="778" y="239"/>
                </a:moveTo>
                <a:lnTo>
                  <a:pt x="778" y="239"/>
                </a:lnTo>
                <a:lnTo>
                  <a:pt x="769" y="239"/>
                </a:lnTo>
                <a:cubicBezTo>
                  <a:pt x="725" y="230"/>
                  <a:pt x="574" y="204"/>
                  <a:pt x="486" y="204"/>
                </a:cubicBezTo>
                <a:lnTo>
                  <a:pt x="486" y="204"/>
                </a:lnTo>
                <a:cubicBezTo>
                  <a:pt x="389" y="204"/>
                  <a:pt x="247" y="230"/>
                  <a:pt x="203" y="239"/>
                </a:cubicBezTo>
                <a:cubicBezTo>
                  <a:pt x="185" y="248"/>
                  <a:pt x="168" y="239"/>
                  <a:pt x="159" y="221"/>
                </a:cubicBezTo>
                <a:cubicBezTo>
                  <a:pt x="132" y="204"/>
                  <a:pt x="132" y="204"/>
                  <a:pt x="132" y="204"/>
                </a:cubicBezTo>
                <a:lnTo>
                  <a:pt x="132" y="204"/>
                </a:lnTo>
                <a:cubicBezTo>
                  <a:pt x="26" y="204"/>
                  <a:pt x="26" y="204"/>
                  <a:pt x="26" y="204"/>
                </a:cubicBezTo>
                <a:cubicBezTo>
                  <a:pt x="17" y="204"/>
                  <a:pt x="8" y="195"/>
                  <a:pt x="0" y="186"/>
                </a:cubicBezTo>
                <a:cubicBezTo>
                  <a:pt x="0" y="177"/>
                  <a:pt x="8" y="168"/>
                  <a:pt x="8" y="160"/>
                </a:cubicBezTo>
                <a:cubicBezTo>
                  <a:pt x="17" y="160"/>
                  <a:pt x="70" y="124"/>
                  <a:pt x="159" y="80"/>
                </a:cubicBezTo>
                <a:cubicBezTo>
                  <a:pt x="238" y="44"/>
                  <a:pt x="362" y="0"/>
                  <a:pt x="486" y="0"/>
                </a:cubicBezTo>
                <a:cubicBezTo>
                  <a:pt x="610" y="0"/>
                  <a:pt x="733" y="44"/>
                  <a:pt x="813" y="80"/>
                </a:cubicBezTo>
                <a:cubicBezTo>
                  <a:pt x="901" y="124"/>
                  <a:pt x="954" y="160"/>
                  <a:pt x="954" y="160"/>
                </a:cubicBezTo>
                <a:cubicBezTo>
                  <a:pt x="963" y="168"/>
                  <a:pt x="972" y="177"/>
                  <a:pt x="963" y="186"/>
                </a:cubicBezTo>
                <a:cubicBezTo>
                  <a:pt x="963" y="195"/>
                  <a:pt x="954" y="204"/>
                  <a:pt x="946" y="204"/>
                </a:cubicBezTo>
                <a:cubicBezTo>
                  <a:pt x="840" y="204"/>
                  <a:pt x="840" y="204"/>
                  <a:pt x="840" y="204"/>
                </a:cubicBezTo>
                <a:lnTo>
                  <a:pt x="840" y="204"/>
                </a:lnTo>
                <a:cubicBezTo>
                  <a:pt x="813" y="221"/>
                  <a:pt x="813" y="221"/>
                  <a:pt x="813" y="221"/>
                </a:cubicBezTo>
                <a:cubicBezTo>
                  <a:pt x="804" y="239"/>
                  <a:pt x="795" y="239"/>
                  <a:pt x="778" y="239"/>
                </a:cubicBezTo>
                <a:close/>
                <a:moveTo>
                  <a:pt x="486" y="160"/>
                </a:moveTo>
                <a:lnTo>
                  <a:pt x="486" y="160"/>
                </a:lnTo>
                <a:cubicBezTo>
                  <a:pt x="583" y="160"/>
                  <a:pt x="725" y="186"/>
                  <a:pt x="778" y="195"/>
                </a:cubicBezTo>
                <a:cubicBezTo>
                  <a:pt x="778" y="195"/>
                  <a:pt x="778" y="195"/>
                  <a:pt x="786" y="195"/>
                </a:cubicBezTo>
                <a:cubicBezTo>
                  <a:pt x="804" y="168"/>
                  <a:pt x="804" y="168"/>
                  <a:pt x="804" y="168"/>
                </a:cubicBezTo>
                <a:cubicBezTo>
                  <a:pt x="813" y="160"/>
                  <a:pt x="831" y="160"/>
                  <a:pt x="840" y="160"/>
                </a:cubicBezTo>
                <a:cubicBezTo>
                  <a:pt x="866" y="160"/>
                  <a:pt x="866" y="160"/>
                  <a:pt x="866" y="160"/>
                </a:cubicBezTo>
                <a:cubicBezTo>
                  <a:pt x="848" y="142"/>
                  <a:pt x="822" y="133"/>
                  <a:pt x="795" y="124"/>
                </a:cubicBezTo>
                <a:cubicBezTo>
                  <a:pt x="716" y="89"/>
                  <a:pt x="601" y="44"/>
                  <a:pt x="486" y="44"/>
                </a:cubicBezTo>
                <a:cubicBezTo>
                  <a:pt x="336" y="44"/>
                  <a:pt x="194" y="115"/>
                  <a:pt x="106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41" y="160"/>
                  <a:pt x="159" y="160"/>
                  <a:pt x="168" y="168"/>
                </a:cubicBezTo>
                <a:cubicBezTo>
                  <a:pt x="185" y="195"/>
                  <a:pt x="185" y="195"/>
                  <a:pt x="185" y="195"/>
                </a:cubicBezTo>
                <a:lnTo>
                  <a:pt x="194" y="195"/>
                </a:lnTo>
                <a:cubicBezTo>
                  <a:pt x="247" y="186"/>
                  <a:pt x="389" y="160"/>
                  <a:pt x="486" y="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4">
            <a:extLst>
              <a:ext uri="{FF2B5EF4-FFF2-40B4-BE49-F238E27FC236}">
                <a16:creationId xmlns:a16="http://schemas.microsoft.com/office/drawing/2014/main" id="{B066F3BC-71C5-9E41-A5FE-16015821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3021" y="10029256"/>
            <a:ext cx="48159" cy="77054"/>
          </a:xfrm>
          <a:custGeom>
            <a:avLst/>
            <a:gdLst>
              <a:gd name="T0" fmla="*/ 27 w 45"/>
              <a:gd name="T1" fmla="*/ 70 h 71"/>
              <a:gd name="T2" fmla="*/ 27 w 45"/>
              <a:gd name="T3" fmla="*/ 70 h 71"/>
              <a:gd name="T4" fmla="*/ 27 w 45"/>
              <a:gd name="T5" fmla="*/ 70 h 71"/>
              <a:gd name="T6" fmla="*/ 0 w 45"/>
              <a:gd name="T7" fmla="*/ 53 h 71"/>
              <a:gd name="T8" fmla="*/ 0 w 45"/>
              <a:gd name="T9" fmla="*/ 17 h 71"/>
              <a:gd name="T10" fmla="*/ 27 w 45"/>
              <a:gd name="T11" fmla="*/ 0 h 71"/>
              <a:gd name="T12" fmla="*/ 27 w 45"/>
              <a:gd name="T13" fmla="*/ 0 h 71"/>
              <a:gd name="T14" fmla="*/ 44 w 45"/>
              <a:gd name="T15" fmla="*/ 17 h 71"/>
              <a:gd name="T16" fmla="*/ 44 w 45"/>
              <a:gd name="T17" fmla="*/ 53 h 71"/>
              <a:gd name="T18" fmla="*/ 27 w 45"/>
              <a:gd name="T1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71">
                <a:moveTo>
                  <a:pt x="27" y="70"/>
                </a:moveTo>
                <a:lnTo>
                  <a:pt x="27" y="70"/>
                </a:lnTo>
                <a:lnTo>
                  <a:pt x="27" y="70"/>
                </a:lnTo>
                <a:cubicBezTo>
                  <a:pt x="18" y="70"/>
                  <a:pt x="0" y="62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4" y="9"/>
                  <a:pt x="44" y="17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62"/>
                  <a:pt x="36" y="70"/>
                  <a:pt x="27" y="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5">
            <a:extLst>
              <a:ext uri="{FF2B5EF4-FFF2-40B4-BE49-F238E27FC236}">
                <a16:creationId xmlns:a16="http://schemas.microsoft.com/office/drawing/2014/main" id="{5AFC0EEE-68C9-BB40-942F-25E0E7C3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096" y="9581381"/>
            <a:ext cx="356375" cy="900568"/>
          </a:xfrm>
          <a:custGeom>
            <a:avLst/>
            <a:gdLst>
              <a:gd name="T0" fmla="*/ 266 w 328"/>
              <a:gd name="T1" fmla="*/ 822 h 823"/>
              <a:gd name="T2" fmla="*/ 266 w 328"/>
              <a:gd name="T3" fmla="*/ 822 h 823"/>
              <a:gd name="T4" fmla="*/ 54 w 328"/>
              <a:gd name="T5" fmla="*/ 822 h 823"/>
              <a:gd name="T6" fmla="*/ 36 w 328"/>
              <a:gd name="T7" fmla="*/ 805 h 823"/>
              <a:gd name="T8" fmla="*/ 9 w 328"/>
              <a:gd name="T9" fmla="*/ 557 h 823"/>
              <a:gd name="T10" fmla="*/ 124 w 328"/>
              <a:gd name="T11" fmla="*/ 44 h 823"/>
              <a:gd name="T12" fmla="*/ 142 w 328"/>
              <a:gd name="T13" fmla="*/ 9 h 823"/>
              <a:gd name="T14" fmla="*/ 160 w 328"/>
              <a:gd name="T15" fmla="*/ 0 h 823"/>
              <a:gd name="T16" fmla="*/ 160 w 328"/>
              <a:gd name="T17" fmla="*/ 0 h 823"/>
              <a:gd name="T18" fmla="*/ 177 w 328"/>
              <a:gd name="T19" fmla="*/ 9 h 823"/>
              <a:gd name="T20" fmla="*/ 186 w 328"/>
              <a:gd name="T21" fmla="*/ 18 h 823"/>
              <a:gd name="T22" fmla="*/ 310 w 328"/>
              <a:gd name="T23" fmla="*/ 583 h 823"/>
              <a:gd name="T24" fmla="*/ 283 w 328"/>
              <a:gd name="T25" fmla="*/ 583 h 823"/>
              <a:gd name="T26" fmla="*/ 310 w 328"/>
              <a:gd name="T27" fmla="*/ 583 h 823"/>
              <a:gd name="T28" fmla="*/ 283 w 328"/>
              <a:gd name="T29" fmla="*/ 805 h 823"/>
              <a:gd name="T30" fmla="*/ 266 w 328"/>
              <a:gd name="T31" fmla="*/ 822 h 823"/>
              <a:gd name="T32" fmla="*/ 71 w 328"/>
              <a:gd name="T33" fmla="*/ 778 h 823"/>
              <a:gd name="T34" fmla="*/ 71 w 328"/>
              <a:gd name="T35" fmla="*/ 778 h 823"/>
              <a:gd name="T36" fmla="*/ 248 w 328"/>
              <a:gd name="T37" fmla="*/ 778 h 823"/>
              <a:gd name="T38" fmla="*/ 266 w 328"/>
              <a:gd name="T39" fmla="*/ 583 h 823"/>
              <a:gd name="T40" fmla="*/ 160 w 328"/>
              <a:gd name="T41" fmla="*/ 62 h 823"/>
              <a:gd name="T42" fmla="*/ 54 w 328"/>
              <a:gd name="T43" fmla="*/ 557 h 823"/>
              <a:gd name="T44" fmla="*/ 71 w 328"/>
              <a:gd name="T45" fmla="*/ 778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8" h="823">
                <a:moveTo>
                  <a:pt x="266" y="822"/>
                </a:moveTo>
                <a:lnTo>
                  <a:pt x="266" y="822"/>
                </a:lnTo>
                <a:cubicBezTo>
                  <a:pt x="54" y="822"/>
                  <a:pt x="54" y="822"/>
                  <a:pt x="54" y="822"/>
                </a:cubicBezTo>
                <a:cubicBezTo>
                  <a:pt x="45" y="822"/>
                  <a:pt x="36" y="813"/>
                  <a:pt x="36" y="805"/>
                </a:cubicBezTo>
                <a:cubicBezTo>
                  <a:pt x="9" y="557"/>
                  <a:pt x="9" y="557"/>
                  <a:pt x="9" y="557"/>
                </a:cubicBezTo>
                <a:cubicBezTo>
                  <a:pt x="0" y="389"/>
                  <a:pt x="36" y="212"/>
                  <a:pt x="124" y="44"/>
                </a:cubicBezTo>
                <a:cubicBezTo>
                  <a:pt x="142" y="9"/>
                  <a:pt x="142" y="9"/>
                  <a:pt x="142" y="9"/>
                </a:cubicBezTo>
                <a:cubicBezTo>
                  <a:pt x="142" y="0"/>
                  <a:pt x="151" y="0"/>
                  <a:pt x="160" y="0"/>
                </a:cubicBezTo>
                <a:lnTo>
                  <a:pt x="160" y="0"/>
                </a:lnTo>
                <a:cubicBezTo>
                  <a:pt x="169" y="0"/>
                  <a:pt x="177" y="0"/>
                  <a:pt x="177" y="9"/>
                </a:cubicBezTo>
                <a:cubicBezTo>
                  <a:pt x="186" y="18"/>
                  <a:pt x="186" y="18"/>
                  <a:pt x="186" y="18"/>
                </a:cubicBezTo>
                <a:cubicBezTo>
                  <a:pt x="283" y="194"/>
                  <a:pt x="327" y="389"/>
                  <a:pt x="310" y="583"/>
                </a:cubicBezTo>
                <a:cubicBezTo>
                  <a:pt x="283" y="583"/>
                  <a:pt x="283" y="583"/>
                  <a:pt x="283" y="583"/>
                </a:cubicBezTo>
                <a:cubicBezTo>
                  <a:pt x="310" y="583"/>
                  <a:pt x="310" y="583"/>
                  <a:pt x="310" y="583"/>
                </a:cubicBezTo>
                <a:cubicBezTo>
                  <a:pt x="283" y="805"/>
                  <a:pt x="283" y="805"/>
                  <a:pt x="283" y="805"/>
                </a:cubicBezTo>
                <a:cubicBezTo>
                  <a:pt x="283" y="813"/>
                  <a:pt x="275" y="822"/>
                  <a:pt x="266" y="822"/>
                </a:cubicBezTo>
                <a:close/>
                <a:moveTo>
                  <a:pt x="71" y="778"/>
                </a:moveTo>
                <a:lnTo>
                  <a:pt x="71" y="778"/>
                </a:lnTo>
                <a:cubicBezTo>
                  <a:pt x="248" y="778"/>
                  <a:pt x="248" y="778"/>
                  <a:pt x="248" y="778"/>
                </a:cubicBezTo>
                <a:cubicBezTo>
                  <a:pt x="266" y="583"/>
                  <a:pt x="266" y="583"/>
                  <a:pt x="266" y="583"/>
                </a:cubicBezTo>
                <a:cubicBezTo>
                  <a:pt x="283" y="407"/>
                  <a:pt x="248" y="230"/>
                  <a:pt x="160" y="62"/>
                </a:cubicBezTo>
                <a:cubicBezTo>
                  <a:pt x="80" y="230"/>
                  <a:pt x="45" y="389"/>
                  <a:pt x="54" y="557"/>
                </a:cubicBezTo>
                <a:lnTo>
                  <a:pt x="71" y="7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6">
            <a:extLst>
              <a:ext uri="{FF2B5EF4-FFF2-40B4-BE49-F238E27FC236}">
                <a16:creationId xmlns:a16="http://schemas.microsoft.com/office/drawing/2014/main" id="{57F0BA2F-07DD-0445-85F1-B608DEA7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0154" y="10241155"/>
            <a:ext cx="183003" cy="399719"/>
          </a:xfrm>
          <a:custGeom>
            <a:avLst/>
            <a:gdLst>
              <a:gd name="T0" fmla="*/ 142 w 169"/>
              <a:gd name="T1" fmla="*/ 363 h 364"/>
              <a:gd name="T2" fmla="*/ 142 w 169"/>
              <a:gd name="T3" fmla="*/ 363 h 364"/>
              <a:gd name="T4" fmla="*/ 124 w 169"/>
              <a:gd name="T5" fmla="*/ 354 h 364"/>
              <a:gd name="T6" fmla="*/ 9 w 169"/>
              <a:gd name="T7" fmla="*/ 204 h 364"/>
              <a:gd name="T8" fmla="*/ 9 w 169"/>
              <a:gd name="T9" fmla="*/ 168 h 364"/>
              <a:gd name="T10" fmla="*/ 44 w 169"/>
              <a:gd name="T11" fmla="*/ 177 h 364"/>
              <a:gd name="T12" fmla="*/ 124 w 169"/>
              <a:gd name="T13" fmla="*/ 274 h 364"/>
              <a:gd name="T14" fmla="*/ 124 w 169"/>
              <a:gd name="T15" fmla="*/ 230 h 364"/>
              <a:gd name="T16" fmla="*/ 18 w 169"/>
              <a:gd name="T17" fmla="*/ 36 h 364"/>
              <a:gd name="T18" fmla="*/ 36 w 169"/>
              <a:gd name="T19" fmla="*/ 0 h 364"/>
              <a:gd name="T20" fmla="*/ 62 w 169"/>
              <a:gd name="T21" fmla="*/ 18 h 364"/>
              <a:gd name="T22" fmla="*/ 168 w 169"/>
              <a:gd name="T23" fmla="*/ 212 h 364"/>
              <a:gd name="T24" fmla="*/ 168 w 169"/>
              <a:gd name="T25" fmla="*/ 221 h 364"/>
              <a:gd name="T26" fmla="*/ 168 w 169"/>
              <a:gd name="T27" fmla="*/ 336 h 364"/>
              <a:gd name="T28" fmla="*/ 150 w 169"/>
              <a:gd name="T29" fmla="*/ 354 h 364"/>
              <a:gd name="T30" fmla="*/ 142 w 169"/>
              <a:gd name="T31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364">
                <a:moveTo>
                  <a:pt x="142" y="363"/>
                </a:moveTo>
                <a:lnTo>
                  <a:pt x="142" y="363"/>
                </a:lnTo>
                <a:cubicBezTo>
                  <a:pt x="142" y="363"/>
                  <a:pt x="133" y="354"/>
                  <a:pt x="124" y="354"/>
                </a:cubicBezTo>
                <a:cubicBezTo>
                  <a:pt x="9" y="204"/>
                  <a:pt x="9" y="204"/>
                  <a:pt x="9" y="204"/>
                </a:cubicBezTo>
                <a:cubicBezTo>
                  <a:pt x="0" y="195"/>
                  <a:pt x="0" y="177"/>
                  <a:pt x="9" y="168"/>
                </a:cubicBezTo>
                <a:cubicBezTo>
                  <a:pt x="27" y="159"/>
                  <a:pt x="36" y="168"/>
                  <a:pt x="44" y="177"/>
                </a:cubicBezTo>
                <a:cubicBezTo>
                  <a:pt x="124" y="274"/>
                  <a:pt x="124" y="274"/>
                  <a:pt x="124" y="274"/>
                </a:cubicBezTo>
                <a:cubicBezTo>
                  <a:pt x="124" y="230"/>
                  <a:pt x="124" y="230"/>
                  <a:pt x="124" y="230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27"/>
                  <a:pt x="18" y="9"/>
                  <a:pt x="36" y="0"/>
                </a:cubicBezTo>
                <a:cubicBezTo>
                  <a:pt x="44" y="0"/>
                  <a:pt x="53" y="0"/>
                  <a:pt x="62" y="18"/>
                </a:cubicBezTo>
                <a:cubicBezTo>
                  <a:pt x="168" y="212"/>
                  <a:pt x="168" y="212"/>
                  <a:pt x="168" y="212"/>
                </a:cubicBezTo>
                <a:cubicBezTo>
                  <a:pt x="168" y="221"/>
                  <a:pt x="168" y="221"/>
                  <a:pt x="168" y="22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68" y="345"/>
                  <a:pt x="159" y="354"/>
                  <a:pt x="150" y="354"/>
                </a:cubicBezTo>
                <a:cubicBezTo>
                  <a:pt x="150" y="354"/>
                  <a:pt x="150" y="363"/>
                  <a:pt x="142" y="3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7">
            <a:extLst>
              <a:ext uri="{FF2B5EF4-FFF2-40B4-BE49-F238E27FC236}">
                <a16:creationId xmlns:a16="http://schemas.microsoft.com/office/drawing/2014/main" id="{A57C62FA-AE9B-DE48-8162-0983304E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3410" y="10250786"/>
            <a:ext cx="173372" cy="390088"/>
          </a:xfrm>
          <a:custGeom>
            <a:avLst/>
            <a:gdLst>
              <a:gd name="T0" fmla="*/ 18 w 160"/>
              <a:gd name="T1" fmla="*/ 354 h 355"/>
              <a:gd name="T2" fmla="*/ 18 w 160"/>
              <a:gd name="T3" fmla="*/ 354 h 355"/>
              <a:gd name="T4" fmla="*/ 18 w 160"/>
              <a:gd name="T5" fmla="*/ 345 h 355"/>
              <a:gd name="T6" fmla="*/ 0 w 160"/>
              <a:gd name="T7" fmla="*/ 327 h 355"/>
              <a:gd name="T8" fmla="*/ 0 w 160"/>
              <a:gd name="T9" fmla="*/ 212 h 355"/>
              <a:gd name="T10" fmla="*/ 0 w 160"/>
              <a:gd name="T11" fmla="*/ 203 h 355"/>
              <a:gd name="T12" fmla="*/ 97 w 160"/>
              <a:gd name="T13" fmla="*/ 9 h 355"/>
              <a:gd name="T14" fmla="*/ 133 w 160"/>
              <a:gd name="T15" fmla="*/ 0 h 355"/>
              <a:gd name="T16" fmla="*/ 141 w 160"/>
              <a:gd name="T17" fmla="*/ 35 h 355"/>
              <a:gd name="T18" fmla="*/ 44 w 160"/>
              <a:gd name="T19" fmla="*/ 221 h 355"/>
              <a:gd name="T20" fmla="*/ 44 w 160"/>
              <a:gd name="T21" fmla="*/ 265 h 355"/>
              <a:gd name="T22" fmla="*/ 115 w 160"/>
              <a:gd name="T23" fmla="*/ 177 h 355"/>
              <a:gd name="T24" fmla="*/ 141 w 160"/>
              <a:gd name="T25" fmla="*/ 168 h 355"/>
              <a:gd name="T26" fmla="*/ 150 w 160"/>
              <a:gd name="T27" fmla="*/ 203 h 355"/>
              <a:gd name="T28" fmla="*/ 35 w 160"/>
              <a:gd name="T29" fmla="*/ 345 h 355"/>
              <a:gd name="T30" fmla="*/ 18 w 160"/>
              <a:gd name="T31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355">
                <a:moveTo>
                  <a:pt x="18" y="354"/>
                </a:moveTo>
                <a:lnTo>
                  <a:pt x="18" y="354"/>
                </a:lnTo>
                <a:lnTo>
                  <a:pt x="18" y="345"/>
                </a:lnTo>
                <a:cubicBezTo>
                  <a:pt x="9" y="345"/>
                  <a:pt x="0" y="336"/>
                  <a:pt x="0" y="327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12"/>
                  <a:pt x="0" y="212"/>
                  <a:pt x="0" y="203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33" y="0"/>
                </a:cubicBezTo>
                <a:cubicBezTo>
                  <a:pt x="141" y="9"/>
                  <a:pt x="141" y="18"/>
                  <a:pt x="141" y="35"/>
                </a:cubicBezTo>
                <a:cubicBezTo>
                  <a:pt x="44" y="221"/>
                  <a:pt x="44" y="221"/>
                  <a:pt x="44" y="221"/>
                </a:cubicBezTo>
                <a:cubicBezTo>
                  <a:pt x="44" y="265"/>
                  <a:pt x="44" y="265"/>
                  <a:pt x="44" y="265"/>
                </a:cubicBezTo>
                <a:cubicBezTo>
                  <a:pt x="115" y="177"/>
                  <a:pt x="115" y="177"/>
                  <a:pt x="115" y="177"/>
                </a:cubicBezTo>
                <a:cubicBezTo>
                  <a:pt x="124" y="168"/>
                  <a:pt x="133" y="159"/>
                  <a:pt x="141" y="168"/>
                </a:cubicBezTo>
                <a:cubicBezTo>
                  <a:pt x="159" y="177"/>
                  <a:pt x="159" y="195"/>
                  <a:pt x="150" y="203"/>
                </a:cubicBezTo>
                <a:cubicBezTo>
                  <a:pt x="35" y="345"/>
                  <a:pt x="35" y="345"/>
                  <a:pt x="35" y="345"/>
                </a:cubicBezTo>
                <a:cubicBezTo>
                  <a:pt x="35" y="345"/>
                  <a:pt x="27" y="354"/>
                  <a:pt x="18" y="3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8">
            <a:extLst>
              <a:ext uri="{FF2B5EF4-FFF2-40B4-BE49-F238E27FC236}">
                <a16:creationId xmlns:a16="http://schemas.microsoft.com/office/drawing/2014/main" id="{71D3A904-5D27-2A45-BB28-B7121CD3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6414" y="10433790"/>
            <a:ext cx="154108" cy="96318"/>
          </a:xfrm>
          <a:custGeom>
            <a:avLst/>
            <a:gdLst>
              <a:gd name="T0" fmla="*/ 124 w 142"/>
              <a:gd name="T1" fmla="*/ 88 h 89"/>
              <a:gd name="T2" fmla="*/ 124 w 142"/>
              <a:gd name="T3" fmla="*/ 88 h 89"/>
              <a:gd name="T4" fmla="*/ 26 w 142"/>
              <a:gd name="T5" fmla="*/ 88 h 89"/>
              <a:gd name="T6" fmla="*/ 0 w 142"/>
              <a:gd name="T7" fmla="*/ 71 h 89"/>
              <a:gd name="T8" fmla="*/ 0 w 142"/>
              <a:gd name="T9" fmla="*/ 27 h 89"/>
              <a:gd name="T10" fmla="*/ 26 w 142"/>
              <a:gd name="T11" fmla="*/ 0 h 89"/>
              <a:gd name="T12" fmla="*/ 124 w 142"/>
              <a:gd name="T13" fmla="*/ 0 h 89"/>
              <a:gd name="T14" fmla="*/ 141 w 142"/>
              <a:gd name="T15" fmla="*/ 27 h 89"/>
              <a:gd name="T16" fmla="*/ 141 w 142"/>
              <a:gd name="T17" fmla="*/ 71 h 89"/>
              <a:gd name="T18" fmla="*/ 124 w 142"/>
              <a:gd name="T19" fmla="*/ 88 h 89"/>
              <a:gd name="T20" fmla="*/ 44 w 142"/>
              <a:gd name="T21" fmla="*/ 44 h 89"/>
              <a:gd name="T22" fmla="*/ 44 w 142"/>
              <a:gd name="T23" fmla="*/ 44 h 89"/>
              <a:gd name="T24" fmla="*/ 97 w 142"/>
              <a:gd name="T25" fmla="*/ 44 h 89"/>
              <a:gd name="T26" fmla="*/ 97 w 142"/>
              <a:gd name="T27" fmla="*/ 44 h 89"/>
              <a:gd name="T28" fmla="*/ 44 w 142"/>
              <a:gd name="T29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89">
                <a:moveTo>
                  <a:pt x="124" y="88"/>
                </a:moveTo>
                <a:lnTo>
                  <a:pt x="124" y="88"/>
                </a:lnTo>
                <a:cubicBezTo>
                  <a:pt x="26" y="88"/>
                  <a:pt x="26" y="88"/>
                  <a:pt x="26" y="88"/>
                </a:cubicBezTo>
                <a:cubicBezTo>
                  <a:pt x="9" y="88"/>
                  <a:pt x="0" y="80"/>
                  <a:pt x="0" y="7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2" y="0"/>
                  <a:pt x="141" y="9"/>
                  <a:pt x="141" y="27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1" y="80"/>
                  <a:pt x="132" y="88"/>
                  <a:pt x="124" y="88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97" y="44"/>
                  <a:pt x="97" y="44"/>
                  <a:pt x="97" y="44"/>
                </a:cubicBezTo>
                <a:lnTo>
                  <a:pt x="97" y="44"/>
                </a:lnTo>
                <a:cubicBezTo>
                  <a:pt x="44" y="44"/>
                  <a:pt x="44" y="44"/>
                  <a:pt x="44" y="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9">
            <a:extLst>
              <a:ext uri="{FF2B5EF4-FFF2-40B4-BE49-F238E27FC236}">
                <a16:creationId xmlns:a16="http://schemas.microsoft.com/office/drawing/2014/main" id="{D969FEAD-68E9-4548-97D7-A1AF7B2A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045" y="9841438"/>
            <a:ext cx="144476" cy="144476"/>
          </a:xfrm>
          <a:custGeom>
            <a:avLst/>
            <a:gdLst>
              <a:gd name="T0" fmla="*/ 62 w 133"/>
              <a:gd name="T1" fmla="*/ 132 h 133"/>
              <a:gd name="T2" fmla="*/ 62 w 133"/>
              <a:gd name="T3" fmla="*/ 132 h 133"/>
              <a:gd name="T4" fmla="*/ 0 w 133"/>
              <a:gd name="T5" fmla="*/ 71 h 133"/>
              <a:gd name="T6" fmla="*/ 62 w 133"/>
              <a:gd name="T7" fmla="*/ 0 h 133"/>
              <a:gd name="T8" fmla="*/ 132 w 133"/>
              <a:gd name="T9" fmla="*/ 71 h 133"/>
              <a:gd name="T10" fmla="*/ 62 w 133"/>
              <a:gd name="T11" fmla="*/ 132 h 133"/>
              <a:gd name="T12" fmla="*/ 62 w 133"/>
              <a:gd name="T13" fmla="*/ 44 h 133"/>
              <a:gd name="T14" fmla="*/ 62 w 133"/>
              <a:gd name="T15" fmla="*/ 44 h 133"/>
              <a:gd name="T16" fmla="*/ 44 w 133"/>
              <a:gd name="T17" fmla="*/ 71 h 133"/>
              <a:gd name="T18" fmla="*/ 62 w 133"/>
              <a:gd name="T19" fmla="*/ 88 h 133"/>
              <a:gd name="T20" fmla="*/ 88 w 133"/>
              <a:gd name="T21" fmla="*/ 71 h 133"/>
              <a:gd name="T22" fmla="*/ 62 w 133"/>
              <a:gd name="T23" fmla="*/ 4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3">
                <a:moveTo>
                  <a:pt x="62" y="132"/>
                </a:moveTo>
                <a:lnTo>
                  <a:pt x="62" y="132"/>
                </a:lnTo>
                <a:cubicBezTo>
                  <a:pt x="26" y="132"/>
                  <a:pt x="0" y="106"/>
                  <a:pt x="0" y="71"/>
                </a:cubicBezTo>
                <a:cubicBezTo>
                  <a:pt x="0" y="26"/>
                  <a:pt x="26" y="0"/>
                  <a:pt x="62" y="0"/>
                </a:cubicBezTo>
                <a:cubicBezTo>
                  <a:pt x="97" y="0"/>
                  <a:pt x="132" y="26"/>
                  <a:pt x="132" y="71"/>
                </a:cubicBezTo>
                <a:cubicBezTo>
                  <a:pt x="132" y="106"/>
                  <a:pt x="97" y="132"/>
                  <a:pt x="62" y="132"/>
                </a:cubicBezTo>
                <a:close/>
                <a:moveTo>
                  <a:pt x="62" y="44"/>
                </a:moveTo>
                <a:lnTo>
                  <a:pt x="62" y="44"/>
                </a:lnTo>
                <a:cubicBezTo>
                  <a:pt x="53" y="44"/>
                  <a:pt x="44" y="53"/>
                  <a:pt x="44" y="71"/>
                </a:cubicBezTo>
                <a:cubicBezTo>
                  <a:pt x="44" y="79"/>
                  <a:pt x="53" y="88"/>
                  <a:pt x="62" y="88"/>
                </a:cubicBezTo>
                <a:cubicBezTo>
                  <a:pt x="79" y="88"/>
                  <a:pt x="88" y="79"/>
                  <a:pt x="88" y="71"/>
                </a:cubicBezTo>
                <a:cubicBezTo>
                  <a:pt x="88" y="53"/>
                  <a:pt x="79" y="44"/>
                  <a:pt x="62" y="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0">
            <a:extLst>
              <a:ext uri="{FF2B5EF4-FFF2-40B4-BE49-F238E27FC236}">
                <a16:creationId xmlns:a16="http://schemas.microsoft.com/office/drawing/2014/main" id="{5DBE0290-E7AD-E64C-93D3-AAA83D49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204" y="10250786"/>
            <a:ext cx="48159" cy="390088"/>
          </a:xfrm>
          <a:custGeom>
            <a:avLst/>
            <a:gdLst>
              <a:gd name="T0" fmla="*/ 18 w 45"/>
              <a:gd name="T1" fmla="*/ 354 h 355"/>
              <a:gd name="T2" fmla="*/ 18 w 45"/>
              <a:gd name="T3" fmla="*/ 354 h 355"/>
              <a:gd name="T4" fmla="*/ 0 w 45"/>
              <a:gd name="T5" fmla="*/ 327 h 355"/>
              <a:gd name="T6" fmla="*/ 0 w 45"/>
              <a:gd name="T7" fmla="*/ 27 h 355"/>
              <a:gd name="T8" fmla="*/ 18 w 45"/>
              <a:gd name="T9" fmla="*/ 0 h 355"/>
              <a:gd name="T10" fmla="*/ 44 w 45"/>
              <a:gd name="T11" fmla="*/ 27 h 355"/>
              <a:gd name="T12" fmla="*/ 44 w 45"/>
              <a:gd name="T13" fmla="*/ 327 h 355"/>
              <a:gd name="T14" fmla="*/ 18 w 45"/>
              <a:gd name="T15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55">
                <a:moveTo>
                  <a:pt x="18" y="354"/>
                </a:moveTo>
                <a:lnTo>
                  <a:pt x="18" y="354"/>
                </a:lnTo>
                <a:cubicBezTo>
                  <a:pt x="9" y="354"/>
                  <a:pt x="0" y="336"/>
                  <a:pt x="0" y="3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327"/>
                  <a:pt x="44" y="327"/>
                  <a:pt x="44" y="327"/>
                </a:cubicBezTo>
                <a:cubicBezTo>
                  <a:pt x="44" y="336"/>
                  <a:pt x="35" y="354"/>
                  <a:pt x="18" y="3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1">
            <a:extLst>
              <a:ext uri="{FF2B5EF4-FFF2-40B4-BE49-F238E27FC236}">
                <a16:creationId xmlns:a16="http://schemas.microsoft.com/office/drawing/2014/main" id="{B736CA85-AB88-CC48-92CE-D66FD8D1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1822" y="2641698"/>
            <a:ext cx="1054676" cy="48159"/>
          </a:xfrm>
          <a:custGeom>
            <a:avLst/>
            <a:gdLst>
              <a:gd name="T0" fmla="*/ 946 w 965"/>
              <a:gd name="T1" fmla="*/ 44 h 45"/>
              <a:gd name="T2" fmla="*/ 946 w 965"/>
              <a:gd name="T3" fmla="*/ 44 h 45"/>
              <a:gd name="T4" fmla="*/ 26 w 965"/>
              <a:gd name="T5" fmla="*/ 44 h 45"/>
              <a:gd name="T6" fmla="*/ 0 w 965"/>
              <a:gd name="T7" fmla="*/ 27 h 45"/>
              <a:gd name="T8" fmla="*/ 26 w 965"/>
              <a:gd name="T9" fmla="*/ 0 h 45"/>
              <a:gd name="T10" fmla="*/ 946 w 965"/>
              <a:gd name="T11" fmla="*/ 0 h 45"/>
              <a:gd name="T12" fmla="*/ 964 w 965"/>
              <a:gd name="T13" fmla="*/ 27 h 45"/>
              <a:gd name="T14" fmla="*/ 946 w 96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5" h="45">
                <a:moveTo>
                  <a:pt x="946" y="44"/>
                </a:moveTo>
                <a:lnTo>
                  <a:pt x="946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6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946" y="0"/>
                  <a:pt x="946" y="0"/>
                  <a:pt x="946" y="0"/>
                </a:cubicBezTo>
                <a:cubicBezTo>
                  <a:pt x="955" y="0"/>
                  <a:pt x="964" y="18"/>
                  <a:pt x="964" y="27"/>
                </a:cubicBezTo>
                <a:cubicBezTo>
                  <a:pt x="964" y="36"/>
                  <a:pt x="955" y="44"/>
                  <a:pt x="946" y="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2">
            <a:extLst>
              <a:ext uri="{FF2B5EF4-FFF2-40B4-BE49-F238E27FC236}">
                <a16:creationId xmlns:a16="http://schemas.microsoft.com/office/drawing/2014/main" id="{E4701EB5-F16F-6748-8C68-2F158C13A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454" y="3190708"/>
            <a:ext cx="1054676" cy="48159"/>
          </a:xfrm>
          <a:custGeom>
            <a:avLst/>
            <a:gdLst>
              <a:gd name="T0" fmla="*/ 937 w 964"/>
              <a:gd name="T1" fmla="*/ 44 h 45"/>
              <a:gd name="T2" fmla="*/ 937 w 964"/>
              <a:gd name="T3" fmla="*/ 44 h 45"/>
              <a:gd name="T4" fmla="*/ 17 w 964"/>
              <a:gd name="T5" fmla="*/ 44 h 45"/>
              <a:gd name="T6" fmla="*/ 0 w 964"/>
              <a:gd name="T7" fmla="*/ 27 h 45"/>
              <a:gd name="T8" fmla="*/ 17 w 964"/>
              <a:gd name="T9" fmla="*/ 0 h 45"/>
              <a:gd name="T10" fmla="*/ 937 w 964"/>
              <a:gd name="T11" fmla="*/ 0 h 45"/>
              <a:gd name="T12" fmla="*/ 963 w 964"/>
              <a:gd name="T13" fmla="*/ 27 h 45"/>
              <a:gd name="T14" fmla="*/ 937 w 96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4" h="45">
                <a:moveTo>
                  <a:pt x="937" y="44"/>
                </a:moveTo>
                <a:lnTo>
                  <a:pt x="937" y="44"/>
                </a:lnTo>
                <a:cubicBezTo>
                  <a:pt x="17" y="44"/>
                  <a:pt x="17" y="44"/>
                  <a:pt x="17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937" y="0"/>
                  <a:pt x="937" y="0"/>
                  <a:pt x="937" y="0"/>
                </a:cubicBezTo>
                <a:cubicBezTo>
                  <a:pt x="955" y="0"/>
                  <a:pt x="963" y="9"/>
                  <a:pt x="963" y="27"/>
                </a:cubicBezTo>
                <a:cubicBezTo>
                  <a:pt x="963" y="35"/>
                  <a:pt x="955" y="44"/>
                  <a:pt x="937" y="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3">
            <a:extLst>
              <a:ext uri="{FF2B5EF4-FFF2-40B4-BE49-F238E27FC236}">
                <a16:creationId xmlns:a16="http://schemas.microsoft.com/office/drawing/2014/main" id="{17F28B2D-90B4-DF41-B773-F21A0412E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9245" y="2641698"/>
            <a:ext cx="929463" cy="597169"/>
          </a:xfrm>
          <a:custGeom>
            <a:avLst/>
            <a:gdLst>
              <a:gd name="T0" fmla="*/ 822 w 849"/>
              <a:gd name="T1" fmla="*/ 548 h 549"/>
              <a:gd name="T2" fmla="*/ 822 w 849"/>
              <a:gd name="T3" fmla="*/ 548 h 549"/>
              <a:gd name="T4" fmla="*/ 18 w 849"/>
              <a:gd name="T5" fmla="*/ 548 h 549"/>
              <a:gd name="T6" fmla="*/ 0 w 849"/>
              <a:gd name="T7" fmla="*/ 531 h 549"/>
              <a:gd name="T8" fmla="*/ 0 w 849"/>
              <a:gd name="T9" fmla="*/ 27 h 549"/>
              <a:gd name="T10" fmla="*/ 18 w 849"/>
              <a:gd name="T11" fmla="*/ 0 h 549"/>
              <a:gd name="T12" fmla="*/ 822 w 849"/>
              <a:gd name="T13" fmla="*/ 0 h 549"/>
              <a:gd name="T14" fmla="*/ 848 w 849"/>
              <a:gd name="T15" fmla="*/ 27 h 549"/>
              <a:gd name="T16" fmla="*/ 848 w 849"/>
              <a:gd name="T17" fmla="*/ 531 h 549"/>
              <a:gd name="T18" fmla="*/ 822 w 849"/>
              <a:gd name="T19" fmla="*/ 548 h 549"/>
              <a:gd name="T20" fmla="*/ 44 w 849"/>
              <a:gd name="T21" fmla="*/ 504 h 549"/>
              <a:gd name="T22" fmla="*/ 44 w 849"/>
              <a:gd name="T23" fmla="*/ 504 h 549"/>
              <a:gd name="T24" fmla="*/ 804 w 849"/>
              <a:gd name="T25" fmla="*/ 504 h 549"/>
              <a:gd name="T26" fmla="*/ 804 w 849"/>
              <a:gd name="T27" fmla="*/ 44 h 549"/>
              <a:gd name="T28" fmla="*/ 44 w 849"/>
              <a:gd name="T29" fmla="*/ 44 h 549"/>
              <a:gd name="T30" fmla="*/ 44 w 849"/>
              <a:gd name="T31" fmla="*/ 504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9" h="549">
                <a:moveTo>
                  <a:pt x="822" y="548"/>
                </a:moveTo>
                <a:lnTo>
                  <a:pt x="822" y="548"/>
                </a:lnTo>
                <a:cubicBezTo>
                  <a:pt x="18" y="548"/>
                  <a:pt x="18" y="548"/>
                  <a:pt x="18" y="548"/>
                </a:cubicBezTo>
                <a:cubicBezTo>
                  <a:pt x="9" y="548"/>
                  <a:pt x="0" y="539"/>
                  <a:pt x="0" y="5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40" y="0"/>
                  <a:pt x="848" y="18"/>
                  <a:pt x="848" y="27"/>
                </a:cubicBezTo>
                <a:cubicBezTo>
                  <a:pt x="848" y="531"/>
                  <a:pt x="848" y="531"/>
                  <a:pt x="848" y="531"/>
                </a:cubicBezTo>
                <a:cubicBezTo>
                  <a:pt x="848" y="539"/>
                  <a:pt x="840" y="548"/>
                  <a:pt x="822" y="548"/>
                </a:cubicBezTo>
                <a:close/>
                <a:moveTo>
                  <a:pt x="44" y="504"/>
                </a:moveTo>
                <a:lnTo>
                  <a:pt x="44" y="504"/>
                </a:lnTo>
                <a:cubicBezTo>
                  <a:pt x="804" y="504"/>
                  <a:pt x="804" y="504"/>
                  <a:pt x="804" y="504"/>
                </a:cubicBezTo>
                <a:cubicBezTo>
                  <a:pt x="804" y="44"/>
                  <a:pt x="804" y="44"/>
                  <a:pt x="804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5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4">
            <a:extLst>
              <a:ext uri="{FF2B5EF4-FFF2-40B4-BE49-F238E27FC236}">
                <a16:creationId xmlns:a16="http://schemas.microsoft.com/office/drawing/2014/main" id="{D33D172E-F536-9142-B3D8-4598A7C4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2306" y="3190708"/>
            <a:ext cx="48159" cy="375639"/>
          </a:xfrm>
          <a:custGeom>
            <a:avLst/>
            <a:gdLst>
              <a:gd name="T0" fmla="*/ 17 w 45"/>
              <a:gd name="T1" fmla="*/ 345 h 346"/>
              <a:gd name="T2" fmla="*/ 17 w 45"/>
              <a:gd name="T3" fmla="*/ 345 h 346"/>
              <a:gd name="T4" fmla="*/ 0 w 45"/>
              <a:gd name="T5" fmla="*/ 327 h 346"/>
              <a:gd name="T6" fmla="*/ 0 w 45"/>
              <a:gd name="T7" fmla="*/ 27 h 346"/>
              <a:gd name="T8" fmla="*/ 17 w 45"/>
              <a:gd name="T9" fmla="*/ 0 h 346"/>
              <a:gd name="T10" fmla="*/ 44 w 45"/>
              <a:gd name="T11" fmla="*/ 27 h 346"/>
              <a:gd name="T12" fmla="*/ 44 w 45"/>
              <a:gd name="T13" fmla="*/ 327 h 346"/>
              <a:gd name="T14" fmla="*/ 17 w 45"/>
              <a:gd name="T15" fmla="*/ 3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46">
                <a:moveTo>
                  <a:pt x="17" y="345"/>
                </a:moveTo>
                <a:lnTo>
                  <a:pt x="17" y="345"/>
                </a:lnTo>
                <a:cubicBezTo>
                  <a:pt x="8" y="345"/>
                  <a:pt x="0" y="336"/>
                  <a:pt x="0" y="3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17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327"/>
                  <a:pt x="44" y="327"/>
                  <a:pt x="44" y="327"/>
                </a:cubicBezTo>
                <a:cubicBezTo>
                  <a:pt x="44" y="336"/>
                  <a:pt x="35" y="345"/>
                  <a:pt x="17" y="3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5">
            <a:extLst>
              <a:ext uri="{FF2B5EF4-FFF2-40B4-BE49-F238E27FC236}">
                <a16:creationId xmlns:a16="http://schemas.microsoft.com/office/drawing/2014/main" id="{1761DFBF-D568-5748-A75A-4E792388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248" y="3523005"/>
            <a:ext cx="558642" cy="183003"/>
          </a:xfrm>
          <a:custGeom>
            <a:avLst/>
            <a:gdLst>
              <a:gd name="T0" fmla="*/ 26 w 513"/>
              <a:gd name="T1" fmla="*/ 159 h 169"/>
              <a:gd name="T2" fmla="*/ 26 w 513"/>
              <a:gd name="T3" fmla="*/ 159 h 169"/>
              <a:gd name="T4" fmla="*/ 9 w 513"/>
              <a:gd name="T5" fmla="*/ 150 h 169"/>
              <a:gd name="T6" fmla="*/ 17 w 513"/>
              <a:gd name="T7" fmla="*/ 123 h 169"/>
              <a:gd name="T8" fmla="*/ 247 w 513"/>
              <a:gd name="T9" fmla="*/ 0 h 169"/>
              <a:gd name="T10" fmla="*/ 274 w 513"/>
              <a:gd name="T11" fmla="*/ 0 h 169"/>
              <a:gd name="T12" fmla="*/ 495 w 513"/>
              <a:gd name="T13" fmla="*/ 123 h 169"/>
              <a:gd name="T14" fmla="*/ 504 w 513"/>
              <a:gd name="T15" fmla="*/ 150 h 169"/>
              <a:gd name="T16" fmla="*/ 477 w 513"/>
              <a:gd name="T17" fmla="*/ 159 h 169"/>
              <a:gd name="T18" fmla="*/ 256 w 513"/>
              <a:gd name="T19" fmla="*/ 53 h 169"/>
              <a:gd name="T20" fmla="*/ 35 w 513"/>
              <a:gd name="T21" fmla="*/ 159 h 169"/>
              <a:gd name="T22" fmla="*/ 26 w 513"/>
              <a:gd name="T23" fmla="*/ 15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" h="169">
                <a:moveTo>
                  <a:pt x="26" y="159"/>
                </a:moveTo>
                <a:lnTo>
                  <a:pt x="26" y="159"/>
                </a:lnTo>
                <a:cubicBezTo>
                  <a:pt x="17" y="159"/>
                  <a:pt x="9" y="159"/>
                  <a:pt x="9" y="150"/>
                </a:cubicBezTo>
                <a:cubicBezTo>
                  <a:pt x="0" y="141"/>
                  <a:pt x="9" y="123"/>
                  <a:pt x="17" y="123"/>
                </a:cubicBezTo>
                <a:cubicBezTo>
                  <a:pt x="247" y="0"/>
                  <a:pt x="247" y="0"/>
                  <a:pt x="247" y="0"/>
                </a:cubicBezTo>
                <a:cubicBezTo>
                  <a:pt x="256" y="0"/>
                  <a:pt x="265" y="0"/>
                  <a:pt x="274" y="0"/>
                </a:cubicBezTo>
                <a:cubicBezTo>
                  <a:pt x="495" y="123"/>
                  <a:pt x="495" y="123"/>
                  <a:pt x="495" y="123"/>
                </a:cubicBezTo>
                <a:cubicBezTo>
                  <a:pt x="504" y="123"/>
                  <a:pt x="512" y="141"/>
                  <a:pt x="504" y="150"/>
                </a:cubicBezTo>
                <a:cubicBezTo>
                  <a:pt x="504" y="159"/>
                  <a:pt x="486" y="168"/>
                  <a:pt x="477" y="159"/>
                </a:cubicBezTo>
                <a:cubicBezTo>
                  <a:pt x="256" y="53"/>
                  <a:pt x="256" y="53"/>
                  <a:pt x="256" y="53"/>
                </a:cubicBezTo>
                <a:cubicBezTo>
                  <a:pt x="35" y="159"/>
                  <a:pt x="35" y="159"/>
                  <a:pt x="35" y="159"/>
                </a:cubicBezTo>
                <a:lnTo>
                  <a:pt x="26" y="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6">
            <a:extLst>
              <a:ext uri="{FF2B5EF4-FFF2-40B4-BE49-F238E27FC236}">
                <a16:creationId xmlns:a16="http://schemas.microsoft.com/office/drawing/2014/main" id="{DFA47A6C-9D36-B04D-9C15-4C976D63F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674" y="3590427"/>
            <a:ext cx="48159" cy="105949"/>
          </a:xfrm>
          <a:custGeom>
            <a:avLst/>
            <a:gdLst>
              <a:gd name="T0" fmla="*/ 26 w 45"/>
              <a:gd name="T1" fmla="*/ 97 h 98"/>
              <a:gd name="T2" fmla="*/ 26 w 45"/>
              <a:gd name="T3" fmla="*/ 97 h 98"/>
              <a:gd name="T4" fmla="*/ 0 w 45"/>
              <a:gd name="T5" fmla="*/ 79 h 98"/>
              <a:gd name="T6" fmla="*/ 0 w 45"/>
              <a:gd name="T7" fmla="*/ 17 h 98"/>
              <a:gd name="T8" fmla="*/ 26 w 45"/>
              <a:gd name="T9" fmla="*/ 0 h 98"/>
              <a:gd name="T10" fmla="*/ 44 w 45"/>
              <a:gd name="T11" fmla="*/ 17 h 98"/>
              <a:gd name="T12" fmla="*/ 44 w 45"/>
              <a:gd name="T13" fmla="*/ 79 h 98"/>
              <a:gd name="T14" fmla="*/ 26 w 45"/>
              <a:gd name="T15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98">
                <a:moveTo>
                  <a:pt x="26" y="97"/>
                </a:moveTo>
                <a:lnTo>
                  <a:pt x="26" y="97"/>
                </a:lnTo>
                <a:cubicBezTo>
                  <a:pt x="9" y="97"/>
                  <a:pt x="0" y="88"/>
                  <a:pt x="0" y="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4" y="8"/>
                  <a:pt x="44" y="17"/>
                </a:cubicBezTo>
                <a:cubicBezTo>
                  <a:pt x="44" y="79"/>
                  <a:pt x="44" y="79"/>
                  <a:pt x="44" y="79"/>
                </a:cubicBezTo>
                <a:cubicBezTo>
                  <a:pt x="44" y="88"/>
                  <a:pt x="35" y="97"/>
                  <a:pt x="26" y="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7">
            <a:extLst>
              <a:ext uri="{FF2B5EF4-FFF2-40B4-BE49-F238E27FC236}">
                <a16:creationId xmlns:a16="http://schemas.microsoft.com/office/drawing/2014/main" id="{2B5C9F79-0C02-2B4E-AB9C-5C25777C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670" y="2757279"/>
            <a:ext cx="385270" cy="390088"/>
          </a:xfrm>
          <a:custGeom>
            <a:avLst/>
            <a:gdLst>
              <a:gd name="T0" fmla="*/ 336 w 354"/>
              <a:gd name="T1" fmla="*/ 168 h 355"/>
              <a:gd name="T2" fmla="*/ 336 w 354"/>
              <a:gd name="T3" fmla="*/ 168 h 355"/>
              <a:gd name="T4" fmla="*/ 185 w 354"/>
              <a:gd name="T5" fmla="*/ 168 h 355"/>
              <a:gd name="T6" fmla="*/ 212 w 354"/>
              <a:gd name="T7" fmla="*/ 18 h 355"/>
              <a:gd name="T8" fmla="*/ 203 w 354"/>
              <a:gd name="T9" fmla="*/ 9 h 355"/>
              <a:gd name="T10" fmla="*/ 177 w 354"/>
              <a:gd name="T11" fmla="*/ 0 h 355"/>
              <a:gd name="T12" fmla="*/ 53 w 354"/>
              <a:gd name="T13" fmla="*/ 53 h 355"/>
              <a:gd name="T14" fmla="*/ 0 w 354"/>
              <a:gd name="T15" fmla="*/ 177 h 355"/>
              <a:gd name="T16" fmla="*/ 53 w 354"/>
              <a:gd name="T17" fmla="*/ 301 h 355"/>
              <a:gd name="T18" fmla="*/ 53 w 354"/>
              <a:gd name="T19" fmla="*/ 301 h 355"/>
              <a:gd name="T20" fmla="*/ 53 w 354"/>
              <a:gd name="T21" fmla="*/ 310 h 355"/>
              <a:gd name="T22" fmla="*/ 177 w 354"/>
              <a:gd name="T23" fmla="*/ 354 h 355"/>
              <a:gd name="T24" fmla="*/ 300 w 354"/>
              <a:gd name="T25" fmla="*/ 301 h 355"/>
              <a:gd name="T26" fmla="*/ 353 w 354"/>
              <a:gd name="T27" fmla="*/ 177 h 355"/>
              <a:gd name="T28" fmla="*/ 336 w 354"/>
              <a:gd name="T29" fmla="*/ 168 h 355"/>
              <a:gd name="T30" fmla="*/ 71 w 354"/>
              <a:gd name="T31" fmla="*/ 71 h 355"/>
              <a:gd name="T32" fmla="*/ 71 w 354"/>
              <a:gd name="T33" fmla="*/ 71 h 355"/>
              <a:gd name="T34" fmla="*/ 177 w 354"/>
              <a:gd name="T35" fmla="*/ 27 h 355"/>
              <a:gd name="T36" fmla="*/ 185 w 354"/>
              <a:gd name="T37" fmla="*/ 27 h 355"/>
              <a:gd name="T38" fmla="*/ 168 w 354"/>
              <a:gd name="T39" fmla="*/ 177 h 355"/>
              <a:gd name="T40" fmla="*/ 61 w 354"/>
              <a:gd name="T41" fmla="*/ 274 h 355"/>
              <a:gd name="T42" fmla="*/ 26 w 354"/>
              <a:gd name="T43" fmla="*/ 177 h 355"/>
              <a:gd name="T44" fmla="*/ 71 w 354"/>
              <a:gd name="T45" fmla="*/ 71 h 355"/>
              <a:gd name="T46" fmla="*/ 283 w 354"/>
              <a:gd name="T47" fmla="*/ 283 h 355"/>
              <a:gd name="T48" fmla="*/ 283 w 354"/>
              <a:gd name="T49" fmla="*/ 283 h 355"/>
              <a:gd name="T50" fmla="*/ 177 w 354"/>
              <a:gd name="T51" fmla="*/ 327 h 355"/>
              <a:gd name="T52" fmla="*/ 79 w 354"/>
              <a:gd name="T53" fmla="*/ 292 h 355"/>
              <a:gd name="T54" fmla="*/ 177 w 354"/>
              <a:gd name="T55" fmla="*/ 195 h 355"/>
              <a:gd name="T56" fmla="*/ 327 w 354"/>
              <a:gd name="T57" fmla="*/ 195 h 355"/>
              <a:gd name="T58" fmla="*/ 283 w 354"/>
              <a:gd name="T59" fmla="*/ 28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4" h="355">
                <a:moveTo>
                  <a:pt x="336" y="168"/>
                </a:moveTo>
                <a:lnTo>
                  <a:pt x="336" y="168"/>
                </a:lnTo>
                <a:cubicBezTo>
                  <a:pt x="185" y="168"/>
                  <a:pt x="185" y="168"/>
                  <a:pt x="185" y="168"/>
                </a:cubicBezTo>
                <a:cubicBezTo>
                  <a:pt x="212" y="18"/>
                  <a:pt x="212" y="18"/>
                  <a:pt x="212" y="18"/>
                </a:cubicBezTo>
                <a:cubicBezTo>
                  <a:pt x="221" y="18"/>
                  <a:pt x="212" y="9"/>
                  <a:pt x="203" y="9"/>
                </a:cubicBezTo>
                <a:cubicBezTo>
                  <a:pt x="194" y="9"/>
                  <a:pt x="185" y="0"/>
                  <a:pt x="177" y="0"/>
                </a:cubicBezTo>
                <a:cubicBezTo>
                  <a:pt x="132" y="0"/>
                  <a:pt x="88" y="18"/>
                  <a:pt x="53" y="53"/>
                </a:cubicBezTo>
                <a:cubicBezTo>
                  <a:pt x="17" y="89"/>
                  <a:pt x="0" y="133"/>
                  <a:pt x="0" y="177"/>
                </a:cubicBezTo>
                <a:cubicBezTo>
                  <a:pt x="0" y="221"/>
                  <a:pt x="17" y="266"/>
                  <a:pt x="53" y="301"/>
                </a:cubicBezTo>
                <a:lnTo>
                  <a:pt x="53" y="301"/>
                </a:lnTo>
                <a:lnTo>
                  <a:pt x="53" y="310"/>
                </a:lnTo>
                <a:cubicBezTo>
                  <a:pt x="88" y="336"/>
                  <a:pt x="132" y="354"/>
                  <a:pt x="177" y="354"/>
                </a:cubicBezTo>
                <a:cubicBezTo>
                  <a:pt x="221" y="354"/>
                  <a:pt x="265" y="336"/>
                  <a:pt x="300" y="301"/>
                </a:cubicBezTo>
                <a:cubicBezTo>
                  <a:pt x="336" y="274"/>
                  <a:pt x="353" y="230"/>
                  <a:pt x="353" y="177"/>
                </a:cubicBezTo>
                <a:cubicBezTo>
                  <a:pt x="353" y="177"/>
                  <a:pt x="344" y="168"/>
                  <a:pt x="336" y="168"/>
                </a:cubicBezTo>
                <a:close/>
                <a:moveTo>
                  <a:pt x="71" y="71"/>
                </a:moveTo>
                <a:lnTo>
                  <a:pt x="71" y="71"/>
                </a:lnTo>
                <a:cubicBezTo>
                  <a:pt x="97" y="44"/>
                  <a:pt x="132" y="27"/>
                  <a:pt x="177" y="27"/>
                </a:cubicBezTo>
                <a:lnTo>
                  <a:pt x="185" y="27"/>
                </a:lnTo>
                <a:cubicBezTo>
                  <a:pt x="168" y="177"/>
                  <a:pt x="168" y="177"/>
                  <a:pt x="168" y="177"/>
                </a:cubicBezTo>
                <a:cubicBezTo>
                  <a:pt x="61" y="274"/>
                  <a:pt x="61" y="274"/>
                  <a:pt x="61" y="274"/>
                </a:cubicBezTo>
                <a:cubicBezTo>
                  <a:pt x="35" y="248"/>
                  <a:pt x="26" y="212"/>
                  <a:pt x="26" y="177"/>
                </a:cubicBezTo>
                <a:cubicBezTo>
                  <a:pt x="26" y="142"/>
                  <a:pt x="35" y="98"/>
                  <a:pt x="71" y="71"/>
                </a:cubicBezTo>
                <a:close/>
                <a:moveTo>
                  <a:pt x="283" y="283"/>
                </a:moveTo>
                <a:lnTo>
                  <a:pt x="283" y="283"/>
                </a:lnTo>
                <a:cubicBezTo>
                  <a:pt x="256" y="318"/>
                  <a:pt x="212" y="327"/>
                  <a:pt x="177" y="327"/>
                </a:cubicBezTo>
                <a:cubicBezTo>
                  <a:pt x="141" y="327"/>
                  <a:pt x="106" y="318"/>
                  <a:pt x="79" y="292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327" y="195"/>
                  <a:pt x="327" y="195"/>
                  <a:pt x="327" y="195"/>
                </a:cubicBezTo>
                <a:cubicBezTo>
                  <a:pt x="327" y="230"/>
                  <a:pt x="309" y="257"/>
                  <a:pt x="283" y="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8">
            <a:extLst>
              <a:ext uri="{FF2B5EF4-FFF2-40B4-BE49-F238E27FC236}">
                <a16:creationId xmlns:a16="http://schemas.microsoft.com/office/drawing/2014/main" id="{C7C40386-BA28-1240-9E5E-27C2769A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1201" y="2718752"/>
            <a:ext cx="211899" cy="211899"/>
          </a:xfrm>
          <a:custGeom>
            <a:avLst/>
            <a:gdLst>
              <a:gd name="T0" fmla="*/ 150 w 196"/>
              <a:gd name="T1" fmla="*/ 62 h 196"/>
              <a:gd name="T2" fmla="*/ 150 w 196"/>
              <a:gd name="T3" fmla="*/ 62 h 196"/>
              <a:gd name="T4" fmla="*/ 44 w 196"/>
              <a:gd name="T5" fmla="*/ 0 h 196"/>
              <a:gd name="T6" fmla="*/ 35 w 196"/>
              <a:gd name="T7" fmla="*/ 9 h 196"/>
              <a:gd name="T8" fmla="*/ 35 w 196"/>
              <a:gd name="T9" fmla="*/ 18 h 196"/>
              <a:gd name="T10" fmla="*/ 9 w 196"/>
              <a:gd name="T11" fmla="*/ 177 h 196"/>
              <a:gd name="T12" fmla="*/ 9 w 196"/>
              <a:gd name="T13" fmla="*/ 185 h 196"/>
              <a:gd name="T14" fmla="*/ 18 w 196"/>
              <a:gd name="T15" fmla="*/ 195 h 196"/>
              <a:gd name="T16" fmla="*/ 186 w 196"/>
              <a:gd name="T17" fmla="*/ 195 h 196"/>
              <a:gd name="T18" fmla="*/ 195 w 196"/>
              <a:gd name="T19" fmla="*/ 177 h 196"/>
              <a:gd name="T20" fmla="*/ 150 w 196"/>
              <a:gd name="T21" fmla="*/ 62 h 196"/>
              <a:gd name="T22" fmla="*/ 35 w 196"/>
              <a:gd name="T23" fmla="*/ 168 h 196"/>
              <a:gd name="T24" fmla="*/ 35 w 196"/>
              <a:gd name="T25" fmla="*/ 168 h 196"/>
              <a:gd name="T26" fmla="*/ 53 w 196"/>
              <a:gd name="T27" fmla="*/ 26 h 196"/>
              <a:gd name="T28" fmla="*/ 133 w 196"/>
              <a:gd name="T29" fmla="*/ 79 h 196"/>
              <a:gd name="T30" fmla="*/ 168 w 196"/>
              <a:gd name="T31" fmla="*/ 168 h 196"/>
              <a:gd name="T32" fmla="*/ 35 w 196"/>
              <a:gd name="T33" fmla="*/ 16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" h="196">
                <a:moveTo>
                  <a:pt x="150" y="62"/>
                </a:moveTo>
                <a:lnTo>
                  <a:pt x="150" y="62"/>
                </a:lnTo>
                <a:cubicBezTo>
                  <a:pt x="124" y="35"/>
                  <a:pt x="88" y="9"/>
                  <a:pt x="44" y="0"/>
                </a:cubicBezTo>
                <a:cubicBezTo>
                  <a:pt x="44" y="0"/>
                  <a:pt x="44" y="0"/>
                  <a:pt x="35" y="9"/>
                </a:cubicBezTo>
                <a:cubicBezTo>
                  <a:pt x="35" y="9"/>
                  <a:pt x="35" y="9"/>
                  <a:pt x="35" y="18"/>
                </a:cubicBezTo>
                <a:cubicBezTo>
                  <a:pt x="9" y="177"/>
                  <a:pt x="9" y="177"/>
                  <a:pt x="9" y="177"/>
                </a:cubicBezTo>
                <a:cubicBezTo>
                  <a:pt x="0" y="177"/>
                  <a:pt x="9" y="185"/>
                  <a:pt x="9" y="185"/>
                </a:cubicBezTo>
                <a:lnTo>
                  <a:pt x="18" y="195"/>
                </a:lnTo>
                <a:cubicBezTo>
                  <a:pt x="186" y="195"/>
                  <a:pt x="186" y="195"/>
                  <a:pt x="186" y="195"/>
                </a:cubicBezTo>
                <a:cubicBezTo>
                  <a:pt x="186" y="195"/>
                  <a:pt x="195" y="185"/>
                  <a:pt x="195" y="177"/>
                </a:cubicBezTo>
                <a:cubicBezTo>
                  <a:pt x="195" y="133"/>
                  <a:pt x="177" y="97"/>
                  <a:pt x="150" y="62"/>
                </a:cubicBezTo>
                <a:close/>
                <a:moveTo>
                  <a:pt x="35" y="168"/>
                </a:moveTo>
                <a:lnTo>
                  <a:pt x="35" y="168"/>
                </a:lnTo>
                <a:cubicBezTo>
                  <a:pt x="53" y="26"/>
                  <a:pt x="53" y="26"/>
                  <a:pt x="53" y="26"/>
                </a:cubicBezTo>
                <a:cubicBezTo>
                  <a:pt x="88" y="35"/>
                  <a:pt x="115" y="53"/>
                  <a:pt x="133" y="79"/>
                </a:cubicBezTo>
                <a:cubicBezTo>
                  <a:pt x="159" y="106"/>
                  <a:pt x="168" y="133"/>
                  <a:pt x="168" y="168"/>
                </a:cubicBezTo>
                <a:lnTo>
                  <a:pt x="35" y="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B2104D-FF64-9540-859D-E2A9AA8DAAD4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53" name="CuadroTexto 598">
              <a:extLst>
                <a:ext uri="{FF2B5EF4-FFF2-40B4-BE49-F238E27FC236}">
                  <a16:creationId xmlns:a16="http://schemas.microsoft.com/office/drawing/2014/main" id="{F56FC85B-D2D6-E04E-9CA8-9A2ACB2A6BB2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54" name="CuadroTexto 599">
              <a:extLst>
                <a:ext uri="{FF2B5EF4-FFF2-40B4-BE49-F238E27FC236}">
                  <a16:creationId xmlns:a16="http://schemas.microsoft.com/office/drawing/2014/main" id="{3FDCB580-8A69-6345-B22F-17E57AB5AE71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723586-2F66-E249-B1A5-AAEC708F981D}"/>
              </a:ext>
            </a:extLst>
          </p:cNvPr>
          <p:cNvGrpSpPr/>
          <p:nvPr/>
        </p:nvGrpSpPr>
        <p:grpSpPr>
          <a:xfrm>
            <a:off x="20268218" y="5630658"/>
            <a:ext cx="2411244" cy="2454683"/>
            <a:chOff x="20693894" y="5941106"/>
            <a:chExt cx="2411244" cy="2454683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6DE44343-4359-1A42-90E7-47ACBD83E800}"/>
                </a:ext>
              </a:extLst>
            </p:cNvPr>
            <p:cNvSpPr txBox="1"/>
            <p:nvPr/>
          </p:nvSpPr>
          <p:spPr>
            <a:xfrm>
              <a:off x="20722463" y="59411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A1B6BBE2-A96D-A04D-85C2-86CAA0350C1F}"/>
                </a:ext>
              </a:extLst>
            </p:cNvPr>
            <p:cNvSpPr/>
            <p:nvPr/>
          </p:nvSpPr>
          <p:spPr>
            <a:xfrm>
              <a:off x="20693894" y="6579907"/>
              <a:ext cx="239923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47012D-3ABC-6648-BB3F-280CF251F9BD}"/>
              </a:ext>
            </a:extLst>
          </p:cNvPr>
          <p:cNvGrpSpPr/>
          <p:nvPr/>
        </p:nvGrpSpPr>
        <p:grpSpPr>
          <a:xfrm>
            <a:off x="9657535" y="5630658"/>
            <a:ext cx="2407894" cy="2454683"/>
            <a:chOff x="9657535" y="6056158"/>
            <a:chExt cx="2407894" cy="2454683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BAF8A98B-DA82-464C-BD40-DADCEAE9F0ED}"/>
                </a:ext>
              </a:extLst>
            </p:cNvPr>
            <p:cNvSpPr txBox="1"/>
            <p:nvPr/>
          </p:nvSpPr>
          <p:spPr>
            <a:xfrm>
              <a:off x="9682754" y="60561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DEEAF855-D13C-7247-9218-55118EB0CD43}"/>
                </a:ext>
              </a:extLst>
            </p:cNvPr>
            <p:cNvSpPr/>
            <p:nvPr/>
          </p:nvSpPr>
          <p:spPr>
            <a:xfrm>
              <a:off x="9657535" y="6694959"/>
              <a:ext cx="2382675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14441F-EE01-8A43-BB68-23E870F424E1}"/>
              </a:ext>
            </a:extLst>
          </p:cNvPr>
          <p:cNvGrpSpPr/>
          <p:nvPr/>
        </p:nvGrpSpPr>
        <p:grpSpPr>
          <a:xfrm>
            <a:off x="14073671" y="1365358"/>
            <a:ext cx="4518438" cy="1592908"/>
            <a:chOff x="7539082" y="10861240"/>
            <a:chExt cx="4518438" cy="159290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8A0CC7C4-B4AB-5C46-9245-65E7A8F801EA}"/>
                </a:ext>
              </a:extLst>
            </p:cNvPr>
            <p:cNvSpPr txBox="1"/>
            <p:nvPr/>
          </p:nvSpPr>
          <p:spPr>
            <a:xfrm>
              <a:off x="8602182" y="1086124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4CB0645A-D266-FC43-A347-4AF1F34A2E08}"/>
                </a:ext>
              </a:extLst>
            </p:cNvPr>
            <p:cNvSpPr/>
            <p:nvPr/>
          </p:nvSpPr>
          <p:spPr>
            <a:xfrm>
              <a:off x="7539082" y="1150004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28965CC-C925-9B48-B466-C5589DAE9B7D}"/>
              </a:ext>
            </a:extLst>
          </p:cNvPr>
          <p:cNvGrpSpPr/>
          <p:nvPr/>
        </p:nvGrpSpPr>
        <p:grpSpPr>
          <a:xfrm>
            <a:off x="14073671" y="10577091"/>
            <a:ext cx="4518438" cy="1592908"/>
            <a:chOff x="7539082" y="10861240"/>
            <a:chExt cx="4518438" cy="159290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C068048B-2379-5549-A79B-59276421E428}"/>
                </a:ext>
              </a:extLst>
            </p:cNvPr>
            <p:cNvSpPr txBox="1"/>
            <p:nvPr/>
          </p:nvSpPr>
          <p:spPr>
            <a:xfrm>
              <a:off x="8602182" y="1086124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5C5FC2B7-8211-5D40-BA27-ECD424245510}"/>
                </a:ext>
              </a:extLst>
            </p:cNvPr>
            <p:cNvSpPr/>
            <p:nvPr/>
          </p:nvSpPr>
          <p:spPr>
            <a:xfrm>
              <a:off x="7539082" y="1150004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Freeform 406">
            <a:extLst>
              <a:ext uri="{FF2B5EF4-FFF2-40B4-BE49-F238E27FC236}">
                <a16:creationId xmlns:a16="http://schemas.microsoft.com/office/drawing/2014/main" id="{4E98B670-0AFE-2C4E-A168-40979161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025" y="2271167"/>
            <a:ext cx="2827814" cy="5346189"/>
          </a:xfrm>
          <a:custGeom>
            <a:avLst/>
            <a:gdLst>
              <a:gd name="T0" fmla="*/ 2548 w 2618"/>
              <a:gd name="T1" fmla="*/ 1428 h 4952"/>
              <a:gd name="T2" fmla="*/ 2548 w 2618"/>
              <a:gd name="T3" fmla="*/ 1428 h 4952"/>
              <a:gd name="T4" fmla="*/ 1437 w 2618"/>
              <a:gd name="T5" fmla="*/ 68 h 4952"/>
              <a:gd name="T6" fmla="*/ 68 w 2618"/>
              <a:gd name="T7" fmla="*/ 1180 h 4952"/>
              <a:gd name="T8" fmla="*/ 1189 w 2618"/>
              <a:gd name="T9" fmla="*/ 2549 h 4952"/>
              <a:gd name="T10" fmla="*/ 1189 w 2618"/>
              <a:gd name="T11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4952">
                <a:moveTo>
                  <a:pt x="2548" y="1428"/>
                </a:moveTo>
                <a:lnTo>
                  <a:pt x="2548" y="1428"/>
                </a:lnTo>
                <a:cubicBezTo>
                  <a:pt x="2617" y="744"/>
                  <a:pt x="2120" y="137"/>
                  <a:pt x="1437" y="68"/>
                </a:cubicBezTo>
                <a:cubicBezTo>
                  <a:pt x="753" y="0"/>
                  <a:pt x="137" y="496"/>
                  <a:pt x="68" y="1180"/>
                </a:cubicBezTo>
                <a:cubicBezTo>
                  <a:pt x="0" y="1873"/>
                  <a:pt x="496" y="2480"/>
                  <a:pt x="1189" y="2549"/>
                </a:cubicBezTo>
                <a:cubicBezTo>
                  <a:pt x="1189" y="4951"/>
                  <a:pt x="1189" y="4951"/>
                  <a:pt x="1189" y="4951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2" name="Freeform 407">
            <a:extLst>
              <a:ext uri="{FF2B5EF4-FFF2-40B4-BE49-F238E27FC236}">
                <a16:creationId xmlns:a16="http://schemas.microsoft.com/office/drawing/2014/main" id="{27773214-7C90-3D44-94A7-6D64294B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5534" y="7503101"/>
            <a:ext cx="304680" cy="371329"/>
          </a:xfrm>
          <a:custGeom>
            <a:avLst/>
            <a:gdLst>
              <a:gd name="T0" fmla="*/ 145 w 283"/>
              <a:gd name="T1" fmla="*/ 342 h 343"/>
              <a:gd name="T2" fmla="*/ 0 w 283"/>
              <a:gd name="T3" fmla="*/ 0 h 343"/>
              <a:gd name="T4" fmla="*/ 145 w 283"/>
              <a:gd name="T5" fmla="*/ 85 h 343"/>
              <a:gd name="T6" fmla="*/ 282 w 283"/>
              <a:gd name="T7" fmla="*/ 0 h 343"/>
              <a:gd name="T8" fmla="*/ 145 w 283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343">
                <a:moveTo>
                  <a:pt x="145" y="342"/>
                </a:moveTo>
                <a:lnTo>
                  <a:pt x="0" y="0"/>
                </a:lnTo>
                <a:lnTo>
                  <a:pt x="145" y="85"/>
                </a:lnTo>
                <a:lnTo>
                  <a:pt x="282" y="0"/>
                </a:lnTo>
                <a:lnTo>
                  <a:pt x="145" y="342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9283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08">
            <a:extLst>
              <a:ext uri="{FF2B5EF4-FFF2-40B4-BE49-F238E27FC236}">
                <a16:creationId xmlns:a16="http://schemas.microsoft.com/office/drawing/2014/main" id="{6F20BFF1-25C0-0246-A4D1-DB845FA0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067" y="8317167"/>
            <a:ext cx="5817490" cy="2770687"/>
          </a:xfrm>
          <a:custGeom>
            <a:avLst/>
            <a:gdLst>
              <a:gd name="T0" fmla="*/ 1172 w 5389"/>
              <a:gd name="T1" fmla="*/ 0 h 2567"/>
              <a:gd name="T2" fmla="*/ 1172 w 5389"/>
              <a:gd name="T3" fmla="*/ 0 h 2567"/>
              <a:gd name="T4" fmla="*/ 94 w 5389"/>
              <a:gd name="T5" fmla="*/ 1394 h 2567"/>
              <a:gd name="T6" fmla="*/ 1496 w 5389"/>
              <a:gd name="T7" fmla="*/ 2472 h 2567"/>
              <a:gd name="T8" fmla="*/ 2565 w 5389"/>
              <a:gd name="T9" fmla="*/ 1069 h 2567"/>
              <a:gd name="T10" fmla="*/ 5388 w 5389"/>
              <a:gd name="T11" fmla="*/ 1069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9" h="2567">
                <a:moveTo>
                  <a:pt x="1172" y="0"/>
                </a:moveTo>
                <a:lnTo>
                  <a:pt x="1172" y="0"/>
                </a:lnTo>
                <a:cubicBezTo>
                  <a:pt x="488" y="85"/>
                  <a:pt x="0" y="718"/>
                  <a:pt x="94" y="1394"/>
                </a:cubicBezTo>
                <a:cubicBezTo>
                  <a:pt x="188" y="2078"/>
                  <a:pt x="813" y="2566"/>
                  <a:pt x="1496" y="2472"/>
                </a:cubicBezTo>
                <a:cubicBezTo>
                  <a:pt x="2181" y="2377"/>
                  <a:pt x="2660" y="1753"/>
                  <a:pt x="2565" y="1069"/>
                </a:cubicBezTo>
                <a:cubicBezTo>
                  <a:pt x="5388" y="1069"/>
                  <a:pt x="5388" y="1069"/>
                  <a:pt x="5388" y="1069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4" name="Freeform 409">
            <a:extLst>
              <a:ext uri="{FF2B5EF4-FFF2-40B4-BE49-F238E27FC236}">
                <a16:creationId xmlns:a16="http://schemas.microsoft.com/office/drawing/2014/main" id="{7B12EB3D-8645-664B-A4E9-53D64B77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3824" y="9326421"/>
            <a:ext cx="361808" cy="295159"/>
          </a:xfrm>
          <a:custGeom>
            <a:avLst/>
            <a:gdLst>
              <a:gd name="T0" fmla="*/ 334 w 335"/>
              <a:gd name="T1" fmla="*/ 137 h 275"/>
              <a:gd name="T2" fmla="*/ 0 w 335"/>
              <a:gd name="T3" fmla="*/ 274 h 275"/>
              <a:gd name="T4" fmla="*/ 77 w 335"/>
              <a:gd name="T5" fmla="*/ 137 h 275"/>
              <a:gd name="T6" fmla="*/ 0 w 335"/>
              <a:gd name="T7" fmla="*/ 0 h 275"/>
              <a:gd name="T8" fmla="*/ 334 w 335"/>
              <a:gd name="T9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275">
                <a:moveTo>
                  <a:pt x="334" y="137"/>
                </a:moveTo>
                <a:lnTo>
                  <a:pt x="0" y="274"/>
                </a:lnTo>
                <a:lnTo>
                  <a:pt x="77" y="137"/>
                </a:lnTo>
                <a:lnTo>
                  <a:pt x="0" y="0"/>
                </a:lnTo>
                <a:lnTo>
                  <a:pt x="334" y="137"/>
                </a:lnTo>
              </a:path>
            </a:pathLst>
          </a:custGeom>
          <a:solidFill>
            <a:srgbClr val="3232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2326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0">
            <a:extLst>
              <a:ext uri="{FF2B5EF4-FFF2-40B4-BE49-F238E27FC236}">
                <a16:creationId xmlns:a16="http://schemas.microsoft.com/office/drawing/2014/main" id="{F84539AB-0AFF-0E4C-BF05-3843C3D8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4646" y="5722625"/>
            <a:ext cx="2818293" cy="5284300"/>
          </a:xfrm>
          <a:custGeom>
            <a:avLst/>
            <a:gdLst>
              <a:gd name="T0" fmla="*/ 60 w 2610"/>
              <a:gd name="T1" fmla="*/ 3472 h 4893"/>
              <a:gd name="T2" fmla="*/ 60 w 2610"/>
              <a:gd name="T3" fmla="*/ 3472 h 4893"/>
              <a:gd name="T4" fmla="*/ 1189 w 2610"/>
              <a:gd name="T5" fmla="*/ 4832 h 4893"/>
              <a:gd name="T6" fmla="*/ 2549 w 2610"/>
              <a:gd name="T7" fmla="*/ 3703 h 4893"/>
              <a:gd name="T8" fmla="*/ 1420 w 2610"/>
              <a:gd name="T9" fmla="*/ 2343 h 4893"/>
              <a:gd name="T10" fmla="*/ 1420 w 2610"/>
              <a:gd name="T11" fmla="*/ 0 h 4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0" h="4893">
                <a:moveTo>
                  <a:pt x="60" y="3472"/>
                </a:moveTo>
                <a:lnTo>
                  <a:pt x="60" y="3472"/>
                </a:lnTo>
                <a:cubicBezTo>
                  <a:pt x="0" y="4164"/>
                  <a:pt x="505" y="4772"/>
                  <a:pt x="1189" y="4832"/>
                </a:cubicBezTo>
                <a:cubicBezTo>
                  <a:pt x="1882" y="4892"/>
                  <a:pt x="2489" y="4387"/>
                  <a:pt x="2549" y="3703"/>
                </a:cubicBezTo>
                <a:cubicBezTo>
                  <a:pt x="2609" y="3018"/>
                  <a:pt x="2104" y="2411"/>
                  <a:pt x="1420" y="2343"/>
                </a:cubicBezTo>
                <a:cubicBezTo>
                  <a:pt x="1420" y="0"/>
                  <a:pt x="1420" y="0"/>
                  <a:pt x="1420" y="0"/>
                </a:cubicBezTo>
              </a:path>
            </a:pathLst>
          </a:cu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6" name="Freeform 411">
            <a:extLst>
              <a:ext uri="{FF2B5EF4-FFF2-40B4-BE49-F238E27FC236}">
                <a16:creationId xmlns:a16="http://schemas.microsoft.com/office/drawing/2014/main" id="{41065F12-D520-3A45-A59E-D046331B4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9991" y="5456030"/>
            <a:ext cx="295159" cy="371329"/>
          </a:xfrm>
          <a:custGeom>
            <a:avLst/>
            <a:gdLst>
              <a:gd name="T0" fmla="*/ 137 w 275"/>
              <a:gd name="T1" fmla="*/ 0 h 343"/>
              <a:gd name="T2" fmla="*/ 274 w 275"/>
              <a:gd name="T3" fmla="*/ 342 h 343"/>
              <a:gd name="T4" fmla="*/ 137 w 275"/>
              <a:gd name="T5" fmla="*/ 265 h 343"/>
              <a:gd name="T6" fmla="*/ 0 w 275"/>
              <a:gd name="T7" fmla="*/ 342 h 343"/>
              <a:gd name="T8" fmla="*/ 137 w 275"/>
              <a:gd name="T9" fmla="*/ 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43">
                <a:moveTo>
                  <a:pt x="137" y="0"/>
                </a:moveTo>
                <a:lnTo>
                  <a:pt x="274" y="342"/>
                </a:lnTo>
                <a:lnTo>
                  <a:pt x="137" y="265"/>
                </a:lnTo>
                <a:lnTo>
                  <a:pt x="0" y="342"/>
                </a:lnTo>
                <a:lnTo>
                  <a:pt x="137" y="0"/>
                </a:lnTo>
              </a:path>
            </a:pathLst>
          </a:custGeom>
          <a:solidFill>
            <a:srgbClr val="A2CF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2CF7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2">
            <a:extLst>
              <a:ext uri="{FF2B5EF4-FFF2-40B4-BE49-F238E27FC236}">
                <a16:creationId xmlns:a16="http://schemas.microsoft.com/office/drawing/2014/main" id="{FECA3A8B-2C5D-7849-A55C-FC2ED82A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296" y="2175954"/>
            <a:ext cx="5679431" cy="2780208"/>
          </a:xfrm>
          <a:custGeom>
            <a:avLst/>
            <a:gdLst>
              <a:gd name="T0" fmla="*/ 4131 w 5262"/>
              <a:gd name="T1" fmla="*/ 2575 h 2576"/>
              <a:gd name="T2" fmla="*/ 4131 w 5262"/>
              <a:gd name="T3" fmla="*/ 2575 h 2576"/>
              <a:gd name="T4" fmla="*/ 5132 w 5262"/>
              <a:gd name="T5" fmla="*/ 1121 h 2576"/>
              <a:gd name="T6" fmla="*/ 3678 w 5262"/>
              <a:gd name="T7" fmla="*/ 120 h 2576"/>
              <a:gd name="T8" fmla="*/ 2677 w 5262"/>
              <a:gd name="T9" fmla="*/ 1574 h 2576"/>
              <a:gd name="T10" fmla="*/ 0 w 5262"/>
              <a:gd name="T11" fmla="*/ 1574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2" h="2576">
                <a:moveTo>
                  <a:pt x="4131" y="2575"/>
                </a:moveTo>
                <a:lnTo>
                  <a:pt x="4131" y="2575"/>
                </a:lnTo>
                <a:cubicBezTo>
                  <a:pt x="4816" y="2455"/>
                  <a:pt x="5261" y="1796"/>
                  <a:pt x="5132" y="1121"/>
                </a:cubicBezTo>
                <a:cubicBezTo>
                  <a:pt x="5013" y="445"/>
                  <a:pt x="4362" y="0"/>
                  <a:pt x="3678" y="120"/>
                </a:cubicBezTo>
                <a:cubicBezTo>
                  <a:pt x="3002" y="248"/>
                  <a:pt x="2557" y="898"/>
                  <a:pt x="2677" y="1574"/>
                </a:cubicBezTo>
                <a:cubicBezTo>
                  <a:pt x="0" y="1574"/>
                  <a:pt x="0" y="1574"/>
                  <a:pt x="0" y="1574"/>
                </a:cubicBezTo>
              </a:path>
            </a:pathLst>
          </a:cu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8" name="Freeform 413">
            <a:extLst>
              <a:ext uri="{FF2B5EF4-FFF2-40B4-BE49-F238E27FC236}">
                <a16:creationId xmlns:a16="http://schemas.microsoft.com/office/drawing/2014/main" id="{6A0C9B0E-F2AE-A841-B6DA-48732A41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701" y="3727920"/>
            <a:ext cx="371329" cy="304680"/>
          </a:xfrm>
          <a:custGeom>
            <a:avLst/>
            <a:gdLst>
              <a:gd name="T0" fmla="*/ 0 w 343"/>
              <a:gd name="T1" fmla="*/ 137 h 284"/>
              <a:gd name="T2" fmla="*/ 342 w 343"/>
              <a:gd name="T3" fmla="*/ 0 h 284"/>
              <a:gd name="T4" fmla="*/ 265 w 343"/>
              <a:gd name="T5" fmla="*/ 137 h 284"/>
              <a:gd name="T6" fmla="*/ 342 w 343"/>
              <a:gd name="T7" fmla="*/ 283 h 284"/>
              <a:gd name="T8" fmla="*/ 0 w 343"/>
              <a:gd name="T9" fmla="*/ 13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284">
                <a:moveTo>
                  <a:pt x="0" y="137"/>
                </a:moveTo>
                <a:lnTo>
                  <a:pt x="342" y="0"/>
                </a:lnTo>
                <a:lnTo>
                  <a:pt x="265" y="137"/>
                </a:lnTo>
                <a:lnTo>
                  <a:pt x="342" y="283"/>
                </a:lnTo>
                <a:lnTo>
                  <a:pt x="0" y="137"/>
                </a:lnTo>
              </a:path>
            </a:pathLst>
          </a:custGeom>
          <a:solidFill>
            <a:srgbClr val="D6A0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A03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4">
            <a:extLst>
              <a:ext uri="{FF2B5EF4-FFF2-40B4-BE49-F238E27FC236}">
                <a16:creationId xmlns:a16="http://schemas.microsoft.com/office/drawing/2014/main" id="{BBE446B0-5FD0-904B-AADC-88B0B80F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460" y="9250251"/>
            <a:ext cx="1218721" cy="1028296"/>
          </a:xfrm>
          <a:custGeom>
            <a:avLst/>
            <a:gdLst>
              <a:gd name="T0" fmla="*/ 565 w 1129"/>
              <a:gd name="T1" fmla="*/ 950 h 951"/>
              <a:gd name="T2" fmla="*/ 565 w 1129"/>
              <a:gd name="T3" fmla="*/ 950 h 951"/>
              <a:gd name="T4" fmla="*/ 565 w 1129"/>
              <a:gd name="T5" fmla="*/ 950 h 951"/>
              <a:gd name="T6" fmla="*/ 548 w 1129"/>
              <a:gd name="T7" fmla="*/ 941 h 951"/>
              <a:gd name="T8" fmla="*/ 9 w 1129"/>
              <a:gd name="T9" fmla="*/ 223 h 951"/>
              <a:gd name="T10" fmla="*/ 9 w 1129"/>
              <a:gd name="T11" fmla="*/ 189 h 951"/>
              <a:gd name="T12" fmla="*/ 188 w 1129"/>
              <a:gd name="T13" fmla="*/ 9 h 951"/>
              <a:gd name="T14" fmla="*/ 205 w 1129"/>
              <a:gd name="T15" fmla="*/ 0 h 951"/>
              <a:gd name="T16" fmla="*/ 205 w 1129"/>
              <a:gd name="T17" fmla="*/ 0 h 951"/>
              <a:gd name="T18" fmla="*/ 923 w 1129"/>
              <a:gd name="T19" fmla="*/ 0 h 951"/>
              <a:gd name="T20" fmla="*/ 940 w 1129"/>
              <a:gd name="T21" fmla="*/ 9 h 951"/>
              <a:gd name="T22" fmla="*/ 1120 w 1129"/>
              <a:gd name="T23" fmla="*/ 189 h 951"/>
              <a:gd name="T24" fmla="*/ 1120 w 1129"/>
              <a:gd name="T25" fmla="*/ 223 h 951"/>
              <a:gd name="T26" fmla="*/ 590 w 1129"/>
              <a:gd name="T27" fmla="*/ 941 h 951"/>
              <a:gd name="T28" fmla="*/ 565 w 1129"/>
              <a:gd name="T29" fmla="*/ 950 h 951"/>
              <a:gd name="T30" fmla="*/ 60 w 1129"/>
              <a:gd name="T31" fmla="*/ 206 h 951"/>
              <a:gd name="T32" fmla="*/ 60 w 1129"/>
              <a:gd name="T33" fmla="*/ 206 h 951"/>
              <a:gd name="T34" fmla="*/ 565 w 1129"/>
              <a:gd name="T35" fmla="*/ 882 h 951"/>
              <a:gd name="T36" fmla="*/ 1068 w 1129"/>
              <a:gd name="T37" fmla="*/ 214 h 951"/>
              <a:gd name="T38" fmla="*/ 915 w 1129"/>
              <a:gd name="T39" fmla="*/ 52 h 951"/>
              <a:gd name="T40" fmla="*/ 222 w 1129"/>
              <a:gd name="T41" fmla="*/ 52 h 951"/>
              <a:gd name="T42" fmla="*/ 60 w 1129"/>
              <a:gd name="T43" fmla="*/ 206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29" h="951">
                <a:moveTo>
                  <a:pt x="565" y="950"/>
                </a:moveTo>
                <a:lnTo>
                  <a:pt x="565" y="950"/>
                </a:lnTo>
                <a:lnTo>
                  <a:pt x="565" y="950"/>
                </a:lnTo>
                <a:cubicBezTo>
                  <a:pt x="556" y="950"/>
                  <a:pt x="548" y="941"/>
                  <a:pt x="548" y="941"/>
                </a:cubicBezTo>
                <a:cubicBezTo>
                  <a:pt x="9" y="223"/>
                  <a:pt x="9" y="223"/>
                  <a:pt x="9" y="223"/>
                </a:cubicBezTo>
                <a:cubicBezTo>
                  <a:pt x="0" y="214"/>
                  <a:pt x="0" y="197"/>
                  <a:pt x="9" y="189"/>
                </a:cubicBezTo>
                <a:cubicBezTo>
                  <a:pt x="188" y="9"/>
                  <a:pt x="188" y="9"/>
                  <a:pt x="188" y="9"/>
                </a:cubicBezTo>
                <a:cubicBezTo>
                  <a:pt x="197" y="0"/>
                  <a:pt x="205" y="0"/>
                  <a:pt x="205" y="0"/>
                </a:cubicBezTo>
                <a:lnTo>
                  <a:pt x="205" y="0"/>
                </a:lnTo>
                <a:cubicBezTo>
                  <a:pt x="923" y="0"/>
                  <a:pt x="923" y="0"/>
                  <a:pt x="923" y="0"/>
                </a:cubicBezTo>
                <a:cubicBezTo>
                  <a:pt x="931" y="0"/>
                  <a:pt x="940" y="0"/>
                  <a:pt x="940" y="9"/>
                </a:cubicBezTo>
                <a:cubicBezTo>
                  <a:pt x="1120" y="189"/>
                  <a:pt x="1120" y="189"/>
                  <a:pt x="1120" y="189"/>
                </a:cubicBezTo>
                <a:cubicBezTo>
                  <a:pt x="1128" y="197"/>
                  <a:pt x="1128" y="214"/>
                  <a:pt x="1120" y="223"/>
                </a:cubicBezTo>
                <a:cubicBezTo>
                  <a:pt x="590" y="941"/>
                  <a:pt x="590" y="941"/>
                  <a:pt x="590" y="941"/>
                </a:cubicBezTo>
                <a:cubicBezTo>
                  <a:pt x="582" y="941"/>
                  <a:pt x="573" y="950"/>
                  <a:pt x="565" y="950"/>
                </a:cubicBezTo>
                <a:close/>
                <a:moveTo>
                  <a:pt x="60" y="206"/>
                </a:moveTo>
                <a:lnTo>
                  <a:pt x="60" y="206"/>
                </a:lnTo>
                <a:cubicBezTo>
                  <a:pt x="565" y="882"/>
                  <a:pt x="565" y="882"/>
                  <a:pt x="565" y="882"/>
                </a:cubicBezTo>
                <a:cubicBezTo>
                  <a:pt x="1068" y="214"/>
                  <a:pt x="1068" y="214"/>
                  <a:pt x="1068" y="214"/>
                </a:cubicBezTo>
                <a:cubicBezTo>
                  <a:pt x="915" y="52"/>
                  <a:pt x="915" y="52"/>
                  <a:pt x="915" y="52"/>
                </a:cubicBezTo>
                <a:cubicBezTo>
                  <a:pt x="222" y="52"/>
                  <a:pt x="222" y="52"/>
                  <a:pt x="222" y="52"/>
                </a:cubicBezTo>
                <a:lnTo>
                  <a:pt x="60" y="2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5">
            <a:extLst>
              <a:ext uri="{FF2B5EF4-FFF2-40B4-BE49-F238E27FC236}">
                <a16:creationId xmlns:a16="http://schemas.microsoft.com/office/drawing/2014/main" id="{590B310E-825F-2049-AC89-5CEB1CA8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644" y="9250251"/>
            <a:ext cx="833112" cy="252315"/>
          </a:xfrm>
          <a:custGeom>
            <a:avLst/>
            <a:gdLst>
              <a:gd name="T0" fmla="*/ 205 w 770"/>
              <a:gd name="T1" fmla="*/ 231 h 232"/>
              <a:gd name="T2" fmla="*/ 205 w 770"/>
              <a:gd name="T3" fmla="*/ 231 h 232"/>
              <a:gd name="T4" fmla="*/ 188 w 770"/>
              <a:gd name="T5" fmla="*/ 223 h 232"/>
              <a:gd name="T6" fmla="*/ 8 w 770"/>
              <a:gd name="T7" fmla="*/ 43 h 232"/>
              <a:gd name="T8" fmla="*/ 8 w 770"/>
              <a:gd name="T9" fmla="*/ 9 h 232"/>
              <a:gd name="T10" fmla="*/ 51 w 770"/>
              <a:gd name="T11" fmla="*/ 9 h 232"/>
              <a:gd name="T12" fmla="*/ 205 w 770"/>
              <a:gd name="T13" fmla="*/ 171 h 232"/>
              <a:gd name="T14" fmla="*/ 368 w 770"/>
              <a:gd name="T15" fmla="*/ 9 h 232"/>
              <a:gd name="T16" fmla="*/ 402 w 770"/>
              <a:gd name="T17" fmla="*/ 9 h 232"/>
              <a:gd name="T18" fmla="*/ 563 w 770"/>
              <a:gd name="T19" fmla="*/ 171 h 232"/>
              <a:gd name="T20" fmla="*/ 726 w 770"/>
              <a:gd name="T21" fmla="*/ 9 h 232"/>
              <a:gd name="T22" fmla="*/ 760 w 770"/>
              <a:gd name="T23" fmla="*/ 9 h 232"/>
              <a:gd name="T24" fmla="*/ 760 w 770"/>
              <a:gd name="T25" fmla="*/ 43 h 232"/>
              <a:gd name="T26" fmla="*/ 580 w 770"/>
              <a:gd name="T27" fmla="*/ 223 h 232"/>
              <a:gd name="T28" fmla="*/ 546 w 770"/>
              <a:gd name="T29" fmla="*/ 223 h 232"/>
              <a:gd name="T30" fmla="*/ 385 w 770"/>
              <a:gd name="T31" fmla="*/ 69 h 232"/>
              <a:gd name="T32" fmla="*/ 222 w 770"/>
              <a:gd name="T33" fmla="*/ 223 h 232"/>
              <a:gd name="T34" fmla="*/ 205 w 770"/>
              <a:gd name="T35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0" h="232">
                <a:moveTo>
                  <a:pt x="205" y="231"/>
                </a:moveTo>
                <a:lnTo>
                  <a:pt x="205" y="231"/>
                </a:lnTo>
                <a:cubicBezTo>
                  <a:pt x="197" y="231"/>
                  <a:pt x="197" y="231"/>
                  <a:pt x="188" y="223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5"/>
                  <a:pt x="0" y="18"/>
                  <a:pt x="8" y="9"/>
                </a:cubicBezTo>
                <a:cubicBezTo>
                  <a:pt x="17" y="0"/>
                  <a:pt x="34" y="0"/>
                  <a:pt x="51" y="9"/>
                </a:cubicBezTo>
                <a:cubicBezTo>
                  <a:pt x="205" y="171"/>
                  <a:pt x="205" y="171"/>
                  <a:pt x="205" y="171"/>
                </a:cubicBezTo>
                <a:cubicBezTo>
                  <a:pt x="368" y="9"/>
                  <a:pt x="368" y="9"/>
                  <a:pt x="368" y="9"/>
                </a:cubicBezTo>
                <a:cubicBezTo>
                  <a:pt x="376" y="0"/>
                  <a:pt x="393" y="0"/>
                  <a:pt x="402" y="9"/>
                </a:cubicBezTo>
                <a:cubicBezTo>
                  <a:pt x="563" y="171"/>
                  <a:pt x="563" y="171"/>
                  <a:pt x="563" y="171"/>
                </a:cubicBezTo>
                <a:cubicBezTo>
                  <a:pt x="726" y="9"/>
                  <a:pt x="726" y="9"/>
                  <a:pt x="726" y="9"/>
                </a:cubicBezTo>
                <a:cubicBezTo>
                  <a:pt x="735" y="0"/>
                  <a:pt x="751" y="0"/>
                  <a:pt x="760" y="9"/>
                </a:cubicBezTo>
                <a:cubicBezTo>
                  <a:pt x="769" y="18"/>
                  <a:pt x="769" y="35"/>
                  <a:pt x="760" y="43"/>
                </a:cubicBezTo>
                <a:cubicBezTo>
                  <a:pt x="580" y="223"/>
                  <a:pt x="580" y="223"/>
                  <a:pt x="580" y="223"/>
                </a:cubicBezTo>
                <a:cubicBezTo>
                  <a:pt x="572" y="231"/>
                  <a:pt x="555" y="231"/>
                  <a:pt x="546" y="223"/>
                </a:cubicBezTo>
                <a:cubicBezTo>
                  <a:pt x="385" y="69"/>
                  <a:pt x="385" y="69"/>
                  <a:pt x="385" y="69"/>
                </a:cubicBezTo>
                <a:cubicBezTo>
                  <a:pt x="222" y="223"/>
                  <a:pt x="222" y="223"/>
                  <a:pt x="222" y="223"/>
                </a:cubicBezTo>
                <a:cubicBezTo>
                  <a:pt x="222" y="231"/>
                  <a:pt x="213" y="231"/>
                  <a:pt x="205" y="23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6">
            <a:extLst>
              <a:ext uri="{FF2B5EF4-FFF2-40B4-BE49-F238E27FC236}">
                <a16:creationId xmlns:a16="http://schemas.microsoft.com/office/drawing/2014/main" id="{004AE551-671F-504B-9B61-750EEB09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4069" y="9445438"/>
            <a:ext cx="442740" cy="833109"/>
          </a:xfrm>
          <a:custGeom>
            <a:avLst/>
            <a:gdLst>
              <a:gd name="T0" fmla="*/ 206 w 411"/>
              <a:gd name="T1" fmla="*/ 770 h 771"/>
              <a:gd name="T2" fmla="*/ 206 w 411"/>
              <a:gd name="T3" fmla="*/ 770 h 771"/>
              <a:gd name="T4" fmla="*/ 180 w 411"/>
              <a:gd name="T5" fmla="*/ 744 h 771"/>
              <a:gd name="T6" fmla="*/ 0 w 411"/>
              <a:gd name="T7" fmla="*/ 34 h 771"/>
              <a:gd name="T8" fmla="*/ 18 w 411"/>
              <a:gd name="T9" fmla="*/ 0 h 771"/>
              <a:gd name="T10" fmla="*/ 52 w 411"/>
              <a:gd name="T11" fmla="*/ 17 h 771"/>
              <a:gd name="T12" fmla="*/ 206 w 411"/>
              <a:gd name="T13" fmla="*/ 633 h 771"/>
              <a:gd name="T14" fmla="*/ 359 w 411"/>
              <a:gd name="T15" fmla="*/ 17 h 771"/>
              <a:gd name="T16" fmla="*/ 393 w 411"/>
              <a:gd name="T17" fmla="*/ 0 h 771"/>
              <a:gd name="T18" fmla="*/ 410 w 411"/>
              <a:gd name="T19" fmla="*/ 34 h 771"/>
              <a:gd name="T20" fmla="*/ 231 w 411"/>
              <a:gd name="T21" fmla="*/ 744 h 771"/>
              <a:gd name="T22" fmla="*/ 206 w 411"/>
              <a:gd name="T23" fmla="*/ 77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1" h="771">
                <a:moveTo>
                  <a:pt x="206" y="770"/>
                </a:moveTo>
                <a:lnTo>
                  <a:pt x="206" y="770"/>
                </a:lnTo>
                <a:cubicBezTo>
                  <a:pt x="197" y="770"/>
                  <a:pt x="189" y="761"/>
                  <a:pt x="180" y="74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9"/>
                  <a:pt x="18" y="0"/>
                </a:cubicBezTo>
                <a:cubicBezTo>
                  <a:pt x="34" y="0"/>
                  <a:pt x="52" y="9"/>
                  <a:pt x="52" y="17"/>
                </a:cubicBezTo>
                <a:cubicBezTo>
                  <a:pt x="206" y="633"/>
                  <a:pt x="206" y="633"/>
                  <a:pt x="206" y="633"/>
                </a:cubicBezTo>
                <a:cubicBezTo>
                  <a:pt x="359" y="17"/>
                  <a:pt x="359" y="17"/>
                  <a:pt x="359" y="17"/>
                </a:cubicBezTo>
                <a:cubicBezTo>
                  <a:pt x="367" y="9"/>
                  <a:pt x="376" y="0"/>
                  <a:pt x="393" y="0"/>
                </a:cubicBezTo>
                <a:cubicBezTo>
                  <a:pt x="401" y="9"/>
                  <a:pt x="410" y="17"/>
                  <a:pt x="410" y="34"/>
                </a:cubicBezTo>
                <a:cubicBezTo>
                  <a:pt x="231" y="744"/>
                  <a:pt x="231" y="744"/>
                  <a:pt x="231" y="744"/>
                </a:cubicBezTo>
                <a:cubicBezTo>
                  <a:pt x="231" y="761"/>
                  <a:pt x="223" y="770"/>
                  <a:pt x="206" y="77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7">
            <a:extLst>
              <a:ext uri="{FF2B5EF4-FFF2-40B4-BE49-F238E27FC236}">
                <a16:creationId xmlns:a16="http://schemas.microsoft.com/office/drawing/2014/main" id="{3D5F6E13-6CF1-CE46-A09A-3503C0DB9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460" y="9445438"/>
            <a:ext cx="1218721" cy="66649"/>
          </a:xfrm>
          <a:custGeom>
            <a:avLst/>
            <a:gdLst>
              <a:gd name="T0" fmla="*/ 1103 w 1129"/>
              <a:gd name="T1" fmla="*/ 60 h 61"/>
              <a:gd name="T2" fmla="*/ 1103 w 1129"/>
              <a:gd name="T3" fmla="*/ 60 h 61"/>
              <a:gd name="T4" fmla="*/ 1103 w 1129"/>
              <a:gd name="T5" fmla="*/ 60 h 61"/>
              <a:gd name="T6" fmla="*/ 26 w 1129"/>
              <a:gd name="T7" fmla="*/ 51 h 61"/>
              <a:gd name="T8" fmla="*/ 0 w 1129"/>
              <a:gd name="T9" fmla="*/ 26 h 61"/>
              <a:gd name="T10" fmla="*/ 26 w 1129"/>
              <a:gd name="T11" fmla="*/ 0 h 61"/>
              <a:gd name="T12" fmla="*/ 26 w 1129"/>
              <a:gd name="T13" fmla="*/ 0 h 61"/>
              <a:gd name="T14" fmla="*/ 1103 w 1129"/>
              <a:gd name="T15" fmla="*/ 0 h 61"/>
              <a:gd name="T16" fmla="*/ 1128 w 1129"/>
              <a:gd name="T17" fmla="*/ 34 h 61"/>
              <a:gd name="T18" fmla="*/ 1103 w 1129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9" h="61">
                <a:moveTo>
                  <a:pt x="1103" y="60"/>
                </a:moveTo>
                <a:lnTo>
                  <a:pt x="1103" y="60"/>
                </a:lnTo>
                <a:lnTo>
                  <a:pt x="1103" y="60"/>
                </a:lnTo>
                <a:cubicBezTo>
                  <a:pt x="26" y="51"/>
                  <a:pt x="26" y="51"/>
                  <a:pt x="26" y="51"/>
                </a:cubicBezTo>
                <a:cubicBezTo>
                  <a:pt x="17" y="51"/>
                  <a:pt x="0" y="43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1103" y="0"/>
                  <a:pt x="1103" y="0"/>
                  <a:pt x="1103" y="0"/>
                </a:cubicBezTo>
                <a:cubicBezTo>
                  <a:pt x="1111" y="0"/>
                  <a:pt x="1128" y="17"/>
                  <a:pt x="1128" y="34"/>
                </a:cubicBezTo>
                <a:cubicBezTo>
                  <a:pt x="1128" y="43"/>
                  <a:pt x="1111" y="60"/>
                  <a:pt x="1103" y="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8">
            <a:extLst>
              <a:ext uri="{FF2B5EF4-FFF2-40B4-BE49-F238E27FC236}">
                <a16:creationId xmlns:a16="http://schemas.microsoft.com/office/drawing/2014/main" id="{768615E8-F04F-264A-906F-22F9BEBF0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3503" y="3237576"/>
            <a:ext cx="861673" cy="1018775"/>
          </a:xfrm>
          <a:custGeom>
            <a:avLst/>
            <a:gdLst>
              <a:gd name="T0" fmla="*/ 762 w 797"/>
              <a:gd name="T1" fmla="*/ 941 h 942"/>
              <a:gd name="T2" fmla="*/ 762 w 797"/>
              <a:gd name="T3" fmla="*/ 941 h 942"/>
              <a:gd name="T4" fmla="*/ 35 w 797"/>
              <a:gd name="T5" fmla="*/ 941 h 942"/>
              <a:gd name="T6" fmla="*/ 0 w 797"/>
              <a:gd name="T7" fmla="*/ 907 h 942"/>
              <a:gd name="T8" fmla="*/ 0 w 797"/>
              <a:gd name="T9" fmla="*/ 34 h 942"/>
              <a:gd name="T10" fmla="*/ 35 w 797"/>
              <a:gd name="T11" fmla="*/ 0 h 942"/>
              <a:gd name="T12" fmla="*/ 180 w 797"/>
              <a:gd name="T13" fmla="*/ 0 h 942"/>
              <a:gd name="T14" fmla="*/ 197 w 797"/>
              <a:gd name="T15" fmla="*/ 26 h 942"/>
              <a:gd name="T16" fmla="*/ 180 w 797"/>
              <a:gd name="T17" fmla="*/ 43 h 942"/>
              <a:gd name="T18" fmla="*/ 43 w 797"/>
              <a:gd name="T19" fmla="*/ 43 h 942"/>
              <a:gd name="T20" fmla="*/ 43 w 797"/>
              <a:gd name="T21" fmla="*/ 898 h 942"/>
              <a:gd name="T22" fmla="*/ 753 w 797"/>
              <a:gd name="T23" fmla="*/ 898 h 942"/>
              <a:gd name="T24" fmla="*/ 753 w 797"/>
              <a:gd name="T25" fmla="*/ 43 h 942"/>
              <a:gd name="T26" fmla="*/ 625 w 797"/>
              <a:gd name="T27" fmla="*/ 43 h 942"/>
              <a:gd name="T28" fmla="*/ 599 w 797"/>
              <a:gd name="T29" fmla="*/ 26 h 942"/>
              <a:gd name="T30" fmla="*/ 625 w 797"/>
              <a:gd name="T31" fmla="*/ 0 h 942"/>
              <a:gd name="T32" fmla="*/ 762 w 797"/>
              <a:gd name="T33" fmla="*/ 0 h 942"/>
              <a:gd name="T34" fmla="*/ 796 w 797"/>
              <a:gd name="T35" fmla="*/ 34 h 942"/>
              <a:gd name="T36" fmla="*/ 796 w 797"/>
              <a:gd name="T37" fmla="*/ 907 h 942"/>
              <a:gd name="T38" fmla="*/ 762 w 797"/>
              <a:gd name="T39" fmla="*/ 941 h 942"/>
              <a:gd name="T40" fmla="*/ 762 w 797"/>
              <a:gd name="T41" fmla="*/ 43 h 942"/>
              <a:gd name="T42" fmla="*/ 762 w 797"/>
              <a:gd name="T43" fmla="*/ 43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7" h="942">
                <a:moveTo>
                  <a:pt x="762" y="941"/>
                </a:moveTo>
                <a:lnTo>
                  <a:pt x="762" y="941"/>
                </a:lnTo>
                <a:cubicBezTo>
                  <a:pt x="35" y="941"/>
                  <a:pt x="35" y="941"/>
                  <a:pt x="35" y="941"/>
                </a:cubicBezTo>
                <a:cubicBezTo>
                  <a:pt x="18" y="941"/>
                  <a:pt x="0" y="924"/>
                  <a:pt x="0" y="90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7" y="9"/>
                  <a:pt x="197" y="26"/>
                </a:cubicBezTo>
                <a:cubicBezTo>
                  <a:pt x="197" y="34"/>
                  <a:pt x="189" y="43"/>
                  <a:pt x="180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898"/>
                  <a:pt x="43" y="898"/>
                  <a:pt x="43" y="898"/>
                </a:cubicBezTo>
                <a:cubicBezTo>
                  <a:pt x="753" y="898"/>
                  <a:pt x="753" y="898"/>
                  <a:pt x="753" y="898"/>
                </a:cubicBezTo>
                <a:cubicBezTo>
                  <a:pt x="753" y="43"/>
                  <a:pt x="753" y="43"/>
                  <a:pt x="753" y="43"/>
                </a:cubicBezTo>
                <a:cubicBezTo>
                  <a:pt x="625" y="43"/>
                  <a:pt x="625" y="43"/>
                  <a:pt x="625" y="43"/>
                </a:cubicBezTo>
                <a:cubicBezTo>
                  <a:pt x="608" y="43"/>
                  <a:pt x="599" y="34"/>
                  <a:pt x="599" y="26"/>
                </a:cubicBezTo>
                <a:cubicBezTo>
                  <a:pt x="599" y="9"/>
                  <a:pt x="608" y="0"/>
                  <a:pt x="625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79" y="0"/>
                  <a:pt x="796" y="17"/>
                  <a:pt x="796" y="34"/>
                </a:cubicBezTo>
                <a:cubicBezTo>
                  <a:pt x="796" y="907"/>
                  <a:pt x="796" y="907"/>
                  <a:pt x="796" y="907"/>
                </a:cubicBezTo>
                <a:cubicBezTo>
                  <a:pt x="796" y="924"/>
                  <a:pt x="779" y="941"/>
                  <a:pt x="762" y="941"/>
                </a:cubicBezTo>
                <a:close/>
                <a:moveTo>
                  <a:pt x="762" y="43"/>
                </a:moveTo>
                <a:lnTo>
                  <a:pt x="762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9">
            <a:extLst>
              <a:ext uri="{FF2B5EF4-FFF2-40B4-BE49-F238E27FC236}">
                <a16:creationId xmlns:a16="http://schemas.microsoft.com/office/drawing/2014/main" id="{C3E4A2D6-4772-8A42-BB56-F29568A1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123" y="3480367"/>
            <a:ext cx="166624" cy="166624"/>
          </a:xfrm>
          <a:custGeom>
            <a:avLst/>
            <a:gdLst>
              <a:gd name="T0" fmla="*/ 137 w 155"/>
              <a:gd name="T1" fmla="*/ 154 h 155"/>
              <a:gd name="T2" fmla="*/ 137 w 155"/>
              <a:gd name="T3" fmla="*/ 154 h 155"/>
              <a:gd name="T4" fmla="*/ 26 w 155"/>
              <a:gd name="T5" fmla="*/ 154 h 155"/>
              <a:gd name="T6" fmla="*/ 0 w 155"/>
              <a:gd name="T7" fmla="*/ 137 h 155"/>
              <a:gd name="T8" fmla="*/ 0 w 155"/>
              <a:gd name="T9" fmla="*/ 26 h 155"/>
              <a:gd name="T10" fmla="*/ 26 w 155"/>
              <a:gd name="T11" fmla="*/ 0 h 155"/>
              <a:gd name="T12" fmla="*/ 137 w 155"/>
              <a:gd name="T13" fmla="*/ 0 h 155"/>
              <a:gd name="T14" fmla="*/ 154 w 155"/>
              <a:gd name="T15" fmla="*/ 26 h 155"/>
              <a:gd name="T16" fmla="*/ 154 w 155"/>
              <a:gd name="T17" fmla="*/ 137 h 155"/>
              <a:gd name="T18" fmla="*/ 137 w 155"/>
              <a:gd name="T19" fmla="*/ 154 h 155"/>
              <a:gd name="T20" fmla="*/ 43 w 155"/>
              <a:gd name="T21" fmla="*/ 111 h 155"/>
              <a:gd name="T22" fmla="*/ 43 w 155"/>
              <a:gd name="T23" fmla="*/ 111 h 155"/>
              <a:gd name="T24" fmla="*/ 112 w 155"/>
              <a:gd name="T25" fmla="*/ 111 h 155"/>
              <a:gd name="T26" fmla="*/ 112 w 155"/>
              <a:gd name="T27" fmla="*/ 43 h 155"/>
              <a:gd name="T28" fmla="*/ 43 w 155"/>
              <a:gd name="T29" fmla="*/ 43 h 155"/>
              <a:gd name="T30" fmla="*/ 43 w 155"/>
              <a:gd name="T31" fmla="*/ 11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5">
                <a:moveTo>
                  <a:pt x="137" y="154"/>
                </a:moveTo>
                <a:lnTo>
                  <a:pt x="137" y="154"/>
                </a:lnTo>
                <a:cubicBezTo>
                  <a:pt x="26" y="154"/>
                  <a:pt x="26" y="154"/>
                  <a:pt x="26" y="154"/>
                </a:cubicBezTo>
                <a:cubicBezTo>
                  <a:pt x="9" y="154"/>
                  <a:pt x="0" y="146"/>
                  <a:pt x="0" y="13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9"/>
                  <a:pt x="154" y="26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54" y="146"/>
                  <a:pt x="146" y="154"/>
                  <a:pt x="137" y="154"/>
                </a:cubicBezTo>
                <a:close/>
                <a:moveTo>
                  <a:pt x="43" y="111"/>
                </a:moveTo>
                <a:lnTo>
                  <a:pt x="43" y="111"/>
                </a:lnTo>
                <a:cubicBezTo>
                  <a:pt x="112" y="111"/>
                  <a:pt x="112" y="111"/>
                  <a:pt x="112" y="111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0">
            <a:extLst>
              <a:ext uri="{FF2B5EF4-FFF2-40B4-BE49-F238E27FC236}">
                <a16:creationId xmlns:a16="http://schemas.microsoft.com/office/drawing/2014/main" id="{32C37BEE-F5AB-4548-B554-251E40156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123" y="3718398"/>
            <a:ext cx="166624" cy="166624"/>
          </a:xfrm>
          <a:custGeom>
            <a:avLst/>
            <a:gdLst>
              <a:gd name="T0" fmla="*/ 137 w 155"/>
              <a:gd name="T1" fmla="*/ 154 h 155"/>
              <a:gd name="T2" fmla="*/ 137 w 155"/>
              <a:gd name="T3" fmla="*/ 154 h 155"/>
              <a:gd name="T4" fmla="*/ 26 w 155"/>
              <a:gd name="T5" fmla="*/ 154 h 155"/>
              <a:gd name="T6" fmla="*/ 0 w 155"/>
              <a:gd name="T7" fmla="*/ 136 h 155"/>
              <a:gd name="T8" fmla="*/ 0 w 155"/>
              <a:gd name="T9" fmla="*/ 25 h 155"/>
              <a:gd name="T10" fmla="*/ 26 w 155"/>
              <a:gd name="T11" fmla="*/ 0 h 155"/>
              <a:gd name="T12" fmla="*/ 137 w 155"/>
              <a:gd name="T13" fmla="*/ 0 h 155"/>
              <a:gd name="T14" fmla="*/ 154 w 155"/>
              <a:gd name="T15" fmla="*/ 25 h 155"/>
              <a:gd name="T16" fmla="*/ 154 w 155"/>
              <a:gd name="T17" fmla="*/ 136 h 155"/>
              <a:gd name="T18" fmla="*/ 137 w 155"/>
              <a:gd name="T19" fmla="*/ 154 h 155"/>
              <a:gd name="T20" fmla="*/ 43 w 155"/>
              <a:gd name="T21" fmla="*/ 111 h 155"/>
              <a:gd name="T22" fmla="*/ 43 w 155"/>
              <a:gd name="T23" fmla="*/ 111 h 155"/>
              <a:gd name="T24" fmla="*/ 112 w 155"/>
              <a:gd name="T25" fmla="*/ 111 h 155"/>
              <a:gd name="T26" fmla="*/ 112 w 155"/>
              <a:gd name="T27" fmla="*/ 43 h 155"/>
              <a:gd name="T28" fmla="*/ 43 w 155"/>
              <a:gd name="T29" fmla="*/ 43 h 155"/>
              <a:gd name="T30" fmla="*/ 43 w 155"/>
              <a:gd name="T31" fmla="*/ 11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5">
                <a:moveTo>
                  <a:pt x="137" y="154"/>
                </a:moveTo>
                <a:lnTo>
                  <a:pt x="137" y="154"/>
                </a:lnTo>
                <a:cubicBezTo>
                  <a:pt x="26" y="154"/>
                  <a:pt x="26" y="154"/>
                  <a:pt x="26" y="154"/>
                </a:cubicBezTo>
                <a:cubicBezTo>
                  <a:pt x="9" y="154"/>
                  <a:pt x="0" y="145"/>
                  <a:pt x="0" y="13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8"/>
                  <a:pt x="154" y="25"/>
                </a:cubicBezTo>
                <a:cubicBezTo>
                  <a:pt x="154" y="136"/>
                  <a:pt x="154" y="136"/>
                  <a:pt x="154" y="136"/>
                </a:cubicBezTo>
                <a:cubicBezTo>
                  <a:pt x="154" y="145"/>
                  <a:pt x="146" y="154"/>
                  <a:pt x="137" y="154"/>
                </a:cubicBezTo>
                <a:close/>
                <a:moveTo>
                  <a:pt x="43" y="111"/>
                </a:moveTo>
                <a:lnTo>
                  <a:pt x="43" y="111"/>
                </a:lnTo>
                <a:cubicBezTo>
                  <a:pt x="112" y="111"/>
                  <a:pt x="112" y="111"/>
                  <a:pt x="112" y="111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1">
            <a:extLst>
              <a:ext uri="{FF2B5EF4-FFF2-40B4-BE49-F238E27FC236}">
                <a16:creationId xmlns:a16="http://schemas.microsoft.com/office/drawing/2014/main" id="{DCF6532F-1701-3D45-8158-C8A78F7CD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123" y="3961192"/>
            <a:ext cx="166624" cy="166621"/>
          </a:xfrm>
          <a:custGeom>
            <a:avLst/>
            <a:gdLst>
              <a:gd name="T0" fmla="*/ 137 w 155"/>
              <a:gd name="T1" fmla="*/ 154 h 155"/>
              <a:gd name="T2" fmla="*/ 137 w 155"/>
              <a:gd name="T3" fmla="*/ 154 h 155"/>
              <a:gd name="T4" fmla="*/ 26 w 155"/>
              <a:gd name="T5" fmla="*/ 154 h 155"/>
              <a:gd name="T6" fmla="*/ 0 w 155"/>
              <a:gd name="T7" fmla="*/ 137 h 155"/>
              <a:gd name="T8" fmla="*/ 0 w 155"/>
              <a:gd name="T9" fmla="*/ 26 h 155"/>
              <a:gd name="T10" fmla="*/ 26 w 155"/>
              <a:gd name="T11" fmla="*/ 0 h 155"/>
              <a:gd name="T12" fmla="*/ 137 w 155"/>
              <a:gd name="T13" fmla="*/ 0 h 155"/>
              <a:gd name="T14" fmla="*/ 154 w 155"/>
              <a:gd name="T15" fmla="*/ 26 h 155"/>
              <a:gd name="T16" fmla="*/ 154 w 155"/>
              <a:gd name="T17" fmla="*/ 137 h 155"/>
              <a:gd name="T18" fmla="*/ 137 w 155"/>
              <a:gd name="T19" fmla="*/ 154 h 155"/>
              <a:gd name="T20" fmla="*/ 43 w 155"/>
              <a:gd name="T21" fmla="*/ 111 h 155"/>
              <a:gd name="T22" fmla="*/ 43 w 155"/>
              <a:gd name="T23" fmla="*/ 111 h 155"/>
              <a:gd name="T24" fmla="*/ 112 w 155"/>
              <a:gd name="T25" fmla="*/ 111 h 155"/>
              <a:gd name="T26" fmla="*/ 112 w 155"/>
              <a:gd name="T27" fmla="*/ 43 h 155"/>
              <a:gd name="T28" fmla="*/ 43 w 155"/>
              <a:gd name="T29" fmla="*/ 43 h 155"/>
              <a:gd name="T30" fmla="*/ 43 w 155"/>
              <a:gd name="T31" fmla="*/ 11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5">
                <a:moveTo>
                  <a:pt x="137" y="154"/>
                </a:moveTo>
                <a:lnTo>
                  <a:pt x="137" y="154"/>
                </a:lnTo>
                <a:cubicBezTo>
                  <a:pt x="26" y="154"/>
                  <a:pt x="26" y="154"/>
                  <a:pt x="26" y="154"/>
                </a:cubicBezTo>
                <a:cubicBezTo>
                  <a:pt x="9" y="154"/>
                  <a:pt x="0" y="145"/>
                  <a:pt x="0" y="13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9"/>
                  <a:pt x="154" y="26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54" y="145"/>
                  <a:pt x="146" y="154"/>
                  <a:pt x="137" y="154"/>
                </a:cubicBezTo>
                <a:close/>
                <a:moveTo>
                  <a:pt x="43" y="111"/>
                </a:moveTo>
                <a:lnTo>
                  <a:pt x="43" y="111"/>
                </a:lnTo>
                <a:cubicBezTo>
                  <a:pt x="112" y="111"/>
                  <a:pt x="112" y="111"/>
                  <a:pt x="112" y="111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2">
            <a:extLst>
              <a:ext uri="{FF2B5EF4-FFF2-40B4-BE49-F238E27FC236}">
                <a16:creationId xmlns:a16="http://schemas.microsoft.com/office/drawing/2014/main" id="{D60FD9C5-2261-8C46-B5A7-FC863F1E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917" y="3542257"/>
            <a:ext cx="285638" cy="47606"/>
          </a:xfrm>
          <a:custGeom>
            <a:avLst/>
            <a:gdLst>
              <a:gd name="T0" fmla="*/ 248 w 266"/>
              <a:gd name="T1" fmla="*/ 43 h 44"/>
              <a:gd name="T2" fmla="*/ 248 w 266"/>
              <a:gd name="T3" fmla="*/ 43 h 44"/>
              <a:gd name="T4" fmla="*/ 25 w 266"/>
              <a:gd name="T5" fmla="*/ 43 h 44"/>
              <a:gd name="T6" fmla="*/ 0 w 266"/>
              <a:gd name="T7" fmla="*/ 17 h 44"/>
              <a:gd name="T8" fmla="*/ 25 w 266"/>
              <a:gd name="T9" fmla="*/ 0 h 44"/>
              <a:gd name="T10" fmla="*/ 248 w 266"/>
              <a:gd name="T11" fmla="*/ 0 h 44"/>
              <a:gd name="T12" fmla="*/ 265 w 266"/>
              <a:gd name="T13" fmla="*/ 17 h 44"/>
              <a:gd name="T14" fmla="*/ 248 w 26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44">
                <a:moveTo>
                  <a:pt x="248" y="43"/>
                </a:moveTo>
                <a:lnTo>
                  <a:pt x="248" y="43"/>
                </a:ln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5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65" y="9"/>
                  <a:pt x="265" y="17"/>
                </a:cubicBezTo>
                <a:cubicBezTo>
                  <a:pt x="265" y="35"/>
                  <a:pt x="256" y="43"/>
                  <a:pt x="248" y="4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3">
            <a:extLst>
              <a:ext uri="{FF2B5EF4-FFF2-40B4-BE49-F238E27FC236}">
                <a16:creationId xmlns:a16="http://schemas.microsoft.com/office/drawing/2014/main" id="{2F18631E-4B87-6743-9F19-EB1CF9BC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917" y="3785047"/>
            <a:ext cx="285638" cy="47606"/>
          </a:xfrm>
          <a:custGeom>
            <a:avLst/>
            <a:gdLst>
              <a:gd name="T0" fmla="*/ 248 w 266"/>
              <a:gd name="T1" fmla="*/ 42 h 43"/>
              <a:gd name="T2" fmla="*/ 248 w 266"/>
              <a:gd name="T3" fmla="*/ 42 h 43"/>
              <a:gd name="T4" fmla="*/ 25 w 266"/>
              <a:gd name="T5" fmla="*/ 42 h 43"/>
              <a:gd name="T6" fmla="*/ 0 w 266"/>
              <a:gd name="T7" fmla="*/ 17 h 43"/>
              <a:gd name="T8" fmla="*/ 25 w 266"/>
              <a:gd name="T9" fmla="*/ 0 h 43"/>
              <a:gd name="T10" fmla="*/ 248 w 266"/>
              <a:gd name="T11" fmla="*/ 0 h 43"/>
              <a:gd name="T12" fmla="*/ 265 w 266"/>
              <a:gd name="T13" fmla="*/ 17 h 43"/>
              <a:gd name="T14" fmla="*/ 248 w 26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43">
                <a:moveTo>
                  <a:pt x="248" y="42"/>
                </a:moveTo>
                <a:lnTo>
                  <a:pt x="248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65" y="8"/>
                  <a:pt x="265" y="17"/>
                </a:cubicBezTo>
                <a:cubicBezTo>
                  <a:pt x="265" y="34"/>
                  <a:pt x="256" y="42"/>
                  <a:pt x="248" y="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4">
            <a:extLst>
              <a:ext uri="{FF2B5EF4-FFF2-40B4-BE49-F238E27FC236}">
                <a16:creationId xmlns:a16="http://schemas.microsoft.com/office/drawing/2014/main" id="{650ECD5F-500D-A145-98BF-B82818FA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917" y="4023079"/>
            <a:ext cx="285638" cy="47606"/>
          </a:xfrm>
          <a:custGeom>
            <a:avLst/>
            <a:gdLst>
              <a:gd name="T0" fmla="*/ 248 w 266"/>
              <a:gd name="T1" fmla="*/ 43 h 44"/>
              <a:gd name="T2" fmla="*/ 248 w 266"/>
              <a:gd name="T3" fmla="*/ 43 h 44"/>
              <a:gd name="T4" fmla="*/ 25 w 266"/>
              <a:gd name="T5" fmla="*/ 43 h 44"/>
              <a:gd name="T6" fmla="*/ 0 w 266"/>
              <a:gd name="T7" fmla="*/ 17 h 44"/>
              <a:gd name="T8" fmla="*/ 25 w 266"/>
              <a:gd name="T9" fmla="*/ 0 h 44"/>
              <a:gd name="T10" fmla="*/ 248 w 266"/>
              <a:gd name="T11" fmla="*/ 0 h 44"/>
              <a:gd name="T12" fmla="*/ 265 w 266"/>
              <a:gd name="T13" fmla="*/ 17 h 44"/>
              <a:gd name="T14" fmla="*/ 248 w 26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44">
                <a:moveTo>
                  <a:pt x="248" y="43"/>
                </a:moveTo>
                <a:lnTo>
                  <a:pt x="248" y="43"/>
                </a:ln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65" y="9"/>
                  <a:pt x="265" y="17"/>
                </a:cubicBezTo>
                <a:cubicBezTo>
                  <a:pt x="265" y="34"/>
                  <a:pt x="256" y="43"/>
                  <a:pt x="248" y="4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5">
            <a:extLst>
              <a:ext uri="{FF2B5EF4-FFF2-40B4-BE49-F238E27FC236}">
                <a16:creationId xmlns:a16="http://schemas.microsoft.com/office/drawing/2014/main" id="{CD432799-6A29-CA46-BE80-F0D0441E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6772" y="3118559"/>
            <a:ext cx="399893" cy="266595"/>
          </a:xfrm>
          <a:custGeom>
            <a:avLst/>
            <a:gdLst>
              <a:gd name="T0" fmla="*/ 342 w 369"/>
              <a:gd name="T1" fmla="*/ 248 h 249"/>
              <a:gd name="T2" fmla="*/ 342 w 369"/>
              <a:gd name="T3" fmla="*/ 248 h 249"/>
              <a:gd name="T4" fmla="*/ 26 w 369"/>
              <a:gd name="T5" fmla="*/ 248 h 249"/>
              <a:gd name="T6" fmla="*/ 0 w 369"/>
              <a:gd name="T7" fmla="*/ 222 h 249"/>
              <a:gd name="T8" fmla="*/ 0 w 369"/>
              <a:gd name="T9" fmla="*/ 137 h 249"/>
              <a:gd name="T10" fmla="*/ 0 w 369"/>
              <a:gd name="T11" fmla="*/ 128 h 249"/>
              <a:gd name="T12" fmla="*/ 69 w 369"/>
              <a:gd name="T13" fmla="*/ 34 h 249"/>
              <a:gd name="T14" fmla="*/ 188 w 369"/>
              <a:gd name="T15" fmla="*/ 0 h 249"/>
              <a:gd name="T16" fmla="*/ 300 w 369"/>
              <a:gd name="T17" fmla="*/ 34 h 249"/>
              <a:gd name="T18" fmla="*/ 368 w 369"/>
              <a:gd name="T19" fmla="*/ 128 h 249"/>
              <a:gd name="T20" fmla="*/ 368 w 369"/>
              <a:gd name="T21" fmla="*/ 137 h 249"/>
              <a:gd name="T22" fmla="*/ 368 w 369"/>
              <a:gd name="T23" fmla="*/ 222 h 249"/>
              <a:gd name="T24" fmla="*/ 342 w 369"/>
              <a:gd name="T25" fmla="*/ 248 h 249"/>
              <a:gd name="T26" fmla="*/ 43 w 369"/>
              <a:gd name="T27" fmla="*/ 205 h 249"/>
              <a:gd name="T28" fmla="*/ 43 w 369"/>
              <a:gd name="T29" fmla="*/ 205 h 249"/>
              <a:gd name="T30" fmla="*/ 325 w 369"/>
              <a:gd name="T31" fmla="*/ 205 h 249"/>
              <a:gd name="T32" fmla="*/ 325 w 369"/>
              <a:gd name="T33" fmla="*/ 137 h 249"/>
              <a:gd name="T34" fmla="*/ 274 w 369"/>
              <a:gd name="T35" fmla="*/ 77 h 249"/>
              <a:gd name="T36" fmla="*/ 188 w 369"/>
              <a:gd name="T37" fmla="*/ 42 h 249"/>
              <a:gd name="T38" fmla="*/ 94 w 369"/>
              <a:gd name="T39" fmla="*/ 77 h 249"/>
              <a:gd name="T40" fmla="*/ 43 w 369"/>
              <a:gd name="T41" fmla="*/ 137 h 249"/>
              <a:gd name="T42" fmla="*/ 43 w 369"/>
              <a:gd name="T43" fmla="*/ 20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9" h="249">
                <a:moveTo>
                  <a:pt x="342" y="248"/>
                </a:moveTo>
                <a:lnTo>
                  <a:pt x="342" y="248"/>
                </a:lnTo>
                <a:cubicBezTo>
                  <a:pt x="26" y="248"/>
                  <a:pt x="26" y="248"/>
                  <a:pt x="26" y="248"/>
                </a:cubicBezTo>
                <a:cubicBezTo>
                  <a:pt x="9" y="248"/>
                  <a:pt x="0" y="239"/>
                  <a:pt x="0" y="222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28"/>
                  <a:pt x="0" y="128"/>
                  <a:pt x="0" y="128"/>
                </a:cubicBezTo>
                <a:cubicBezTo>
                  <a:pt x="17" y="94"/>
                  <a:pt x="43" y="60"/>
                  <a:pt x="69" y="34"/>
                </a:cubicBezTo>
                <a:cubicBezTo>
                  <a:pt x="103" y="17"/>
                  <a:pt x="146" y="0"/>
                  <a:pt x="188" y="0"/>
                </a:cubicBezTo>
                <a:cubicBezTo>
                  <a:pt x="223" y="0"/>
                  <a:pt x="265" y="17"/>
                  <a:pt x="300" y="34"/>
                </a:cubicBezTo>
                <a:cubicBezTo>
                  <a:pt x="334" y="60"/>
                  <a:pt x="360" y="94"/>
                  <a:pt x="368" y="128"/>
                </a:cubicBezTo>
                <a:cubicBezTo>
                  <a:pt x="368" y="128"/>
                  <a:pt x="368" y="128"/>
                  <a:pt x="368" y="137"/>
                </a:cubicBezTo>
                <a:cubicBezTo>
                  <a:pt x="368" y="222"/>
                  <a:pt x="368" y="222"/>
                  <a:pt x="368" y="222"/>
                </a:cubicBezTo>
                <a:cubicBezTo>
                  <a:pt x="368" y="239"/>
                  <a:pt x="360" y="248"/>
                  <a:pt x="342" y="248"/>
                </a:cubicBezTo>
                <a:close/>
                <a:moveTo>
                  <a:pt x="43" y="205"/>
                </a:moveTo>
                <a:lnTo>
                  <a:pt x="43" y="205"/>
                </a:lnTo>
                <a:cubicBezTo>
                  <a:pt x="325" y="205"/>
                  <a:pt x="325" y="205"/>
                  <a:pt x="325" y="205"/>
                </a:cubicBezTo>
                <a:cubicBezTo>
                  <a:pt x="325" y="137"/>
                  <a:pt x="325" y="137"/>
                  <a:pt x="325" y="137"/>
                </a:cubicBezTo>
                <a:cubicBezTo>
                  <a:pt x="317" y="111"/>
                  <a:pt x="300" y="85"/>
                  <a:pt x="274" y="77"/>
                </a:cubicBezTo>
                <a:cubicBezTo>
                  <a:pt x="248" y="51"/>
                  <a:pt x="214" y="42"/>
                  <a:pt x="188" y="42"/>
                </a:cubicBezTo>
                <a:cubicBezTo>
                  <a:pt x="154" y="42"/>
                  <a:pt x="120" y="51"/>
                  <a:pt x="94" y="77"/>
                </a:cubicBezTo>
                <a:cubicBezTo>
                  <a:pt x="69" y="85"/>
                  <a:pt x="52" y="111"/>
                  <a:pt x="43" y="137"/>
                </a:cubicBezTo>
                <a:lnTo>
                  <a:pt x="43" y="2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6">
            <a:extLst>
              <a:ext uri="{FF2B5EF4-FFF2-40B4-BE49-F238E27FC236}">
                <a16:creationId xmlns:a16="http://schemas.microsoft.com/office/drawing/2014/main" id="{0FBFDF56-1C98-9A49-B0A8-FC2F38E80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650" y="3223293"/>
            <a:ext cx="147578" cy="399893"/>
          </a:xfrm>
          <a:custGeom>
            <a:avLst/>
            <a:gdLst>
              <a:gd name="T0" fmla="*/ 17 w 138"/>
              <a:gd name="T1" fmla="*/ 368 h 369"/>
              <a:gd name="T2" fmla="*/ 17 w 138"/>
              <a:gd name="T3" fmla="*/ 368 h 369"/>
              <a:gd name="T4" fmla="*/ 17 w 138"/>
              <a:gd name="T5" fmla="*/ 368 h 369"/>
              <a:gd name="T6" fmla="*/ 0 w 138"/>
              <a:gd name="T7" fmla="*/ 350 h 369"/>
              <a:gd name="T8" fmla="*/ 0 w 138"/>
              <a:gd name="T9" fmla="*/ 137 h 369"/>
              <a:gd name="T10" fmla="*/ 34 w 138"/>
              <a:gd name="T11" fmla="*/ 34 h 369"/>
              <a:gd name="T12" fmla="*/ 120 w 138"/>
              <a:gd name="T13" fmla="*/ 0 h 369"/>
              <a:gd name="T14" fmla="*/ 120 w 138"/>
              <a:gd name="T15" fmla="*/ 0 h 369"/>
              <a:gd name="T16" fmla="*/ 137 w 138"/>
              <a:gd name="T17" fmla="*/ 17 h 369"/>
              <a:gd name="T18" fmla="*/ 120 w 138"/>
              <a:gd name="T19" fmla="*/ 34 h 369"/>
              <a:gd name="T20" fmla="*/ 52 w 138"/>
              <a:gd name="T21" fmla="*/ 60 h 369"/>
              <a:gd name="T22" fmla="*/ 26 w 138"/>
              <a:gd name="T23" fmla="*/ 137 h 369"/>
              <a:gd name="T24" fmla="*/ 26 w 138"/>
              <a:gd name="T25" fmla="*/ 137 h 369"/>
              <a:gd name="T26" fmla="*/ 26 w 138"/>
              <a:gd name="T27" fmla="*/ 350 h 369"/>
              <a:gd name="T28" fmla="*/ 17 w 138"/>
              <a:gd name="T29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" h="369">
                <a:moveTo>
                  <a:pt x="17" y="368"/>
                </a:moveTo>
                <a:lnTo>
                  <a:pt x="17" y="368"/>
                </a:lnTo>
                <a:lnTo>
                  <a:pt x="17" y="368"/>
                </a:lnTo>
                <a:cubicBezTo>
                  <a:pt x="9" y="368"/>
                  <a:pt x="0" y="359"/>
                  <a:pt x="0" y="35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28"/>
                  <a:pt x="0" y="77"/>
                  <a:pt x="34" y="34"/>
                </a:cubicBezTo>
                <a:cubicBezTo>
                  <a:pt x="60" y="17"/>
                  <a:pt x="86" y="8"/>
                  <a:pt x="120" y="0"/>
                </a:cubicBezTo>
                <a:lnTo>
                  <a:pt x="120" y="0"/>
                </a:lnTo>
                <a:cubicBezTo>
                  <a:pt x="129" y="0"/>
                  <a:pt x="137" y="8"/>
                  <a:pt x="137" y="17"/>
                </a:cubicBezTo>
                <a:cubicBezTo>
                  <a:pt x="137" y="26"/>
                  <a:pt x="129" y="34"/>
                  <a:pt x="120" y="34"/>
                </a:cubicBezTo>
                <a:cubicBezTo>
                  <a:pt x="94" y="34"/>
                  <a:pt x="69" y="43"/>
                  <a:pt x="52" y="60"/>
                </a:cubicBezTo>
                <a:cubicBezTo>
                  <a:pt x="26" y="85"/>
                  <a:pt x="26" y="137"/>
                  <a:pt x="26" y="137"/>
                </a:cubicBezTo>
                <a:lnTo>
                  <a:pt x="26" y="137"/>
                </a:lnTo>
                <a:cubicBezTo>
                  <a:pt x="26" y="350"/>
                  <a:pt x="26" y="350"/>
                  <a:pt x="26" y="350"/>
                </a:cubicBezTo>
                <a:cubicBezTo>
                  <a:pt x="26" y="359"/>
                  <a:pt x="26" y="368"/>
                  <a:pt x="17" y="3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7">
            <a:extLst>
              <a:ext uri="{FF2B5EF4-FFF2-40B4-BE49-F238E27FC236}">
                <a16:creationId xmlns:a16="http://schemas.microsoft.com/office/drawing/2014/main" id="{8C0FD107-9DAF-324B-8CE5-1A395608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3140" y="3323268"/>
            <a:ext cx="266595" cy="176142"/>
          </a:xfrm>
          <a:custGeom>
            <a:avLst/>
            <a:gdLst>
              <a:gd name="T0" fmla="*/ 231 w 249"/>
              <a:gd name="T1" fmla="*/ 162 h 163"/>
              <a:gd name="T2" fmla="*/ 231 w 249"/>
              <a:gd name="T3" fmla="*/ 162 h 163"/>
              <a:gd name="T4" fmla="*/ 231 w 249"/>
              <a:gd name="T5" fmla="*/ 162 h 163"/>
              <a:gd name="T6" fmla="*/ 214 w 249"/>
              <a:gd name="T7" fmla="*/ 154 h 163"/>
              <a:gd name="T8" fmla="*/ 214 w 249"/>
              <a:gd name="T9" fmla="*/ 154 h 163"/>
              <a:gd name="T10" fmla="*/ 189 w 249"/>
              <a:gd name="T11" fmla="*/ 77 h 163"/>
              <a:gd name="T12" fmla="*/ 120 w 249"/>
              <a:gd name="T13" fmla="*/ 51 h 163"/>
              <a:gd name="T14" fmla="*/ 111 w 249"/>
              <a:gd name="T15" fmla="*/ 51 h 163"/>
              <a:gd name="T16" fmla="*/ 18 w 249"/>
              <a:gd name="T17" fmla="*/ 43 h 163"/>
              <a:gd name="T18" fmla="*/ 0 w 249"/>
              <a:gd name="T19" fmla="*/ 25 h 163"/>
              <a:gd name="T20" fmla="*/ 9 w 249"/>
              <a:gd name="T21" fmla="*/ 17 h 163"/>
              <a:gd name="T22" fmla="*/ 120 w 249"/>
              <a:gd name="T23" fmla="*/ 25 h 163"/>
              <a:gd name="T24" fmla="*/ 206 w 249"/>
              <a:gd name="T25" fmla="*/ 60 h 163"/>
              <a:gd name="T26" fmla="*/ 240 w 249"/>
              <a:gd name="T27" fmla="*/ 154 h 163"/>
              <a:gd name="T28" fmla="*/ 231 w 249"/>
              <a:gd name="T2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" h="163">
                <a:moveTo>
                  <a:pt x="231" y="162"/>
                </a:moveTo>
                <a:lnTo>
                  <a:pt x="231" y="162"/>
                </a:lnTo>
                <a:lnTo>
                  <a:pt x="231" y="162"/>
                </a:lnTo>
                <a:cubicBezTo>
                  <a:pt x="223" y="162"/>
                  <a:pt x="214" y="162"/>
                  <a:pt x="214" y="154"/>
                </a:cubicBezTo>
                <a:lnTo>
                  <a:pt x="214" y="154"/>
                </a:lnTo>
                <a:cubicBezTo>
                  <a:pt x="214" y="154"/>
                  <a:pt x="214" y="103"/>
                  <a:pt x="189" y="77"/>
                </a:cubicBezTo>
                <a:cubicBezTo>
                  <a:pt x="171" y="60"/>
                  <a:pt x="146" y="51"/>
                  <a:pt x="120" y="51"/>
                </a:cubicBezTo>
                <a:cubicBezTo>
                  <a:pt x="120" y="51"/>
                  <a:pt x="120" y="51"/>
                  <a:pt x="111" y="51"/>
                </a:cubicBezTo>
                <a:cubicBezTo>
                  <a:pt x="95" y="43"/>
                  <a:pt x="52" y="34"/>
                  <a:pt x="18" y="43"/>
                </a:cubicBezTo>
                <a:cubicBezTo>
                  <a:pt x="9" y="43"/>
                  <a:pt x="0" y="34"/>
                  <a:pt x="0" y="25"/>
                </a:cubicBezTo>
                <a:lnTo>
                  <a:pt x="9" y="17"/>
                </a:lnTo>
                <a:cubicBezTo>
                  <a:pt x="52" y="0"/>
                  <a:pt x="111" y="17"/>
                  <a:pt x="120" y="25"/>
                </a:cubicBezTo>
                <a:cubicBezTo>
                  <a:pt x="154" y="25"/>
                  <a:pt x="189" y="34"/>
                  <a:pt x="206" y="60"/>
                </a:cubicBezTo>
                <a:cubicBezTo>
                  <a:pt x="248" y="94"/>
                  <a:pt x="240" y="154"/>
                  <a:pt x="240" y="154"/>
                </a:cubicBezTo>
                <a:cubicBezTo>
                  <a:pt x="240" y="162"/>
                  <a:pt x="240" y="162"/>
                  <a:pt x="231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8">
            <a:extLst>
              <a:ext uri="{FF2B5EF4-FFF2-40B4-BE49-F238E27FC236}">
                <a16:creationId xmlns:a16="http://schemas.microsoft.com/office/drawing/2014/main" id="{D7AC1605-6DF8-E44E-B87E-B220437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427" y="3137601"/>
            <a:ext cx="376088" cy="204709"/>
          </a:xfrm>
          <a:custGeom>
            <a:avLst/>
            <a:gdLst>
              <a:gd name="T0" fmla="*/ 101 w 350"/>
              <a:gd name="T1" fmla="*/ 188 h 189"/>
              <a:gd name="T2" fmla="*/ 101 w 350"/>
              <a:gd name="T3" fmla="*/ 188 h 189"/>
              <a:gd name="T4" fmla="*/ 68 w 350"/>
              <a:gd name="T5" fmla="*/ 188 h 189"/>
              <a:gd name="T6" fmla="*/ 0 w 350"/>
              <a:gd name="T7" fmla="*/ 94 h 189"/>
              <a:gd name="T8" fmla="*/ 84 w 350"/>
              <a:gd name="T9" fmla="*/ 8 h 189"/>
              <a:gd name="T10" fmla="*/ 238 w 350"/>
              <a:gd name="T11" fmla="*/ 25 h 189"/>
              <a:gd name="T12" fmla="*/ 349 w 350"/>
              <a:gd name="T13" fmla="*/ 94 h 189"/>
              <a:gd name="T14" fmla="*/ 349 w 350"/>
              <a:gd name="T15" fmla="*/ 111 h 189"/>
              <a:gd name="T16" fmla="*/ 332 w 350"/>
              <a:gd name="T17" fmla="*/ 120 h 189"/>
              <a:gd name="T18" fmla="*/ 195 w 350"/>
              <a:gd name="T19" fmla="*/ 137 h 189"/>
              <a:gd name="T20" fmla="*/ 187 w 350"/>
              <a:gd name="T21" fmla="*/ 154 h 189"/>
              <a:gd name="T22" fmla="*/ 118 w 350"/>
              <a:gd name="T23" fmla="*/ 188 h 189"/>
              <a:gd name="T24" fmla="*/ 101 w 350"/>
              <a:gd name="T25" fmla="*/ 188 h 189"/>
              <a:gd name="T26" fmla="*/ 135 w 350"/>
              <a:gd name="T27" fmla="*/ 25 h 189"/>
              <a:gd name="T28" fmla="*/ 135 w 350"/>
              <a:gd name="T29" fmla="*/ 25 h 189"/>
              <a:gd name="T30" fmla="*/ 92 w 350"/>
              <a:gd name="T31" fmla="*/ 34 h 189"/>
              <a:gd name="T32" fmla="*/ 92 w 350"/>
              <a:gd name="T33" fmla="*/ 34 h 189"/>
              <a:gd name="T34" fmla="*/ 25 w 350"/>
              <a:gd name="T35" fmla="*/ 94 h 189"/>
              <a:gd name="T36" fmla="*/ 75 w 350"/>
              <a:gd name="T37" fmla="*/ 162 h 189"/>
              <a:gd name="T38" fmla="*/ 75 w 350"/>
              <a:gd name="T39" fmla="*/ 162 h 189"/>
              <a:gd name="T40" fmla="*/ 118 w 350"/>
              <a:gd name="T41" fmla="*/ 162 h 189"/>
              <a:gd name="T42" fmla="*/ 161 w 350"/>
              <a:gd name="T43" fmla="*/ 128 h 189"/>
              <a:gd name="T44" fmla="*/ 178 w 350"/>
              <a:gd name="T45" fmla="*/ 111 h 189"/>
              <a:gd name="T46" fmla="*/ 298 w 350"/>
              <a:gd name="T47" fmla="*/ 85 h 189"/>
              <a:gd name="T48" fmla="*/ 229 w 350"/>
              <a:gd name="T49" fmla="*/ 51 h 189"/>
              <a:gd name="T50" fmla="*/ 135 w 350"/>
              <a:gd name="T51" fmla="*/ 25 h 189"/>
              <a:gd name="T52" fmla="*/ 92 w 350"/>
              <a:gd name="T53" fmla="*/ 17 h 189"/>
              <a:gd name="T54" fmla="*/ 92 w 350"/>
              <a:gd name="T55" fmla="*/ 1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0" h="189">
                <a:moveTo>
                  <a:pt x="101" y="188"/>
                </a:moveTo>
                <a:lnTo>
                  <a:pt x="101" y="188"/>
                </a:lnTo>
                <a:cubicBezTo>
                  <a:pt x="92" y="188"/>
                  <a:pt x="75" y="188"/>
                  <a:pt x="68" y="188"/>
                </a:cubicBezTo>
                <a:cubicBezTo>
                  <a:pt x="25" y="179"/>
                  <a:pt x="0" y="137"/>
                  <a:pt x="0" y="94"/>
                </a:cubicBezTo>
                <a:cubicBezTo>
                  <a:pt x="0" y="51"/>
                  <a:pt x="42" y="8"/>
                  <a:pt x="84" y="8"/>
                </a:cubicBezTo>
                <a:cubicBezTo>
                  <a:pt x="127" y="0"/>
                  <a:pt x="178" y="0"/>
                  <a:pt x="238" y="25"/>
                </a:cubicBezTo>
                <a:cubicBezTo>
                  <a:pt x="281" y="43"/>
                  <a:pt x="315" y="68"/>
                  <a:pt x="349" y="94"/>
                </a:cubicBezTo>
                <a:cubicBezTo>
                  <a:pt x="349" y="103"/>
                  <a:pt x="349" y="111"/>
                  <a:pt x="349" y="111"/>
                </a:cubicBezTo>
                <a:cubicBezTo>
                  <a:pt x="349" y="120"/>
                  <a:pt x="341" y="120"/>
                  <a:pt x="332" y="120"/>
                </a:cubicBezTo>
                <a:cubicBezTo>
                  <a:pt x="272" y="111"/>
                  <a:pt x="229" y="111"/>
                  <a:pt x="195" y="137"/>
                </a:cubicBezTo>
                <a:cubicBezTo>
                  <a:pt x="195" y="137"/>
                  <a:pt x="187" y="145"/>
                  <a:pt x="187" y="154"/>
                </a:cubicBezTo>
                <a:cubicBezTo>
                  <a:pt x="170" y="162"/>
                  <a:pt x="152" y="188"/>
                  <a:pt x="118" y="188"/>
                </a:cubicBezTo>
                <a:cubicBezTo>
                  <a:pt x="110" y="188"/>
                  <a:pt x="110" y="188"/>
                  <a:pt x="101" y="188"/>
                </a:cubicBezTo>
                <a:close/>
                <a:moveTo>
                  <a:pt x="135" y="25"/>
                </a:moveTo>
                <a:lnTo>
                  <a:pt x="135" y="25"/>
                </a:lnTo>
                <a:cubicBezTo>
                  <a:pt x="118" y="25"/>
                  <a:pt x="101" y="34"/>
                  <a:pt x="92" y="34"/>
                </a:cubicBezTo>
                <a:lnTo>
                  <a:pt x="92" y="34"/>
                </a:lnTo>
                <a:cubicBezTo>
                  <a:pt x="51" y="34"/>
                  <a:pt x="25" y="60"/>
                  <a:pt x="25" y="94"/>
                </a:cubicBezTo>
                <a:cubicBezTo>
                  <a:pt x="25" y="128"/>
                  <a:pt x="51" y="154"/>
                  <a:pt x="75" y="162"/>
                </a:cubicBezTo>
                <a:lnTo>
                  <a:pt x="75" y="162"/>
                </a:lnTo>
                <a:cubicBezTo>
                  <a:pt x="92" y="162"/>
                  <a:pt x="101" y="162"/>
                  <a:pt x="118" y="162"/>
                </a:cubicBezTo>
                <a:cubicBezTo>
                  <a:pt x="135" y="162"/>
                  <a:pt x="152" y="145"/>
                  <a:pt x="161" y="128"/>
                </a:cubicBezTo>
                <a:cubicBezTo>
                  <a:pt x="170" y="128"/>
                  <a:pt x="178" y="120"/>
                  <a:pt x="178" y="111"/>
                </a:cubicBezTo>
                <a:cubicBezTo>
                  <a:pt x="212" y="94"/>
                  <a:pt x="247" y="85"/>
                  <a:pt x="298" y="85"/>
                </a:cubicBezTo>
                <a:cubicBezTo>
                  <a:pt x="272" y="68"/>
                  <a:pt x="255" y="60"/>
                  <a:pt x="229" y="51"/>
                </a:cubicBezTo>
                <a:cubicBezTo>
                  <a:pt x="195" y="34"/>
                  <a:pt x="161" y="25"/>
                  <a:pt x="135" y="25"/>
                </a:cubicBezTo>
                <a:close/>
                <a:moveTo>
                  <a:pt x="92" y="17"/>
                </a:moveTo>
                <a:lnTo>
                  <a:pt x="92" y="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9">
            <a:extLst>
              <a:ext uri="{FF2B5EF4-FFF2-40B4-BE49-F238E27FC236}">
                <a16:creationId xmlns:a16="http://schemas.microsoft.com/office/drawing/2014/main" id="{6C198496-F90F-3343-BCBE-0BCDA6F5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516" y="3266140"/>
            <a:ext cx="304680" cy="185663"/>
          </a:xfrm>
          <a:custGeom>
            <a:avLst/>
            <a:gdLst>
              <a:gd name="T0" fmla="*/ 171 w 283"/>
              <a:gd name="T1" fmla="*/ 34 h 172"/>
              <a:gd name="T2" fmla="*/ 171 w 283"/>
              <a:gd name="T3" fmla="*/ 34 h 172"/>
              <a:gd name="T4" fmla="*/ 196 w 283"/>
              <a:gd name="T5" fmla="*/ 34 h 172"/>
              <a:gd name="T6" fmla="*/ 248 w 283"/>
              <a:gd name="T7" fmla="*/ 85 h 172"/>
              <a:gd name="T8" fmla="*/ 213 w 283"/>
              <a:gd name="T9" fmla="*/ 136 h 172"/>
              <a:gd name="T10" fmla="*/ 188 w 283"/>
              <a:gd name="T11" fmla="*/ 145 h 172"/>
              <a:gd name="T12" fmla="*/ 179 w 283"/>
              <a:gd name="T13" fmla="*/ 145 h 172"/>
              <a:gd name="T14" fmla="*/ 128 w 283"/>
              <a:gd name="T15" fmla="*/ 102 h 172"/>
              <a:gd name="T16" fmla="*/ 68 w 283"/>
              <a:gd name="T17" fmla="*/ 85 h 172"/>
              <a:gd name="T18" fmla="*/ 25 w 283"/>
              <a:gd name="T19" fmla="*/ 94 h 172"/>
              <a:gd name="T20" fmla="*/ 93 w 283"/>
              <a:gd name="T21" fmla="*/ 42 h 172"/>
              <a:gd name="T22" fmla="*/ 171 w 283"/>
              <a:gd name="T23" fmla="*/ 34 h 172"/>
              <a:gd name="T24" fmla="*/ 171 w 283"/>
              <a:gd name="T25" fmla="*/ 0 h 172"/>
              <a:gd name="T26" fmla="*/ 171 w 283"/>
              <a:gd name="T27" fmla="*/ 0 h 172"/>
              <a:gd name="T28" fmla="*/ 171 w 283"/>
              <a:gd name="T29" fmla="*/ 34 h 172"/>
              <a:gd name="T30" fmla="*/ 171 w 283"/>
              <a:gd name="T31" fmla="*/ 0 h 172"/>
              <a:gd name="T32" fmla="*/ 171 w 283"/>
              <a:gd name="T33" fmla="*/ 0 h 172"/>
              <a:gd name="T34" fmla="*/ 85 w 283"/>
              <a:gd name="T35" fmla="*/ 17 h 172"/>
              <a:gd name="T36" fmla="*/ 8 w 283"/>
              <a:gd name="T37" fmla="*/ 76 h 172"/>
              <a:gd name="T38" fmla="*/ 8 w 283"/>
              <a:gd name="T39" fmla="*/ 111 h 172"/>
              <a:gd name="T40" fmla="*/ 25 w 283"/>
              <a:gd name="T41" fmla="*/ 119 h 172"/>
              <a:gd name="T42" fmla="*/ 34 w 283"/>
              <a:gd name="T43" fmla="*/ 119 h 172"/>
              <a:gd name="T44" fmla="*/ 68 w 283"/>
              <a:gd name="T45" fmla="*/ 119 h 172"/>
              <a:gd name="T46" fmla="*/ 111 w 283"/>
              <a:gd name="T47" fmla="*/ 128 h 172"/>
              <a:gd name="T48" fmla="*/ 119 w 283"/>
              <a:gd name="T49" fmla="*/ 136 h 172"/>
              <a:gd name="T50" fmla="*/ 171 w 283"/>
              <a:gd name="T51" fmla="*/ 171 h 172"/>
              <a:gd name="T52" fmla="*/ 188 w 283"/>
              <a:gd name="T53" fmla="*/ 171 h 172"/>
              <a:gd name="T54" fmla="*/ 213 w 283"/>
              <a:gd name="T55" fmla="*/ 171 h 172"/>
              <a:gd name="T56" fmla="*/ 264 w 283"/>
              <a:gd name="T57" fmla="*/ 136 h 172"/>
              <a:gd name="T58" fmla="*/ 282 w 283"/>
              <a:gd name="T59" fmla="*/ 85 h 172"/>
              <a:gd name="T60" fmla="*/ 205 w 283"/>
              <a:gd name="T61" fmla="*/ 8 h 172"/>
              <a:gd name="T62" fmla="*/ 171 w 283"/>
              <a:gd name="T63" fmla="*/ 0 h 172"/>
              <a:gd name="T64" fmla="*/ 171 w 283"/>
              <a:gd name="T65" fmla="*/ 3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172">
                <a:moveTo>
                  <a:pt x="171" y="34"/>
                </a:moveTo>
                <a:lnTo>
                  <a:pt x="171" y="34"/>
                </a:lnTo>
                <a:cubicBezTo>
                  <a:pt x="179" y="34"/>
                  <a:pt x="188" y="34"/>
                  <a:pt x="196" y="34"/>
                </a:cubicBezTo>
                <a:cubicBezTo>
                  <a:pt x="230" y="34"/>
                  <a:pt x="248" y="59"/>
                  <a:pt x="248" y="85"/>
                </a:cubicBezTo>
                <a:cubicBezTo>
                  <a:pt x="256" y="111"/>
                  <a:pt x="239" y="136"/>
                  <a:pt x="213" y="136"/>
                </a:cubicBezTo>
                <a:cubicBezTo>
                  <a:pt x="205" y="145"/>
                  <a:pt x="196" y="145"/>
                  <a:pt x="188" y="145"/>
                </a:cubicBezTo>
                <a:lnTo>
                  <a:pt x="179" y="145"/>
                </a:lnTo>
                <a:cubicBezTo>
                  <a:pt x="153" y="136"/>
                  <a:pt x="145" y="119"/>
                  <a:pt x="128" y="102"/>
                </a:cubicBezTo>
                <a:cubicBezTo>
                  <a:pt x="119" y="94"/>
                  <a:pt x="102" y="85"/>
                  <a:pt x="68" y="85"/>
                </a:cubicBezTo>
                <a:cubicBezTo>
                  <a:pt x="59" y="85"/>
                  <a:pt x="42" y="94"/>
                  <a:pt x="25" y="94"/>
                </a:cubicBezTo>
                <a:cubicBezTo>
                  <a:pt x="42" y="76"/>
                  <a:pt x="59" y="59"/>
                  <a:pt x="93" y="42"/>
                </a:cubicBezTo>
                <a:cubicBezTo>
                  <a:pt x="128" y="34"/>
                  <a:pt x="153" y="34"/>
                  <a:pt x="171" y="34"/>
                </a:cubicBezTo>
                <a:lnTo>
                  <a:pt x="171" y="0"/>
                </a:lnTo>
                <a:lnTo>
                  <a:pt x="171" y="0"/>
                </a:lnTo>
                <a:cubicBezTo>
                  <a:pt x="171" y="34"/>
                  <a:pt x="171" y="34"/>
                  <a:pt x="171" y="34"/>
                </a:cubicBezTo>
                <a:cubicBezTo>
                  <a:pt x="171" y="0"/>
                  <a:pt x="171" y="0"/>
                  <a:pt x="171" y="0"/>
                </a:cubicBezTo>
                <a:lnTo>
                  <a:pt x="171" y="0"/>
                </a:lnTo>
                <a:cubicBezTo>
                  <a:pt x="136" y="0"/>
                  <a:pt x="111" y="8"/>
                  <a:pt x="85" y="17"/>
                </a:cubicBezTo>
                <a:cubicBezTo>
                  <a:pt x="59" y="34"/>
                  <a:pt x="34" y="51"/>
                  <a:pt x="8" y="76"/>
                </a:cubicBezTo>
                <a:cubicBezTo>
                  <a:pt x="0" y="85"/>
                  <a:pt x="0" y="94"/>
                  <a:pt x="8" y="111"/>
                </a:cubicBezTo>
                <a:cubicBezTo>
                  <a:pt x="8" y="119"/>
                  <a:pt x="16" y="119"/>
                  <a:pt x="25" y="11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51" y="119"/>
                  <a:pt x="59" y="119"/>
                  <a:pt x="68" y="119"/>
                </a:cubicBezTo>
                <a:cubicBezTo>
                  <a:pt x="85" y="119"/>
                  <a:pt x="102" y="119"/>
                  <a:pt x="111" y="128"/>
                </a:cubicBezTo>
                <a:lnTo>
                  <a:pt x="119" y="136"/>
                </a:lnTo>
                <a:cubicBezTo>
                  <a:pt x="128" y="145"/>
                  <a:pt x="145" y="162"/>
                  <a:pt x="171" y="171"/>
                </a:cubicBezTo>
                <a:cubicBezTo>
                  <a:pt x="179" y="171"/>
                  <a:pt x="188" y="171"/>
                  <a:pt x="188" y="171"/>
                </a:cubicBezTo>
                <a:cubicBezTo>
                  <a:pt x="196" y="171"/>
                  <a:pt x="205" y="171"/>
                  <a:pt x="213" y="171"/>
                </a:cubicBezTo>
                <a:cubicBezTo>
                  <a:pt x="239" y="162"/>
                  <a:pt x="248" y="154"/>
                  <a:pt x="264" y="136"/>
                </a:cubicBezTo>
                <a:cubicBezTo>
                  <a:pt x="273" y="119"/>
                  <a:pt x="282" y="102"/>
                  <a:pt x="282" y="85"/>
                </a:cubicBezTo>
                <a:cubicBezTo>
                  <a:pt x="282" y="42"/>
                  <a:pt x="248" y="8"/>
                  <a:pt x="205" y="8"/>
                </a:cubicBezTo>
                <a:cubicBezTo>
                  <a:pt x="188" y="8"/>
                  <a:pt x="179" y="0"/>
                  <a:pt x="171" y="0"/>
                </a:cubicBezTo>
                <a:lnTo>
                  <a:pt x="171" y="3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0">
            <a:extLst>
              <a:ext uri="{FF2B5EF4-FFF2-40B4-BE49-F238E27FC236}">
                <a16:creationId xmlns:a16="http://schemas.microsoft.com/office/drawing/2014/main" id="{7177AC78-6421-3840-929E-F01A9EFF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427" y="3204250"/>
            <a:ext cx="176142" cy="57128"/>
          </a:xfrm>
          <a:custGeom>
            <a:avLst/>
            <a:gdLst>
              <a:gd name="T0" fmla="*/ 8 w 162"/>
              <a:gd name="T1" fmla="*/ 51 h 52"/>
              <a:gd name="T2" fmla="*/ 8 w 162"/>
              <a:gd name="T3" fmla="*/ 51 h 52"/>
              <a:gd name="T4" fmla="*/ 0 w 162"/>
              <a:gd name="T5" fmla="*/ 43 h 52"/>
              <a:gd name="T6" fmla="*/ 8 w 162"/>
              <a:gd name="T7" fmla="*/ 25 h 52"/>
              <a:gd name="T8" fmla="*/ 144 w 162"/>
              <a:gd name="T9" fmla="*/ 0 h 52"/>
              <a:gd name="T10" fmla="*/ 161 w 162"/>
              <a:gd name="T11" fmla="*/ 17 h 52"/>
              <a:gd name="T12" fmla="*/ 144 w 162"/>
              <a:gd name="T13" fmla="*/ 25 h 52"/>
              <a:gd name="T14" fmla="*/ 17 w 162"/>
              <a:gd name="T15" fmla="*/ 51 h 52"/>
              <a:gd name="T16" fmla="*/ 8 w 162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52">
                <a:moveTo>
                  <a:pt x="8" y="51"/>
                </a:moveTo>
                <a:lnTo>
                  <a:pt x="8" y="51"/>
                </a:lnTo>
                <a:lnTo>
                  <a:pt x="0" y="43"/>
                </a:lnTo>
                <a:cubicBezTo>
                  <a:pt x="0" y="34"/>
                  <a:pt x="0" y="25"/>
                  <a:pt x="8" y="25"/>
                </a:cubicBezTo>
                <a:cubicBezTo>
                  <a:pt x="8" y="25"/>
                  <a:pt x="101" y="0"/>
                  <a:pt x="144" y="0"/>
                </a:cubicBezTo>
                <a:cubicBezTo>
                  <a:pt x="152" y="0"/>
                  <a:pt x="161" y="8"/>
                  <a:pt x="161" y="17"/>
                </a:cubicBezTo>
                <a:cubicBezTo>
                  <a:pt x="161" y="25"/>
                  <a:pt x="152" y="25"/>
                  <a:pt x="144" y="25"/>
                </a:cubicBezTo>
                <a:cubicBezTo>
                  <a:pt x="101" y="25"/>
                  <a:pt x="17" y="51"/>
                  <a:pt x="17" y="51"/>
                </a:cubicBezTo>
                <a:cubicBezTo>
                  <a:pt x="17" y="51"/>
                  <a:pt x="17" y="51"/>
                  <a:pt x="8" y="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1">
            <a:extLst>
              <a:ext uri="{FF2B5EF4-FFF2-40B4-BE49-F238E27FC236}">
                <a16:creationId xmlns:a16="http://schemas.microsoft.com/office/drawing/2014/main" id="{CA61877B-3F63-6D47-96F6-7232F62F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7792" y="3213772"/>
            <a:ext cx="71411" cy="76170"/>
          </a:xfrm>
          <a:custGeom>
            <a:avLst/>
            <a:gdLst>
              <a:gd name="T0" fmla="*/ 59 w 68"/>
              <a:gd name="T1" fmla="*/ 69 h 70"/>
              <a:gd name="T2" fmla="*/ 59 w 68"/>
              <a:gd name="T3" fmla="*/ 69 h 70"/>
              <a:gd name="T4" fmla="*/ 50 w 68"/>
              <a:gd name="T5" fmla="*/ 60 h 70"/>
              <a:gd name="T6" fmla="*/ 8 w 68"/>
              <a:gd name="T7" fmla="*/ 26 h 70"/>
              <a:gd name="T8" fmla="*/ 0 w 68"/>
              <a:gd name="T9" fmla="*/ 9 h 70"/>
              <a:gd name="T10" fmla="*/ 24 w 68"/>
              <a:gd name="T11" fmla="*/ 9 h 70"/>
              <a:gd name="T12" fmla="*/ 67 w 68"/>
              <a:gd name="T13" fmla="*/ 43 h 70"/>
              <a:gd name="T14" fmla="*/ 67 w 68"/>
              <a:gd name="T15" fmla="*/ 60 h 70"/>
              <a:gd name="T16" fmla="*/ 59 w 68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70">
                <a:moveTo>
                  <a:pt x="59" y="69"/>
                </a:moveTo>
                <a:lnTo>
                  <a:pt x="59" y="69"/>
                </a:lnTo>
                <a:cubicBezTo>
                  <a:pt x="50" y="69"/>
                  <a:pt x="50" y="60"/>
                  <a:pt x="50" y="60"/>
                </a:cubicBezTo>
                <a:cubicBezTo>
                  <a:pt x="8" y="26"/>
                  <a:pt x="8" y="26"/>
                  <a:pt x="8" y="26"/>
                </a:cubicBezTo>
                <a:cubicBezTo>
                  <a:pt x="0" y="17"/>
                  <a:pt x="0" y="9"/>
                  <a:pt x="0" y="9"/>
                </a:cubicBezTo>
                <a:cubicBezTo>
                  <a:pt x="8" y="0"/>
                  <a:pt x="16" y="0"/>
                  <a:pt x="24" y="9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7" y="52"/>
                  <a:pt x="67" y="60"/>
                </a:cubicBezTo>
                <a:lnTo>
                  <a:pt x="59" y="6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2">
            <a:extLst>
              <a:ext uri="{FF2B5EF4-FFF2-40B4-BE49-F238E27FC236}">
                <a16:creationId xmlns:a16="http://schemas.microsoft.com/office/drawing/2014/main" id="{D46FD956-D490-674E-9A9B-3066B7F4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066" y="3461324"/>
            <a:ext cx="875956" cy="714095"/>
          </a:xfrm>
          <a:custGeom>
            <a:avLst/>
            <a:gdLst>
              <a:gd name="T0" fmla="*/ 624 w 813"/>
              <a:gd name="T1" fmla="*/ 659 h 660"/>
              <a:gd name="T2" fmla="*/ 556 w 813"/>
              <a:gd name="T3" fmla="*/ 607 h 660"/>
              <a:gd name="T4" fmla="*/ 547 w 813"/>
              <a:gd name="T5" fmla="*/ 531 h 660"/>
              <a:gd name="T6" fmla="*/ 428 w 813"/>
              <a:gd name="T7" fmla="*/ 539 h 660"/>
              <a:gd name="T8" fmla="*/ 325 w 813"/>
              <a:gd name="T9" fmla="*/ 599 h 660"/>
              <a:gd name="T10" fmla="*/ 197 w 813"/>
              <a:gd name="T11" fmla="*/ 607 h 660"/>
              <a:gd name="T12" fmla="*/ 137 w 813"/>
              <a:gd name="T13" fmla="*/ 445 h 660"/>
              <a:gd name="T14" fmla="*/ 34 w 813"/>
              <a:gd name="T15" fmla="*/ 385 h 660"/>
              <a:gd name="T16" fmla="*/ 0 w 813"/>
              <a:gd name="T17" fmla="*/ 342 h 660"/>
              <a:gd name="T18" fmla="*/ 34 w 813"/>
              <a:gd name="T19" fmla="*/ 223 h 660"/>
              <a:gd name="T20" fmla="*/ 137 w 813"/>
              <a:gd name="T21" fmla="*/ 112 h 660"/>
              <a:gd name="T22" fmla="*/ 94 w 813"/>
              <a:gd name="T23" fmla="*/ 17 h 660"/>
              <a:gd name="T24" fmla="*/ 248 w 813"/>
              <a:gd name="T25" fmla="*/ 34 h 660"/>
              <a:gd name="T26" fmla="*/ 428 w 813"/>
              <a:gd name="T27" fmla="*/ 34 h 660"/>
              <a:gd name="T28" fmla="*/ 812 w 813"/>
              <a:gd name="T29" fmla="*/ 300 h 660"/>
              <a:gd name="T30" fmla="*/ 752 w 813"/>
              <a:gd name="T31" fmla="*/ 445 h 660"/>
              <a:gd name="T32" fmla="*/ 692 w 813"/>
              <a:gd name="T33" fmla="*/ 565 h 660"/>
              <a:gd name="T34" fmla="*/ 624 w 813"/>
              <a:gd name="T35" fmla="*/ 659 h 660"/>
              <a:gd name="T36" fmla="*/ 599 w 813"/>
              <a:gd name="T37" fmla="*/ 599 h 660"/>
              <a:gd name="T38" fmla="*/ 649 w 813"/>
              <a:gd name="T39" fmla="*/ 591 h 660"/>
              <a:gd name="T40" fmla="*/ 666 w 813"/>
              <a:gd name="T41" fmla="*/ 513 h 660"/>
              <a:gd name="T42" fmla="*/ 735 w 813"/>
              <a:gd name="T43" fmla="*/ 394 h 660"/>
              <a:gd name="T44" fmla="*/ 675 w 813"/>
              <a:gd name="T45" fmla="*/ 146 h 660"/>
              <a:gd name="T46" fmla="*/ 385 w 813"/>
              <a:gd name="T47" fmla="*/ 86 h 660"/>
              <a:gd name="T48" fmla="*/ 231 w 813"/>
              <a:gd name="T49" fmla="*/ 69 h 660"/>
              <a:gd name="T50" fmla="*/ 188 w 813"/>
              <a:gd name="T51" fmla="*/ 103 h 660"/>
              <a:gd name="T52" fmla="*/ 179 w 813"/>
              <a:gd name="T53" fmla="*/ 137 h 660"/>
              <a:gd name="T54" fmla="*/ 43 w 813"/>
              <a:gd name="T55" fmla="*/ 265 h 660"/>
              <a:gd name="T56" fmla="*/ 43 w 813"/>
              <a:gd name="T57" fmla="*/ 342 h 660"/>
              <a:gd name="T58" fmla="*/ 51 w 813"/>
              <a:gd name="T59" fmla="*/ 351 h 660"/>
              <a:gd name="T60" fmla="*/ 154 w 813"/>
              <a:gd name="T61" fmla="*/ 411 h 660"/>
              <a:gd name="T62" fmla="*/ 239 w 813"/>
              <a:gd name="T63" fmla="*/ 599 h 660"/>
              <a:gd name="T64" fmla="*/ 282 w 813"/>
              <a:gd name="T65" fmla="*/ 599 h 660"/>
              <a:gd name="T66" fmla="*/ 291 w 813"/>
              <a:gd name="T67" fmla="*/ 488 h 660"/>
              <a:gd name="T68" fmla="*/ 428 w 813"/>
              <a:gd name="T69" fmla="*/ 496 h 660"/>
              <a:gd name="T70" fmla="*/ 565 w 813"/>
              <a:gd name="T71" fmla="*/ 488 h 660"/>
              <a:gd name="T72" fmla="*/ 599 w 813"/>
              <a:gd name="T73" fmla="*/ 548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3" h="660">
                <a:moveTo>
                  <a:pt x="624" y="659"/>
                </a:moveTo>
                <a:lnTo>
                  <a:pt x="624" y="659"/>
                </a:lnTo>
                <a:cubicBezTo>
                  <a:pt x="599" y="659"/>
                  <a:pt x="573" y="642"/>
                  <a:pt x="556" y="616"/>
                </a:cubicBezTo>
                <a:cubicBezTo>
                  <a:pt x="556" y="607"/>
                  <a:pt x="556" y="607"/>
                  <a:pt x="556" y="607"/>
                </a:cubicBezTo>
                <a:cubicBezTo>
                  <a:pt x="556" y="548"/>
                  <a:pt x="556" y="548"/>
                  <a:pt x="556" y="548"/>
                </a:cubicBezTo>
                <a:cubicBezTo>
                  <a:pt x="547" y="539"/>
                  <a:pt x="547" y="539"/>
                  <a:pt x="547" y="531"/>
                </a:cubicBezTo>
                <a:cubicBezTo>
                  <a:pt x="539" y="531"/>
                  <a:pt x="539" y="531"/>
                  <a:pt x="539" y="531"/>
                </a:cubicBezTo>
                <a:cubicBezTo>
                  <a:pt x="505" y="539"/>
                  <a:pt x="470" y="539"/>
                  <a:pt x="428" y="539"/>
                </a:cubicBezTo>
                <a:cubicBezTo>
                  <a:pt x="393" y="539"/>
                  <a:pt x="359" y="539"/>
                  <a:pt x="325" y="531"/>
                </a:cubicBezTo>
                <a:cubicBezTo>
                  <a:pt x="325" y="599"/>
                  <a:pt x="325" y="599"/>
                  <a:pt x="325" y="599"/>
                </a:cubicBezTo>
                <a:cubicBezTo>
                  <a:pt x="325" y="633"/>
                  <a:pt x="299" y="659"/>
                  <a:pt x="265" y="659"/>
                </a:cubicBezTo>
                <a:cubicBezTo>
                  <a:pt x="231" y="659"/>
                  <a:pt x="205" y="642"/>
                  <a:pt x="197" y="607"/>
                </a:cubicBezTo>
                <a:cubicBezTo>
                  <a:pt x="162" y="462"/>
                  <a:pt x="162" y="462"/>
                  <a:pt x="162" y="462"/>
                </a:cubicBezTo>
                <a:cubicBezTo>
                  <a:pt x="162" y="454"/>
                  <a:pt x="145" y="454"/>
                  <a:pt x="137" y="445"/>
                </a:cubicBezTo>
                <a:cubicBezTo>
                  <a:pt x="120" y="445"/>
                  <a:pt x="102" y="436"/>
                  <a:pt x="86" y="419"/>
                </a:cubicBezTo>
                <a:cubicBezTo>
                  <a:pt x="68" y="402"/>
                  <a:pt x="51" y="394"/>
                  <a:pt x="34" y="385"/>
                </a:cubicBezTo>
                <a:lnTo>
                  <a:pt x="26" y="385"/>
                </a:lnTo>
                <a:cubicBezTo>
                  <a:pt x="8" y="376"/>
                  <a:pt x="0" y="360"/>
                  <a:pt x="0" y="342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40"/>
                  <a:pt x="17" y="223"/>
                  <a:pt x="34" y="223"/>
                </a:cubicBezTo>
                <a:cubicBezTo>
                  <a:pt x="51" y="223"/>
                  <a:pt x="60" y="205"/>
                  <a:pt x="77" y="188"/>
                </a:cubicBezTo>
                <a:cubicBezTo>
                  <a:pt x="94" y="163"/>
                  <a:pt x="111" y="137"/>
                  <a:pt x="137" y="112"/>
                </a:cubicBezTo>
                <a:cubicBezTo>
                  <a:pt x="94" y="60"/>
                  <a:pt x="94" y="60"/>
                  <a:pt x="94" y="60"/>
                </a:cubicBezTo>
                <a:cubicBezTo>
                  <a:pt x="86" y="43"/>
                  <a:pt x="86" y="26"/>
                  <a:pt x="94" y="17"/>
                </a:cubicBezTo>
                <a:cubicBezTo>
                  <a:pt x="102" y="9"/>
                  <a:pt x="111" y="0"/>
                  <a:pt x="128" y="0"/>
                </a:cubicBezTo>
                <a:cubicBezTo>
                  <a:pt x="171" y="9"/>
                  <a:pt x="231" y="26"/>
                  <a:pt x="248" y="34"/>
                </a:cubicBezTo>
                <a:cubicBezTo>
                  <a:pt x="265" y="43"/>
                  <a:pt x="342" y="43"/>
                  <a:pt x="385" y="43"/>
                </a:cubicBezTo>
                <a:cubicBezTo>
                  <a:pt x="393" y="43"/>
                  <a:pt x="410" y="34"/>
                  <a:pt x="428" y="34"/>
                </a:cubicBezTo>
                <a:cubicBezTo>
                  <a:pt x="530" y="34"/>
                  <a:pt x="624" y="60"/>
                  <a:pt x="692" y="112"/>
                </a:cubicBezTo>
                <a:cubicBezTo>
                  <a:pt x="769" y="163"/>
                  <a:pt x="812" y="231"/>
                  <a:pt x="812" y="300"/>
                </a:cubicBezTo>
                <a:cubicBezTo>
                  <a:pt x="812" y="342"/>
                  <a:pt x="794" y="385"/>
                  <a:pt x="769" y="419"/>
                </a:cubicBezTo>
                <a:cubicBezTo>
                  <a:pt x="760" y="428"/>
                  <a:pt x="752" y="436"/>
                  <a:pt x="752" y="445"/>
                </a:cubicBezTo>
                <a:cubicBezTo>
                  <a:pt x="726" y="471"/>
                  <a:pt x="717" y="488"/>
                  <a:pt x="700" y="522"/>
                </a:cubicBezTo>
                <a:cubicBezTo>
                  <a:pt x="700" y="539"/>
                  <a:pt x="700" y="548"/>
                  <a:pt x="692" y="565"/>
                </a:cubicBezTo>
                <a:cubicBezTo>
                  <a:pt x="692" y="573"/>
                  <a:pt x="692" y="582"/>
                  <a:pt x="692" y="599"/>
                </a:cubicBezTo>
                <a:cubicBezTo>
                  <a:pt x="692" y="633"/>
                  <a:pt x="657" y="659"/>
                  <a:pt x="624" y="659"/>
                </a:cubicBezTo>
                <a:close/>
                <a:moveTo>
                  <a:pt x="599" y="599"/>
                </a:moveTo>
                <a:lnTo>
                  <a:pt x="599" y="599"/>
                </a:lnTo>
                <a:cubicBezTo>
                  <a:pt x="607" y="607"/>
                  <a:pt x="616" y="616"/>
                  <a:pt x="624" y="616"/>
                </a:cubicBezTo>
                <a:cubicBezTo>
                  <a:pt x="640" y="616"/>
                  <a:pt x="649" y="607"/>
                  <a:pt x="649" y="591"/>
                </a:cubicBezTo>
                <a:cubicBezTo>
                  <a:pt x="649" y="582"/>
                  <a:pt x="649" y="565"/>
                  <a:pt x="649" y="556"/>
                </a:cubicBezTo>
                <a:cubicBezTo>
                  <a:pt x="657" y="539"/>
                  <a:pt x="657" y="522"/>
                  <a:pt x="666" y="513"/>
                </a:cubicBezTo>
                <a:cubicBezTo>
                  <a:pt x="675" y="471"/>
                  <a:pt x="692" y="445"/>
                  <a:pt x="717" y="419"/>
                </a:cubicBezTo>
                <a:cubicBezTo>
                  <a:pt x="717" y="411"/>
                  <a:pt x="726" y="402"/>
                  <a:pt x="735" y="394"/>
                </a:cubicBezTo>
                <a:cubicBezTo>
                  <a:pt x="752" y="368"/>
                  <a:pt x="769" y="334"/>
                  <a:pt x="769" y="300"/>
                </a:cubicBezTo>
                <a:cubicBezTo>
                  <a:pt x="769" y="240"/>
                  <a:pt x="735" y="188"/>
                  <a:pt x="675" y="146"/>
                </a:cubicBezTo>
                <a:cubicBezTo>
                  <a:pt x="607" y="103"/>
                  <a:pt x="522" y="77"/>
                  <a:pt x="428" y="77"/>
                </a:cubicBezTo>
                <a:cubicBezTo>
                  <a:pt x="410" y="77"/>
                  <a:pt x="402" y="86"/>
                  <a:pt x="385" y="86"/>
                </a:cubicBezTo>
                <a:lnTo>
                  <a:pt x="385" y="86"/>
                </a:lnTo>
                <a:cubicBezTo>
                  <a:pt x="376" y="86"/>
                  <a:pt x="265" y="86"/>
                  <a:pt x="231" y="69"/>
                </a:cubicBezTo>
                <a:cubicBezTo>
                  <a:pt x="222" y="69"/>
                  <a:pt x="171" y="52"/>
                  <a:pt x="145" y="52"/>
                </a:cubicBezTo>
                <a:cubicBezTo>
                  <a:pt x="188" y="103"/>
                  <a:pt x="188" y="103"/>
                  <a:pt x="188" y="103"/>
                </a:cubicBezTo>
                <a:cubicBezTo>
                  <a:pt x="188" y="112"/>
                  <a:pt x="188" y="112"/>
                  <a:pt x="188" y="120"/>
                </a:cubicBezTo>
                <a:cubicBezTo>
                  <a:pt x="188" y="128"/>
                  <a:pt x="188" y="128"/>
                  <a:pt x="179" y="137"/>
                </a:cubicBezTo>
                <a:cubicBezTo>
                  <a:pt x="145" y="163"/>
                  <a:pt x="128" y="188"/>
                  <a:pt x="111" y="205"/>
                </a:cubicBezTo>
                <a:cubicBezTo>
                  <a:pt x="94" y="240"/>
                  <a:pt x="77" y="257"/>
                  <a:pt x="43" y="265"/>
                </a:cubicBezTo>
                <a:lnTo>
                  <a:pt x="43" y="265"/>
                </a:lnTo>
                <a:cubicBezTo>
                  <a:pt x="43" y="342"/>
                  <a:pt x="43" y="342"/>
                  <a:pt x="43" y="342"/>
                </a:cubicBezTo>
                <a:lnTo>
                  <a:pt x="43" y="342"/>
                </a:lnTo>
                <a:lnTo>
                  <a:pt x="51" y="351"/>
                </a:lnTo>
                <a:cubicBezTo>
                  <a:pt x="77" y="360"/>
                  <a:pt x="102" y="368"/>
                  <a:pt x="120" y="394"/>
                </a:cubicBezTo>
                <a:cubicBezTo>
                  <a:pt x="128" y="402"/>
                  <a:pt x="137" y="402"/>
                  <a:pt x="154" y="411"/>
                </a:cubicBezTo>
                <a:cubicBezTo>
                  <a:pt x="171" y="411"/>
                  <a:pt x="205" y="428"/>
                  <a:pt x="205" y="454"/>
                </a:cubicBezTo>
                <a:cubicBezTo>
                  <a:pt x="239" y="599"/>
                  <a:pt x="239" y="599"/>
                  <a:pt x="239" y="599"/>
                </a:cubicBezTo>
                <a:cubicBezTo>
                  <a:pt x="248" y="607"/>
                  <a:pt x="257" y="616"/>
                  <a:pt x="265" y="616"/>
                </a:cubicBezTo>
                <a:cubicBezTo>
                  <a:pt x="274" y="616"/>
                  <a:pt x="282" y="607"/>
                  <a:pt x="282" y="599"/>
                </a:cubicBezTo>
                <a:cubicBezTo>
                  <a:pt x="282" y="505"/>
                  <a:pt x="282" y="505"/>
                  <a:pt x="282" y="505"/>
                </a:cubicBezTo>
                <a:cubicBezTo>
                  <a:pt x="282" y="496"/>
                  <a:pt x="291" y="488"/>
                  <a:pt x="291" y="488"/>
                </a:cubicBezTo>
                <a:cubicBezTo>
                  <a:pt x="299" y="479"/>
                  <a:pt x="308" y="479"/>
                  <a:pt x="308" y="479"/>
                </a:cubicBezTo>
                <a:cubicBezTo>
                  <a:pt x="350" y="488"/>
                  <a:pt x="385" y="496"/>
                  <a:pt x="428" y="496"/>
                </a:cubicBezTo>
                <a:cubicBezTo>
                  <a:pt x="470" y="496"/>
                  <a:pt x="505" y="488"/>
                  <a:pt x="547" y="479"/>
                </a:cubicBezTo>
                <a:cubicBezTo>
                  <a:pt x="547" y="479"/>
                  <a:pt x="556" y="488"/>
                  <a:pt x="565" y="488"/>
                </a:cubicBezTo>
                <a:cubicBezTo>
                  <a:pt x="573" y="505"/>
                  <a:pt x="573" y="505"/>
                  <a:pt x="573" y="505"/>
                </a:cubicBezTo>
                <a:cubicBezTo>
                  <a:pt x="590" y="513"/>
                  <a:pt x="590" y="531"/>
                  <a:pt x="599" y="548"/>
                </a:cubicBezTo>
                <a:lnTo>
                  <a:pt x="599" y="5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3">
            <a:extLst>
              <a:ext uri="{FF2B5EF4-FFF2-40B4-BE49-F238E27FC236}">
                <a16:creationId xmlns:a16="http://schemas.microsoft.com/office/drawing/2014/main" id="{F7B443E1-3E69-244A-8BA4-167384A6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852" y="3580342"/>
            <a:ext cx="204706" cy="138057"/>
          </a:xfrm>
          <a:custGeom>
            <a:avLst/>
            <a:gdLst>
              <a:gd name="T0" fmla="*/ 17 w 189"/>
              <a:gd name="T1" fmla="*/ 128 h 129"/>
              <a:gd name="T2" fmla="*/ 17 w 189"/>
              <a:gd name="T3" fmla="*/ 128 h 129"/>
              <a:gd name="T4" fmla="*/ 9 w 189"/>
              <a:gd name="T5" fmla="*/ 111 h 129"/>
              <a:gd name="T6" fmla="*/ 17 w 189"/>
              <a:gd name="T7" fmla="*/ 93 h 129"/>
              <a:gd name="T8" fmla="*/ 69 w 189"/>
              <a:gd name="T9" fmla="*/ 76 h 129"/>
              <a:gd name="T10" fmla="*/ 51 w 189"/>
              <a:gd name="T11" fmla="*/ 68 h 129"/>
              <a:gd name="T12" fmla="*/ 51 w 189"/>
              <a:gd name="T13" fmla="*/ 25 h 129"/>
              <a:gd name="T14" fmla="*/ 86 w 189"/>
              <a:gd name="T15" fmla="*/ 0 h 129"/>
              <a:gd name="T16" fmla="*/ 129 w 189"/>
              <a:gd name="T17" fmla="*/ 25 h 129"/>
              <a:gd name="T18" fmla="*/ 129 w 189"/>
              <a:gd name="T19" fmla="*/ 59 h 129"/>
              <a:gd name="T20" fmla="*/ 171 w 189"/>
              <a:gd name="T21" fmla="*/ 51 h 129"/>
              <a:gd name="T22" fmla="*/ 188 w 189"/>
              <a:gd name="T23" fmla="*/ 59 h 129"/>
              <a:gd name="T24" fmla="*/ 171 w 189"/>
              <a:gd name="T25" fmla="*/ 76 h 129"/>
              <a:gd name="T26" fmla="*/ 129 w 189"/>
              <a:gd name="T27" fmla="*/ 85 h 129"/>
              <a:gd name="T28" fmla="*/ 103 w 189"/>
              <a:gd name="T29" fmla="*/ 85 h 129"/>
              <a:gd name="T30" fmla="*/ 60 w 189"/>
              <a:gd name="T31" fmla="*/ 111 h 129"/>
              <a:gd name="T32" fmla="*/ 26 w 189"/>
              <a:gd name="T33" fmla="*/ 128 h 129"/>
              <a:gd name="T34" fmla="*/ 17 w 189"/>
              <a:gd name="T35" fmla="*/ 128 h 129"/>
              <a:gd name="T36" fmla="*/ 86 w 189"/>
              <a:gd name="T37" fmla="*/ 25 h 129"/>
              <a:gd name="T38" fmla="*/ 86 w 189"/>
              <a:gd name="T39" fmla="*/ 25 h 129"/>
              <a:gd name="T40" fmla="*/ 86 w 189"/>
              <a:gd name="T41" fmla="*/ 25 h 129"/>
              <a:gd name="T42" fmla="*/ 77 w 189"/>
              <a:gd name="T43" fmla="*/ 34 h 129"/>
              <a:gd name="T44" fmla="*/ 77 w 189"/>
              <a:gd name="T45" fmla="*/ 51 h 129"/>
              <a:gd name="T46" fmla="*/ 94 w 189"/>
              <a:gd name="T47" fmla="*/ 59 h 129"/>
              <a:gd name="T48" fmla="*/ 94 w 189"/>
              <a:gd name="T49" fmla="*/ 51 h 129"/>
              <a:gd name="T50" fmla="*/ 103 w 189"/>
              <a:gd name="T51" fmla="*/ 34 h 129"/>
              <a:gd name="T52" fmla="*/ 86 w 189"/>
              <a:gd name="T53" fmla="*/ 25 h 129"/>
              <a:gd name="T54" fmla="*/ 103 w 189"/>
              <a:gd name="T55" fmla="*/ 34 h 129"/>
              <a:gd name="T56" fmla="*/ 103 w 189"/>
              <a:gd name="T57" fmla="*/ 3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9" h="129">
                <a:moveTo>
                  <a:pt x="17" y="128"/>
                </a:moveTo>
                <a:lnTo>
                  <a:pt x="17" y="128"/>
                </a:lnTo>
                <a:cubicBezTo>
                  <a:pt x="17" y="128"/>
                  <a:pt x="9" y="119"/>
                  <a:pt x="9" y="111"/>
                </a:cubicBezTo>
                <a:cubicBezTo>
                  <a:pt x="0" y="111"/>
                  <a:pt x="9" y="102"/>
                  <a:pt x="17" y="93"/>
                </a:cubicBezTo>
                <a:cubicBezTo>
                  <a:pt x="26" y="93"/>
                  <a:pt x="51" y="85"/>
                  <a:pt x="69" y="76"/>
                </a:cubicBezTo>
                <a:cubicBezTo>
                  <a:pt x="60" y="76"/>
                  <a:pt x="51" y="68"/>
                  <a:pt x="51" y="68"/>
                </a:cubicBezTo>
                <a:cubicBezTo>
                  <a:pt x="43" y="59"/>
                  <a:pt x="43" y="42"/>
                  <a:pt x="51" y="25"/>
                </a:cubicBezTo>
                <a:cubicBezTo>
                  <a:pt x="60" y="8"/>
                  <a:pt x="69" y="0"/>
                  <a:pt x="86" y="0"/>
                </a:cubicBezTo>
                <a:cubicBezTo>
                  <a:pt x="103" y="0"/>
                  <a:pt x="120" y="8"/>
                  <a:pt x="129" y="25"/>
                </a:cubicBezTo>
                <a:cubicBezTo>
                  <a:pt x="129" y="34"/>
                  <a:pt x="129" y="42"/>
                  <a:pt x="129" y="59"/>
                </a:cubicBezTo>
                <a:cubicBezTo>
                  <a:pt x="137" y="59"/>
                  <a:pt x="154" y="59"/>
                  <a:pt x="171" y="51"/>
                </a:cubicBezTo>
                <a:cubicBezTo>
                  <a:pt x="180" y="51"/>
                  <a:pt x="188" y="59"/>
                  <a:pt x="188" y="59"/>
                </a:cubicBezTo>
                <a:cubicBezTo>
                  <a:pt x="188" y="68"/>
                  <a:pt x="180" y="76"/>
                  <a:pt x="171" y="76"/>
                </a:cubicBezTo>
                <a:cubicBezTo>
                  <a:pt x="171" y="76"/>
                  <a:pt x="154" y="85"/>
                  <a:pt x="129" y="85"/>
                </a:cubicBezTo>
                <a:cubicBezTo>
                  <a:pt x="120" y="85"/>
                  <a:pt x="111" y="85"/>
                  <a:pt x="103" y="85"/>
                </a:cubicBezTo>
                <a:cubicBezTo>
                  <a:pt x="94" y="93"/>
                  <a:pt x="77" y="102"/>
                  <a:pt x="60" y="111"/>
                </a:cubicBezTo>
                <a:cubicBezTo>
                  <a:pt x="43" y="119"/>
                  <a:pt x="26" y="128"/>
                  <a:pt x="26" y="128"/>
                </a:cubicBezTo>
                <a:lnTo>
                  <a:pt x="17" y="128"/>
                </a:lnTo>
                <a:close/>
                <a:moveTo>
                  <a:pt x="86" y="25"/>
                </a:moveTo>
                <a:lnTo>
                  <a:pt x="86" y="25"/>
                </a:lnTo>
                <a:lnTo>
                  <a:pt x="86" y="25"/>
                </a:lnTo>
                <a:cubicBezTo>
                  <a:pt x="77" y="25"/>
                  <a:pt x="77" y="34"/>
                  <a:pt x="77" y="34"/>
                </a:cubicBezTo>
                <a:cubicBezTo>
                  <a:pt x="69" y="42"/>
                  <a:pt x="69" y="42"/>
                  <a:pt x="77" y="51"/>
                </a:cubicBezTo>
                <a:cubicBezTo>
                  <a:pt x="77" y="51"/>
                  <a:pt x="86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3" y="42"/>
                  <a:pt x="103" y="34"/>
                  <a:pt x="103" y="34"/>
                </a:cubicBezTo>
                <a:cubicBezTo>
                  <a:pt x="94" y="34"/>
                  <a:pt x="94" y="25"/>
                  <a:pt x="86" y="25"/>
                </a:cubicBezTo>
                <a:close/>
                <a:moveTo>
                  <a:pt x="103" y="34"/>
                </a:moveTo>
                <a:lnTo>
                  <a:pt x="103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4">
            <a:extLst>
              <a:ext uri="{FF2B5EF4-FFF2-40B4-BE49-F238E27FC236}">
                <a16:creationId xmlns:a16="http://schemas.microsoft.com/office/drawing/2014/main" id="{EB2EF28D-8C9F-574F-B94C-F3E320340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208" y="3694597"/>
            <a:ext cx="57128" cy="47606"/>
          </a:xfrm>
          <a:custGeom>
            <a:avLst/>
            <a:gdLst>
              <a:gd name="T0" fmla="*/ 0 w 53"/>
              <a:gd name="T1" fmla="*/ 17 h 44"/>
              <a:gd name="T2" fmla="*/ 0 w 53"/>
              <a:gd name="T3" fmla="*/ 17 h 44"/>
              <a:gd name="T4" fmla="*/ 26 w 53"/>
              <a:gd name="T5" fmla="*/ 0 h 44"/>
              <a:gd name="T6" fmla="*/ 52 w 53"/>
              <a:gd name="T7" fmla="*/ 17 h 44"/>
              <a:gd name="T8" fmla="*/ 26 w 53"/>
              <a:gd name="T9" fmla="*/ 43 h 44"/>
              <a:gd name="T10" fmla="*/ 0 w 53"/>
              <a:gd name="T11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4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35" y="0"/>
                  <a:pt x="52" y="9"/>
                  <a:pt x="52" y="17"/>
                </a:cubicBezTo>
                <a:cubicBezTo>
                  <a:pt x="52" y="34"/>
                  <a:pt x="35" y="43"/>
                  <a:pt x="26" y="43"/>
                </a:cubicBezTo>
                <a:cubicBezTo>
                  <a:pt x="9" y="43"/>
                  <a:pt x="0" y="34"/>
                  <a:pt x="0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5">
            <a:extLst>
              <a:ext uri="{FF2B5EF4-FFF2-40B4-BE49-F238E27FC236}">
                <a16:creationId xmlns:a16="http://schemas.microsoft.com/office/drawing/2014/main" id="{B368CF5D-71E7-2441-ADE2-7CD252DA9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1675" y="3589863"/>
            <a:ext cx="223751" cy="76170"/>
          </a:xfrm>
          <a:custGeom>
            <a:avLst/>
            <a:gdLst>
              <a:gd name="T0" fmla="*/ 180 w 207"/>
              <a:gd name="T1" fmla="*/ 68 h 69"/>
              <a:gd name="T2" fmla="*/ 180 w 207"/>
              <a:gd name="T3" fmla="*/ 68 h 69"/>
              <a:gd name="T4" fmla="*/ 180 w 207"/>
              <a:gd name="T5" fmla="*/ 68 h 69"/>
              <a:gd name="T6" fmla="*/ 94 w 207"/>
              <a:gd name="T7" fmla="*/ 51 h 69"/>
              <a:gd name="T8" fmla="*/ 34 w 207"/>
              <a:gd name="T9" fmla="*/ 51 h 69"/>
              <a:gd name="T10" fmla="*/ 9 w 207"/>
              <a:gd name="T11" fmla="*/ 34 h 69"/>
              <a:gd name="T12" fmla="*/ 26 w 207"/>
              <a:gd name="T13" fmla="*/ 8 h 69"/>
              <a:gd name="T14" fmla="*/ 103 w 207"/>
              <a:gd name="T15" fmla="*/ 8 h 69"/>
              <a:gd name="T16" fmla="*/ 188 w 207"/>
              <a:gd name="T17" fmla="*/ 26 h 69"/>
              <a:gd name="T18" fmla="*/ 206 w 207"/>
              <a:gd name="T19" fmla="*/ 51 h 69"/>
              <a:gd name="T20" fmla="*/ 180 w 207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" h="69">
                <a:moveTo>
                  <a:pt x="180" y="68"/>
                </a:moveTo>
                <a:lnTo>
                  <a:pt x="180" y="68"/>
                </a:lnTo>
                <a:lnTo>
                  <a:pt x="180" y="68"/>
                </a:lnTo>
                <a:cubicBezTo>
                  <a:pt x="146" y="60"/>
                  <a:pt x="128" y="51"/>
                  <a:pt x="94" y="51"/>
                </a:cubicBezTo>
                <a:cubicBezTo>
                  <a:pt x="86" y="51"/>
                  <a:pt x="43" y="51"/>
                  <a:pt x="34" y="51"/>
                </a:cubicBezTo>
                <a:cubicBezTo>
                  <a:pt x="17" y="51"/>
                  <a:pt x="9" y="43"/>
                  <a:pt x="9" y="34"/>
                </a:cubicBezTo>
                <a:cubicBezTo>
                  <a:pt x="0" y="26"/>
                  <a:pt x="9" y="8"/>
                  <a:pt x="26" y="8"/>
                </a:cubicBezTo>
                <a:cubicBezTo>
                  <a:pt x="43" y="8"/>
                  <a:pt x="86" y="0"/>
                  <a:pt x="103" y="8"/>
                </a:cubicBezTo>
                <a:cubicBezTo>
                  <a:pt x="137" y="8"/>
                  <a:pt x="163" y="17"/>
                  <a:pt x="188" y="26"/>
                </a:cubicBezTo>
                <a:cubicBezTo>
                  <a:pt x="206" y="26"/>
                  <a:pt x="206" y="43"/>
                  <a:pt x="206" y="51"/>
                </a:cubicBezTo>
                <a:cubicBezTo>
                  <a:pt x="206" y="60"/>
                  <a:pt x="197" y="68"/>
                  <a:pt x="18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6">
            <a:extLst>
              <a:ext uri="{FF2B5EF4-FFF2-40B4-BE49-F238E27FC236}">
                <a16:creationId xmlns:a16="http://schemas.microsoft.com/office/drawing/2014/main" id="{A716FCA6-9C45-FB4B-B54A-A3180E1F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8208" y="9240730"/>
            <a:ext cx="875956" cy="714095"/>
          </a:xfrm>
          <a:custGeom>
            <a:avLst/>
            <a:gdLst>
              <a:gd name="T0" fmla="*/ 624 w 813"/>
              <a:gd name="T1" fmla="*/ 659 h 660"/>
              <a:gd name="T2" fmla="*/ 564 w 813"/>
              <a:gd name="T3" fmla="*/ 607 h 660"/>
              <a:gd name="T4" fmla="*/ 547 w 813"/>
              <a:gd name="T5" fmla="*/ 530 h 660"/>
              <a:gd name="T6" fmla="*/ 427 w 813"/>
              <a:gd name="T7" fmla="*/ 539 h 660"/>
              <a:gd name="T8" fmla="*/ 325 w 813"/>
              <a:gd name="T9" fmla="*/ 599 h 660"/>
              <a:gd name="T10" fmla="*/ 205 w 813"/>
              <a:gd name="T11" fmla="*/ 616 h 660"/>
              <a:gd name="T12" fmla="*/ 137 w 813"/>
              <a:gd name="T13" fmla="*/ 453 h 660"/>
              <a:gd name="T14" fmla="*/ 34 w 813"/>
              <a:gd name="T15" fmla="*/ 393 h 660"/>
              <a:gd name="T16" fmla="*/ 0 w 813"/>
              <a:gd name="T17" fmla="*/ 342 h 660"/>
              <a:gd name="T18" fmla="*/ 42 w 813"/>
              <a:gd name="T19" fmla="*/ 222 h 660"/>
              <a:gd name="T20" fmla="*/ 137 w 813"/>
              <a:gd name="T21" fmla="*/ 120 h 660"/>
              <a:gd name="T22" fmla="*/ 94 w 813"/>
              <a:gd name="T23" fmla="*/ 17 h 660"/>
              <a:gd name="T24" fmla="*/ 248 w 813"/>
              <a:gd name="T25" fmla="*/ 34 h 660"/>
              <a:gd name="T26" fmla="*/ 427 w 813"/>
              <a:gd name="T27" fmla="*/ 43 h 660"/>
              <a:gd name="T28" fmla="*/ 812 w 813"/>
              <a:gd name="T29" fmla="*/ 299 h 660"/>
              <a:gd name="T30" fmla="*/ 752 w 813"/>
              <a:gd name="T31" fmla="*/ 445 h 660"/>
              <a:gd name="T32" fmla="*/ 692 w 813"/>
              <a:gd name="T33" fmla="*/ 564 h 660"/>
              <a:gd name="T34" fmla="*/ 624 w 813"/>
              <a:gd name="T35" fmla="*/ 659 h 660"/>
              <a:gd name="T36" fmla="*/ 607 w 813"/>
              <a:gd name="T37" fmla="*/ 607 h 660"/>
              <a:gd name="T38" fmla="*/ 650 w 813"/>
              <a:gd name="T39" fmla="*/ 599 h 660"/>
              <a:gd name="T40" fmla="*/ 667 w 813"/>
              <a:gd name="T41" fmla="*/ 513 h 660"/>
              <a:gd name="T42" fmla="*/ 735 w 813"/>
              <a:gd name="T43" fmla="*/ 393 h 660"/>
              <a:gd name="T44" fmla="*/ 675 w 813"/>
              <a:gd name="T45" fmla="*/ 154 h 660"/>
              <a:gd name="T46" fmla="*/ 385 w 813"/>
              <a:gd name="T47" fmla="*/ 85 h 660"/>
              <a:gd name="T48" fmla="*/ 230 w 813"/>
              <a:gd name="T49" fmla="*/ 77 h 660"/>
              <a:gd name="T50" fmla="*/ 188 w 813"/>
              <a:gd name="T51" fmla="*/ 103 h 660"/>
              <a:gd name="T52" fmla="*/ 188 w 813"/>
              <a:gd name="T53" fmla="*/ 137 h 660"/>
              <a:gd name="T54" fmla="*/ 42 w 813"/>
              <a:gd name="T55" fmla="*/ 265 h 660"/>
              <a:gd name="T56" fmla="*/ 42 w 813"/>
              <a:gd name="T57" fmla="*/ 342 h 660"/>
              <a:gd name="T58" fmla="*/ 51 w 813"/>
              <a:gd name="T59" fmla="*/ 351 h 660"/>
              <a:gd name="T60" fmla="*/ 153 w 813"/>
              <a:gd name="T61" fmla="*/ 411 h 660"/>
              <a:gd name="T62" fmla="*/ 248 w 813"/>
              <a:gd name="T63" fmla="*/ 599 h 660"/>
              <a:gd name="T64" fmla="*/ 282 w 813"/>
              <a:gd name="T65" fmla="*/ 599 h 660"/>
              <a:gd name="T66" fmla="*/ 290 w 813"/>
              <a:gd name="T67" fmla="*/ 487 h 660"/>
              <a:gd name="T68" fmla="*/ 427 w 813"/>
              <a:gd name="T69" fmla="*/ 496 h 660"/>
              <a:gd name="T70" fmla="*/ 564 w 813"/>
              <a:gd name="T71" fmla="*/ 496 h 660"/>
              <a:gd name="T72" fmla="*/ 598 w 813"/>
              <a:gd name="T73" fmla="*/ 547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3" h="660">
                <a:moveTo>
                  <a:pt x="624" y="659"/>
                </a:moveTo>
                <a:lnTo>
                  <a:pt x="624" y="659"/>
                </a:lnTo>
                <a:cubicBezTo>
                  <a:pt x="598" y="659"/>
                  <a:pt x="573" y="642"/>
                  <a:pt x="564" y="616"/>
                </a:cubicBezTo>
                <a:cubicBezTo>
                  <a:pt x="564" y="616"/>
                  <a:pt x="564" y="616"/>
                  <a:pt x="564" y="607"/>
                </a:cubicBezTo>
                <a:cubicBezTo>
                  <a:pt x="556" y="556"/>
                  <a:pt x="556" y="556"/>
                  <a:pt x="556" y="556"/>
                </a:cubicBezTo>
                <a:cubicBezTo>
                  <a:pt x="556" y="547"/>
                  <a:pt x="547" y="539"/>
                  <a:pt x="547" y="530"/>
                </a:cubicBezTo>
                <a:cubicBezTo>
                  <a:pt x="538" y="530"/>
                  <a:pt x="538" y="530"/>
                  <a:pt x="538" y="530"/>
                </a:cubicBezTo>
                <a:cubicBezTo>
                  <a:pt x="504" y="539"/>
                  <a:pt x="470" y="539"/>
                  <a:pt x="427" y="539"/>
                </a:cubicBezTo>
                <a:cubicBezTo>
                  <a:pt x="393" y="539"/>
                  <a:pt x="359" y="539"/>
                  <a:pt x="325" y="530"/>
                </a:cubicBezTo>
                <a:cubicBezTo>
                  <a:pt x="325" y="599"/>
                  <a:pt x="325" y="599"/>
                  <a:pt x="325" y="599"/>
                </a:cubicBezTo>
                <a:cubicBezTo>
                  <a:pt x="325" y="633"/>
                  <a:pt x="299" y="659"/>
                  <a:pt x="265" y="659"/>
                </a:cubicBezTo>
                <a:cubicBezTo>
                  <a:pt x="230" y="659"/>
                  <a:pt x="205" y="642"/>
                  <a:pt x="205" y="616"/>
                </a:cubicBezTo>
                <a:cubicBezTo>
                  <a:pt x="171" y="462"/>
                  <a:pt x="171" y="462"/>
                  <a:pt x="171" y="462"/>
                </a:cubicBezTo>
                <a:cubicBezTo>
                  <a:pt x="162" y="462"/>
                  <a:pt x="145" y="453"/>
                  <a:pt x="137" y="453"/>
                </a:cubicBezTo>
                <a:cubicBezTo>
                  <a:pt x="119" y="445"/>
                  <a:pt x="102" y="436"/>
                  <a:pt x="94" y="427"/>
                </a:cubicBezTo>
                <a:cubicBezTo>
                  <a:pt x="77" y="402"/>
                  <a:pt x="59" y="402"/>
                  <a:pt x="34" y="393"/>
                </a:cubicBezTo>
                <a:lnTo>
                  <a:pt x="25" y="385"/>
                </a:lnTo>
                <a:cubicBezTo>
                  <a:pt x="8" y="376"/>
                  <a:pt x="0" y="359"/>
                  <a:pt x="0" y="342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48"/>
                  <a:pt x="17" y="222"/>
                  <a:pt x="42" y="222"/>
                </a:cubicBezTo>
                <a:cubicBezTo>
                  <a:pt x="51" y="222"/>
                  <a:pt x="59" y="214"/>
                  <a:pt x="77" y="188"/>
                </a:cubicBezTo>
                <a:cubicBezTo>
                  <a:pt x="94" y="171"/>
                  <a:pt x="111" y="145"/>
                  <a:pt x="137" y="120"/>
                </a:cubicBezTo>
                <a:cubicBezTo>
                  <a:pt x="94" y="60"/>
                  <a:pt x="94" y="60"/>
                  <a:pt x="94" y="60"/>
                </a:cubicBezTo>
                <a:cubicBezTo>
                  <a:pt x="85" y="51"/>
                  <a:pt x="85" y="34"/>
                  <a:pt x="94" y="17"/>
                </a:cubicBezTo>
                <a:cubicBezTo>
                  <a:pt x="102" y="8"/>
                  <a:pt x="119" y="0"/>
                  <a:pt x="128" y="8"/>
                </a:cubicBezTo>
                <a:cubicBezTo>
                  <a:pt x="171" y="8"/>
                  <a:pt x="230" y="26"/>
                  <a:pt x="248" y="34"/>
                </a:cubicBezTo>
                <a:cubicBezTo>
                  <a:pt x="273" y="43"/>
                  <a:pt x="342" y="43"/>
                  <a:pt x="385" y="43"/>
                </a:cubicBezTo>
                <a:cubicBezTo>
                  <a:pt x="401" y="43"/>
                  <a:pt x="419" y="43"/>
                  <a:pt x="427" y="43"/>
                </a:cubicBezTo>
                <a:cubicBezTo>
                  <a:pt x="530" y="43"/>
                  <a:pt x="624" y="68"/>
                  <a:pt x="692" y="111"/>
                </a:cubicBezTo>
                <a:cubicBezTo>
                  <a:pt x="769" y="163"/>
                  <a:pt x="812" y="231"/>
                  <a:pt x="812" y="299"/>
                </a:cubicBezTo>
                <a:cubicBezTo>
                  <a:pt x="812" y="342"/>
                  <a:pt x="795" y="385"/>
                  <a:pt x="769" y="427"/>
                </a:cubicBezTo>
                <a:cubicBezTo>
                  <a:pt x="761" y="427"/>
                  <a:pt x="761" y="436"/>
                  <a:pt x="752" y="445"/>
                </a:cubicBezTo>
                <a:cubicBezTo>
                  <a:pt x="735" y="470"/>
                  <a:pt x="718" y="487"/>
                  <a:pt x="709" y="522"/>
                </a:cubicBezTo>
                <a:cubicBezTo>
                  <a:pt x="701" y="539"/>
                  <a:pt x="701" y="556"/>
                  <a:pt x="692" y="564"/>
                </a:cubicBezTo>
                <a:cubicBezTo>
                  <a:pt x="692" y="573"/>
                  <a:pt x="692" y="582"/>
                  <a:pt x="692" y="599"/>
                </a:cubicBezTo>
                <a:cubicBezTo>
                  <a:pt x="692" y="633"/>
                  <a:pt x="658" y="659"/>
                  <a:pt x="624" y="659"/>
                </a:cubicBezTo>
                <a:close/>
                <a:moveTo>
                  <a:pt x="607" y="607"/>
                </a:moveTo>
                <a:lnTo>
                  <a:pt x="607" y="607"/>
                </a:lnTo>
                <a:cubicBezTo>
                  <a:pt x="607" y="616"/>
                  <a:pt x="615" y="616"/>
                  <a:pt x="624" y="616"/>
                </a:cubicBezTo>
                <a:cubicBezTo>
                  <a:pt x="641" y="616"/>
                  <a:pt x="650" y="607"/>
                  <a:pt x="650" y="599"/>
                </a:cubicBezTo>
                <a:cubicBezTo>
                  <a:pt x="650" y="582"/>
                  <a:pt x="650" y="564"/>
                  <a:pt x="650" y="556"/>
                </a:cubicBezTo>
                <a:cubicBezTo>
                  <a:pt x="658" y="547"/>
                  <a:pt x="658" y="530"/>
                  <a:pt x="667" y="513"/>
                </a:cubicBezTo>
                <a:cubicBezTo>
                  <a:pt x="675" y="470"/>
                  <a:pt x="692" y="445"/>
                  <a:pt x="718" y="419"/>
                </a:cubicBezTo>
                <a:cubicBezTo>
                  <a:pt x="727" y="411"/>
                  <a:pt x="727" y="402"/>
                  <a:pt x="735" y="393"/>
                </a:cubicBezTo>
                <a:cubicBezTo>
                  <a:pt x="761" y="368"/>
                  <a:pt x="769" y="334"/>
                  <a:pt x="769" y="299"/>
                </a:cubicBezTo>
                <a:cubicBezTo>
                  <a:pt x="769" y="248"/>
                  <a:pt x="735" y="188"/>
                  <a:pt x="675" y="154"/>
                </a:cubicBezTo>
                <a:cubicBezTo>
                  <a:pt x="607" y="111"/>
                  <a:pt x="521" y="85"/>
                  <a:pt x="427" y="85"/>
                </a:cubicBezTo>
                <a:cubicBezTo>
                  <a:pt x="419" y="85"/>
                  <a:pt x="401" y="85"/>
                  <a:pt x="385" y="85"/>
                </a:cubicBezTo>
                <a:lnTo>
                  <a:pt x="385" y="85"/>
                </a:lnTo>
                <a:cubicBezTo>
                  <a:pt x="376" y="85"/>
                  <a:pt x="273" y="85"/>
                  <a:pt x="230" y="77"/>
                </a:cubicBezTo>
                <a:cubicBezTo>
                  <a:pt x="222" y="68"/>
                  <a:pt x="179" y="60"/>
                  <a:pt x="145" y="51"/>
                </a:cubicBezTo>
                <a:cubicBezTo>
                  <a:pt x="188" y="103"/>
                  <a:pt x="188" y="103"/>
                  <a:pt x="188" y="103"/>
                </a:cubicBezTo>
                <a:cubicBezTo>
                  <a:pt x="188" y="111"/>
                  <a:pt x="196" y="120"/>
                  <a:pt x="196" y="120"/>
                </a:cubicBezTo>
                <a:cubicBezTo>
                  <a:pt x="188" y="128"/>
                  <a:pt x="188" y="137"/>
                  <a:pt x="188" y="137"/>
                </a:cubicBezTo>
                <a:cubicBezTo>
                  <a:pt x="145" y="163"/>
                  <a:pt x="128" y="188"/>
                  <a:pt x="111" y="214"/>
                </a:cubicBezTo>
                <a:cubicBezTo>
                  <a:pt x="94" y="239"/>
                  <a:pt x="77" y="265"/>
                  <a:pt x="42" y="265"/>
                </a:cubicBezTo>
                <a:lnTo>
                  <a:pt x="42" y="265"/>
                </a:lnTo>
                <a:cubicBezTo>
                  <a:pt x="42" y="342"/>
                  <a:pt x="42" y="342"/>
                  <a:pt x="42" y="342"/>
                </a:cubicBezTo>
                <a:lnTo>
                  <a:pt x="42" y="342"/>
                </a:lnTo>
                <a:cubicBezTo>
                  <a:pt x="42" y="351"/>
                  <a:pt x="51" y="351"/>
                  <a:pt x="51" y="351"/>
                </a:cubicBezTo>
                <a:cubicBezTo>
                  <a:pt x="77" y="359"/>
                  <a:pt x="102" y="368"/>
                  <a:pt x="119" y="393"/>
                </a:cubicBezTo>
                <a:cubicBezTo>
                  <a:pt x="128" y="402"/>
                  <a:pt x="145" y="402"/>
                  <a:pt x="153" y="411"/>
                </a:cubicBezTo>
                <a:cubicBezTo>
                  <a:pt x="179" y="419"/>
                  <a:pt x="205" y="427"/>
                  <a:pt x="213" y="453"/>
                </a:cubicBezTo>
                <a:cubicBezTo>
                  <a:pt x="248" y="599"/>
                  <a:pt x="248" y="599"/>
                  <a:pt x="248" y="599"/>
                </a:cubicBezTo>
                <a:cubicBezTo>
                  <a:pt x="248" y="616"/>
                  <a:pt x="256" y="616"/>
                  <a:pt x="265" y="616"/>
                </a:cubicBezTo>
                <a:cubicBezTo>
                  <a:pt x="273" y="616"/>
                  <a:pt x="282" y="607"/>
                  <a:pt x="282" y="599"/>
                </a:cubicBezTo>
                <a:cubicBezTo>
                  <a:pt x="282" y="505"/>
                  <a:pt x="282" y="505"/>
                  <a:pt x="282" y="505"/>
                </a:cubicBezTo>
                <a:cubicBezTo>
                  <a:pt x="282" y="496"/>
                  <a:pt x="290" y="496"/>
                  <a:pt x="290" y="487"/>
                </a:cubicBezTo>
                <a:cubicBezTo>
                  <a:pt x="299" y="487"/>
                  <a:pt x="308" y="479"/>
                  <a:pt x="316" y="487"/>
                </a:cubicBezTo>
                <a:cubicBezTo>
                  <a:pt x="350" y="496"/>
                  <a:pt x="393" y="496"/>
                  <a:pt x="427" y="496"/>
                </a:cubicBezTo>
                <a:cubicBezTo>
                  <a:pt x="470" y="496"/>
                  <a:pt x="504" y="496"/>
                  <a:pt x="547" y="487"/>
                </a:cubicBezTo>
                <a:cubicBezTo>
                  <a:pt x="556" y="487"/>
                  <a:pt x="564" y="487"/>
                  <a:pt x="564" y="496"/>
                </a:cubicBezTo>
                <a:cubicBezTo>
                  <a:pt x="581" y="505"/>
                  <a:pt x="581" y="505"/>
                  <a:pt x="581" y="505"/>
                </a:cubicBezTo>
                <a:cubicBezTo>
                  <a:pt x="590" y="513"/>
                  <a:pt x="598" y="530"/>
                  <a:pt x="598" y="547"/>
                </a:cubicBezTo>
                <a:lnTo>
                  <a:pt x="607" y="60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7">
            <a:extLst>
              <a:ext uri="{FF2B5EF4-FFF2-40B4-BE49-F238E27FC236}">
                <a16:creationId xmlns:a16="http://schemas.microsoft.com/office/drawing/2014/main" id="{140C77C8-D797-C740-AC9E-DB0B7D5D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278" y="9359747"/>
            <a:ext cx="195184" cy="138057"/>
          </a:xfrm>
          <a:custGeom>
            <a:avLst/>
            <a:gdLst>
              <a:gd name="T0" fmla="*/ 9 w 181"/>
              <a:gd name="T1" fmla="*/ 128 h 129"/>
              <a:gd name="T2" fmla="*/ 9 w 181"/>
              <a:gd name="T3" fmla="*/ 128 h 129"/>
              <a:gd name="T4" fmla="*/ 0 w 181"/>
              <a:gd name="T5" fmla="*/ 120 h 129"/>
              <a:gd name="T6" fmla="*/ 9 w 181"/>
              <a:gd name="T7" fmla="*/ 103 h 129"/>
              <a:gd name="T8" fmla="*/ 60 w 181"/>
              <a:gd name="T9" fmla="*/ 77 h 129"/>
              <a:gd name="T10" fmla="*/ 43 w 181"/>
              <a:gd name="T11" fmla="*/ 68 h 129"/>
              <a:gd name="T12" fmla="*/ 43 w 181"/>
              <a:gd name="T13" fmla="*/ 26 h 129"/>
              <a:gd name="T14" fmla="*/ 86 w 181"/>
              <a:gd name="T15" fmla="*/ 0 h 129"/>
              <a:gd name="T16" fmla="*/ 120 w 181"/>
              <a:gd name="T17" fmla="*/ 26 h 129"/>
              <a:gd name="T18" fmla="*/ 120 w 181"/>
              <a:gd name="T19" fmla="*/ 60 h 129"/>
              <a:gd name="T20" fmla="*/ 163 w 181"/>
              <a:gd name="T21" fmla="*/ 52 h 129"/>
              <a:gd name="T22" fmla="*/ 180 w 181"/>
              <a:gd name="T23" fmla="*/ 68 h 129"/>
              <a:gd name="T24" fmla="*/ 172 w 181"/>
              <a:gd name="T25" fmla="*/ 86 h 129"/>
              <a:gd name="T26" fmla="*/ 120 w 181"/>
              <a:gd name="T27" fmla="*/ 86 h 129"/>
              <a:gd name="T28" fmla="*/ 94 w 181"/>
              <a:gd name="T29" fmla="*/ 86 h 129"/>
              <a:gd name="T30" fmla="*/ 60 w 181"/>
              <a:gd name="T31" fmla="*/ 111 h 129"/>
              <a:gd name="T32" fmla="*/ 17 w 181"/>
              <a:gd name="T33" fmla="*/ 128 h 129"/>
              <a:gd name="T34" fmla="*/ 9 w 181"/>
              <a:gd name="T35" fmla="*/ 128 h 129"/>
              <a:gd name="T36" fmla="*/ 77 w 181"/>
              <a:gd name="T37" fmla="*/ 34 h 129"/>
              <a:gd name="T38" fmla="*/ 77 w 181"/>
              <a:gd name="T39" fmla="*/ 34 h 129"/>
              <a:gd name="T40" fmla="*/ 77 w 181"/>
              <a:gd name="T41" fmla="*/ 34 h 129"/>
              <a:gd name="T42" fmla="*/ 69 w 181"/>
              <a:gd name="T43" fmla="*/ 34 h 129"/>
              <a:gd name="T44" fmla="*/ 69 w 181"/>
              <a:gd name="T45" fmla="*/ 52 h 129"/>
              <a:gd name="T46" fmla="*/ 86 w 181"/>
              <a:gd name="T47" fmla="*/ 60 h 129"/>
              <a:gd name="T48" fmla="*/ 94 w 181"/>
              <a:gd name="T49" fmla="*/ 52 h 129"/>
              <a:gd name="T50" fmla="*/ 94 w 181"/>
              <a:gd name="T51" fmla="*/ 34 h 129"/>
              <a:gd name="T52" fmla="*/ 77 w 181"/>
              <a:gd name="T53" fmla="*/ 34 h 129"/>
              <a:gd name="T54" fmla="*/ 94 w 181"/>
              <a:gd name="T55" fmla="*/ 34 h 129"/>
              <a:gd name="T56" fmla="*/ 94 w 181"/>
              <a:gd name="T57" fmla="*/ 3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1" h="129">
                <a:moveTo>
                  <a:pt x="9" y="128"/>
                </a:moveTo>
                <a:lnTo>
                  <a:pt x="9" y="128"/>
                </a:lnTo>
                <a:cubicBezTo>
                  <a:pt x="9" y="128"/>
                  <a:pt x="0" y="128"/>
                  <a:pt x="0" y="120"/>
                </a:cubicBezTo>
                <a:cubicBezTo>
                  <a:pt x="0" y="111"/>
                  <a:pt x="0" y="103"/>
                  <a:pt x="9" y="103"/>
                </a:cubicBezTo>
                <a:cubicBezTo>
                  <a:pt x="17" y="94"/>
                  <a:pt x="43" y="94"/>
                  <a:pt x="60" y="77"/>
                </a:cubicBezTo>
                <a:cubicBezTo>
                  <a:pt x="52" y="77"/>
                  <a:pt x="52" y="77"/>
                  <a:pt x="43" y="68"/>
                </a:cubicBezTo>
                <a:cubicBezTo>
                  <a:pt x="43" y="60"/>
                  <a:pt x="35" y="52"/>
                  <a:pt x="43" y="26"/>
                </a:cubicBezTo>
                <a:cubicBezTo>
                  <a:pt x="52" y="9"/>
                  <a:pt x="60" y="0"/>
                  <a:pt x="86" y="0"/>
                </a:cubicBezTo>
                <a:cubicBezTo>
                  <a:pt x="94" y="0"/>
                  <a:pt x="112" y="9"/>
                  <a:pt x="120" y="26"/>
                </a:cubicBezTo>
                <a:cubicBezTo>
                  <a:pt x="120" y="34"/>
                  <a:pt x="120" y="52"/>
                  <a:pt x="120" y="60"/>
                </a:cubicBezTo>
                <a:cubicBezTo>
                  <a:pt x="137" y="60"/>
                  <a:pt x="146" y="60"/>
                  <a:pt x="163" y="52"/>
                </a:cubicBezTo>
                <a:cubicBezTo>
                  <a:pt x="172" y="52"/>
                  <a:pt x="180" y="60"/>
                  <a:pt x="180" y="68"/>
                </a:cubicBezTo>
                <a:cubicBezTo>
                  <a:pt x="180" y="77"/>
                  <a:pt x="172" y="86"/>
                  <a:pt x="172" y="86"/>
                </a:cubicBezTo>
                <a:cubicBezTo>
                  <a:pt x="163" y="86"/>
                  <a:pt x="146" y="86"/>
                  <a:pt x="120" y="86"/>
                </a:cubicBezTo>
                <a:cubicBezTo>
                  <a:pt x="112" y="86"/>
                  <a:pt x="103" y="86"/>
                  <a:pt x="94" y="86"/>
                </a:cubicBezTo>
                <a:cubicBezTo>
                  <a:pt x="86" y="94"/>
                  <a:pt x="69" y="103"/>
                  <a:pt x="60" y="111"/>
                </a:cubicBezTo>
                <a:cubicBezTo>
                  <a:pt x="35" y="120"/>
                  <a:pt x="17" y="128"/>
                  <a:pt x="17" y="128"/>
                </a:cubicBezTo>
                <a:cubicBezTo>
                  <a:pt x="17" y="128"/>
                  <a:pt x="17" y="128"/>
                  <a:pt x="9" y="128"/>
                </a:cubicBezTo>
                <a:close/>
                <a:moveTo>
                  <a:pt x="77" y="34"/>
                </a:moveTo>
                <a:lnTo>
                  <a:pt x="77" y="34"/>
                </a:lnTo>
                <a:lnTo>
                  <a:pt x="77" y="34"/>
                </a:lnTo>
                <a:cubicBezTo>
                  <a:pt x="69" y="34"/>
                  <a:pt x="69" y="34"/>
                  <a:pt x="69" y="34"/>
                </a:cubicBezTo>
                <a:cubicBezTo>
                  <a:pt x="69" y="43"/>
                  <a:pt x="69" y="52"/>
                  <a:pt x="69" y="52"/>
                </a:cubicBezTo>
                <a:cubicBezTo>
                  <a:pt x="69" y="60"/>
                  <a:pt x="77" y="60"/>
                  <a:pt x="86" y="60"/>
                </a:cubicBezTo>
                <a:cubicBezTo>
                  <a:pt x="86" y="60"/>
                  <a:pt x="86" y="52"/>
                  <a:pt x="94" y="52"/>
                </a:cubicBezTo>
                <a:cubicBezTo>
                  <a:pt x="94" y="43"/>
                  <a:pt x="94" y="43"/>
                  <a:pt x="94" y="34"/>
                </a:cubicBezTo>
                <a:cubicBezTo>
                  <a:pt x="94" y="34"/>
                  <a:pt x="86" y="34"/>
                  <a:pt x="77" y="34"/>
                </a:cubicBezTo>
                <a:close/>
                <a:moveTo>
                  <a:pt x="94" y="34"/>
                </a:moveTo>
                <a:lnTo>
                  <a:pt x="94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8">
            <a:extLst>
              <a:ext uri="{FF2B5EF4-FFF2-40B4-BE49-F238E27FC236}">
                <a16:creationId xmlns:a16="http://schemas.microsoft.com/office/drawing/2014/main" id="{31177E53-9C2C-5F4E-8838-C548F52E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4353" y="9474002"/>
            <a:ext cx="57128" cy="47606"/>
          </a:xfrm>
          <a:custGeom>
            <a:avLst/>
            <a:gdLst>
              <a:gd name="T0" fmla="*/ 0 w 52"/>
              <a:gd name="T1" fmla="*/ 25 h 43"/>
              <a:gd name="T2" fmla="*/ 0 w 52"/>
              <a:gd name="T3" fmla="*/ 25 h 43"/>
              <a:gd name="T4" fmla="*/ 26 w 52"/>
              <a:gd name="T5" fmla="*/ 0 h 43"/>
              <a:gd name="T6" fmla="*/ 51 w 52"/>
              <a:gd name="T7" fmla="*/ 25 h 43"/>
              <a:gd name="T8" fmla="*/ 26 w 52"/>
              <a:gd name="T9" fmla="*/ 42 h 43"/>
              <a:gd name="T10" fmla="*/ 0 w 52"/>
              <a:gd name="T11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0" y="25"/>
                </a:moveTo>
                <a:lnTo>
                  <a:pt x="0" y="25"/>
                </a:lnTo>
                <a:cubicBezTo>
                  <a:pt x="0" y="8"/>
                  <a:pt x="9" y="0"/>
                  <a:pt x="26" y="0"/>
                </a:cubicBezTo>
                <a:cubicBezTo>
                  <a:pt x="34" y="0"/>
                  <a:pt x="51" y="8"/>
                  <a:pt x="51" y="25"/>
                </a:cubicBezTo>
                <a:cubicBezTo>
                  <a:pt x="51" y="34"/>
                  <a:pt x="34" y="42"/>
                  <a:pt x="26" y="42"/>
                </a:cubicBezTo>
                <a:cubicBezTo>
                  <a:pt x="9" y="42"/>
                  <a:pt x="0" y="34"/>
                  <a:pt x="0" y="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9">
            <a:extLst>
              <a:ext uri="{FF2B5EF4-FFF2-40B4-BE49-F238E27FC236}">
                <a16:creationId xmlns:a16="http://schemas.microsoft.com/office/drawing/2014/main" id="{78D24319-480D-BB44-ABB6-30C084C0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342" y="9378789"/>
            <a:ext cx="214227" cy="66649"/>
          </a:xfrm>
          <a:custGeom>
            <a:avLst/>
            <a:gdLst>
              <a:gd name="T0" fmla="*/ 180 w 198"/>
              <a:gd name="T1" fmla="*/ 60 h 61"/>
              <a:gd name="T2" fmla="*/ 180 w 198"/>
              <a:gd name="T3" fmla="*/ 60 h 61"/>
              <a:gd name="T4" fmla="*/ 171 w 198"/>
              <a:gd name="T5" fmla="*/ 60 h 61"/>
              <a:gd name="T6" fmla="*/ 86 w 198"/>
              <a:gd name="T7" fmla="*/ 43 h 61"/>
              <a:gd name="T8" fmla="*/ 26 w 198"/>
              <a:gd name="T9" fmla="*/ 43 h 61"/>
              <a:gd name="T10" fmla="*/ 0 w 198"/>
              <a:gd name="T11" fmla="*/ 26 h 61"/>
              <a:gd name="T12" fmla="*/ 18 w 198"/>
              <a:gd name="T13" fmla="*/ 0 h 61"/>
              <a:gd name="T14" fmla="*/ 94 w 198"/>
              <a:gd name="T15" fmla="*/ 0 h 61"/>
              <a:gd name="T16" fmla="*/ 180 w 198"/>
              <a:gd name="T17" fmla="*/ 17 h 61"/>
              <a:gd name="T18" fmla="*/ 197 w 198"/>
              <a:gd name="T19" fmla="*/ 43 h 61"/>
              <a:gd name="T20" fmla="*/ 180 w 198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61">
                <a:moveTo>
                  <a:pt x="180" y="60"/>
                </a:moveTo>
                <a:lnTo>
                  <a:pt x="180" y="60"/>
                </a:lnTo>
                <a:cubicBezTo>
                  <a:pt x="171" y="60"/>
                  <a:pt x="171" y="60"/>
                  <a:pt x="171" y="60"/>
                </a:cubicBezTo>
                <a:cubicBezTo>
                  <a:pt x="146" y="51"/>
                  <a:pt x="120" y="43"/>
                  <a:pt x="86" y="43"/>
                </a:cubicBezTo>
                <a:cubicBezTo>
                  <a:pt x="77" y="43"/>
                  <a:pt x="43" y="43"/>
                  <a:pt x="26" y="43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17"/>
                  <a:pt x="9" y="9"/>
                  <a:pt x="18" y="0"/>
                </a:cubicBezTo>
                <a:cubicBezTo>
                  <a:pt x="34" y="0"/>
                  <a:pt x="77" y="0"/>
                  <a:pt x="94" y="0"/>
                </a:cubicBezTo>
                <a:cubicBezTo>
                  <a:pt x="129" y="0"/>
                  <a:pt x="154" y="9"/>
                  <a:pt x="180" y="17"/>
                </a:cubicBezTo>
                <a:cubicBezTo>
                  <a:pt x="197" y="26"/>
                  <a:pt x="197" y="35"/>
                  <a:pt x="197" y="43"/>
                </a:cubicBezTo>
                <a:cubicBezTo>
                  <a:pt x="197" y="51"/>
                  <a:pt x="189" y="60"/>
                  <a:pt x="180" y="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0">
            <a:extLst>
              <a:ext uri="{FF2B5EF4-FFF2-40B4-BE49-F238E27FC236}">
                <a16:creationId xmlns:a16="http://schemas.microsoft.com/office/drawing/2014/main" id="{8076AB6F-A179-D245-964B-5DEA2BD5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580" y="8917007"/>
            <a:ext cx="323723" cy="323723"/>
          </a:xfrm>
          <a:custGeom>
            <a:avLst/>
            <a:gdLst>
              <a:gd name="T0" fmla="*/ 111 w 300"/>
              <a:gd name="T1" fmla="*/ 291 h 301"/>
              <a:gd name="T2" fmla="*/ 111 w 300"/>
              <a:gd name="T3" fmla="*/ 291 h 301"/>
              <a:gd name="T4" fmla="*/ 26 w 300"/>
              <a:gd name="T5" fmla="*/ 223 h 301"/>
              <a:gd name="T6" fmla="*/ 8 w 300"/>
              <a:gd name="T7" fmla="*/ 112 h 301"/>
              <a:gd name="T8" fmla="*/ 77 w 300"/>
              <a:gd name="T9" fmla="*/ 26 h 301"/>
              <a:gd name="T10" fmla="*/ 188 w 300"/>
              <a:gd name="T11" fmla="*/ 9 h 301"/>
              <a:gd name="T12" fmla="*/ 274 w 300"/>
              <a:gd name="T13" fmla="*/ 77 h 301"/>
              <a:gd name="T14" fmla="*/ 282 w 300"/>
              <a:gd name="T15" fmla="*/ 189 h 301"/>
              <a:gd name="T16" fmla="*/ 222 w 300"/>
              <a:gd name="T17" fmla="*/ 274 h 301"/>
              <a:gd name="T18" fmla="*/ 111 w 300"/>
              <a:gd name="T19" fmla="*/ 291 h 301"/>
              <a:gd name="T20" fmla="*/ 179 w 300"/>
              <a:gd name="T21" fmla="*/ 26 h 301"/>
              <a:gd name="T22" fmla="*/ 179 w 300"/>
              <a:gd name="T23" fmla="*/ 26 h 301"/>
              <a:gd name="T24" fmla="*/ 26 w 300"/>
              <a:gd name="T25" fmla="*/ 120 h 301"/>
              <a:gd name="T26" fmla="*/ 111 w 300"/>
              <a:gd name="T27" fmla="*/ 274 h 301"/>
              <a:gd name="T28" fmla="*/ 265 w 300"/>
              <a:gd name="T29" fmla="*/ 180 h 301"/>
              <a:gd name="T30" fmla="*/ 179 w 300"/>
              <a:gd name="T31" fmla="*/ 2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301">
                <a:moveTo>
                  <a:pt x="111" y="291"/>
                </a:moveTo>
                <a:lnTo>
                  <a:pt x="111" y="291"/>
                </a:lnTo>
                <a:cubicBezTo>
                  <a:pt x="77" y="283"/>
                  <a:pt x="42" y="257"/>
                  <a:pt x="26" y="223"/>
                </a:cubicBezTo>
                <a:cubicBezTo>
                  <a:pt x="0" y="189"/>
                  <a:pt x="0" y="155"/>
                  <a:pt x="8" y="112"/>
                </a:cubicBezTo>
                <a:cubicBezTo>
                  <a:pt x="17" y="77"/>
                  <a:pt x="42" y="43"/>
                  <a:pt x="77" y="26"/>
                </a:cubicBezTo>
                <a:cubicBezTo>
                  <a:pt x="111" y="9"/>
                  <a:pt x="145" y="0"/>
                  <a:pt x="188" y="9"/>
                </a:cubicBezTo>
                <a:cubicBezTo>
                  <a:pt x="222" y="26"/>
                  <a:pt x="248" y="43"/>
                  <a:pt x="274" y="77"/>
                </a:cubicBezTo>
                <a:cubicBezTo>
                  <a:pt x="291" y="112"/>
                  <a:pt x="299" y="155"/>
                  <a:pt x="282" y="189"/>
                </a:cubicBezTo>
                <a:cubicBezTo>
                  <a:pt x="274" y="223"/>
                  <a:pt x="256" y="257"/>
                  <a:pt x="222" y="274"/>
                </a:cubicBezTo>
                <a:cubicBezTo>
                  <a:pt x="188" y="291"/>
                  <a:pt x="145" y="300"/>
                  <a:pt x="111" y="291"/>
                </a:cubicBezTo>
                <a:close/>
                <a:moveTo>
                  <a:pt x="179" y="26"/>
                </a:moveTo>
                <a:lnTo>
                  <a:pt x="179" y="26"/>
                </a:lnTo>
                <a:cubicBezTo>
                  <a:pt x="111" y="9"/>
                  <a:pt x="42" y="52"/>
                  <a:pt x="26" y="120"/>
                </a:cubicBezTo>
                <a:cubicBezTo>
                  <a:pt x="8" y="189"/>
                  <a:pt x="51" y="257"/>
                  <a:pt x="111" y="274"/>
                </a:cubicBezTo>
                <a:cubicBezTo>
                  <a:pt x="179" y="291"/>
                  <a:pt x="248" y="248"/>
                  <a:pt x="265" y="180"/>
                </a:cubicBezTo>
                <a:cubicBezTo>
                  <a:pt x="291" y="120"/>
                  <a:pt x="248" y="43"/>
                  <a:pt x="179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1">
            <a:extLst>
              <a:ext uri="{FF2B5EF4-FFF2-40B4-BE49-F238E27FC236}">
                <a16:creationId xmlns:a16="http://schemas.microsoft.com/office/drawing/2014/main" id="{D548D23A-3DD4-3048-BC65-424E4243C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2385" y="8945571"/>
            <a:ext cx="257074" cy="266595"/>
          </a:xfrm>
          <a:custGeom>
            <a:avLst/>
            <a:gdLst>
              <a:gd name="T0" fmla="*/ 94 w 240"/>
              <a:gd name="T1" fmla="*/ 231 h 249"/>
              <a:gd name="T2" fmla="*/ 94 w 240"/>
              <a:gd name="T3" fmla="*/ 231 h 249"/>
              <a:gd name="T4" fmla="*/ 16 w 240"/>
              <a:gd name="T5" fmla="*/ 94 h 249"/>
              <a:gd name="T6" fmla="*/ 153 w 240"/>
              <a:gd name="T7" fmla="*/ 17 h 249"/>
              <a:gd name="T8" fmla="*/ 230 w 240"/>
              <a:gd name="T9" fmla="*/ 154 h 249"/>
              <a:gd name="T10" fmla="*/ 94 w 240"/>
              <a:gd name="T11" fmla="*/ 231 h 249"/>
              <a:gd name="T12" fmla="*/ 145 w 240"/>
              <a:gd name="T13" fmla="*/ 34 h 249"/>
              <a:gd name="T14" fmla="*/ 145 w 240"/>
              <a:gd name="T15" fmla="*/ 34 h 249"/>
              <a:gd name="T16" fmla="*/ 34 w 240"/>
              <a:gd name="T17" fmla="*/ 103 h 249"/>
              <a:gd name="T18" fmla="*/ 94 w 240"/>
              <a:gd name="T19" fmla="*/ 214 h 249"/>
              <a:gd name="T20" fmla="*/ 213 w 240"/>
              <a:gd name="T21" fmla="*/ 146 h 249"/>
              <a:gd name="T22" fmla="*/ 145 w 240"/>
              <a:gd name="T23" fmla="*/ 3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249">
                <a:moveTo>
                  <a:pt x="94" y="231"/>
                </a:moveTo>
                <a:lnTo>
                  <a:pt x="94" y="231"/>
                </a:lnTo>
                <a:cubicBezTo>
                  <a:pt x="34" y="214"/>
                  <a:pt x="0" y="154"/>
                  <a:pt x="16" y="94"/>
                </a:cubicBezTo>
                <a:cubicBezTo>
                  <a:pt x="34" y="43"/>
                  <a:pt x="94" y="0"/>
                  <a:pt x="153" y="17"/>
                </a:cubicBezTo>
                <a:cubicBezTo>
                  <a:pt x="205" y="34"/>
                  <a:pt x="239" y="94"/>
                  <a:pt x="230" y="154"/>
                </a:cubicBezTo>
                <a:cubicBezTo>
                  <a:pt x="213" y="214"/>
                  <a:pt x="153" y="248"/>
                  <a:pt x="94" y="231"/>
                </a:cubicBezTo>
                <a:close/>
                <a:moveTo>
                  <a:pt x="145" y="34"/>
                </a:moveTo>
                <a:lnTo>
                  <a:pt x="145" y="34"/>
                </a:lnTo>
                <a:cubicBezTo>
                  <a:pt x="94" y="26"/>
                  <a:pt x="42" y="51"/>
                  <a:pt x="34" y="103"/>
                </a:cubicBezTo>
                <a:cubicBezTo>
                  <a:pt x="16" y="154"/>
                  <a:pt x="51" y="205"/>
                  <a:pt x="94" y="214"/>
                </a:cubicBezTo>
                <a:cubicBezTo>
                  <a:pt x="145" y="231"/>
                  <a:pt x="196" y="197"/>
                  <a:pt x="213" y="146"/>
                </a:cubicBezTo>
                <a:cubicBezTo>
                  <a:pt x="222" y="103"/>
                  <a:pt x="196" y="51"/>
                  <a:pt x="145" y="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2">
            <a:extLst>
              <a:ext uri="{FF2B5EF4-FFF2-40B4-BE49-F238E27FC236}">
                <a16:creationId xmlns:a16="http://schemas.microsoft.com/office/drawing/2014/main" id="{88DFAA5B-9ECC-464A-86A1-C42C377E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597" y="9026503"/>
            <a:ext cx="85691" cy="104734"/>
          </a:xfrm>
          <a:custGeom>
            <a:avLst/>
            <a:gdLst>
              <a:gd name="T0" fmla="*/ 26 w 78"/>
              <a:gd name="T1" fmla="*/ 94 h 95"/>
              <a:gd name="T2" fmla="*/ 26 w 78"/>
              <a:gd name="T3" fmla="*/ 94 h 95"/>
              <a:gd name="T4" fmla="*/ 0 w 78"/>
              <a:gd name="T5" fmla="*/ 77 h 95"/>
              <a:gd name="T6" fmla="*/ 0 w 78"/>
              <a:gd name="T7" fmla="*/ 77 h 95"/>
              <a:gd name="T8" fmla="*/ 9 w 78"/>
              <a:gd name="T9" fmla="*/ 69 h 95"/>
              <a:gd name="T10" fmla="*/ 43 w 78"/>
              <a:gd name="T11" fmla="*/ 77 h 95"/>
              <a:gd name="T12" fmla="*/ 51 w 78"/>
              <a:gd name="T13" fmla="*/ 69 h 95"/>
              <a:gd name="T14" fmla="*/ 34 w 78"/>
              <a:gd name="T15" fmla="*/ 52 h 95"/>
              <a:gd name="T16" fmla="*/ 17 w 78"/>
              <a:gd name="T17" fmla="*/ 34 h 95"/>
              <a:gd name="T18" fmla="*/ 17 w 78"/>
              <a:gd name="T19" fmla="*/ 26 h 95"/>
              <a:gd name="T20" fmla="*/ 34 w 78"/>
              <a:gd name="T21" fmla="*/ 9 h 95"/>
              <a:gd name="T22" fmla="*/ 68 w 78"/>
              <a:gd name="T23" fmla="*/ 17 h 95"/>
              <a:gd name="T24" fmla="*/ 68 w 78"/>
              <a:gd name="T25" fmla="*/ 26 h 95"/>
              <a:gd name="T26" fmla="*/ 60 w 78"/>
              <a:gd name="T27" fmla="*/ 26 h 95"/>
              <a:gd name="T28" fmla="*/ 34 w 78"/>
              <a:gd name="T29" fmla="*/ 17 h 95"/>
              <a:gd name="T30" fmla="*/ 26 w 78"/>
              <a:gd name="T31" fmla="*/ 26 h 95"/>
              <a:gd name="T32" fmla="*/ 43 w 78"/>
              <a:gd name="T33" fmla="*/ 43 h 95"/>
              <a:gd name="T34" fmla="*/ 51 w 78"/>
              <a:gd name="T35" fmla="*/ 60 h 95"/>
              <a:gd name="T36" fmla="*/ 60 w 78"/>
              <a:gd name="T37" fmla="*/ 77 h 95"/>
              <a:gd name="T38" fmla="*/ 43 w 78"/>
              <a:gd name="T39" fmla="*/ 94 h 95"/>
              <a:gd name="T40" fmla="*/ 26 w 78"/>
              <a:gd name="T4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95">
                <a:moveTo>
                  <a:pt x="26" y="94"/>
                </a:moveTo>
                <a:lnTo>
                  <a:pt x="26" y="94"/>
                </a:lnTo>
                <a:cubicBezTo>
                  <a:pt x="17" y="86"/>
                  <a:pt x="9" y="86"/>
                  <a:pt x="0" y="77"/>
                </a:cubicBezTo>
                <a:lnTo>
                  <a:pt x="0" y="77"/>
                </a:lnTo>
                <a:cubicBezTo>
                  <a:pt x="0" y="69"/>
                  <a:pt x="9" y="69"/>
                  <a:pt x="9" y="69"/>
                </a:cubicBezTo>
                <a:cubicBezTo>
                  <a:pt x="17" y="77"/>
                  <a:pt x="34" y="86"/>
                  <a:pt x="43" y="77"/>
                </a:cubicBezTo>
                <a:cubicBezTo>
                  <a:pt x="43" y="77"/>
                  <a:pt x="43" y="77"/>
                  <a:pt x="51" y="69"/>
                </a:cubicBezTo>
                <a:cubicBezTo>
                  <a:pt x="51" y="69"/>
                  <a:pt x="43" y="60"/>
                  <a:pt x="34" y="52"/>
                </a:cubicBezTo>
                <a:cubicBezTo>
                  <a:pt x="26" y="52"/>
                  <a:pt x="26" y="43"/>
                  <a:pt x="17" y="34"/>
                </a:cubicBezTo>
                <a:lnTo>
                  <a:pt x="17" y="26"/>
                </a:lnTo>
                <a:cubicBezTo>
                  <a:pt x="17" y="17"/>
                  <a:pt x="26" y="9"/>
                  <a:pt x="34" y="9"/>
                </a:cubicBezTo>
                <a:cubicBezTo>
                  <a:pt x="43" y="0"/>
                  <a:pt x="60" y="9"/>
                  <a:pt x="68" y="17"/>
                </a:cubicBezTo>
                <a:cubicBezTo>
                  <a:pt x="68" y="17"/>
                  <a:pt x="77" y="17"/>
                  <a:pt x="68" y="26"/>
                </a:cubicBezTo>
                <a:cubicBezTo>
                  <a:pt x="68" y="26"/>
                  <a:pt x="68" y="26"/>
                  <a:pt x="60" y="26"/>
                </a:cubicBezTo>
                <a:cubicBezTo>
                  <a:pt x="51" y="17"/>
                  <a:pt x="43" y="9"/>
                  <a:pt x="34" y="17"/>
                </a:cubicBezTo>
                <a:cubicBezTo>
                  <a:pt x="26" y="17"/>
                  <a:pt x="26" y="17"/>
                  <a:pt x="26" y="26"/>
                </a:cubicBezTo>
                <a:cubicBezTo>
                  <a:pt x="26" y="26"/>
                  <a:pt x="34" y="34"/>
                  <a:pt x="43" y="43"/>
                </a:cubicBezTo>
                <a:cubicBezTo>
                  <a:pt x="43" y="52"/>
                  <a:pt x="51" y="52"/>
                  <a:pt x="51" y="60"/>
                </a:cubicBezTo>
                <a:cubicBezTo>
                  <a:pt x="60" y="60"/>
                  <a:pt x="60" y="69"/>
                  <a:pt x="60" y="77"/>
                </a:cubicBezTo>
                <a:cubicBezTo>
                  <a:pt x="60" y="86"/>
                  <a:pt x="51" y="86"/>
                  <a:pt x="43" y="94"/>
                </a:cubicBezTo>
                <a:cubicBezTo>
                  <a:pt x="34" y="94"/>
                  <a:pt x="34" y="94"/>
                  <a:pt x="26" y="9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3">
            <a:extLst>
              <a:ext uri="{FF2B5EF4-FFF2-40B4-BE49-F238E27FC236}">
                <a16:creationId xmlns:a16="http://schemas.microsoft.com/office/drawing/2014/main" id="{1B588235-E656-244C-97CA-E3C9144B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0441" y="9012219"/>
            <a:ext cx="19043" cy="19043"/>
          </a:xfrm>
          <a:custGeom>
            <a:avLst/>
            <a:gdLst>
              <a:gd name="T0" fmla="*/ 8 w 18"/>
              <a:gd name="T1" fmla="*/ 17 h 18"/>
              <a:gd name="T2" fmla="*/ 8 w 18"/>
              <a:gd name="T3" fmla="*/ 17 h 18"/>
              <a:gd name="T4" fmla="*/ 0 w 18"/>
              <a:gd name="T5" fmla="*/ 9 h 18"/>
              <a:gd name="T6" fmla="*/ 8 w 18"/>
              <a:gd name="T7" fmla="*/ 0 h 18"/>
              <a:gd name="T8" fmla="*/ 8 w 18"/>
              <a:gd name="T9" fmla="*/ 0 h 18"/>
              <a:gd name="T10" fmla="*/ 17 w 18"/>
              <a:gd name="T11" fmla="*/ 9 h 18"/>
              <a:gd name="T12" fmla="*/ 8 w 18"/>
              <a:gd name="T13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8">
                <a:moveTo>
                  <a:pt x="8" y="17"/>
                </a:moveTo>
                <a:lnTo>
                  <a:pt x="8" y="17"/>
                </a:lnTo>
                <a:cubicBezTo>
                  <a:pt x="0" y="17"/>
                  <a:pt x="0" y="17"/>
                  <a:pt x="0" y="9"/>
                </a:cubicBezTo>
                <a:cubicBezTo>
                  <a:pt x="8" y="0"/>
                  <a:pt x="8" y="0"/>
                  <a:pt x="8" y="0"/>
                </a:cubicBezTo>
                <a:lnTo>
                  <a:pt x="8" y="0"/>
                </a:lnTo>
                <a:cubicBezTo>
                  <a:pt x="17" y="0"/>
                  <a:pt x="17" y="0"/>
                  <a:pt x="17" y="9"/>
                </a:cubicBezTo>
                <a:cubicBezTo>
                  <a:pt x="8" y="17"/>
                  <a:pt x="8" y="17"/>
                  <a:pt x="8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4">
            <a:extLst>
              <a:ext uri="{FF2B5EF4-FFF2-40B4-BE49-F238E27FC236}">
                <a16:creationId xmlns:a16="http://schemas.microsoft.com/office/drawing/2014/main" id="{B333A8CB-6C98-FE4C-92FF-33416B66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6640" y="9131237"/>
            <a:ext cx="9521" cy="19043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0 w 10"/>
              <a:gd name="T5" fmla="*/ 17 h 18"/>
              <a:gd name="T6" fmla="*/ 0 w 10"/>
              <a:gd name="T7" fmla="*/ 9 h 18"/>
              <a:gd name="T8" fmla="*/ 9 w 10"/>
              <a:gd name="T9" fmla="*/ 0 h 18"/>
              <a:gd name="T10" fmla="*/ 9 w 10"/>
              <a:gd name="T11" fmla="*/ 9 h 18"/>
              <a:gd name="T12" fmla="*/ 9 w 10"/>
              <a:gd name="T13" fmla="*/ 17 h 18"/>
              <a:gd name="T14" fmla="*/ 0 w 1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9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0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BF67D1C-8335-1E49-9095-C8C9D75CBFA0}"/>
              </a:ext>
            </a:extLst>
          </p:cNvPr>
          <p:cNvGrpSpPr/>
          <p:nvPr/>
        </p:nvGrpSpPr>
        <p:grpSpPr>
          <a:xfrm>
            <a:off x="1592960" y="4502143"/>
            <a:ext cx="5982437" cy="4716592"/>
            <a:chOff x="2232442" y="3643574"/>
            <a:chExt cx="5982437" cy="4716592"/>
          </a:xfrm>
        </p:grpSpPr>
        <p:sp>
          <p:nvSpPr>
            <p:cNvPr id="57" name="CuadroTexto 598">
              <a:extLst>
                <a:ext uri="{FF2B5EF4-FFF2-40B4-BE49-F238E27FC236}">
                  <a16:creationId xmlns:a16="http://schemas.microsoft.com/office/drawing/2014/main" id="{B6906821-14E1-D04C-A80A-B1ADD98633AF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58" name="CuadroTexto 599">
              <a:extLst>
                <a:ext uri="{FF2B5EF4-FFF2-40B4-BE49-F238E27FC236}">
                  <a16:creationId xmlns:a16="http://schemas.microsoft.com/office/drawing/2014/main" id="{983F025B-F24B-1A4F-BF23-9E676B2703E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309AC1-70B0-EE44-A5FD-87A74D954380}"/>
              </a:ext>
            </a:extLst>
          </p:cNvPr>
          <p:cNvGrpSpPr/>
          <p:nvPr/>
        </p:nvGrpSpPr>
        <p:grpSpPr>
          <a:xfrm>
            <a:off x="20065019" y="5291521"/>
            <a:ext cx="2411244" cy="2454683"/>
            <a:chOff x="20693894" y="5941106"/>
            <a:chExt cx="2411244" cy="2454683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F0B1C510-108D-CC4B-B7D5-8775C23E4D2D}"/>
                </a:ext>
              </a:extLst>
            </p:cNvPr>
            <p:cNvSpPr txBox="1"/>
            <p:nvPr/>
          </p:nvSpPr>
          <p:spPr>
            <a:xfrm>
              <a:off x="20722463" y="59411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77CE0F4-1870-274C-8B7A-F3C66FCD8277}"/>
                </a:ext>
              </a:extLst>
            </p:cNvPr>
            <p:cNvSpPr/>
            <p:nvPr/>
          </p:nvSpPr>
          <p:spPr>
            <a:xfrm>
              <a:off x="20693894" y="6579907"/>
              <a:ext cx="239923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9F8EF0-3A60-E74A-AEC1-7BA749877B29}"/>
              </a:ext>
            </a:extLst>
          </p:cNvPr>
          <p:cNvGrpSpPr/>
          <p:nvPr/>
        </p:nvGrpSpPr>
        <p:grpSpPr>
          <a:xfrm>
            <a:off x="9454336" y="5291521"/>
            <a:ext cx="2407894" cy="2454683"/>
            <a:chOff x="9657535" y="6056158"/>
            <a:chExt cx="2407894" cy="2454683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59CB749F-FFB7-804F-A742-3FA7B3A1195C}"/>
                </a:ext>
              </a:extLst>
            </p:cNvPr>
            <p:cNvSpPr txBox="1"/>
            <p:nvPr/>
          </p:nvSpPr>
          <p:spPr>
            <a:xfrm>
              <a:off x="9682754" y="60561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A965961E-3767-A848-BD9F-849E17AA5107}"/>
                </a:ext>
              </a:extLst>
            </p:cNvPr>
            <p:cNvSpPr/>
            <p:nvPr/>
          </p:nvSpPr>
          <p:spPr>
            <a:xfrm>
              <a:off x="9657535" y="6694959"/>
              <a:ext cx="2382675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D1CBB6-EB5C-1743-B78B-9CE38E0DC354}"/>
              </a:ext>
            </a:extLst>
          </p:cNvPr>
          <p:cNvGrpSpPr/>
          <p:nvPr/>
        </p:nvGrpSpPr>
        <p:grpSpPr>
          <a:xfrm>
            <a:off x="13601062" y="833931"/>
            <a:ext cx="4518438" cy="1592908"/>
            <a:chOff x="7539082" y="10861240"/>
            <a:chExt cx="4518438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F486350F-B69E-BE4A-9741-64B9A5C04E6C}"/>
                </a:ext>
              </a:extLst>
            </p:cNvPr>
            <p:cNvSpPr txBox="1"/>
            <p:nvPr/>
          </p:nvSpPr>
          <p:spPr>
            <a:xfrm>
              <a:off x="8602182" y="1086124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9F150CE6-24E9-0D42-ACE7-040B9F9B1236}"/>
                </a:ext>
              </a:extLst>
            </p:cNvPr>
            <p:cNvSpPr/>
            <p:nvPr/>
          </p:nvSpPr>
          <p:spPr>
            <a:xfrm>
              <a:off x="7539082" y="1150004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26E1ED-BA0A-6B46-B573-6C2F6739AA7C}"/>
              </a:ext>
            </a:extLst>
          </p:cNvPr>
          <p:cNvGrpSpPr/>
          <p:nvPr/>
        </p:nvGrpSpPr>
        <p:grpSpPr>
          <a:xfrm>
            <a:off x="13623462" y="9942174"/>
            <a:ext cx="4518438" cy="1592908"/>
            <a:chOff x="7539082" y="10861240"/>
            <a:chExt cx="4518438" cy="159290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D950B667-37AC-EB48-AC42-7B555B5D7F7D}"/>
                </a:ext>
              </a:extLst>
            </p:cNvPr>
            <p:cNvSpPr txBox="1"/>
            <p:nvPr/>
          </p:nvSpPr>
          <p:spPr>
            <a:xfrm>
              <a:off x="8602182" y="1086124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456DA328-D295-2F47-937F-440627D33714}"/>
                </a:ext>
              </a:extLst>
            </p:cNvPr>
            <p:cNvSpPr/>
            <p:nvPr/>
          </p:nvSpPr>
          <p:spPr>
            <a:xfrm>
              <a:off x="7539082" y="1150004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4ECAEB09-571D-FB44-9916-87E650D0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811" y="5291082"/>
            <a:ext cx="4799440" cy="905010"/>
          </a:xfrm>
          <a:custGeom>
            <a:avLst/>
            <a:gdLst>
              <a:gd name="T0" fmla="*/ 4334 w 4398"/>
              <a:gd name="T1" fmla="*/ 315 h 829"/>
              <a:gd name="T2" fmla="*/ 4334 w 4398"/>
              <a:gd name="T3" fmla="*/ 315 h 829"/>
              <a:gd name="T4" fmla="*/ 3947 w 4398"/>
              <a:gd name="T5" fmla="*/ 45 h 829"/>
              <a:gd name="T6" fmla="*/ 3812 w 4398"/>
              <a:gd name="T7" fmla="*/ 144 h 829"/>
              <a:gd name="T8" fmla="*/ 3812 w 4398"/>
              <a:gd name="T9" fmla="*/ 288 h 829"/>
              <a:gd name="T10" fmla="*/ 0 w 4398"/>
              <a:gd name="T11" fmla="*/ 288 h 829"/>
              <a:gd name="T12" fmla="*/ 0 w 4398"/>
              <a:gd name="T13" fmla="*/ 549 h 829"/>
              <a:gd name="T14" fmla="*/ 3812 w 4398"/>
              <a:gd name="T15" fmla="*/ 549 h 829"/>
              <a:gd name="T16" fmla="*/ 3812 w 4398"/>
              <a:gd name="T17" fmla="*/ 684 h 829"/>
              <a:gd name="T18" fmla="*/ 3947 w 4398"/>
              <a:gd name="T19" fmla="*/ 783 h 829"/>
              <a:gd name="T20" fmla="*/ 4334 w 4398"/>
              <a:gd name="T21" fmla="*/ 513 h 829"/>
              <a:gd name="T22" fmla="*/ 4334 w 4398"/>
              <a:gd name="T23" fmla="*/ 315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9">
                <a:moveTo>
                  <a:pt x="4334" y="315"/>
                </a:moveTo>
                <a:lnTo>
                  <a:pt x="4334" y="315"/>
                </a:lnTo>
                <a:cubicBezTo>
                  <a:pt x="3947" y="45"/>
                  <a:pt x="3947" y="45"/>
                  <a:pt x="3947" y="45"/>
                </a:cubicBezTo>
                <a:cubicBezTo>
                  <a:pt x="3884" y="0"/>
                  <a:pt x="3812" y="54"/>
                  <a:pt x="3812" y="144"/>
                </a:cubicBezTo>
                <a:cubicBezTo>
                  <a:pt x="3812" y="288"/>
                  <a:pt x="3812" y="288"/>
                  <a:pt x="38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549"/>
                  <a:pt x="0" y="549"/>
                  <a:pt x="0" y="549"/>
                </a:cubicBezTo>
                <a:cubicBezTo>
                  <a:pt x="3812" y="549"/>
                  <a:pt x="3812" y="549"/>
                  <a:pt x="3812" y="549"/>
                </a:cubicBezTo>
                <a:cubicBezTo>
                  <a:pt x="3812" y="684"/>
                  <a:pt x="3812" y="684"/>
                  <a:pt x="3812" y="684"/>
                </a:cubicBezTo>
                <a:cubicBezTo>
                  <a:pt x="3812" y="774"/>
                  <a:pt x="3884" y="828"/>
                  <a:pt x="3947" y="783"/>
                </a:cubicBezTo>
                <a:cubicBezTo>
                  <a:pt x="4334" y="513"/>
                  <a:pt x="4334" y="513"/>
                  <a:pt x="4334" y="513"/>
                </a:cubicBezTo>
                <a:cubicBezTo>
                  <a:pt x="4397" y="468"/>
                  <a:pt x="4397" y="360"/>
                  <a:pt x="4334" y="31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07F793CE-C0AA-3043-9012-770B935A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266" y="5743587"/>
            <a:ext cx="914638" cy="4799440"/>
          </a:xfrm>
          <a:custGeom>
            <a:avLst/>
            <a:gdLst>
              <a:gd name="T0" fmla="*/ 522 w 838"/>
              <a:gd name="T1" fmla="*/ 4334 h 4398"/>
              <a:gd name="T2" fmla="*/ 522 w 838"/>
              <a:gd name="T3" fmla="*/ 4334 h 4398"/>
              <a:gd name="T4" fmla="*/ 792 w 838"/>
              <a:gd name="T5" fmla="*/ 3956 h 4398"/>
              <a:gd name="T6" fmla="*/ 684 w 838"/>
              <a:gd name="T7" fmla="*/ 3813 h 4398"/>
              <a:gd name="T8" fmla="*/ 549 w 838"/>
              <a:gd name="T9" fmla="*/ 3813 h 4398"/>
              <a:gd name="T10" fmla="*/ 549 w 838"/>
              <a:gd name="T11" fmla="*/ 0 h 4398"/>
              <a:gd name="T12" fmla="*/ 288 w 838"/>
              <a:gd name="T13" fmla="*/ 0 h 4398"/>
              <a:gd name="T14" fmla="*/ 288 w 838"/>
              <a:gd name="T15" fmla="*/ 3813 h 4398"/>
              <a:gd name="T16" fmla="*/ 153 w 838"/>
              <a:gd name="T17" fmla="*/ 3813 h 4398"/>
              <a:gd name="T18" fmla="*/ 45 w 838"/>
              <a:gd name="T19" fmla="*/ 3956 h 4398"/>
              <a:gd name="T20" fmla="*/ 315 w 838"/>
              <a:gd name="T21" fmla="*/ 4334 h 4398"/>
              <a:gd name="T22" fmla="*/ 522 w 838"/>
              <a:gd name="T23" fmla="*/ 4334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8" h="4398">
                <a:moveTo>
                  <a:pt x="522" y="4334"/>
                </a:moveTo>
                <a:lnTo>
                  <a:pt x="522" y="4334"/>
                </a:lnTo>
                <a:cubicBezTo>
                  <a:pt x="792" y="3956"/>
                  <a:pt x="792" y="3956"/>
                  <a:pt x="792" y="3956"/>
                </a:cubicBezTo>
                <a:cubicBezTo>
                  <a:pt x="837" y="3885"/>
                  <a:pt x="774" y="3813"/>
                  <a:pt x="684" y="3813"/>
                </a:cubicBezTo>
                <a:cubicBezTo>
                  <a:pt x="549" y="3813"/>
                  <a:pt x="549" y="3813"/>
                  <a:pt x="549" y="3813"/>
                </a:cubicBezTo>
                <a:cubicBezTo>
                  <a:pt x="549" y="0"/>
                  <a:pt x="549" y="0"/>
                  <a:pt x="54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8" y="3813"/>
                  <a:pt x="288" y="3813"/>
                  <a:pt x="288" y="3813"/>
                </a:cubicBezTo>
                <a:cubicBezTo>
                  <a:pt x="153" y="3813"/>
                  <a:pt x="153" y="3813"/>
                  <a:pt x="153" y="3813"/>
                </a:cubicBezTo>
                <a:cubicBezTo>
                  <a:pt x="63" y="3813"/>
                  <a:pt x="0" y="3885"/>
                  <a:pt x="45" y="3956"/>
                </a:cubicBezTo>
                <a:cubicBezTo>
                  <a:pt x="315" y="4334"/>
                  <a:pt x="315" y="4334"/>
                  <a:pt x="315" y="4334"/>
                </a:cubicBezTo>
                <a:cubicBezTo>
                  <a:pt x="360" y="4397"/>
                  <a:pt x="477" y="4397"/>
                  <a:pt x="522" y="4334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8B715C8F-34E6-B746-8152-12AC6F4E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956" y="11308435"/>
            <a:ext cx="4799443" cy="905010"/>
          </a:xfrm>
          <a:custGeom>
            <a:avLst/>
            <a:gdLst>
              <a:gd name="T0" fmla="*/ 63 w 4398"/>
              <a:gd name="T1" fmla="*/ 512 h 828"/>
              <a:gd name="T2" fmla="*/ 63 w 4398"/>
              <a:gd name="T3" fmla="*/ 512 h 828"/>
              <a:gd name="T4" fmla="*/ 441 w 4398"/>
              <a:gd name="T5" fmla="*/ 782 h 828"/>
              <a:gd name="T6" fmla="*/ 584 w 4398"/>
              <a:gd name="T7" fmla="*/ 683 h 828"/>
              <a:gd name="T8" fmla="*/ 584 w 4398"/>
              <a:gd name="T9" fmla="*/ 539 h 828"/>
              <a:gd name="T10" fmla="*/ 4397 w 4398"/>
              <a:gd name="T11" fmla="*/ 539 h 828"/>
              <a:gd name="T12" fmla="*/ 4397 w 4398"/>
              <a:gd name="T13" fmla="*/ 288 h 828"/>
              <a:gd name="T14" fmla="*/ 584 w 4398"/>
              <a:gd name="T15" fmla="*/ 288 h 828"/>
              <a:gd name="T16" fmla="*/ 584 w 4398"/>
              <a:gd name="T17" fmla="*/ 144 h 828"/>
              <a:gd name="T18" fmla="*/ 441 w 4398"/>
              <a:gd name="T19" fmla="*/ 45 h 828"/>
              <a:gd name="T20" fmla="*/ 63 w 4398"/>
              <a:gd name="T21" fmla="*/ 314 h 828"/>
              <a:gd name="T22" fmla="*/ 63 w 4398"/>
              <a:gd name="T23" fmla="*/ 51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8">
                <a:moveTo>
                  <a:pt x="63" y="512"/>
                </a:moveTo>
                <a:lnTo>
                  <a:pt x="63" y="512"/>
                </a:lnTo>
                <a:cubicBezTo>
                  <a:pt x="441" y="782"/>
                  <a:pt x="441" y="782"/>
                  <a:pt x="441" y="782"/>
                </a:cubicBezTo>
                <a:cubicBezTo>
                  <a:pt x="504" y="827"/>
                  <a:pt x="584" y="773"/>
                  <a:pt x="584" y="683"/>
                </a:cubicBezTo>
                <a:cubicBezTo>
                  <a:pt x="584" y="539"/>
                  <a:pt x="584" y="539"/>
                  <a:pt x="584" y="539"/>
                </a:cubicBezTo>
                <a:cubicBezTo>
                  <a:pt x="4397" y="539"/>
                  <a:pt x="4397" y="539"/>
                  <a:pt x="4397" y="539"/>
                </a:cubicBezTo>
                <a:cubicBezTo>
                  <a:pt x="4397" y="288"/>
                  <a:pt x="4397" y="288"/>
                  <a:pt x="4397" y="288"/>
                </a:cubicBezTo>
                <a:cubicBezTo>
                  <a:pt x="584" y="288"/>
                  <a:pt x="584" y="288"/>
                  <a:pt x="584" y="288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584" y="54"/>
                  <a:pt x="504" y="0"/>
                  <a:pt x="441" y="45"/>
                </a:cubicBezTo>
                <a:cubicBezTo>
                  <a:pt x="63" y="314"/>
                  <a:pt x="63" y="314"/>
                  <a:pt x="63" y="314"/>
                </a:cubicBezTo>
                <a:cubicBezTo>
                  <a:pt x="0" y="360"/>
                  <a:pt x="0" y="467"/>
                  <a:pt x="63" y="51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10E26D9C-D3A8-6D47-867E-E51FE2D0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119" y="6971125"/>
            <a:ext cx="905010" cy="4794627"/>
          </a:xfrm>
          <a:custGeom>
            <a:avLst/>
            <a:gdLst>
              <a:gd name="T0" fmla="*/ 315 w 828"/>
              <a:gd name="T1" fmla="*/ 63 h 4390"/>
              <a:gd name="T2" fmla="*/ 315 w 828"/>
              <a:gd name="T3" fmla="*/ 63 h 4390"/>
              <a:gd name="T4" fmla="*/ 45 w 828"/>
              <a:gd name="T5" fmla="*/ 441 h 4390"/>
              <a:gd name="T6" fmla="*/ 144 w 828"/>
              <a:gd name="T7" fmla="*/ 585 h 4390"/>
              <a:gd name="T8" fmla="*/ 288 w 828"/>
              <a:gd name="T9" fmla="*/ 585 h 4390"/>
              <a:gd name="T10" fmla="*/ 288 w 828"/>
              <a:gd name="T11" fmla="*/ 4389 h 4390"/>
              <a:gd name="T12" fmla="*/ 539 w 828"/>
              <a:gd name="T13" fmla="*/ 4389 h 4390"/>
              <a:gd name="T14" fmla="*/ 539 w 828"/>
              <a:gd name="T15" fmla="*/ 585 h 4390"/>
              <a:gd name="T16" fmla="*/ 683 w 828"/>
              <a:gd name="T17" fmla="*/ 585 h 4390"/>
              <a:gd name="T18" fmla="*/ 782 w 828"/>
              <a:gd name="T19" fmla="*/ 441 h 4390"/>
              <a:gd name="T20" fmla="*/ 512 w 828"/>
              <a:gd name="T21" fmla="*/ 63 h 4390"/>
              <a:gd name="T22" fmla="*/ 315 w 828"/>
              <a:gd name="T23" fmla="*/ 63 h 4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390">
                <a:moveTo>
                  <a:pt x="315" y="63"/>
                </a:moveTo>
                <a:lnTo>
                  <a:pt x="315" y="63"/>
                </a:lnTo>
                <a:cubicBezTo>
                  <a:pt x="45" y="441"/>
                  <a:pt x="45" y="441"/>
                  <a:pt x="45" y="441"/>
                </a:cubicBezTo>
                <a:cubicBezTo>
                  <a:pt x="0" y="504"/>
                  <a:pt x="54" y="585"/>
                  <a:pt x="144" y="585"/>
                </a:cubicBezTo>
                <a:cubicBezTo>
                  <a:pt x="288" y="585"/>
                  <a:pt x="288" y="585"/>
                  <a:pt x="288" y="585"/>
                </a:cubicBezTo>
                <a:cubicBezTo>
                  <a:pt x="288" y="4389"/>
                  <a:pt x="288" y="4389"/>
                  <a:pt x="288" y="4389"/>
                </a:cubicBezTo>
                <a:cubicBezTo>
                  <a:pt x="539" y="4389"/>
                  <a:pt x="539" y="4389"/>
                  <a:pt x="539" y="4389"/>
                </a:cubicBezTo>
                <a:cubicBezTo>
                  <a:pt x="539" y="585"/>
                  <a:pt x="539" y="585"/>
                  <a:pt x="539" y="585"/>
                </a:cubicBezTo>
                <a:cubicBezTo>
                  <a:pt x="683" y="585"/>
                  <a:pt x="683" y="585"/>
                  <a:pt x="683" y="585"/>
                </a:cubicBezTo>
                <a:cubicBezTo>
                  <a:pt x="773" y="585"/>
                  <a:pt x="827" y="504"/>
                  <a:pt x="782" y="441"/>
                </a:cubicBezTo>
                <a:cubicBezTo>
                  <a:pt x="512" y="63"/>
                  <a:pt x="512" y="63"/>
                  <a:pt x="512" y="63"/>
                </a:cubicBezTo>
                <a:cubicBezTo>
                  <a:pt x="468" y="0"/>
                  <a:pt x="360" y="0"/>
                  <a:pt x="315" y="63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0">
            <a:extLst>
              <a:ext uri="{FF2B5EF4-FFF2-40B4-BE49-F238E27FC236}">
                <a16:creationId xmlns:a16="http://schemas.microsoft.com/office/drawing/2014/main" id="{4D8F3A1D-0B59-104C-8403-0013EBCD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986" y="4833762"/>
            <a:ext cx="1829275" cy="1834091"/>
          </a:xfrm>
          <a:custGeom>
            <a:avLst/>
            <a:gdLst>
              <a:gd name="T0" fmla="*/ 1223 w 1674"/>
              <a:gd name="T1" fmla="*/ 1681 h 1682"/>
              <a:gd name="T2" fmla="*/ 1223 w 1674"/>
              <a:gd name="T3" fmla="*/ 1681 h 1682"/>
              <a:gd name="T4" fmla="*/ 450 w 1674"/>
              <a:gd name="T5" fmla="*/ 1681 h 1682"/>
              <a:gd name="T6" fmla="*/ 0 w 1674"/>
              <a:gd name="T7" fmla="*/ 1223 h 1682"/>
              <a:gd name="T8" fmla="*/ 0 w 1674"/>
              <a:gd name="T9" fmla="*/ 449 h 1682"/>
              <a:gd name="T10" fmla="*/ 450 w 1674"/>
              <a:gd name="T11" fmla="*/ 0 h 1682"/>
              <a:gd name="T12" fmla="*/ 1223 w 1674"/>
              <a:gd name="T13" fmla="*/ 0 h 1682"/>
              <a:gd name="T14" fmla="*/ 1673 w 1674"/>
              <a:gd name="T15" fmla="*/ 449 h 1682"/>
              <a:gd name="T16" fmla="*/ 1673 w 1674"/>
              <a:gd name="T17" fmla="*/ 1223 h 1682"/>
              <a:gd name="T18" fmla="*/ 1223 w 1674"/>
              <a:gd name="T19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4" h="1682">
                <a:moveTo>
                  <a:pt x="1223" y="1681"/>
                </a:moveTo>
                <a:lnTo>
                  <a:pt x="1223" y="1681"/>
                </a:lnTo>
                <a:cubicBezTo>
                  <a:pt x="450" y="1681"/>
                  <a:pt x="450" y="1681"/>
                  <a:pt x="450" y="1681"/>
                </a:cubicBezTo>
                <a:cubicBezTo>
                  <a:pt x="198" y="1681"/>
                  <a:pt x="0" y="1475"/>
                  <a:pt x="0" y="1223"/>
                </a:cubicBezTo>
                <a:cubicBezTo>
                  <a:pt x="0" y="449"/>
                  <a:pt x="0" y="449"/>
                  <a:pt x="0" y="449"/>
                </a:cubicBezTo>
                <a:cubicBezTo>
                  <a:pt x="0" y="197"/>
                  <a:pt x="198" y="0"/>
                  <a:pt x="450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475" y="0"/>
                  <a:pt x="1673" y="197"/>
                  <a:pt x="1673" y="449"/>
                </a:cubicBezTo>
                <a:cubicBezTo>
                  <a:pt x="1673" y="1223"/>
                  <a:pt x="1673" y="1223"/>
                  <a:pt x="1673" y="1223"/>
                </a:cubicBezTo>
                <a:cubicBezTo>
                  <a:pt x="1673" y="1475"/>
                  <a:pt x="1475" y="1681"/>
                  <a:pt x="1223" y="16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1">
            <a:extLst>
              <a:ext uri="{FF2B5EF4-FFF2-40B4-BE49-F238E27FC236}">
                <a16:creationId xmlns:a16="http://schemas.microsoft.com/office/drawing/2014/main" id="{877ECF9B-B34C-144C-837A-90D699CF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945" y="4833762"/>
            <a:ext cx="1838903" cy="1834091"/>
          </a:xfrm>
          <a:custGeom>
            <a:avLst/>
            <a:gdLst>
              <a:gd name="T0" fmla="*/ 0 w 1683"/>
              <a:gd name="T1" fmla="*/ 1223 h 1682"/>
              <a:gd name="T2" fmla="*/ 0 w 1683"/>
              <a:gd name="T3" fmla="*/ 1223 h 1682"/>
              <a:gd name="T4" fmla="*/ 0 w 1683"/>
              <a:gd name="T5" fmla="*/ 449 h 1682"/>
              <a:gd name="T6" fmla="*/ 458 w 1683"/>
              <a:gd name="T7" fmla="*/ 0 h 1682"/>
              <a:gd name="T8" fmla="*/ 1223 w 1683"/>
              <a:gd name="T9" fmla="*/ 0 h 1682"/>
              <a:gd name="T10" fmla="*/ 1682 w 1683"/>
              <a:gd name="T11" fmla="*/ 449 h 1682"/>
              <a:gd name="T12" fmla="*/ 1682 w 1683"/>
              <a:gd name="T13" fmla="*/ 1223 h 1682"/>
              <a:gd name="T14" fmla="*/ 1223 w 1683"/>
              <a:gd name="T15" fmla="*/ 1681 h 1682"/>
              <a:gd name="T16" fmla="*/ 458 w 1683"/>
              <a:gd name="T17" fmla="*/ 1681 h 1682"/>
              <a:gd name="T18" fmla="*/ 0 w 1683"/>
              <a:gd name="T19" fmla="*/ 1223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3" h="1682">
                <a:moveTo>
                  <a:pt x="0" y="1223"/>
                </a:moveTo>
                <a:lnTo>
                  <a:pt x="0" y="1223"/>
                </a:lnTo>
                <a:cubicBezTo>
                  <a:pt x="0" y="449"/>
                  <a:pt x="0" y="449"/>
                  <a:pt x="0" y="449"/>
                </a:cubicBezTo>
                <a:cubicBezTo>
                  <a:pt x="0" y="197"/>
                  <a:pt x="207" y="0"/>
                  <a:pt x="458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475" y="0"/>
                  <a:pt x="1682" y="197"/>
                  <a:pt x="1682" y="449"/>
                </a:cubicBezTo>
                <a:cubicBezTo>
                  <a:pt x="1682" y="1223"/>
                  <a:pt x="1682" y="1223"/>
                  <a:pt x="1682" y="1223"/>
                </a:cubicBezTo>
                <a:cubicBezTo>
                  <a:pt x="1682" y="1475"/>
                  <a:pt x="1475" y="1681"/>
                  <a:pt x="1223" y="1681"/>
                </a:cubicBezTo>
                <a:cubicBezTo>
                  <a:pt x="458" y="1681"/>
                  <a:pt x="458" y="1681"/>
                  <a:pt x="458" y="1681"/>
                </a:cubicBezTo>
                <a:cubicBezTo>
                  <a:pt x="207" y="1681"/>
                  <a:pt x="0" y="1475"/>
                  <a:pt x="0" y="12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2">
            <a:extLst>
              <a:ext uri="{FF2B5EF4-FFF2-40B4-BE49-F238E27FC236}">
                <a16:creationId xmlns:a16="http://schemas.microsoft.com/office/drawing/2014/main" id="{655D4928-AA6A-6B4D-9B65-A1B4DB75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945" y="10846303"/>
            <a:ext cx="1838903" cy="1829275"/>
          </a:xfrm>
          <a:custGeom>
            <a:avLst/>
            <a:gdLst>
              <a:gd name="T0" fmla="*/ 458 w 1683"/>
              <a:gd name="T1" fmla="*/ 0 h 1674"/>
              <a:gd name="T2" fmla="*/ 458 w 1683"/>
              <a:gd name="T3" fmla="*/ 0 h 1674"/>
              <a:gd name="T4" fmla="*/ 1223 w 1683"/>
              <a:gd name="T5" fmla="*/ 0 h 1674"/>
              <a:gd name="T6" fmla="*/ 1682 w 1683"/>
              <a:gd name="T7" fmla="*/ 450 h 1674"/>
              <a:gd name="T8" fmla="*/ 1682 w 1683"/>
              <a:gd name="T9" fmla="*/ 1223 h 1674"/>
              <a:gd name="T10" fmla="*/ 1223 w 1683"/>
              <a:gd name="T11" fmla="*/ 1673 h 1674"/>
              <a:gd name="T12" fmla="*/ 458 w 1683"/>
              <a:gd name="T13" fmla="*/ 1673 h 1674"/>
              <a:gd name="T14" fmla="*/ 0 w 1683"/>
              <a:gd name="T15" fmla="*/ 1223 h 1674"/>
              <a:gd name="T16" fmla="*/ 0 w 1683"/>
              <a:gd name="T17" fmla="*/ 450 h 1674"/>
              <a:gd name="T18" fmla="*/ 458 w 1683"/>
              <a:gd name="T19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3" h="1674">
                <a:moveTo>
                  <a:pt x="458" y="0"/>
                </a:moveTo>
                <a:lnTo>
                  <a:pt x="458" y="0"/>
                </a:lnTo>
                <a:cubicBezTo>
                  <a:pt x="1223" y="0"/>
                  <a:pt x="1223" y="0"/>
                  <a:pt x="1223" y="0"/>
                </a:cubicBezTo>
                <a:cubicBezTo>
                  <a:pt x="1475" y="0"/>
                  <a:pt x="1682" y="198"/>
                  <a:pt x="1682" y="450"/>
                </a:cubicBezTo>
                <a:cubicBezTo>
                  <a:pt x="1682" y="1223"/>
                  <a:pt x="1682" y="1223"/>
                  <a:pt x="1682" y="1223"/>
                </a:cubicBezTo>
                <a:cubicBezTo>
                  <a:pt x="1682" y="1475"/>
                  <a:pt x="1475" y="1673"/>
                  <a:pt x="1223" y="1673"/>
                </a:cubicBezTo>
                <a:cubicBezTo>
                  <a:pt x="458" y="1673"/>
                  <a:pt x="458" y="1673"/>
                  <a:pt x="458" y="1673"/>
                </a:cubicBezTo>
                <a:cubicBezTo>
                  <a:pt x="207" y="1673"/>
                  <a:pt x="0" y="1475"/>
                  <a:pt x="0" y="1223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198"/>
                  <a:pt x="207" y="0"/>
                  <a:pt x="45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3">
            <a:extLst>
              <a:ext uri="{FF2B5EF4-FFF2-40B4-BE49-F238E27FC236}">
                <a16:creationId xmlns:a16="http://schemas.microsoft.com/office/drawing/2014/main" id="{3A895026-4DFB-5E40-B6A7-91C10088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986" y="10846303"/>
            <a:ext cx="1829275" cy="1829275"/>
          </a:xfrm>
          <a:custGeom>
            <a:avLst/>
            <a:gdLst>
              <a:gd name="T0" fmla="*/ 1673 w 1674"/>
              <a:gd name="T1" fmla="*/ 450 h 1674"/>
              <a:gd name="T2" fmla="*/ 1673 w 1674"/>
              <a:gd name="T3" fmla="*/ 450 h 1674"/>
              <a:gd name="T4" fmla="*/ 1673 w 1674"/>
              <a:gd name="T5" fmla="*/ 1223 h 1674"/>
              <a:gd name="T6" fmla="*/ 1223 w 1674"/>
              <a:gd name="T7" fmla="*/ 1673 h 1674"/>
              <a:gd name="T8" fmla="*/ 450 w 1674"/>
              <a:gd name="T9" fmla="*/ 1673 h 1674"/>
              <a:gd name="T10" fmla="*/ 0 w 1674"/>
              <a:gd name="T11" fmla="*/ 1223 h 1674"/>
              <a:gd name="T12" fmla="*/ 0 w 1674"/>
              <a:gd name="T13" fmla="*/ 450 h 1674"/>
              <a:gd name="T14" fmla="*/ 450 w 1674"/>
              <a:gd name="T15" fmla="*/ 0 h 1674"/>
              <a:gd name="T16" fmla="*/ 1223 w 1674"/>
              <a:gd name="T17" fmla="*/ 0 h 1674"/>
              <a:gd name="T18" fmla="*/ 1673 w 1674"/>
              <a:gd name="T19" fmla="*/ 45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4" h="1674">
                <a:moveTo>
                  <a:pt x="1673" y="450"/>
                </a:moveTo>
                <a:lnTo>
                  <a:pt x="1673" y="450"/>
                </a:lnTo>
                <a:cubicBezTo>
                  <a:pt x="1673" y="1223"/>
                  <a:pt x="1673" y="1223"/>
                  <a:pt x="1673" y="1223"/>
                </a:cubicBezTo>
                <a:cubicBezTo>
                  <a:pt x="1673" y="1475"/>
                  <a:pt x="1475" y="1673"/>
                  <a:pt x="1223" y="1673"/>
                </a:cubicBezTo>
                <a:cubicBezTo>
                  <a:pt x="450" y="1673"/>
                  <a:pt x="450" y="1673"/>
                  <a:pt x="450" y="1673"/>
                </a:cubicBezTo>
                <a:cubicBezTo>
                  <a:pt x="198" y="1673"/>
                  <a:pt x="0" y="1475"/>
                  <a:pt x="0" y="1223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198"/>
                  <a:pt x="198" y="0"/>
                  <a:pt x="450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475" y="0"/>
                  <a:pt x="1673" y="198"/>
                  <a:pt x="1673" y="4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4">
            <a:extLst>
              <a:ext uri="{FF2B5EF4-FFF2-40B4-BE49-F238E27FC236}">
                <a16:creationId xmlns:a16="http://schemas.microsoft.com/office/drawing/2014/main" id="{A432764B-6A01-864F-B79A-45FE905A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908" y="11448036"/>
            <a:ext cx="48139" cy="630620"/>
          </a:xfrm>
          <a:custGeom>
            <a:avLst/>
            <a:gdLst>
              <a:gd name="T0" fmla="*/ 27 w 46"/>
              <a:gd name="T1" fmla="*/ 575 h 576"/>
              <a:gd name="T2" fmla="*/ 27 w 46"/>
              <a:gd name="T3" fmla="*/ 575 h 576"/>
              <a:gd name="T4" fmla="*/ 27 w 46"/>
              <a:gd name="T5" fmla="*/ 575 h 576"/>
              <a:gd name="T6" fmla="*/ 0 w 46"/>
              <a:gd name="T7" fmla="*/ 557 h 576"/>
              <a:gd name="T8" fmla="*/ 9 w 46"/>
              <a:gd name="T9" fmla="*/ 27 h 576"/>
              <a:gd name="T10" fmla="*/ 27 w 46"/>
              <a:gd name="T11" fmla="*/ 0 h 576"/>
              <a:gd name="T12" fmla="*/ 27 w 46"/>
              <a:gd name="T13" fmla="*/ 0 h 576"/>
              <a:gd name="T14" fmla="*/ 45 w 46"/>
              <a:gd name="T15" fmla="*/ 27 h 576"/>
              <a:gd name="T16" fmla="*/ 45 w 46"/>
              <a:gd name="T17" fmla="*/ 557 h 576"/>
              <a:gd name="T18" fmla="*/ 27 w 46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576">
                <a:moveTo>
                  <a:pt x="27" y="575"/>
                </a:moveTo>
                <a:lnTo>
                  <a:pt x="27" y="575"/>
                </a:lnTo>
                <a:lnTo>
                  <a:pt x="27" y="575"/>
                </a:lnTo>
                <a:cubicBezTo>
                  <a:pt x="9" y="575"/>
                  <a:pt x="0" y="566"/>
                  <a:pt x="0" y="55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8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45" y="27"/>
                </a:cubicBezTo>
                <a:cubicBezTo>
                  <a:pt x="45" y="557"/>
                  <a:pt x="45" y="557"/>
                  <a:pt x="45" y="557"/>
                </a:cubicBezTo>
                <a:cubicBezTo>
                  <a:pt x="45" y="566"/>
                  <a:pt x="36" y="575"/>
                  <a:pt x="27" y="5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5">
            <a:extLst>
              <a:ext uri="{FF2B5EF4-FFF2-40B4-BE49-F238E27FC236}">
                <a16:creationId xmlns:a16="http://schemas.microsoft.com/office/drawing/2014/main" id="{57D86286-EA25-3F4A-9883-5B1F109C6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908" y="12025702"/>
            <a:ext cx="630620" cy="48139"/>
          </a:xfrm>
          <a:custGeom>
            <a:avLst/>
            <a:gdLst>
              <a:gd name="T0" fmla="*/ 27 w 576"/>
              <a:gd name="T1" fmla="*/ 45 h 46"/>
              <a:gd name="T2" fmla="*/ 27 w 576"/>
              <a:gd name="T3" fmla="*/ 45 h 46"/>
              <a:gd name="T4" fmla="*/ 0 w 576"/>
              <a:gd name="T5" fmla="*/ 27 h 46"/>
              <a:gd name="T6" fmla="*/ 27 w 576"/>
              <a:gd name="T7" fmla="*/ 0 h 46"/>
              <a:gd name="T8" fmla="*/ 557 w 576"/>
              <a:gd name="T9" fmla="*/ 0 h 46"/>
              <a:gd name="T10" fmla="*/ 575 w 576"/>
              <a:gd name="T11" fmla="*/ 27 h 46"/>
              <a:gd name="T12" fmla="*/ 557 w 576"/>
              <a:gd name="T13" fmla="*/ 45 h 46"/>
              <a:gd name="T14" fmla="*/ 27 w 57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66" y="0"/>
                  <a:pt x="575" y="9"/>
                  <a:pt x="575" y="27"/>
                </a:cubicBezTo>
                <a:cubicBezTo>
                  <a:pt x="575" y="36"/>
                  <a:pt x="566" y="45"/>
                  <a:pt x="557" y="45"/>
                </a:cubicBez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6">
            <a:extLst>
              <a:ext uri="{FF2B5EF4-FFF2-40B4-BE49-F238E27FC236}">
                <a16:creationId xmlns:a16="http://schemas.microsoft.com/office/drawing/2014/main" id="{A4340753-8D65-EC43-9741-720BE530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256" y="11799451"/>
            <a:ext cx="158857" cy="274390"/>
          </a:xfrm>
          <a:custGeom>
            <a:avLst/>
            <a:gdLst>
              <a:gd name="T0" fmla="*/ 126 w 145"/>
              <a:gd name="T1" fmla="*/ 252 h 253"/>
              <a:gd name="T2" fmla="*/ 126 w 145"/>
              <a:gd name="T3" fmla="*/ 252 h 253"/>
              <a:gd name="T4" fmla="*/ 18 w 145"/>
              <a:gd name="T5" fmla="*/ 252 h 253"/>
              <a:gd name="T6" fmla="*/ 0 w 145"/>
              <a:gd name="T7" fmla="*/ 234 h 253"/>
              <a:gd name="T8" fmla="*/ 0 w 145"/>
              <a:gd name="T9" fmla="*/ 18 h 253"/>
              <a:gd name="T10" fmla="*/ 18 w 145"/>
              <a:gd name="T11" fmla="*/ 0 h 253"/>
              <a:gd name="T12" fmla="*/ 126 w 145"/>
              <a:gd name="T13" fmla="*/ 0 h 253"/>
              <a:gd name="T14" fmla="*/ 144 w 145"/>
              <a:gd name="T15" fmla="*/ 18 h 253"/>
              <a:gd name="T16" fmla="*/ 144 w 145"/>
              <a:gd name="T17" fmla="*/ 234 h 253"/>
              <a:gd name="T18" fmla="*/ 126 w 145"/>
              <a:gd name="T19" fmla="*/ 252 h 253"/>
              <a:gd name="T20" fmla="*/ 45 w 145"/>
              <a:gd name="T21" fmla="*/ 207 h 253"/>
              <a:gd name="T22" fmla="*/ 45 w 145"/>
              <a:gd name="T23" fmla="*/ 207 h 253"/>
              <a:gd name="T24" fmla="*/ 108 w 145"/>
              <a:gd name="T25" fmla="*/ 207 h 253"/>
              <a:gd name="T26" fmla="*/ 108 w 145"/>
              <a:gd name="T27" fmla="*/ 45 h 253"/>
              <a:gd name="T28" fmla="*/ 45 w 145"/>
              <a:gd name="T29" fmla="*/ 45 h 253"/>
              <a:gd name="T30" fmla="*/ 45 w 145"/>
              <a:gd name="T31" fmla="*/ 207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253">
                <a:moveTo>
                  <a:pt x="126" y="252"/>
                </a:moveTo>
                <a:lnTo>
                  <a:pt x="126" y="252"/>
                </a:lnTo>
                <a:cubicBezTo>
                  <a:pt x="18" y="252"/>
                  <a:pt x="18" y="252"/>
                  <a:pt x="18" y="252"/>
                </a:cubicBezTo>
                <a:cubicBezTo>
                  <a:pt x="9" y="252"/>
                  <a:pt x="0" y="243"/>
                  <a:pt x="0" y="2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4" y="0"/>
                  <a:pt x="144" y="9"/>
                  <a:pt x="144" y="18"/>
                </a:cubicBezTo>
                <a:cubicBezTo>
                  <a:pt x="144" y="234"/>
                  <a:pt x="144" y="234"/>
                  <a:pt x="144" y="234"/>
                </a:cubicBezTo>
                <a:cubicBezTo>
                  <a:pt x="144" y="243"/>
                  <a:pt x="134" y="252"/>
                  <a:pt x="126" y="252"/>
                </a:cubicBezTo>
                <a:close/>
                <a:moveTo>
                  <a:pt x="45" y="207"/>
                </a:moveTo>
                <a:lnTo>
                  <a:pt x="45" y="207"/>
                </a:lnTo>
                <a:cubicBezTo>
                  <a:pt x="108" y="207"/>
                  <a:pt x="108" y="207"/>
                  <a:pt x="108" y="207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7">
            <a:extLst>
              <a:ext uri="{FF2B5EF4-FFF2-40B4-BE49-F238E27FC236}">
                <a16:creationId xmlns:a16="http://schemas.microsoft.com/office/drawing/2014/main" id="{8D5237B3-6E0B-BC4A-8742-F3DFC6C79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789" y="11683918"/>
            <a:ext cx="158857" cy="394738"/>
          </a:xfrm>
          <a:custGeom>
            <a:avLst/>
            <a:gdLst>
              <a:gd name="T0" fmla="*/ 126 w 145"/>
              <a:gd name="T1" fmla="*/ 360 h 361"/>
              <a:gd name="T2" fmla="*/ 126 w 145"/>
              <a:gd name="T3" fmla="*/ 360 h 361"/>
              <a:gd name="T4" fmla="*/ 18 w 145"/>
              <a:gd name="T5" fmla="*/ 360 h 361"/>
              <a:gd name="T6" fmla="*/ 0 w 145"/>
              <a:gd name="T7" fmla="*/ 342 h 361"/>
              <a:gd name="T8" fmla="*/ 0 w 145"/>
              <a:gd name="T9" fmla="*/ 19 h 361"/>
              <a:gd name="T10" fmla="*/ 18 w 145"/>
              <a:gd name="T11" fmla="*/ 0 h 361"/>
              <a:gd name="T12" fmla="*/ 126 w 145"/>
              <a:gd name="T13" fmla="*/ 0 h 361"/>
              <a:gd name="T14" fmla="*/ 144 w 145"/>
              <a:gd name="T15" fmla="*/ 19 h 361"/>
              <a:gd name="T16" fmla="*/ 144 w 145"/>
              <a:gd name="T17" fmla="*/ 342 h 361"/>
              <a:gd name="T18" fmla="*/ 126 w 145"/>
              <a:gd name="T19" fmla="*/ 360 h 361"/>
              <a:gd name="T20" fmla="*/ 36 w 145"/>
              <a:gd name="T21" fmla="*/ 315 h 361"/>
              <a:gd name="T22" fmla="*/ 36 w 145"/>
              <a:gd name="T23" fmla="*/ 315 h 361"/>
              <a:gd name="T24" fmla="*/ 108 w 145"/>
              <a:gd name="T25" fmla="*/ 315 h 361"/>
              <a:gd name="T26" fmla="*/ 108 w 145"/>
              <a:gd name="T27" fmla="*/ 36 h 361"/>
              <a:gd name="T28" fmla="*/ 36 w 145"/>
              <a:gd name="T29" fmla="*/ 36 h 361"/>
              <a:gd name="T30" fmla="*/ 36 w 145"/>
              <a:gd name="T31" fmla="*/ 315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361">
                <a:moveTo>
                  <a:pt x="126" y="360"/>
                </a:moveTo>
                <a:lnTo>
                  <a:pt x="126" y="360"/>
                </a:lnTo>
                <a:cubicBezTo>
                  <a:pt x="18" y="360"/>
                  <a:pt x="18" y="360"/>
                  <a:pt x="18" y="360"/>
                </a:cubicBezTo>
                <a:cubicBezTo>
                  <a:pt x="9" y="360"/>
                  <a:pt x="0" y="351"/>
                  <a:pt x="0" y="34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4" y="0"/>
                  <a:pt x="144" y="9"/>
                  <a:pt x="144" y="19"/>
                </a:cubicBezTo>
                <a:cubicBezTo>
                  <a:pt x="144" y="342"/>
                  <a:pt x="144" y="342"/>
                  <a:pt x="144" y="342"/>
                </a:cubicBezTo>
                <a:cubicBezTo>
                  <a:pt x="144" y="351"/>
                  <a:pt x="134" y="360"/>
                  <a:pt x="126" y="360"/>
                </a:cubicBezTo>
                <a:close/>
                <a:moveTo>
                  <a:pt x="36" y="315"/>
                </a:moveTo>
                <a:lnTo>
                  <a:pt x="36" y="315"/>
                </a:lnTo>
                <a:cubicBezTo>
                  <a:pt x="108" y="315"/>
                  <a:pt x="108" y="315"/>
                  <a:pt x="108" y="315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8">
            <a:extLst>
              <a:ext uri="{FF2B5EF4-FFF2-40B4-BE49-F238E27FC236}">
                <a16:creationId xmlns:a16="http://schemas.microsoft.com/office/drawing/2014/main" id="{367FD6F0-5CE3-FE40-967A-81B6493A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135" y="11722429"/>
            <a:ext cx="158860" cy="356227"/>
          </a:xfrm>
          <a:custGeom>
            <a:avLst/>
            <a:gdLst>
              <a:gd name="T0" fmla="*/ 125 w 145"/>
              <a:gd name="T1" fmla="*/ 324 h 325"/>
              <a:gd name="T2" fmla="*/ 125 w 145"/>
              <a:gd name="T3" fmla="*/ 324 h 325"/>
              <a:gd name="T4" fmla="*/ 18 w 145"/>
              <a:gd name="T5" fmla="*/ 324 h 325"/>
              <a:gd name="T6" fmla="*/ 0 w 145"/>
              <a:gd name="T7" fmla="*/ 306 h 325"/>
              <a:gd name="T8" fmla="*/ 0 w 145"/>
              <a:gd name="T9" fmla="*/ 19 h 325"/>
              <a:gd name="T10" fmla="*/ 18 w 145"/>
              <a:gd name="T11" fmla="*/ 0 h 325"/>
              <a:gd name="T12" fmla="*/ 125 w 145"/>
              <a:gd name="T13" fmla="*/ 0 h 325"/>
              <a:gd name="T14" fmla="*/ 144 w 145"/>
              <a:gd name="T15" fmla="*/ 19 h 325"/>
              <a:gd name="T16" fmla="*/ 144 w 145"/>
              <a:gd name="T17" fmla="*/ 306 h 325"/>
              <a:gd name="T18" fmla="*/ 125 w 145"/>
              <a:gd name="T19" fmla="*/ 324 h 325"/>
              <a:gd name="T20" fmla="*/ 36 w 145"/>
              <a:gd name="T21" fmla="*/ 279 h 325"/>
              <a:gd name="T22" fmla="*/ 36 w 145"/>
              <a:gd name="T23" fmla="*/ 279 h 325"/>
              <a:gd name="T24" fmla="*/ 98 w 145"/>
              <a:gd name="T25" fmla="*/ 279 h 325"/>
              <a:gd name="T26" fmla="*/ 98 w 145"/>
              <a:gd name="T27" fmla="*/ 45 h 325"/>
              <a:gd name="T28" fmla="*/ 36 w 145"/>
              <a:gd name="T29" fmla="*/ 45 h 325"/>
              <a:gd name="T30" fmla="*/ 36 w 145"/>
              <a:gd name="T31" fmla="*/ 279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325">
                <a:moveTo>
                  <a:pt x="125" y="324"/>
                </a:moveTo>
                <a:lnTo>
                  <a:pt x="125" y="324"/>
                </a:lnTo>
                <a:cubicBezTo>
                  <a:pt x="18" y="324"/>
                  <a:pt x="18" y="324"/>
                  <a:pt x="18" y="324"/>
                </a:cubicBezTo>
                <a:cubicBezTo>
                  <a:pt x="9" y="324"/>
                  <a:pt x="0" y="315"/>
                  <a:pt x="0" y="30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4" y="0"/>
                  <a:pt x="144" y="9"/>
                  <a:pt x="144" y="19"/>
                </a:cubicBezTo>
                <a:cubicBezTo>
                  <a:pt x="144" y="306"/>
                  <a:pt x="144" y="306"/>
                  <a:pt x="144" y="306"/>
                </a:cubicBezTo>
                <a:cubicBezTo>
                  <a:pt x="144" y="315"/>
                  <a:pt x="134" y="324"/>
                  <a:pt x="125" y="324"/>
                </a:cubicBezTo>
                <a:close/>
                <a:moveTo>
                  <a:pt x="36" y="279"/>
                </a:moveTo>
                <a:lnTo>
                  <a:pt x="36" y="279"/>
                </a:lnTo>
                <a:cubicBezTo>
                  <a:pt x="98" y="279"/>
                  <a:pt x="98" y="279"/>
                  <a:pt x="98" y="279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2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9">
            <a:extLst>
              <a:ext uri="{FF2B5EF4-FFF2-40B4-BE49-F238E27FC236}">
                <a16:creationId xmlns:a16="http://schemas.microsoft.com/office/drawing/2014/main" id="{85F93011-77CC-6E4E-BD53-0DE9BEE6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023" y="11457664"/>
            <a:ext cx="442877" cy="216626"/>
          </a:xfrm>
          <a:custGeom>
            <a:avLst/>
            <a:gdLst>
              <a:gd name="T0" fmla="*/ 9 w 405"/>
              <a:gd name="T1" fmla="*/ 198 h 199"/>
              <a:gd name="T2" fmla="*/ 9 w 405"/>
              <a:gd name="T3" fmla="*/ 198 h 199"/>
              <a:gd name="T4" fmla="*/ 0 w 405"/>
              <a:gd name="T5" fmla="*/ 198 h 199"/>
              <a:gd name="T6" fmla="*/ 0 w 405"/>
              <a:gd name="T7" fmla="*/ 180 h 199"/>
              <a:gd name="T8" fmla="*/ 116 w 405"/>
              <a:gd name="T9" fmla="*/ 72 h 199"/>
              <a:gd name="T10" fmla="*/ 135 w 405"/>
              <a:gd name="T11" fmla="*/ 72 h 199"/>
              <a:gd name="T12" fmla="*/ 243 w 405"/>
              <a:gd name="T13" fmla="*/ 171 h 199"/>
              <a:gd name="T14" fmla="*/ 378 w 405"/>
              <a:gd name="T15" fmla="*/ 10 h 199"/>
              <a:gd name="T16" fmla="*/ 395 w 405"/>
              <a:gd name="T17" fmla="*/ 10 h 199"/>
              <a:gd name="T18" fmla="*/ 395 w 405"/>
              <a:gd name="T19" fmla="*/ 28 h 199"/>
              <a:gd name="T20" fmla="*/ 251 w 405"/>
              <a:gd name="T21" fmla="*/ 198 h 199"/>
              <a:gd name="T22" fmla="*/ 243 w 405"/>
              <a:gd name="T23" fmla="*/ 198 h 199"/>
              <a:gd name="T24" fmla="*/ 234 w 405"/>
              <a:gd name="T25" fmla="*/ 198 h 199"/>
              <a:gd name="T26" fmla="*/ 126 w 405"/>
              <a:gd name="T27" fmla="*/ 99 h 199"/>
              <a:gd name="T28" fmla="*/ 18 w 405"/>
              <a:gd name="T29" fmla="*/ 198 h 199"/>
              <a:gd name="T30" fmla="*/ 9 w 405"/>
              <a:gd name="T3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5" h="199">
                <a:moveTo>
                  <a:pt x="9" y="198"/>
                </a:moveTo>
                <a:lnTo>
                  <a:pt x="9" y="198"/>
                </a:lnTo>
                <a:cubicBezTo>
                  <a:pt x="9" y="198"/>
                  <a:pt x="9" y="198"/>
                  <a:pt x="0" y="198"/>
                </a:cubicBezTo>
                <a:cubicBezTo>
                  <a:pt x="0" y="190"/>
                  <a:pt x="0" y="180"/>
                  <a:pt x="0" y="18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63"/>
                  <a:pt x="126" y="63"/>
                  <a:pt x="135" y="72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378" y="10"/>
                  <a:pt x="378" y="10"/>
                  <a:pt x="378" y="10"/>
                </a:cubicBezTo>
                <a:cubicBezTo>
                  <a:pt x="386" y="0"/>
                  <a:pt x="395" y="0"/>
                  <a:pt x="395" y="10"/>
                </a:cubicBezTo>
                <a:cubicBezTo>
                  <a:pt x="404" y="10"/>
                  <a:pt x="404" y="19"/>
                  <a:pt x="395" y="28"/>
                </a:cubicBezTo>
                <a:cubicBezTo>
                  <a:pt x="251" y="198"/>
                  <a:pt x="251" y="198"/>
                  <a:pt x="251" y="198"/>
                </a:cubicBezTo>
                <a:lnTo>
                  <a:pt x="243" y="198"/>
                </a:lnTo>
                <a:cubicBezTo>
                  <a:pt x="234" y="198"/>
                  <a:pt x="234" y="198"/>
                  <a:pt x="234" y="198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8" y="198"/>
                  <a:pt x="18" y="198"/>
                  <a:pt x="18" y="198"/>
                </a:cubicBezTo>
                <a:cubicBezTo>
                  <a:pt x="18" y="198"/>
                  <a:pt x="18" y="198"/>
                  <a:pt x="9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0">
            <a:extLst>
              <a:ext uri="{FF2B5EF4-FFF2-40B4-BE49-F238E27FC236}">
                <a16:creationId xmlns:a16="http://schemas.microsoft.com/office/drawing/2014/main" id="{54D36CD3-AF75-174E-8F19-5847D7E6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017" y="11457664"/>
            <a:ext cx="28883" cy="120349"/>
          </a:xfrm>
          <a:custGeom>
            <a:avLst/>
            <a:gdLst>
              <a:gd name="T0" fmla="*/ 17 w 27"/>
              <a:gd name="T1" fmla="*/ 108 h 109"/>
              <a:gd name="T2" fmla="*/ 17 w 27"/>
              <a:gd name="T3" fmla="*/ 108 h 109"/>
              <a:gd name="T4" fmla="*/ 0 w 27"/>
              <a:gd name="T5" fmla="*/ 91 h 109"/>
              <a:gd name="T6" fmla="*/ 0 w 27"/>
              <a:gd name="T7" fmla="*/ 19 h 109"/>
              <a:gd name="T8" fmla="*/ 8 w 27"/>
              <a:gd name="T9" fmla="*/ 0 h 109"/>
              <a:gd name="T10" fmla="*/ 26 w 27"/>
              <a:gd name="T11" fmla="*/ 10 h 109"/>
              <a:gd name="T12" fmla="*/ 26 w 27"/>
              <a:gd name="T13" fmla="*/ 91 h 109"/>
              <a:gd name="T14" fmla="*/ 17 w 27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109">
                <a:moveTo>
                  <a:pt x="17" y="108"/>
                </a:moveTo>
                <a:lnTo>
                  <a:pt x="17" y="108"/>
                </a:lnTo>
                <a:cubicBezTo>
                  <a:pt x="8" y="108"/>
                  <a:pt x="8" y="99"/>
                  <a:pt x="0" y="9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8" y="0"/>
                </a:cubicBezTo>
                <a:cubicBezTo>
                  <a:pt x="17" y="0"/>
                  <a:pt x="26" y="10"/>
                  <a:pt x="26" y="10"/>
                </a:cubicBezTo>
                <a:cubicBezTo>
                  <a:pt x="26" y="91"/>
                  <a:pt x="26" y="91"/>
                  <a:pt x="26" y="91"/>
                </a:cubicBezTo>
                <a:cubicBezTo>
                  <a:pt x="26" y="99"/>
                  <a:pt x="26" y="108"/>
                  <a:pt x="17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1">
            <a:extLst>
              <a:ext uri="{FF2B5EF4-FFF2-40B4-BE49-F238E27FC236}">
                <a16:creationId xmlns:a16="http://schemas.microsoft.com/office/drawing/2014/main" id="{A7939757-16F4-A649-9670-0821A3CD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551" y="11457664"/>
            <a:ext cx="120349" cy="38511"/>
          </a:xfrm>
          <a:custGeom>
            <a:avLst/>
            <a:gdLst>
              <a:gd name="T0" fmla="*/ 18 w 109"/>
              <a:gd name="T1" fmla="*/ 36 h 37"/>
              <a:gd name="T2" fmla="*/ 18 w 109"/>
              <a:gd name="T3" fmla="*/ 36 h 37"/>
              <a:gd name="T4" fmla="*/ 0 w 109"/>
              <a:gd name="T5" fmla="*/ 19 h 37"/>
              <a:gd name="T6" fmla="*/ 18 w 109"/>
              <a:gd name="T7" fmla="*/ 10 h 37"/>
              <a:gd name="T8" fmla="*/ 90 w 109"/>
              <a:gd name="T9" fmla="*/ 0 h 37"/>
              <a:gd name="T10" fmla="*/ 108 w 109"/>
              <a:gd name="T11" fmla="*/ 10 h 37"/>
              <a:gd name="T12" fmla="*/ 90 w 109"/>
              <a:gd name="T13" fmla="*/ 28 h 37"/>
              <a:gd name="T14" fmla="*/ 18 w 10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37">
                <a:moveTo>
                  <a:pt x="18" y="36"/>
                </a:moveTo>
                <a:lnTo>
                  <a:pt x="18" y="36"/>
                </a:lnTo>
                <a:cubicBezTo>
                  <a:pt x="10" y="36"/>
                  <a:pt x="0" y="28"/>
                  <a:pt x="0" y="19"/>
                </a:cubicBezTo>
                <a:cubicBezTo>
                  <a:pt x="0" y="19"/>
                  <a:pt x="10" y="10"/>
                  <a:pt x="18" y="1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10"/>
                  <a:pt x="108" y="10"/>
                </a:cubicBezTo>
                <a:cubicBezTo>
                  <a:pt x="108" y="19"/>
                  <a:pt x="99" y="28"/>
                  <a:pt x="90" y="28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2">
            <a:extLst>
              <a:ext uri="{FF2B5EF4-FFF2-40B4-BE49-F238E27FC236}">
                <a16:creationId xmlns:a16="http://schemas.microsoft.com/office/drawing/2014/main" id="{31AD87C7-A033-E748-B4E9-2A590B16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40" y="5271826"/>
            <a:ext cx="274390" cy="972404"/>
          </a:xfrm>
          <a:custGeom>
            <a:avLst/>
            <a:gdLst>
              <a:gd name="T0" fmla="*/ 234 w 253"/>
              <a:gd name="T1" fmla="*/ 891 h 892"/>
              <a:gd name="T2" fmla="*/ 234 w 253"/>
              <a:gd name="T3" fmla="*/ 891 h 892"/>
              <a:gd name="T4" fmla="*/ 18 w 253"/>
              <a:gd name="T5" fmla="*/ 891 h 892"/>
              <a:gd name="T6" fmla="*/ 0 w 253"/>
              <a:gd name="T7" fmla="*/ 873 h 892"/>
              <a:gd name="T8" fmla="*/ 0 w 253"/>
              <a:gd name="T9" fmla="*/ 18 h 892"/>
              <a:gd name="T10" fmla="*/ 18 w 253"/>
              <a:gd name="T11" fmla="*/ 0 h 892"/>
              <a:gd name="T12" fmla="*/ 234 w 253"/>
              <a:gd name="T13" fmla="*/ 0 h 892"/>
              <a:gd name="T14" fmla="*/ 252 w 253"/>
              <a:gd name="T15" fmla="*/ 18 h 892"/>
              <a:gd name="T16" fmla="*/ 252 w 253"/>
              <a:gd name="T17" fmla="*/ 873 h 892"/>
              <a:gd name="T18" fmla="*/ 234 w 253"/>
              <a:gd name="T19" fmla="*/ 891 h 892"/>
              <a:gd name="T20" fmla="*/ 45 w 253"/>
              <a:gd name="T21" fmla="*/ 846 h 892"/>
              <a:gd name="T22" fmla="*/ 45 w 253"/>
              <a:gd name="T23" fmla="*/ 846 h 892"/>
              <a:gd name="T24" fmla="*/ 207 w 253"/>
              <a:gd name="T25" fmla="*/ 846 h 892"/>
              <a:gd name="T26" fmla="*/ 207 w 253"/>
              <a:gd name="T27" fmla="*/ 36 h 892"/>
              <a:gd name="T28" fmla="*/ 45 w 253"/>
              <a:gd name="T29" fmla="*/ 36 h 892"/>
              <a:gd name="T30" fmla="*/ 45 w 253"/>
              <a:gd name="T31" fmla="*/ 846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892">
                <a:moveTo>
                  <a:pt x="234" y="891"/>
                </a:moveTo>
                <a:lnTo>
                  <a:pt x="234" y="891"/>
                </a:lnTo>
                <a:cubicBezTo>
                  <a:pt x="18" y="891"/>
                  <a:pt x="18" y="891"/>
                  <a:pt x="18" y="891"/>
                </a:cubicBezTo>
                <a:cubicBezTo>
                  <a:pt x="9" y="891"/>
                  <a:pt x="0" y="882"/>
                  <a:pt x="0" y="87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3" y="0"/>
                  <a:pt x="252" y="9"/>
                  <a:pt x="252" y="18"/>
                </a:cubicBezTo>
                <a:cubicBezTo>
                  <a:pt x="252" y="873"/>
                  <a:pt x="252" y="873"/>
                  <a:pt x="252" y="873"/>
                </a:cubicBezTo>
                <a:cubicBezTo>
                  <a:pt x="252" y="882"/>
                  <a:pt x="243" y="891"/>
                  <a:pt x="234" y="891"/>
                </a:cubicBezTo>
                <a:close/>
                <a:moveTo>
                  <a:pt x="45" y="846"/>
                </a:moveTo>
                <a:lnTo>
                  <a:pt x="45" y="846"/>
                </a:lnTo>
                <a:cubicBezTo>
                  <a:pt x="207" y="846"/>
                  <a:pt x="207" y="846"/>
                  <a:pt x="207" y="846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8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3">
            <a:extLst>
              <a:ext uri="{FF2B5EF4-FFF2-40B4-BE49-F238E27FC236}">
                <a16:creationId xmlns:a16="http://schemas.microsoft.com/office/drawing/2014/main" id="{784F9FE3-7E80-D14C-9987-BD52DA3F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119" y="5392172"/>
            <a:ext cx="158860" cy="158860"/>
          </a:xfrm>
          <a:custGeom>
            <a:avLst/>
            <a:gdLst>
              <a:gd name="T0" fmla="*/ 72 w 145"/>
              <a:gd name="T1" fmla="*/ 144 h 145"/>
              <a:gd name="T2" fmla="*/ 72 w 145"/>
              <a:gd name="T3" fmla="*/ 144 h 145"/>
              <a:gd name="T4" fmla="*/ 0 w 145"/>
              <a:gd name="T5" fmla="*/ 72 h 145"/>
              <a:gd name="T6" fmla="*/ 72 w 145"/>
              <a:gd name="T7" fmla="*/ 0 h 145"/>
              <a:gd name="T8" fmla="*/ 144 w 145"/>
              <a:gd name="T9" fmla="*/ 72 h 145"/>
              <a:gd name="T10" fmla="*/ 72 w 145"/>
              <a:gd name="T11" fmla="*/ 144 h 145"/>
              <a:gd name="T12" fmla="*/ 72 w 145"/>
              <a:gd name="T13" fmla="*/ 36 h 145"/>
              <a:gd name="T14" fmla="*/ 72 w 145"/>
              <a:gd name="T15" fmla="*/ 36 h 145"/>
              <a:gd name="T16" fmla="*/ 45 w 145"/>
              <a:gd name="T17" fmla="*/ 72 h 145"/>
              <a:gd name="T18" fmla="*/ 72 w 145"/>
              <a:gd name="T19" fmla="*/ 99 h 145"/>
              <a:gd name="T20" fmla="*/ 108 w 145"/>
              <a:gd name="T21" fmla="*/ 72 h 145"/>
              <a:gd name="T22" fmla="*/ 72 w 145"/>
              <a:gd name="T23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5">
                <a:moveTo>
                  <a:pt x="72" y="144"/>
                </a:moveTo>
                <a:lnTo>
                  <a:pt x="72" y="144"/>
                </a:lnTo>
                <a:cubicBezTo>
                  <a:pt x="36" y="144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44" y="27"/>
                  <a:pt x="144" y="72"/>
                </a:cubicBezTo>
                <a:cubicBezTo>
                  <a:pt x="144" y="108"/>
                  <a:pt x="117" y="144"/>
                  <a:pt x="72" y="144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99"/>
                  <a:pt x="72" y="99"/>
                </a:cubicBezTo>
                <a:cubicBezTo>
                  <a:pt x="90" y="99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4">
            <a:extLst>
              <a:ext uri="{FF2B5EF4-FFF2-40B4-BE49-F238E27FC236}">
                <a16:creationId xmlns:a16="http://schemas.microsoft.com/office/drawing/2014/main" id="{802C2652-1F79-DE43-BA2D-10F9407F5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747" y="5608798"/>
            <a:ext cx="139604" cy="582478"/>
          </a:xfrm>
          <a:custGeom>
            <a:avLst/>
            <a:gdLst>
              <a:gd name="T0" fmla="*/ 108 w 127"/>
              <a:gd name="T1" fmla="*/ 531 h 532"/>
              <a:gd name="T2" fmla="*/ 108 w 127"/>
              <a:gd name="T3" fmla="*/ 531 h 532"/>
              <a:gd name="T4" fmla="*/ 18 w 127"/>
              <a:gd name="T5" fmla="*/ 531 h 532"/>
              <a:gd name="T6" fmla="*/ 0 w 127"/>
              <a:gd name="T7" fmla="*/ 504 h 532"/>
              <a:gd name="T8" fmla="*/ 0 w 127"/>
              <a:gd name="T9" fmla="*/ 27 h 532"/>
              <a:gd name="T10" fmla="*/ 18 w 127"/>
              <a:gd name="T11" fmla="*/ 0 h 532"/>
              <a:gd name="T12" fmla="*/ 108 w 127"/>
              <a:gd name="T13" fmla="*/ 0 h 532"/>
              <a:gd name="T14" fmla="*/ 126 w 127"/>
              <a:gd name="T15" fmla="*/ 27 h 532"/>
              <a:gd name="T16" fmla="*/ 126 w 127"/>
              <a:gd name="T17" fmla="*/ 504 h 532"/>
              <a:gd name="T18" fmla="*/ 108 w 127"/>
              <a:gd name="T19" fmla="*/ 531 h 532"/>
              <a:gd name="T20" fmla="*/ 36 w 127"/>
              <a:gd name="T21" fmla="*/ 486 h 532"/>
              <a:gd name="T22" fmla="*/ 36 w 127"/>
              <a:gd name="T23" fmla="*/ 486 h 532"/>
              <a:gd name="T24" fmla="*/ 90 w 127"/>
              <a:gd name="T25" fmla="*/ 486 h 532"/>
              <a:gd name="T26" fmla="*/ 90 w 127"/>
              <a:gd name="T27" fmla="*/ 45 h 532"/>
              <a:gd name="T28" fmla="*/ 36 w 127"/>
              <a:gd name="T29" fmla="*/ 45 h 532"/>
              <a:gd name="T30" fmla="*/ 36 w 127"/>
              <a:gd name="T31" fmla="*/ 486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532">
                <a:moveTo>
                  <a:pt x="108" y="531"/>
                </a:moveTo>
                <a:lnTo>
                  <a:pt x="108" y="531"/>
                </a:lnTo>
                <a:cubicBezTo>
                  <a:pt x="18" y="531"/>
                  <a:pt x="18" y="531"/>
                  <a:pt x="18" y="531"/>
                </a:cubicBezTo>
                <a:cubicBezTo>
                  <a:pt x="9" y="531"/>
                  <a:pt x="0" y="522"/>
                  <a:pt x="0" y="50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27"/>
                </a:cubicBezTo>
                <a:cubicBezTo>
                  <a:pt x="126" y="504"/>
                  <a:pt x="126" y="504"/>
                  <a:pt x="126" y="504"/>
                </a:cubicBezTo>
                <a:cubicBezTo>
                  <a:pt x="126" y="522"/>
                  <a:pt x="117" y="531"/>
                  <a:pt x="108" y="531"/>
                </a:cubicBezTo>
                <a:close/>
                <a:moveTo>
                  <a:pt x="36" y="486"/>
                </a:moveTo>
                <a:lnTo>
                  <a:pt x="36" y="486"/>
                </a:lnTo>
                <a:cubicBezTo>
                  <a:pt x="90" y="486"/>
                  <a:pt x="90" y="486"/>
                  <a:pt x="90" y="486"/>
                </a:cubicBezTo>
                <a:cubicBezTo>
                  <a:pt x="90" y="45"/>
                  <a:pt x="90" y="45"/>
                  <a:pt x="90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4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5">
            <a:extLst>
              <a:ext uri="{FF2B5EF4-FFF2-40B4-BE49-F238E27FC236}">
                <a16:creationId xmlns:a16="http://schemas.microsoft.com/office/drawing/2014/main" id="{E4C9C594-AF9B-E549-BDE1-47A237E9A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91" y="5271826"/>
            <a:ext cx="274393" cy="972404"/>
          </a:xfrm>
          <a:custGeom>
            <a:avLst/>
            <a:gdLst>
              <a:gd name="T0" fmla="*/ 234 w 252"/>
              <a:gd name="T1" fmla="*/ 891 h 892"/>
              <a:gd name="T2" fmla="*/ 234 w 252"/>
              <a:gd name="T3" fmla="*/ 891 h 892"/>
              <a:gd name="T4" fmla="*/ 27 w 252"/>
              <a:gd name="T5" fmla="*/ 891 h 892"/>
              <a:gd name="T6" fmla="*/ 0 w 252"/>
              <a:gd name="T7" fmla="*/ 873 h 892"/>
              <a:gd name="T8" fmla="*/ 0 w 252"/>
              <a:gd name="T9" fmla="*/ 18 h 892"/>
              <a:gd name="T10" fmla="*/ 27 w 252"/>
              <a:gd name="T11" fmla="*/ 0 h 892"/>
              <a:gd name="T12" fmla="*/ 234 w 252"/>
              <a:gd name="T13" fmla="*/ 0 h 892"/>
              <a:gd name="T14" fmla="*/ 251 w 252"/>
              <a:gd name="T15" fmla="*/ 18 h 892"/>
              <a:gd name="T16" fmla="*/ 251 w 252"/>
              <a:gd name="T17" fmla="*/ 873 h 892"/>
              <a:gd name="T18" fmla="*/ 234 w 252"/>
              <a:gd name="T19" fmla="*/ 891 h 892"/>
              <a:gd name="T20" fmla="*/ 45 w 252"/>
              <a:gd name="T21" fmla="*/ 855 h 892"/>
              <a:gd name="T22" fmla="*/ 45 w 252"/>
              <a:gd name="T23" fmla="*/ 855 h 892"/>
              <a:gd name="T24" fmla="*/ 215 w 252"/>
              <a:gd name="T25" fmla="*/ 855 h 892"/>
              <a:gd name="T26" fmla="*/ 215 w 252"/>
              <a:gd name="T27" fmla="*/ 36 h 892"/>
              <a:gd name="T28" fmla="*/ 45 w 252"/>
              <a:gd name="T29" fmla="*/ 36 h 892"/>
              <a:gd name="T30" fmla="*/ 45 w 252"/>
              <a:gd name="T31" fmla="*/ 855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" h="892">
                <a:moveTo>
                  <a:pt x="234" y="891"/>
                </a:moveTo>
                <a:lnTo>
                  <a:pt x="234" y="891"/>
                </a:lnTo>
                <a:cubicBezTo>
                  <a:pt x="27" y="891"/>
                  <a:pt x="27" y="891"/>
                  <a:pt x="27" y="891"/>
                </a:cubicBezTo>
                <a:cubicBezTo>
                  <a:pt x="18" y="891"/>
                  <a:pt x="0" y="882"/>
                  <a:pt x="0" y="87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3" y="0"/>
                  <a:pt x="251" y="9"/>
                  <a:pt x="251" y="18"/>
                </a:cubicBezTo>
                <a:cubicBezTo>
                  <a:pt x="251" y="873"/>
                  <a:pt x="251" y="873"/>
                  <a:pt x="251" y="873"/>
                </a:cubicBezTo>
                <a:cubicBezTo>
                  <a:pt x="251" y="882"/>
                  <a:pt x="243" y="891"/>
                  <a:pt x="234" y="891"/>
                </a:cubicBezTo>
                <a:close/>
                <a:moveTo>
                  <a:pt x="45" y="855"/>
                </a:moveTo>
                <a:lnTo>
                  <a:pt x="45" y="855"/>
                </a:lnTo>
                <a:cubicBezTo>
                  <a:pt x="215" y="855"/>
                  <a:pt x="215" y="855"/>
                  <a:pt x="215" y="855"/>
                </a:cubicBezTo>
                <a:cubicBezTo>
                  <a:pt x="215" y="36"/>
                  <a:pt x="215" y="36"/>
                  <a:pt x="215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8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6">
            <a:extLst>
              <a:ext uri="{FF2B5EF4-FFF2-40B4-BE49-F238E27FC236}">
                <a16:creationId xmlns:a16="http://schemas.microsoft.com/office/drawing/2014/main" id="{C2D0FCCE-781F-194E-AE47-069CF01F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373" y="5392172"/>
            <a:ext cx="168484" cy="158860"/>
          </a:xfrm>
          <a:custGeom>
            <a:avLst/>
            <a:gdLst>
              <a:gd name="T0" fmla="*/ 72 w 154"/>
              <a:gd name="T1" fmla="*/ 144 h 145"/>
              <a:gd name="T2" fmla="*/ 72 w 154"/>
              <a:gd name="T3" fmla="*/ 144 h 145"/>
              <a:gd name="T4" fmla="*/ 0 w 154"/>
              <a:gd name="T5" fmla="*/ 72 h 145"/>
              <a:gd name="T6" fmla="*/ 72 w 154"/>
              <a:gd name="T7" fmla="*/ 0 h 145"/>
              <a:gd name="T8" fmla="*/ 153 w 154"/>
              <a:gd name="T9" fmla="*/ 72 h 145"/>
              <a:gd name="T10" fmla="*/ 72 w 154"/>
              <a:gd name="T11" fmla="*/ 144 h 145"/>
              <a:gd name="T12" fmla="*/ 72 w 154"/>
              <a:gd name="T13" fmla="*/ 36 h 145"/>
              <a:gd name="T14" fmla="*/ 72 w 154"/>
              <a:gd name="T15" fmla="*/ 36 h 145"/>
              <a:gd name="T16" fmla="*/ 45 w 154"/>
              <a:gd name="T17" fmla="*/ 72 h 145"/>
              <a:gd name="T18" fmla="*/ 72 w 154"/>
              <a:gd name="T19" fmla="*/ 108 h 145"/>
              <a:gd name="T20" fmla="*/ 108 w 154"/>
              <a:gd name="T21" fmla="*/ 72 h 145"/>
              <a:gd name="T22" fmla="*/ 72 w 154"/>
              <a:gd name="T23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45">
                <a:moveTo>
                  <a:pt x="72" y="144"/>
                </a:moveTo>
                <a:lnTo>
                  <a:pt x="72" y="144"/>
                </a:lnTo>
                <a:cubicBezTo>
                  <a:pt x="36" y="144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53" y="27"/>
                  <a:pt x="153" y="72"/>
                </a:cubicBezTo>
                <a:cubicBezTo>
                  <a:pt x="153" y="108"/>
                  <a:pt x="117" y="144"/>
                  <a:pt x="72" y="144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63" y="36"/>
                  <a:pt x="45" y="54"/>
                  <a:pt x="45" y="72"/>
                </a:cubicBezTo>
                <a:cubicBezTo>
                  <a:pt x="45" y="90"/>
                  <a:pt x="63" y="108"/>
                  <a:pt x="72" y="108"/>
                </a:cubicBezTo>
                <a:cubicBezTo>
                  <a:pt x="90" y="108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7">
            <a:extLst>
              <a:ext uri="{FF2B5EF4-FFF2-40B4-BE49-F238E27FC236}">
                <a16:creationId xmlns:a16="http://schemas.microsoft.com/office/drawing/2014/main" id="{63FBCED9-C625-1C45-8542-13B77980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01" y="5608798"/>
            <a:ext cx="149229" cy="582478"/>
          </a:xfrm>
          <a:custGeom>
            <a:avLst/>
            <a:gdLst>
              <a:gd name="T0" fmla="*/ 108 w 136"/>
              <a:gd name="T1" fmla="*/ 531 h 532"/>
              <a:gd name="T2" fmla="*/ 108 w 136"/>
              <a:gd name="T3" fmla="*/ 531 h 532"/>
              <a:gd name="T4" fmla="*/ 18 w 136"/>
              <a:gd name="T5" fmla="*/ 531 h 532"/>
              <a:gd name="T6" fmla="*/ 0 w 136"/>
              <a:gd name="T7" fmla="*/ 504 h 532"/>
              <a:gd name="T8" fmla="*/ 0 w 136"/>
              <a:gd name="T9" fmla="*/ 27 h 532"/>
              <a:gd name="T10" fmla="*/ 18 w 136"/>
              <a:gd name="T11" fmla="*/ 0 h 532"/>
              <a:gd name="T12" fmla="*/ 108 w 136"/>
              <a:gd name="T13" fmla="*/ 0 h 532"/>
              <a:gd name="T14" fmla="*/ 135 w 136"/>
              <a:gd name="T15" fmla="*/ 27 h 532"/>
              <a:gd name="T16" fmla="*/ 135 w 136"/>
              <a:gd name="T17" fmla="*/ 504 h 532"/>
              <a:gd name="T18" fmla="*/ 108 w 136"/>
              <a:gd name="T19" fmla="*/ 531 h 532"/>
              <a:gd name="T20" fmla="*/ 45 w 136"/>
              <a:gd name="T21" fmla="*/ 486 h 532"/>
              <a:gd name="T22" fmla="*/ 45 w 136"/>
              <a:gd name="T23" fmla="*/ 486 h 532"/>
              <a:gd name="T24" fmla="*/ 90 w 136"/>
              <a:gd name="T25" fmla="*/ 486 h 532"/>
              <a:gd name="T26" fmla="*/ 90 w 136"/>
              <a:gd name="T27" fmla="*/ 45 h 532"/>
              <a:gd name="T28" fmla="*/ 45 w 136"/>
              <a:gd name="T29" fmla="*/ 45 h 532"/>
              <a:gd name="T30" fmla="*/ 45 w 136"/>
              <a:gd name="T31" fmla="*/ 486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532">
                <a:moveTo>
                  <a:pt x="108" y="531"/>
                </a:moveTo>
                <a:lnTo>
                  <a:pt x="108" y="531"/>
                </a:lnTo>
                <a:cubicBezTo>
                  <a:pt x="18" y="531"/>
                  <a:pt x="18" y="531"/>
                  <a:pt x="18" y="531"/>
                </a:cubicBezTo>
                <a:cubicBezTo>
                  <a:pt x="9" y="531"/>
                  <a:pt x="0" y="522"/>
                  <a:pt x="0" y="50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27"/>
                </a:cubicBezTo>
                <a:cubicBezTo>
                  <a:pt x="135" y="504"/>
                  <a:pt x="135" y="504"/>
                  <a:pt x="135" y="504"/>
                </a:cubicBezTo>
                <a:cubicBezTo>
                  <a:pt x="135" y="522"/>
                  <a:pt x="126" y="531"/>
                  <a:pt x="108" y="531"/>
                </a:cubicBezTo>
                <a:close/>
                <a:moveTo>
                  <a:pt x="45" y="486"/>
                </a:moveTo>
                <a:lnTo>
                  <a:pt x="45" y="486"/>
                </a:lnTo>
                <a:cubicBezTo>
                  <a:pt x="90" y="486"/>
                  <a:pt x="90" y="486"/>
                  <a:pt x="90" y="486"/>
                </a:cubicBezTo>
                <a:cubicBezTo>
                  <a:pt x="90" y="45"/>
                  <a:pt x="90" y="45"/>
                  <a:pt x="9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8">
            <a:extLst>
              <a:ext uri="{FF2B5EF4-FFF2-40B4-BE49-F238E27FC236}">
                <a16:creationId xmlns:a16="http://schemas.microsoft.com/office/drawing/2014/main" id="{8676B6B9-E9A9-1A42-9C0A-EC7AAA5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300" y="5242943"/>
            <a:ext cx="548783" cy="1001288"/>
          </a:xfrm>
          <a:custGeom>
            <a:avLst/>
            <a:gdLst>
              <a:gd name="T0" fmla="*/ 278 w 504"/>
              <a:gd name="T1" fmla="*/ 918 h 919"/>
              <a:gd name="T2" fmla="*/ 278 w 504"/>
              <a:gd name="T3" fmla="*/ 918 h 919"/>
              <a:gd name="T4" fmla="*/ 260 w 504"/>
              <a:gd name="T5" fmla="*/ 909 h 919"/>
              <a:gd name="T6" fmla="*/ 9 w 504"/>
              <a:gd name="T7" fmla="*/ 90 h 919"/>
              <a:gd name="T8" fmla="*/ 9 w 504"/>
              <a:gd name="T9" fmla="*/ 81 h 919"/>
              <a:gd name="T10" fmla="*/ 18 w 504"/>
              <a:gd name="T11" fmla="*/ 63 h 919"/>
              <a:gd name="T12" fmla="*/ 216 w 504"/>
              <a:gd name="T13" fmla="*/ 0 h 919"/>
              <a:gd name="T14" fmla="*/ 242 w 504"/>
              <a:gd name="T15" fmla="*/ 18 h 919"/>
              <a:gd name="T16" fmla="*/ 503 w 504"/>
              <a:gd name="T17" fmla="*/ 828 h 919"/>
              <a:gd name="T18" fmla="*/ 503 w 504"/>
              <a:gd name="T19" fmla="*/ 846 h 919"/>
              <a:gd name="T20" fmla="*/ 485 w 504"/>
              <a:gd name="T21" fmla="*/ 855 h 919"/>
              <a:gd name="T22" fmla="*/ 288 w 504"/>
              <a:gd name="T23" fmla="*/ 918 h 919"/>
              <a:gd name="T24" fmla="*/ 278 w 504"/>
              <a:gd name="T25" fmla="*/ 918 h 919"/>
              <a:gd name="T26" fmla="*/ 54 w 504"/>
              <a:gd name="T27" fmla="*/ 99 h 919"/>
              <a:gd name="T28" fmla="*/ 54 w 504"/>
              <a:gd name="T29" fmla="*/ 99 h 919"/>
              <a:gd name="T30" fmla="*/ 296 w 504"/>
              <a:gd name="T31" fmla="*/ 873 h 919"/>
              <a:gd name="T32" fmla="*/ 458 w 504"/>
              <a:gd name="T33" fmla="*/ 819 h 919"/>
              <a:gd name="T34" fmla="*/ 206 w 504"/>
              <a:gd name="T35" fmla="*/ 45 h 919"/>
              <a:gd name="T36" fmla="*/ 54 w 504"/>
              <a:gd name="T37" fmla="*/ 9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4" h="919">
                <a:moveTo>
                  <a:pt x="278" y="918"/>
                </a:moveTo>
                <a:lnTo>
                  <a:pt x="278" y="918"/>
                </a:lnTo>
                <a:cubicBezTo>
                  <a:pt x="269" y="918"/>
                  <a:pt x="260" y="909"/>
                  <a:pt x="260" y="909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81"/>
                  <a:pt x="9" y="81"/>
                </a:cubicBezTo>
                <a:cubicBezTo>
                  <a:pt x="9" y="72"/>
                  <a:pt x="9" y="72"/>
                  <a:pt x="18" y="63"/>
                </a:cubicBezTo>
                <a:cubicBezTo>
                  <a:pt x="216" y="0"/>
                  <a:pt x="216" y="0"/>
                  <a:pt x="216" y="0"/>
                </a:cubicBezTo>
                <a:cubicBezTo>
                  <a:pt x="233" y="0"/>
                  <a:pt x="242" y="9"/>
                  <a:pt x="242" y="18"/>
                </a:cubicBezTo>
                <a:cubicBezTo>
                  <a:pt x="503" y="828"/>
                  <a:pt x="503" y="828"/>
                  <a:pt x="503" y="828"/>
                </a:cubicBezTo>
                <a:cubicBezTo>
                  <a:pt x="503" y="837"/>
                  <a:pt x="503" y="837"/>
                  <a:pt x="503" y="846"/>
                </a:cubicBezTo>
                <a:cubicBezTo>
                  <a:pt x="494" y="846"/>
                  <a:pt x="494" y="855"/>
                  <a:pt x="485" y="855"/>
                </a:cubicBezTo>
                <a:cubicBezTo>
                  <a:pt x="288" y="918"/>
                  <a:pt x="288" y="918"/>
                  <a:pt x="288" y="918"/>
                </a:cubicBezTo>
                <a:cubicBezTo>
                  <a:pt x="288" y="918"/>
                  <a:pt x="288" y="918"/>
                  <a:pt x="278" y="918"/>
                </a:cubicBezTo>
                <a:close/>
                <a:moveTo>
                  <a:pt x="54" y="99"/>
                </a:moveTo>
                <a:lnTo>
                  <a:pt x="54" y="99"/>
                </a:lnTo>
                <a:cubicBezTo>
                  <a:pt x="296" y="873"/>
                  <a:pt x="296" y="873"/>
                  <a:pt x="296" y="873"/>
                </a:cubicBezTo>
                <a:cubicBezTo>
                  <a:pt x="458" y="819"/>
                  <a:pt x="458" y="819"/>
                  <a:pt x="458" y="819"/>
                </a:cubicBezTo>
                <a:cubicBezTo>
                  <a:pt x="206" y="45"/>
                  <a:pt x="206" y="45"/>
                  <a:pt x="206" y="45"/>
                </a:cubicBezTo>
                <a:lnTo>
                  <a:pt x="54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9">
            <a:extLst>
              <a:ext uri="{FF2B5EF4-FFF2-40B4-BE49-F238E27FC236}">
                <a16:creationId xmlns:a16="http://schemas.microsoft.com/office/drawing/2014/main" id="{EE6F24B8-E062-694D-A43C-715390514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90" y="5382544"/>
            <a:ext cx="178115" cy="168487"/>
          </a:xfrm>
          <a:custGeom>
            <a:avLst/>
            <a:gdLst>
              <a:gd name="T0" fmla="*/ 80 w 163"/>
              <a:gd name="T1" fmla="*/ 153 h 154"/>
              <a:gd name="T2" fmla="*/ 80 w 163"/>
              <a:gd name="T3" fmla="*/ 153 h 154"/>
              <a:gd name="T4" fmla="*/ 54 w 163"/>
              <a:gd name="T5" fmla="*/ 144 h 154"/>
              <a:gd name="T6" fmla="*/ 8 w 163"/>
              <a:gd name="T7" fmla="*/ 99 h 154"/>
              <a:gd name="T8" fmla="*/ 63 w 163"/>
              <a:gd name="T9" fmla="*/ 9 h 154"/>
              <a:gd name="T10" fmla="*/ 152 w 163"/>
              <a:gd name="T11" fmla="*/ 63 h 154"/>
              <a:gd name="T12" fmla="*/ 152 w 163"/>
              <a:gd name="T13" fmla="*/ 63 h 154"/>
              <a:gd name="T14" fmla="*/ 143 w 163"/>
              <a:gd name="T15" fmla="*/ 117 h 154"/>
              <a:gd name="T16" fmla="*/ 107 w 163"/>
              <a:gd name="T17" fmla="*/ 153 h 154"/>
              <a:gd name="T18" fmla="*/ 80 w 163"/>
              <a:gd name="T19" fmla="*/ 153 h 154"/>
              <a:gd name="T20" fmla="*/ 80 w 163"/>
              <a:gd name="T21" fmla="*/ 45 h 154"/>
              <a:gd name="T22" fmla="*/ 80 w 163"/>
              <a:gd name="T23" fmla="*/ 45 h 154"/>
              <a:gd name="T24" fmla="*/ 71 w 163"/>
              <a:gd name="T25" fmla="*/ 54 h 154"/>
              <a:gd name="T26" fmla="*/ 54 w 163"/>
              <a:gd name="T27" fmla="*/ 90 h 154"/>
              <a:gd name="T28" fmla="*/ 71 w 163"/>
              <a:gd name="T29" fmla="*/ 108 h 154"/>
              <a:gd name="T30" fmla="*/ 90 w 163"/>
              <a:gd name="T31" fmla="*/ 108 h 154"/>
              <a:gd name="T32" fmla="*/ 107 w 163"/>
              <a:gd name="T33" fmla="*/ 99 h 154"/>
              <a:gd name="T34" fmla="*/ 116 w 163"/>
              <a:gd name="T35" fmla="*/ 72 h 154"/>
              <a:gd name="T36" fmla="*/ 116 w 163"/>
              <a:gd name="T37" fmla="*/ 72 h 154"/>
              <a:gd name="T38" fmla="*/ 80 w 163"/>
              <a:gd name="T39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3" h="154">
                <a:moveTo>
                  <a:pt x="80" y="153"/>
                </a:moveTo>
                <a:lnTo>
                  <a:pt x="80" y="153"/>
                </a:lnTo>
                <a:cubicBezTo>
                  <a:pt x="71" y="153"/>
                  <a:pt x="63" y="153"/>
                  <a:pt x="54" y="144"/>
                </a:cubicBezTo>
                <a:cubicBezTo>
                  <a:pt x="35" y="135"/>
                  <a:pt x="18" y="126"/>
                  <a:pt x="8" y="99"/>
                </a:cubicBezTo>
                <a:cubicBezTo>
                  <a:pt x="0" y="63"/>
                  <a:pt x="27" y="27"/>
                  <a:pt x="63" y="9"/>
                </a:cubicBezTo>
                <a:cubicBezTo>
                  <a:pt x="99" y="0"/>
                  <a:pt x="143" y="18"/>
                  <a:pt x="152" y="63"/>
                </a:cubicBezTo>
                <a:lnTo>
                  <a:pt x="152" y="63"/>
                </a:lnTo>
                <a:cubicBezTo>
                  <a:pt x="162" y="81"/>
                  <a:pt x="152" y="99"/>
                  <a:pt x="143" y="117"/>
                </a:cubicBezTo>
                <a:cubicBezTo>
                  <a:pt x="134" y="135"/>
                  <a:pt x="126" y="144"/>
                  <a:pt x="107" y="153"/>
                </a:cubicBezTo>
                <a:cubicBezTo>
                  <a:pt x="99" y="153"/>
                  <a:pt x="90" y="153"/>
                  <a:pt x="80" y="153"/>
                </a:cubicBezTo>
                <a:close/>
                <a:moveTo>
                  <a:pt x="80" y="45"/>
                </a:moveTo>
                <a:lnTo>
                  <a:pt x="80" y="45"/>
                </a:lnTo>
                <a:cubicBezTo>
                  <a:pt x="80" y="45"/>
                  <a:pt x="80" y="54"/>
                  <a:pt x="71" y="54"/>
                </a:cubicBezTo>
                <a:cubicBezTo>
                  <a:pt x="54" y="54"/>
                  <a:pt x="44" y="72"/>
                  <a:pt x="54" y="90"/>
                </a:cubicBezTo>
                <a:cubicBezTo>
                  <a:pt x="54" y="99"/>
                  <a:pt x="63" y="108"/>
                  <a:pt x="71" y="108"/>
                </a:cubicBezTo>
                <a:cubicBezTo>
                  <a:pt x="71" y="117"/>
                  <a:pt x="80" y="117"/>
                  <a:pt x="90" y="108"/>
                </a:cubicBezTo>
                <a:cubicBezTo>
                  <a:pt x="99" y="108"/>
                  <a:pt x="107" y="99"/>
                  <a:pt x="107" y="99"/>
                </a:cubicBezTo>
                <a:cubicBezTo>
                  <a:pt x="116" y="90"/>
                  <a:pt x="116" y="81"/>
                  <a:pt x="116" y="72"/>
                </a:cubicBezTo>
                <a:lnTo>
                  <a:pt x="116" y="72"/>
                </a:lnTo>
                <a:cubicBezTo>
                  <a:pt x="107" y="54"/>
                  <a:pt x="99" y="45"/>
                  <a:pt x="8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0">
            <a:extLst>
              <a:ext uri="{FF2B5EF4-FFF2-40B4-BE49-F238E27FC236}">
                <a16:creationId xmlns:a16="http://schemas.microsoft.com/office/drawing/2014/main" id="{824EDA4E-3CF8-D144-82C9-99E25975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785" y="5584727"/>
            <a:ext cx="303276" cy="582481"/>
          </a:xfrm>
          <a:custGeom>
            <a:avLst/>
            <a:gdLst>
              <a:gd name="T0" fmla="*/ 170 w 279"/>
              <a:gd name="T1" fmla="*/ 531 h 532"/>
              <a:gd name="T2" fmla="*/ 170 w 279"/>
              <a:gd name="T3" fmla="*/ 531 h 532"/>
              <a:gd name="T4" fmla="*/ 152 w 279"/>
              <a:gd name="T5" fmla="*/ 513 h 532"/>
              <a:gd name="T6" fmla="*/ 0 w 279"/>
              <a:gd name="T7" fmla="*/ 54 h 532"/>
              <a:gd name="T8" fmla="*/ 8 w 279"/>
              <a:gd name="T9" fmla="*/ 36 h 532"/>
              <a:gd name="T10" fmla="*/ 17 w 279"/>
              <a:gd name="T11" fmla="*/ 27 h 532"/>
              <a:gd name="T12" fmla="*/ 99 w 279"/>
              <a:gd name="T13" fmla="*/ 0 h 532"/>
              <a:gd name="T14" fmla="*/ 125 w 279"/>
              <a:gd name="T15" fmla="*/ 18 h 532"/>
              <a:gd name="T16" fmla="*/ 278 w 279"/>
              <a:gd name="T17" fmla="*/ 477 h 532"/>
              <a:gd name="T18" fmla="*/ 269 w 279"/>
              <a:gd name="T19" fmla="*/ 495 h 532"/>
              <a:gd name="T20" fmla="*/ 260 w 279"/>
              <a:gd name="T21" fmla="*/ 504 h 532"/>
              <a:gd name="T22" fmla="*/ 179 w 279"/>
              <a:gd name="T23" fmla="*/ 531 h 532"/>
              <a:gd name="T24" fmla="*/ 170 w 279"/>
              <a:gd name="T25" fmla="*/ 531 h 532"/>
              <a:gd name="T26" fmla="*/ 44 w 279"/>
              <a:gd name="T27" fmla="*/ 63 h 532"/>
              <a:gd name="T28" fmla="*/ 44 w 279"/>
              <a:gd name="T29" fmla="*/ 63 h 532"/>
              <a:gd name="T30" fmla="*/ 179 w 279"/>
              <a:gd name="T31" fmla="*/ 486 h 532"/>
              <a:gd name="T32" fmla="*/ 224 w 279"/>
              <a:gd name="T33" fmla="*/ 468 h 532"/>
              <a:gd name="T34" fmla="*/ 99 w 279"/>
              <a:gd name="T35" fmla="*/ 45 h 532"/>
              <a:gd name="T36" fmla="*/ 44 w 279"/>
              <a:gd name="T37" fmla="*/ 63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9" h="532">
                <a:moveTo>
                  <a:pt x="170" y="531"/>
                </a:moveTo>
                <a:lnTo>
                  <a:pt x="170" y="531"/>
                </a:lnTo>
                <a:cubicBezTo>
                  <a:pt x="161" y="531"/>
                  <a:pt x="152" y="522"/>
                  <a:pt x="152" y="51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45"/>
                  <a:pt x="8" y="36"/>
                </a:cubicBezTo>
                <a:cubicBezTo>
                  <a:pt x="8" y="36"/>
                  <a:pt x="8" y="36"/>
                  <a:pt x="17" y="27"/>
                </a:cubicBezTo>
                <a:cubicBezTo>
                  <a:pt x="99" y="0"/>
                  <a:pt x="99" y="0"/>
                  <a:pt x="99" y="0"/>
                </a:cubicBezTo>
                <a:cubicBezTo>
                  <a:pt x="116" y="0"/>
                  <a:pt x="125" y="9"/>
                  <a:pt x="125" y="18"/>
                </a:cubicBezTo>
                <a:cubicBezTo>
                  <a:pt x="278" y="477"/>
                  <a:pt x="278" y="477"/>
                  <a:pt x="278" y="477"/>
                </a:cubicBezTo>
                <a:cubicBezTo>
                  <a:pt x="278" y="486"/>
                  <a:pt x="278" y="486"/>
                  <a:pt x="269" y="495"/>
                </a:cubicBezTo>
                <a:cubicBezTo>
                  <a:pt x="269" y="495"/>
                  <a:pt x="269" y="504"/>
                  <a:pt x="260" y="504"/>
                </a:cubicBezTo>
                <a:cubicBezTo>
                  <a:pt x="179" y="531"/>
                  <a:pt x="179" y="531"/>
                  <a:pt x="179" y="531"/>
                </a:cubicBezTo>
                <a:cubicBezTo>
                  <a:pt x="170" y="531"/>
                  <a:pt x="170" y="531"/>
                  <a:pt x="170" y="531"/>
                </a:cubicBezTo>
                <a:close/>
                <a:moveTo>
                  <a:pt x="44" y="63"/>
                </a:moveTo>
                <a:lnTo>
                  <a:pt x="44" y="63"/>
                </a:lnTo>
                <a:cubicBezTo>
                  <a:pt x="179" y="486"/>
                  <a:pt x="179" y="486"/>
                  <a:pt x="179" y="486"/>
                </a:cubicBezTo>
                <a:cubicBezTo>
                  <a:pt x="224" y="468"/>
                  <a:pt x="224" y="468"/>
                  <a:pt x="224" y="468"/>
                </a:cubicBezTo>
                <a:cubicBezTo>
                  <a:pt x="99" y="45"/>
                  <a:pt x="99" y="45"/>
                  <a:pt x="99" y="45"/>
                </a:cubicBezTo>
                <a:lnTo>
                  <a:pt x="44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1">
            <a:extLst>
              <a:ext uri="{FF2B5EF4-FFF2-40B4-BE49-F238E27FC236}">
                <a16:creationId xmlns:a16="http://schemas.microsoft.com/office/drawing/2014/main" id="{DE9C832C-3098-D240-A7AB-3F8F802E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728" y="11390270"/>
            <a:ext cx="736526" cy="746153"/>
          </a:xfrm>
          <a:custGeom>
            <a:avLst/>
            <a:gdLst>
              <a:gd name="T0" fmla="*/ 342 w 676"/>
              <a:gd name="T1" fmla="*/ 683 h 684"/>
              <a:gd name="T2" fmla="*/ 342 w 676"/>
              <a:gd name="T3" fmla="*/ 683 h 684"/>
              <a:gd name="T4" fmla="*/ 99 w 676"/>
              <a:gd name="T5" fmla="*/ 584 h 684"/>
              <a:gd name="T6" fmla="*/ 0 w 676"/>
              <a:gd name="T7" fmla="*/ 341 h 684"/>
              <a:gd name="T8" fmla="*/ 99 w 676"/>
              <a:gd name="T9" fmla="*/ 98 h 684"/>
              <a:gd name="T10" fmla="*/ 342 w 676"/>
              <a:gd name="T11" fmla="*/ 0 h 684"/>
              <a:gd name="T12" fmla="*/ 576 w 676"/>
              <a:gd name="T13" fmla="*/ 98 h 684"/>
              <a:gd name="T14" fmla="*/ 675 w 676"/>
              <a:gd name="T15" fmla="*/ 341 h 684"/>
              <a:gd name="T16" fmla="*/ 576 w 676"/>
              <a:gd name="T17" fmla="*/ 584 h 684"/>
              <a:gd name="T18" fmla="*/ 342 w 676"/>
              <a:gd name="T19" fmla="*/ 683 h 684"/>
              <a:gd name="T20" fmla="*/ 342 w 676"/>
              <a:gd name="T21" fmla="*/ 45 h 684"/>
              <a:gd name="T22" fmla="*/ 342 w 676"/>
              <a:gd name="T23" fmla="*/ 45 h 684"/>
              <a:gd name="T24" fmla="*/ 36 w 676"/>
              <a:gd name="T25" fmla="*/ 341 h 684"/>
              <a:gd name="T26" fmla="*/ 342 w 676"/>
              <a:gd name="T27" fmla="*/ 638 h 684"/>
              <a:gd name="T28" fmla="*/ 639 w 676"/>
              <a:gd name="T29" fmla="*/ 341 h 684"/>
              <a:gd name="T30" fmla="*/ 342 w 676"/>
              <a:gd name="T31" fmla="*/ 4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6" h="684">
                <a:moveTo>
                  <a:pt x="342" y="683"/>
                </a:moveTo>
                <a:lnTo>
                  <a:pt x="342" y="683"/>
                </a:lnTo>
                <a:cubicBezTo>
                  <a:pt x="243" y="683"/>
                  <a:pt x="162" y="647"/>
                  <a:pt x="99" y="584"/>
                </a:cubicBezTo>
                <a:cubicBezTo>
                  <a:pt x="36" y="521"/>
                  <a:pt x="0" y="431"/>
                  <a:pt x="0" y="341"/>
                </a:cubicBezTo>
                <a:cubicBezTo>
                  <a:pt x="0" y="252"/>
                  <a:pt x="36" y="170"/>
                  <a:pt x="99" y="98"/>
                </a:cubicBezTo>
                <a:cubicBezTo>
                  <a:pt x="162" y="36"/>
                  <a:pt x="243" y="0"/>
                  <a:pt x="342" y="0"/>
                </a:cubicBezTo>
                <a:cubicBezTo>
                  <a:pt x="432" y="0"/>
                  <a:pt x="513" y="36"/>
                  <a:pt x="576" y="98"/>
                </a:cubicBezTo>
                <a:cubicBezTo>
                  <a:pt x="639" y="170"/>
                  <a:pt x="675" y="252"/>
                  <a:pt x="675" y="341"/>
                </a:cubicBezTo>
                <a:cubicBezTo>
                  <a:pt x="675" y="431"/>
                  <a:pt x="639" y="521"/>
                  <a:pt x="576" y="584"/>
                </a:cubicBezTo>
                <a:cubicBezTo>
                  <a:pt x="513" y="647"/>
                  <a:pt x="432" y="683"/>
                  <a:pt x="342" y="683"/>
                </a:cubicBezTo>
                <a:close/>
                <a:moveTo>
                  <a:pt x="342" y="45"/>
                </a:moveTo>
                <a:lnTo>
                  <a:pt x="342" y="45"/>
                </a:lnTo>
                <a:cubicBezTo>
                  <a:pt x="171" y="45"/>
                  <a:pt x="36" y="180"/>
                  <a:pt x="36" y="341"/>
                </a:cubicBezTo>
                <a:cubicBezTo>
                  <a:pt x="36" y="503"/>
                  <a:pt x="171" y="638"/>
                  <a:pt x="342" y="638"/>
                </a:cubicBezTo>
                <a:cubicBezTo>
                  <a:pt x="504" y="638"/>
                  <a:pt x="639" y="503"/>
                  <a:pt x="639" y="341"/>
                </a:cubicBezTo>
                <a:cubicBezTo>
                  <a:pt x="639" y="180"/>
                  <a:pt x="504" y="45"/>
                  <a:pt x="34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2">
            <a:extLst>
              <a:ext uri="{FF2B5EF4-FFF2-40B4-BE49-F238E27FC236}">
                <a16:creationId xmlns:a16="http://schemas.microsoft.com/office/drawing/2014/main" id="{C2772FB7-1C21-4643-AE4C-3C8F15E6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378" y="11476920"/>
            <a:ext cx="563226" cy="568038"/>
          </a:xfrm>
          <a:custGeom>
            <a:avLst/>
            <a:gdLst>
              <a:gd name="T0" fmla="*/ 261 w 514"/>
              <a:gd name="T1" fmla="*/ 521 h 522"/>
              <a:gd name="T2" fmla="*/ 261 w 514"/>
              <a:gd name="T3" fmla="*/ 521 h 522"/>
              <a:gd name="T4" fmla="*/ 0 w 514"/>
              <a:gd name="T5" fmla="*/ 260 h 522"/>
              <a:gd name="T6" fmla="*/ 261 w 514"/>
              <a:gd name="T7" fmla="*/ 0 h 522"/>
              <a:gd name="T8" fmla="*/ 513 w 514"/>
              <a:gd name="T9" fmla="*/ 260 h 522"/>
              <a:gd name="T10" fmla="*/ 261 w 514"/>
              <a:gd name="T11" fmla="*/ 521 h 522"/>
              <a:gd name="T12" fmla="*/ 261 w 514"/>
              <a:gd name="T13" fmla="*/ 44 h 522"/>
              <a:gd name="T14" fmla="*/ 261 w 514"/>
              <a:gd name="T15" fmla="*/ 44 h 522"/>
              <a:gd name="T16" fmla="*/ 36 w 514"/>
              <a:gd name="T17" fmla="*/ 260 h 522"/>
              <a:gd name="T18" fmla="*/ 261 w 514"/>
              <a:gd name="T19" fmla="*/ 476 h 522"/>
              <a:gd name="T20" fmla="*/ 477 w 514"/>
              <a:gd name="T21" fmla="*/ 260 h 522"/>
              <a:gd name="T22" fmla="*/ 261 w 514"/>
              <a:gd name="T23" fmla="*/ 4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522">
                <a:moveTo>
                  <a:pt x="261" y="521"/>
                </a:moveTo>
                <a:lnTo>
                  <a:pt x="261" y="521"/>
                </a:lnTo>
                <a:cubicBezTo>
                  <a:pt x="117" y="521"/>
                  <a:pt x="0" y="404"/>
                  <a:pt x="0" y="260"/>
                </a:cubicBezTo>
                <a:cubicBezTo>
                  <a:pt x="0" y="116"/>
                  <a:pt x="117" y="0"/>
                  <a:pt x="261" y="0"/>
                </a:cubicBezTo>
                <a:cubicBezTo>
                  <a:pt x="396" y="0"/>
                  <a:pt x="513" y="116"/>
                  <a:pt x="513" y="260"/>
                </a:cubicBezTo>
                <a:cubicBezTo>
                  <a:pt x="513" y="404"/>
                  <a:pt x="396" y="521"/>
                  <a:pt x="261" y="521"/>
                </a:cubicBezTo>
                <a:close/>
                <a:moveTo>
                  <a:pt x="261" y="44"/>
                </a:moveTo>
                <a:lnTo>
                  <a:pt x="261" y="44"/>
                </a:lnTo>
                <a:cubicBezTo>
                  <a:pt x="135" y="44"/>
                  <a:pt x="36" y="143"/>
                  <a:pt x="36" y="260"/>
                </a:cubicBezTo>
                <a:cubicBezTo>
                  <a:pt x="36" y="377"/>
                  <a:pt x="135" y="476"/>
                  <a:pt x="261" y="476"/>
                </a:cubicBezTo>
                <a:cubicBezTo>
                  <a:pt x="378" y="476"/>
                  <a:pt x="477" y="377"/>
                  <a:pt x="477" y="260"/>
                </a:cubicBezTo>
                <a:cubicBezTo>
                  <a:pt x="477" y="143"/>
                  <a:pt x="378" y="44"/>
                  <a:pt x="261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3">
            <a:extLst>
              <a:ext uri="{FF2B5EF4-FFF2-40B4-BE49-F238E27FC236}">
                <a16:creationId xmlns:a16="http://schemas.microsoft.com/office/drawing/2014/main" id="{C93631F9-3DF6-874D-ADD5-A7C395C8D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121" y="11597268"/>
            <a:ext cx="226251" cy="332156"/>
          </a:xfrm>
          <a:custGeom>
            <a:avLst/>
            <a:gdLst>
              <a:gd name="T0" fmla="*/ 153 w 208"/>
              <a:gd name="T1" fmla="*/ 305 h 306"/>
              <a:gd name="T2" fmla="*/ 153 w 208"/>
              <a:gd name="T3" fmla="*/ 305 h 306"/>
              <a:gd name="T4" fmla="*/ 0 w 208"/>
              <a:gd name="T5" fmla="*/ 152 h 306"/>
              <a:gd name="T6" fmla="*/ 153 w 208"/>
              <a:gd name="T7" fmla="*/ 0 h 306"/>
              <a:gd name="T8" fmla="*/ 189 w 208"/>
              <a:gd name="T9" fmla="*/ 8 h 306"/>
              <a:gd name="T10" fmla="*/ 198 w 208"/>
              <a:gd name="T11" fmla="*/ 27 h 306"/>
              <a:gd name="T12" fmla="*/ 180 w 208"/>
              <a:gd name="T13" fmla="*/ 44 h 306"/>
              <a:gd name="T14" fmla="*/ 153 w 208"/>
              <a:gd name="T15" fmla="*/ 35 h 306"/>
              <a:gd name="T16" fmla="*/ 36 w 208"/>
              <a:gd name="T17" fmla="*/ 152 h 306"/>
              <a:gd name="T18" fmla="*/ 153 w 208"/>
              <a:gd name="T19" fmla="*/ 269 h 306"/>
              <a:gd name="T20" fmla="*/ 180 w 208"/>
              <a:gd name="T21" fmla="*/ 269 h 306"/>
              <a:gd name="T22" fmla="*/ 198 w 208"/>
              <a:gd name="T23" fmla="*/ 278 h 306"/>
              <a:gd name="T24" fmla="*/ 189 w 208"/>
              <a:gd name="T25" fmla="*/ 305 h 306"/>
              <a:gd name="T26" fmla="*/ 153 w 208"/>
              <a:gd name="T27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306">
                <a:moveTo>
                  <a:pt x="153" y="305"/>
                </a:moveTo>
                <a:lnTo>
                  <a:pt x="153" y="305"/>
                </a:lnTo>
                <a:cubicBezTo>
                  <a:pt x="63" y="305"/>
                  <a:pt x="0" y="233"/>
                  <a:pt x="0" y="152"/>
                </a:cubicBezTo>
                <a:cubicBezTo>
                  <a:pt x="0" y="71"/>
                  <a:pt x="63" y="0"/>
                  <a:pt x="153" y="0"/>
                </a:cubicBezTo>
                <a:cubicBezTo>
                  <a:pt x="162" y="0"/>
                  <a:pt x="171" y="0"/>
                  <a:pt x="189" y="8"/>
                </a:cubicBezTo>
                <a:cubicBezTo>
                  <a:pt x="198" y="8"/>
                  <a:pt x="207" y="17"/>
                  <a:pt x="198" y="27"/>
                </a:cubicBezTo>
                <a:cubicBezTo>
                  <a:pt x="198" y="35"/>
                  <a:pt x="189" y="44"/>
                  <a:pt x="180" y="44"/>
                </a:cubicBezTo>
                <a:cubicBezTo>
                  <a:pt x="171" y="35"/>
                  <a:pt x="162" y="35"/>
                  <a:pt x="153" y="35"/>
                </a:cubicBezTo>
                <a:cubicBezTo>
                  <a:pt x="81" y="35"/>
                  <a:pt x="36" y="89"/>
                  <a:pt x="36" y="152"/>
                </a:cubicBezTo>
                <a:cubicBezTo>
                  <a:pt x="36" y="215"/>
                  <a:pt x="81" y="269"/>
                  <a:pt x="153" y="269"/>
                </a:cubicBezTo>
                <a:cubicBezTo>
                  <a:pt x="162" y="269"/>
                  <a:pt x="171" y="269"/>
                  <a:pt x="180" y="269"/>
                </a:cubicBezTo>
                <a:cubicBezTo>
                  <a:pt x="189" y="260"/>
                  <a:pt x="198" y="269"/>
                  <a:pt x="198" y="278"/>
                </a:cubicBezTo>
                <a:cubicBezTo>
                  <a:pt x="207" y="287"/>
                  <a:pt x="198" y="296"/>
                  <a:pt x="189" y="305"/>
                </a:cubicBezTo>
                <a:cubicBezTo>
                  <a:pt x="171" y="305"/>
                  <a:pt x="162" y="305"/>
                  <a:pt x="153" y="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4">
            <a:extLst>
              <a:ext uri="{FF2B5EF4-FFF2-40B4-BE49-F238E27FC236}">
                <a16:creationId xmlns:a16="http://schemas.microsoft.com/office/drawing/2014/main" id="{D5EBA918-13F5-284E-A8E3-3D9481A8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283" y="11703174"/>
            <a:ext cx="187743" cy="38511"/>
          </a:xfrm>
          <a:custGeom>
            <a:avLst/>
            <a:gdLst>
              <a:gd name="T0" fmla="*/ 153 w 172"/>
              <a:gd name="T1" fmla="*/ 36 h 37"/>
              <a:gd name="T2" fmla="*/ 153 w 172"/>
              <a:gd name="T3" fmla="*/ 36 h 37"/>
              <a:gd name="T4" fmla="*/ 18 w 172"/>
              <a:gd name="T5" fmla="*/ 36 h 37"/>
              <a:gd name="T6" fmla="*/ 0 w 172"/>
              <a:gd name="T7" fmla="*/ 17 h 37"/>
              <a:gd name="T8" fmla="*/ 18 w 172"/>
              <a:gd name="T9" fmla="*/ 0 h 37"/>
              <a:gd name="T10" fmla="*/ 153 w 172"/>
              <a:gd name="T11" fmla="*/ 0 h 37"/>
              <a:gd name="T12" fmla="*/ 171 w 172"/>
              <a:gd name="T13" fmla="*/ 17 h 37"/>
              <a:gd name="T14" fmla="*/ 153 w 1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37">
                <a:moveTo>
                  <a:pt x="153" y="36"/>
                </a:move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8"/>
                  <a:pt x="171" y="17"/>
                </a:cubicBezTo>
                <a:cubicBezTo>
                  <a:pt x="171" y="26"/>
                  <a:pt x="162" y="36"/>
                  <a:pt x="15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5">
            <a:extLst>
              <a:ext uri="{FF2B5EF4-FFF2-40B4-BE49-F238E27FC236}">
                <a16:creationId xmlns:a16="http://schemas.microsoft.com/office/drawing/2014/main" id="{DD434812-6858-FA46-A96B-AE05C6BD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283" y="11780196"/>
            <a:ext cx="187743" cy="38511"/>
          </a:xfrm>
          <a:custGeom>
            <a:avLst/>
            <a:gdLst>
              <a:gd name="T0" fmla="*/ 153 w 172"/>
              <a:gd name="T1" fmla="*/ 36 h 37"/>
              <a:gd name="T2" fmla="*/ 153 w 172"/>
              <a:gd name="T3" fmla="*/ 36 h 37"/>
              <a:gd name="T4" fmla="*/ 18 w 172"/>
              <a:gd name="T5" fmla="*/ 36 h 37"/>
              <a:gd name="T6" fmla="*/ 0 w 172"/>
              <a:gd name="T7" fmla="*/ 18 h 37"/>
              <a:gd name="T8" fmla="*/ 18 w 172"/>
              <a:gd name="T9" fmla="*/ 0 h 37"/>
              <a:gd name="T10" fmla="*/ 153 w 172"/>
              <a:gd name="T11" fmla="*/ 0 h 37"/>
              <a:gd name="T12" fmla="*/ 171 w 172"/>
              <a:gd name="T13" fmla="*/ 18 h 37"/>
              <a:gd name="T14" fmla="*/ 153 w 1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37">
                <a:moveTo>
                  <a:pt x="153" y="36"/>
                </a:move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71" y="27"/>
                  <a:pt x="162" y="36"/>
                  <a:pt x="15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6">
            <a:extLst>
              <a:ext uri="{FF2B5EF4-FFF2-40B4-BE49-F238E27FC236}">
                <a16:creationId xmlns:a16="http://schemas.microsoft.com/office/drawing/2014/main" id="{AEDAEA7C-17B7-5444-812B-3FF59444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100" y="5594355"/>
            <a:ext cx="394738" cy="510272"/>
          </a:xfrm>
          <a:custGeom>
            <a:avLst/>
            <a:gdLst>
              <a:gd name="T0" fmla="*/ 342 w 361"/>
              <a:gd name="T1" fmla="*/ 468 h 469"/>
              <a:gd name="T2" fmla="*/ 342 w 361"/>
              <a:gd name="T3" fmla="*/ 468 h 469"/>
              <a:gd name="T4" fmla="*/ 99 w 361"/>
              <a:gd name="T5" fmla="*/ 369 h 469"/>
              <a:gd name="T6" fmla="*/ 0 w 361"/>
              <a:gd name="T7" fmla="*/ 126 h 469"/>
              <a:gd name="T8" fmla="*/ 18 w 361"/>
              <a:gd name="T9" fmla="*/ 18 h 469"/>
              <a:gd name="T10" fmla="*/ 45 w 361"/>
              <a:gd name="T11" fmla="*/ 0 h 469"/>
              <a:gd name="T12" fmla="*/ 54 w 361"/>
              <a:gd name="T13" fmla="*/ 27 h 469"/>
              <a:gd name="T14" fmla="*/ 36 w 361"/>
              <a:gd name="T15" fmla="*/ 126 h 469"/>
              <a:gd name="T16" fmla="*/ 126 w 361"/>
              <a:gd name="T17" fmla="*/ 342 h 469"/>
              <a:gd name="T18" fmla="*/ 342 w 361"/>
              <a:gd name="T19" fmla="*/ 423 h 469"/>
              <a:gd name="T20" fmla="*/ 360 w 361"/>
              <a:gd name="T21" fmla="*/ 450 h 469"/>
              <a:gd name="T22" fmla="*/ 342 w 361"/>
              <a:gd name="T23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1" h="469">
                <a:moveTo>
                  <a:pt x="342" y="468"/>
                </a:moveTo>
                <a:lnTo>
                  <a:pt x="342" y="468"/>
                </a:lnTo>
                <a:cubicBezTo>
                  <a:pt x="243" y="468"/>
                  <a:pt x="162" y="432"/>
                  <a:pt x="99" y="369"/>
                </a:cubicBezTo>
                <a:cubicBezTo>
                  <a:pt x="36" y="306"/>
                  <a:pt x="0" y="216"/>
                  <a:pt x="0" y="126"/>
                </a:cubicBezTo>
                <a:cubicBezTo>
                  <a:pt x="0" y="90"/>
                  <a:pt x="9" y="54"/>
                  <a:pt x="18" y="18"/>
                </a:cubicBezTo>
                <a:cubicBezTo>
                  <a:pt x="18" y="0"/>
                  <a:pt x="36" y="0"/>
                  <a:pt x="45" y="0"/>
                </a:cubicBezTo>
                <a:cubicBezTo>
                  <a:pt x="54" y="9"/>
                  <a:pt x="63" y="18"/>
                  <a:pt x="54" y="27"/>
                </a:cubicBezTo>
                <a:cubicBezTo>
                  <a:pt x="45" y="63"/>
                  <a:pt x="36" y="90"/>
                  <a:pt x="36" y="126"/>
                </a:cubicBezTo>
                <a:cubicBezTo>
                  <a:pt x="36" y="207"/>
                  <a:pt x="72" y="279"/>
                  <a:pt x="126" y="342"/>
                </a:cubicBezTo>
                <a:cubicBezTo>
                  <a:pt x="180" y="396"/>
                  <a:pt x="261" y="423"/>
                  <a:pt x="342" y="423"/>
                </a:cubicBezTo>
                <a:cubicBezTo>
                  <a:pt x="351" y="423"/>
                  <a:pt x="360" y="432"/>
                  <a:pt x="360" y="450"/>
                </a:cubicBezTo>
                <a:cubicBezTo>
                  <a:pt x="360" y="459"/>
                  <a:pt x="351" y="468"/>
                  <a:pt x="342" y="4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7">
            <a:extLst>
              <a:ext uri="{FF2B5EF4-FFF2-40B4-BE49-F238E27FC236}">
                <a16:creationId xmlns:a16="http://schemas.microsoft.com/office/drawing/2014/main" id="{9D1FC50D-6B23-574B-8617-A7E75EE6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865" y="5372916"/>
            <a:ext cx="471761" cy="385111"/>
          </a:xfrm>
          <a:custGeom>
            <a:avLst/>
            <a:gdLst>
              <a:gd name="T0" fmla="*/ 414 w 433"/>
              <a:gd name="T1" fmla="*/ 351 h 352"/>
              <a:gd name="T2" fmla="*/ 414 w 433"/>
              <a:gd name="T3" fmla="*/ 351 h 352"/>
              <a:gd name="T4" fmla="*/ 396 w 433"/>
              <a:gd name="T5" fmla="*/ 333 h 352"/>
              <a:gd name="T6" fmla="*/ 306 w 433"/>
              <a:gd name="T7" fmla="*/ 126 h 352"/>
              <a:gd name="T8" fmla="*/ 99 w 433"/>
              <a:gd name="T9" fmla="*/ 36 h 352"/>
              <a:gd name="T10" fmla="*/ 27 w 433"/>
              <a:gd name="T11" fmla="*/ 45 h 352"/>
              <a:gd name="T12" fmla="*/ 0 w 433"/>
              <a:gd name="T13" fmla="*/ 27 h 352"/>
              <a:gd name="T14" fmla="*/ 18 w 433"/>
              <a:gd name="T15" fmla="*/ 9 h 352"/>
              <a:gd name="T16" fmla="*/ 99 w 433"/>
              <a:gd name="T17" fmla="*/ 0 h 352"/>
              <a:gd name="T18" fmla="*/ 333 w 433"/>
              <a:gd name="T19" fmla="*/ 99 h 352"/>
              <a:gd name="T20" fmla="*/ 432 w 433"/>
              <a:gd name="T21" fmla="*/ 333 h 352"/>
              <a:gd name="T22" fmla="*/ 414 w 433"/>
              <a:gd name="T23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352">
                <a:moveTo>
                  <a:pt x="414" y="351"/>
                </a:moveTo>
                <a:lnTo>
                  <a:pt x="414" y="351"/>
                </a:lnTo>
                <a:cubicBezTo>
                  <a:pt x="405" y="351"/>
                  <a:pt x="396" y="342"/>
                  <a:pt x="396" y="333"/>
                </a:cubicBezTo>
                <a:cubicBezTo>
                  <a:pt x="396" y="252"/>
                  <a:pt x="360" y="180"/>
                  <a:pt x="306" y="126"/>
                </a:cubicBezTo>
                <a:cubicBezTo>
                  <a:pt x="252" y="72"/>
                  <a:pt x="171" y="36"/>
                  <a:pt x="99" y="36"/>
                </a:cubicBezTo>
                <a:cubicBezTo>
                  <a:pt x="72" y="36"/>
                  <a:pt x="45" y="36"/>
                  <a:pt x="27" y="45"/>
                </a:cubicBezTo>
                <a:cubicBezTo>
                  <a:pt x="18" y="45"/>
                  <a:pt x="0" y="45"/>
                  <a:pt x="0" y="27"/>
                </a:cubicBezTo>
                <a:cubicBezTo>
                  <a:pt x="0" y="18"/>
                  <a:pt x="0" y="9"/>
                  <a:pt x="18" y="9"/>
                </a:cubicBezTo>
                <a:cubicBezTo>
                  <a:pt x="45" y="0"/>
                  <a:pt x="72" y="0"/>
                  <a:pt x="99" y="0"/>
                </a:cubicBezTo>
                <a:cubicBezTo>
                  <a:pt x="189" y="0"/>
                  <a:pt x="270" y="27"/>
                  <a:pt x="333" y="99"/>
                </a:cubicBezTo>
                <a:cubicBezTo>
                  <a:pt x="396" y="162"/>
                  <a:pt x="432" y="243"/>
                  <a:pt x="432" y="333"/>
                </a:cubicBezTo>
                <a:cubicBezTo>
                  <a:pt x="432" y="342"/>
                  <a:pt x="423" y="351"/>
                  <a:pt x="414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8">
            <a:extLst>
              <a:ext uri="{FF2B5EF4-FFF2-40B4-BE49-F238E27FC236}">
                <a16:creationId xmlns:a16="http://schemas.microsoft.com/office/drawing/2014/main" id="{765AAD7E-E7C4-B846-837F-7F4DC6AA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728" y="5372916"/>
            <a:ext cx="226254" cy="235882"/>
          </a:xfrm>
          <a:custGeom>
            <a:avLst/>
            <a:gdLst>
              <a:gd name="T0" fmla="*/ 180 w 208"/>
              <a:gd name="T1" fmla="*/ 36 h 217"/>
              <a:gd name="T2" fmla="*/ 180 w 208"/>
              <a:gd name="T3" fmla="*/ 36 h 217"/>
              <a:gd name="T4" fmla="*/ 108 w 208"/>
              <a:gd name="T5" fmla="*/ 0 h 217"/>
              <a:gd name="T6" fmla="*/ 27 w 208"/>
              <a:gd name="T7" fmla="*/ 36 h 217"/>
              <a:gd name="T8" fmla="*/ 0 w 208"/>
              <a:gd name="T9" fmla="*/ 108 h 217"/>
              <a:gd name="T10" fmla="*/ 27 w 208"/>
              <a:gd name="T11" fmla="*/ 180 h 217"/>
              <a:gd name="T12" fmla="*/ 108 w 208"/>
              <a:gd name="T13" fmla="*/ 216 h 217"/>
              <a:gd name="T14" fmla="*/ 180 w 208"/>
              <a:gd name="T15" fmla="*/ 180 h 217"/>
              <a:gd name="T16" fmla="*/ 207 w 208"/>
              <a:gd name="T17" fmla="*/ 108 h 217"/>
              <a:gd name="T18" fmla="*/ 180 w 208"/>
              <a:gd name="T19" fmla="*/ 36 h 217"/>
              <a:gd name="T20" fmla="*/ 108 w 208"/>
              <a:gd name="T21" fmla="*/ 198 h 217"/>
              <a:gd name="T22" fmla="*/ 108 w 208"/>
              <a:gd name="T23" fmla="*/ 198 h 217"/>
              <a:gd name="T24" fmla="*/ 9 w 208"/>
              <a:gd name="T25" fmla="*/ 108 h 217"/>
              <a:gd name="T26" fmla="*/ 108 w 208"/>
              <a:gd name="T27" fmla="*/ 18 h 217"/>
              <a:gd name="T28" fmla="*/ 198 w 208"/>
              <a:gd name="T29" fmla="*/ 108 h 217"/>
              <a:gd name="T30" fmla="*/ 108 w 208"/>
              <a:gd name="T31" fmla="*/ 19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17">
                <a:moveTo>
                  <a:pt x="180" y="36"/>
                </a:moveTo>
                <a:lnTo>
                  <a:pt x="180" y="36"/>
                </a:lnTo>
                <a:cubicBezTo>
                  <a:pt x="162" y="9"/>
                  <a:pt x="135" y="0"/>
                  <a:pt x="108" y="0"/>
                </a:cubicBezTo>
                <a:cubicBezTo>
                  <a:pt x="72" y="0"/>
                  <a:pt x="54" y="9"/>
                  <a:pt x="27" y="36"/>
                </a:cubicBezTo>
                <a:cubicBezTo>
                  <a:pt x="9" y="54"/>
                  <a:pt x="0" y="81"/>
                  <a:pt x="0" y="108"/>
                </a:cubicBezTo>
                <a:cubicBezTo>
                  <a:pt x="0" y="135"/>
                  <a:pt x="9" y="162"/>
                  <a:pt x="27" y="180"/>
                </a:cubicBezTo>
                <a:cubicBezTo>
                  <a:pt x="54" y="198"/>
                  <a:pt x="72" y="216"/>
                  <a:pt x="108" y="216"/>
                </a:cubicBezTo>
                <a:cubicBezTo>
                  <a:pt x="135" y="216"/>
                  <a:pt x="162" y="198"/>
                  <a:pt x="180" y="180"/>
                </a:cubicBezTo>
                <a:cubicBezTo>
                  <a:pt x="198" y="162"/>
                  <a:pt x="207" y="135"/>
                  <a:pt x="207" y="108"/>
                </a:cubicBezTo>
                <a:cubicBezTo>
                  <a:pt x="207" y="81"/>
                  <a:pt x="198" y="54"/>
                  <a:pt x="180" y="36"/>
                </a:cubicBezTo>
                <a:close/>
                <a:moveTo>
                  <a:pt x="108" y="198"/>
                </a:moveTo>
                <a:lnTo>
                  <a:pt x="108" y="198"/>
                </a:lnTo>
                <a:cubicBezTo>
                  <a:pt x="54" y="198"/>
                  <a:pt x="9" y="162"/>
                  <a:pt x="9" y="108"/>
                </a:cubicBezTo>
                <a:cubicBezTo>
                  <a:pt x="9" y="54"/>
                  <a:pt x="54" y="18"/>
                  <a:pt x="108" y="18"/>
                </a:cubicBezTo>
                <a:cubicBezTo>
                  <a:pt x="153" y="18"/>
                  <a:pt x="198" y="54"/>
                  <a:pt x="198" y="108"/>
                </a:cubicBezTo>
                <a:cubicBezTo>
                  <a:pt x="198" y="162"/>
                  <a:pt x="153" y="198"/>
                  <a:pt x="108" y="1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9">
            <a:extLst>
              <a:ext uri="{FF2B5EF4-FFF2-40B4-BE49-F238E27FC236}">
                <a16:creationId xmlns:a16="http://schemas.microsoft.com/office/drawing/2014/main" id="{18898052-784C-1F4B-A13C-5AE87D9A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611" y="5401800"/>
            <a:ext cx="178115" cy="178115"/>
          </a:xfrm>
          <a:custGeom>
            <a:avLst/>
            <a:gdLst>
              <a:gd name="T0" fmla="*/ 81 w 163"/>
              <a:gd name="T1" fmla="*/ 0 h 163"/>
              <a:gd name="T2" fmla="*/ 81 w 163"/>
              <a:gd name="T3" fmla="*/ 0 h 163"/>
              <a:gd name="T4" fmla="*/ 0 w 163"/>
              <a:gd name="T5" fmla="*/ 81 h 163"/>
              <a:gd name="T6" fmla="*/ 81 w 163"/>
              <a:gd name="T7" fmla="*/ 162 h 163"/>
              <a:gd name="T8" fmla="*/ 162 w 163"/>
              <a:gd name="T9" fmla="*/ 81 h 163"/>
              <a:gd name="T10" fmla="*/ 81 w 163"/>
              <a:gd name="T11" fmla="*/ 0 h 163"/>
              <a:gd name="T12" fmla="*/ 81 w 163"/>
              <a:gd name="T13" fmla="*/ 144 h 163"/>
              <a:gd name="T14" fmla="*/ 81 w 163"/>
              <a:gd name="T15" fmla="*/ 144 h 163"/>
              <a:gd name="T16" fmla="*/ 9 w 163"/>
              <a:gd name="T17" fmla="*/ 81 h 163"/>
              <a:gd name="T18" fmla="*/ 81 w 163"/>
              <a:gd name="T19" fmla="*/ 9 h 163"/>
              <a:gd name="T20" fmla="*/ 144 w 163"/>
              <a:gd name="T21" fmla="*/ 81 h 163"/>
              <a:gd name="T22" fmla="*/ 81 w 163"/>
              <a:gd name="T23" fmla="*/ 14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3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6" y="162"/>
                  <a:pt x="162" y="126"/>
                  <a:pt x="162" y="81"/>
                </a:cubicBezTo>
                <a:cubicBezTo>
                  <a:pt x="162" y="36"/>
                  <a:pt x="126" y="0"/>
                  <a:pt x="81" y="0"/>
                </a:cubicBezTo>
                <a:close/>
                <a:moveTo>
                  <a:pt x="81" y="144"/>
                </a:moveTo>
                <a:lnTo>
                  <a:pt x="81" y="144"/>
                </a:lnTo>
                <a:cubicBezTo>
                  <a:pt x="36" y="144"/>
                  <a:pt x="9" y="117"/>
                  <a:pt x="9" y="81"/>
                </a:cubicBezTo>
                <a:cubicBezTo>
                  <a:pt x="9" y="45"/>
                  <a:pt x="36" y="9"/>
                  <a:pt x="81" y="9"/>
                </a:cubicBezTo>
                <a:cubicBezTo>
                  <a:pt x="117" y="9"/>
                  <a:pt x="144" y="45"/>
                  <a:pt x="144" y="81"/>
                </a:cubicBezTo>
                <a:cubicBezTo>
                  <a:pt x="144" y="117"/>
                  <a:pt x="117" y="144"/>
                  <a:pt x="81" y="1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0">
            <a:extLst>
              <a:ext uri="{FF2B5EF4-FFF2-40B4-BE49-F238E27FC236}">
                <a16:creationId xmlns:a16="http://schemas.microsoft.com/office/drawing/2014/main" id="{DD6AFEEE-DDAE-A445-B1D0-B33F0490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495" y="5440311"/>
            <a:ext cx="101093" cy="101093"/>
          </a:xfrm>
          <a:custGeom>
            <a:avLst/>
            <a:gdLst>
              <a:gd name="T0" fmla="*/ 81 w 91"/>
              <a:gd name="T1" fmla="*/ 0 h 91"/>
              <a:gd name="T2" fmla="*/ 81 w 91"/>
              <a:gd name="T3" fmla="*/ 0 h 91"/>
              <a:gd name="T4" fmla="*/ 72 w 91"/>
              <a:gd name="T5" fmla="*/ 0 h 91"/>
              <a:gd name="T6" fmla="*/ 27 w 91"/>
              <a:gd name="T7" fmla="*/ 27 h 91"/>
              <a:gd name="T8" fmla="*/ 9 w 91"/>
              <a:gd name="T9" fmla="*/ 27 h 91"/>
              <a:gd name="T10" fmla="*/ 0 w 91"/>
              <a:gd name="T11" fmla="*/ 36 h 91"/>
              <a:gd name="T12" fmla="*/ 9 w 91"/>
              <a:gd name="T13" fmla="*/ 36 h 91"/>
              <a:gd name="T14" fmla="*/ 27 w 91"/>
              <a:gd name="T15" fmla="*/ 36 h 91"/>
              <a:gd name="T16" fmla="*/ 27 w 91"/>
              <a:gd name="T17" fmla="*/ 45 h 91"/>
              <a:gd name="T18" fmla="*/ 27 w 91"/>
              <a:gd name="T19" fmla="*/ 45 h 91"/>
              <a:gd name="T20" fmla="*/ 9 w 91"/>
              <a:gd name="T21" fmla="*/ 45 h 91"/>
              <a:gd name="T22" fmla="*/ 0 w 91"/>
              <a:gd name="T23" fmla="*/ 54 h 91"/>
              <a:gd name="T24" fmla="*/ 9 w 91"/>
              <a:gd name="T25" fmla="*/ 63 h 91"/>
              <a:gd name="T26" fmla="*/ 27 w 91"/>
              <a:gd name="T27" fmla="*/ 63 h 91"/>
              <a:gd name="T28" fmla="*/ 72 w 91"/>
              <a:gd name="T29" fmla="*/ 90 h 91"/>
              <a:gd name="T30" fmla="*/ 81 w 91"/>
              <a:gd name="T31" fmla="*/ 90 h 91"/>
              <a:gd name="T32" fmla="*/ 90 w 91"/>
              <a:gd name="T33" fmla="*/ 81 h 91"/>
              <a:gd name="T34" fmla="*/ 81 w 91"/>
              <a:gd name="T35" fmla="*/ 81 h 91"/>
              <a:gd name="T36" fmla="*/ 72 w 91"/>
              <a:gd name="T37" fmla="*/ 81 h 91"/>
              <a:gd name="T38" fmla="*/ 36 w 91"/>
              <a:gd name="T39" fmla="*/ 63 h 91"/>
              <a:gd name="T40" fmla="*/ 45 w 91"/>
              <a:gd name="T41" fmla="*/ 63 h 91"/>
              <a:gd name="T42" fmla="*/ 54 w 91"/>
              <a:gd name="T43" fmla="*/ 54 h 91"/>
              <a:gd name="T44" fmla="*/ 45 w 91"/>
              <a:gd name="T45" fmla="*/ 45 h 91"/>
              <a:gd name="T46" fmla="*/ 36 w 91"/>
              <a:gd name="T47" fmla="*/ 45 h 91"/>
              <a:gd name="T48" fmla="*/ 36 w 91"/>
              <a:gd name="T49" fmla="*/ 45 h 91"/>
              <a:gd name="T50" fmla="*/ 36 w 91"/>
              <a:gd name="T51" fmla="*/ 36 h 91"/>
              <a:gd name="T52" fmla="*/ 45 w 91"/>
              <a:gd name="T53" fmla="*/ 36 h 91"/>
              <a:gd name="T54" fmla="*/ 54 w 91"/>
              <a:gd name="T55" fmla="*/ 36 h 91"/>
              <a:gd name="T56" fmla="*/ 45 w 91"/>
              <a:gd name="T57" fmla="*/ 27 h 91"/>
              <a:gd name="T58" fmla="*/ 36 w 91"/>
              <a:gd name="T59" fmla="*/ 27 h 91"/>
              <a:gd name="T60" fmla="*/ 72 w 91"/>
              <a:gd name="T61" fmla="*/ 9 h 91"/>
              <a:gd name="T62" fmla="*/ 81 w 91"/>
              <a:gd name="T63" fmla="*/ 9 h 91"/>
              <a:gd name="T64" fmla="*/ 90 w 91"/>
              <a:gd name="T65" fmla="*/ 9 h 91"/>
              <a:gd name="T66" fmla="*/ 81 w 91"/>
              <a:gd name="T6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1">
                <a:moveTo>
                  <a:pt x="81" y="0"/>
                </a:moveTo>
                <a:lnTo>
                  <a:pt x="81" y="0"/>
                </a:lnTo>
                <a:lnTo>
                  <a:pt x="72" y="0"/>
                </a:lnTo>
                <a:cubicBezTo>
                  <a:pt x="54" y="0"/>
                  <a:pt x="36" y="9"/>
                  <a:pt x="2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36"/>
                </a:cubicBezTo>
                <a:lnTo>
                  <a:pt x="9" y="36"/>
                </a:ln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45"/>
                  <a:pt x="27" y="45"/>
                </a:cubicBezTo>
                <a:lnTo>
                  <a:pt x="27" y="45"/>
                </a:lnTo>
                <a:cubicBezTo>
                  <a:pt x="9" y="45"/>
                  <a:pt x="9" y="45"/>
                  <a:pt x="9" y="45"/>
                </a:cubicBezTo>
                <a:lnTo>
                  <a:pt x="0" y="54"/>
                </a:lnTo>
                <a:lnTo>
                  <a:pt x="9" y="63"/>
                </a:lnTo>
                <a:cubicBezTo>
                  <a:pt x="27" y="63"/>
                  <a:pt x="27" y="63"/>
                  <a:pt x="27" y="63"/>
                </a:cubicBezTo>
                <a:cubicBezTo>
                  <a:pt x="36" y="81"/>
                  <a:pt x="45" y="90"/>
                  <a:pt x="72" y="90"/>
                </a:cubicBezTo>
                <a:lnTo>
                  <a:pt x="81" y="90"/>
                </a:lnTo>
                <a:cubicBezTo>
                  <a:pt x="81" y="90"/>
                  <a:pt x="90" y="90"/>
                  <a:pt x="90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54" y="81"/>
                  <a:pt x="45" y="72"/>
                  <a:pt x="36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54" y="63"/>
                  <a:pt x="54" y="54"/>
                  <a:pt x="54" y="54"/>
                </a:cubicBezTo>
                <a:cubicBezTo>
                  <a:pt x="54" y="54"/>
                  <a:pt x="54" y="45"/>
                  <a:pt x="45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27"/>
                  <a:pt x="54" y="27"/>
                  <a:pt x="45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18"/>
                  <a:pt x="54" y="9"/>
                  <a:pt x="72" y="9"/>
                </a:cubicBezTo>
                <a:cubicBezTo>
                  <a:pt x="72" y="9"/>
                  <a:pt x="72" y="9"/>
                  <a:pt x="81" y="9"/>
                </a:cubicBezTo>
                <a:cubicBezTo>
                  <a:pt x="81" y="9"/>
                  <a:pt x="81" y="9"/>
                  <a:pt x="90" y="9"/>
                </a:cubicBezTo>
                <a:cubicBezTo>
                  <a:pt x="90" y="0"/>
                  <a:pt x="81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1">
            <a:extLst>
              <a:ext uri="{FF2B5EF4-FFF2-40B4-BE49-F238E27FC236}">
                <a16:creationId xmlns:a16="http://schemas.microsoft.com/office/drawing/2014/main" id="{41A49B8B-2D04-5B4C-9AFC-94E2B6C5E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0282" y="5772470"/>
            <a:ext cx="346600" cy="356227"/>
          </a:xfrm>
          <a:custGeom>
            <a:avLst/>
            <a:gdLst>
              <a:gd name="T0" fmla="*/ 153 w 316"/>
              <a:gd name="T1" fmla="*/ 324 h 325"/>
              <a:gd name="T2" fmla="*/ 153 w 316"/>
              <a:gd name="T3" fmla="*/ 324 h 325"/>
              <a:gd name="T4" fmla="*/ 45 w 316"/>
              <a:gd name="T5" fmla="*/ 279 h 325"/>
              <a:gd name="T6" fmla="*/ 0 w 316"/>
              <a:gd name="T7" fmla="*/ 162 h 325"/>
              <a:gd name="T8" fmla="*/ 45 w 316"/>
              <a:gd name="T9" fmla="*/ 54 h 325"/>
              <a:gd name="T10" fmla="*/ 153 w 316"/>
              <a:gd name="T11" fmla="*/ 0 h 325"/>
              <a:gd name="T12" fmla="*/ 270 w 316"/>
              <a:gd name="T13" fmla="*/ 54 h 325"/>
              <a:gd name="T14" fmla="*/ 315 w 316"/>
              <a:gd name="T15" fmla="*/ 162 h 325"/>
              <a:gd name="T16" fmla="*/ 270 w 316"/>
              <a:gd name="T17" fmla="*/ 279 h 325"/>
              <a:gd name="T18" fmla="*/ 153 w 316"/>
              <a:gd name="T19" fmla="*/ 324 h 325"/>
              <a:gd name="T20" fmla="*/ 153 w 316"/>
              <a:gd name="T21" fmla="*/ 27 h 325"/>
              <a:gd name="T22" fmla="*/ 153 w 316"/>
              <a:gd name="T23" fmla="*/ 27 h 325"/>
              <a:gd name="T24" fmla="*/ 18 w 316"/>
              <a:gd name="T25" fmla="*/ 162 h 325"/>
              <a:gd name="T26" fmla="*/ 153 w 316"/>
              <a:gd name="T27" fmla="*/ 306 h 325"/>
              <a:gd name="T28" fmla="*/ 297 w 316"/>
              <a:gd name="T29" fmla="*/ 162 h 325"/>
              <a:gd name="T30" fmla="*/ 153 w 316"/>
              <a:gd name="T31" fmla="*/ 2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325">
                <a:moveTo>
                  <a:pt x="153" y="324"/>
                </a:moveTo>
                <a:lnTo>
                  <a:pt x="153" y="324"/>
                </a:lnTo>
                <a:cubicBezTo>
                  <a:pt x="117" y="324"/>
                  <a:pt x="72" y="306"/>
                  <a:pt x="45" y="279"/>
                </a:cubicBezTo>
                <a:cubicBezTo>
                  <a:pt x="18" y="243"/>
                  <a:pt x="0" y="207"/>
                  <a:pt x="0" y="162"/>
                </a:cubicBezTo>
                <a:cubicBezTo>
                  <a:pt x="0" y="117"/>
                  <a:pt x="18" y="81"/>
                  <a:pt x="45" y="54"/>
                </a:cubicBezTo>
                <a:cubicBezTo>
                  <a:pt x="72" y="18"/>
                  <a:pt x="117" y="0"/>
                  <a:pt x="153" y="0"/>
                </a:cubicBezTo>
                <a:cubicBezTo>
                  <a:pt x="198" y="0"/>
                  <a:pt x="243" y="18"/>
                  <a:pt x="270" y="54"/>
                </a:cubicBezTo>
                <a:cubicBezTo>
                  <a:pt x="297" y="81"/>
                  <a:pt x="315" y="117"/>
                  <a:pt x="315" y="162"/>
                </a:cubicBezTo>
                <a:cubicBezTo>
                  <a:pt x="315" y="207"/>
                  <a:pt x="297" y="243"/>
                  <a:pt x="270" y="279"/>
                </a:cubicBezTo>
                <a:cubicBezTo>
                  <a:pt x="243" y="306"/>
                  <a:pt x="198" y="324"/>
                  <a:pt x="153" y="324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81" y="27"/>
                  <a:pt x="18" y="90"/>
                  <a:pt x="18" y="162"/>
                </a:cubicBezTo>
                <a:cubicBezTo>
                  <a:pt x="18" y="243"/>
                  <a:pt x="81" y="306"/>
                  <a:pt x="153" y="306"/>
                </a:cubicBezTo>
                <a:cubicBezTo>
                  <a:pt x="234" y="306"/>
                  <a:pt x="297" y="243"/>
                  <a:pt x="297" y="162"/>
                </a:cubicBezTo>
                <a:cubicBezTo>
                  <a:pt x="297" y="90"/>
                  <a:pt x="234" y="27"/>
                  <a:pt x="15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2">
            <a:extLst>
              <a:ext uri="{FF2B5EF4-FFF2-40B4-BE49-F238E27FC236}">
                <a16:creationId xmlns:a16="http://schemas.microsoft.com/office/drawing/2014/main" id="{61810AFF-D830-6340-AEA0-4677A620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793" y="5820609"/>
            <a:ext cx="264762" cy="264762"/>
          </a:xfrm>
          <a:custGeom>
            <a:avLst/>
            <a:gdLst>
              <a:gd name="T0" fmla="*/ 117 w 244"/>
              <a:gd name="T1" fmla="*/ 243 h 244"/>
              <a:gd name="T2" fmla="*/ 117 w 244"/>
              <a:gd name="T3" fmla="*/ 243 h 244"/>
              <a:gd name="T4" fmla="*/ 0 w 244"/>
              <a:gd name="T5" fmla="*/ 117 h 244"/>
              <a:gd name="T6" fmla="*/ 117 w 244"/>
              <a:gd name="T7" fmla="*/ 0 h 244"/>
              <a:gd name="T8" fmla="*/ 243 w 244"/>
              <a:gd name="T9" fmla="*/ 117 h 244"/>
              <a:gd name="T10" fmla="*/ 117 w 244"/>
              <a:gd name="T11" fmla="*/ 243 h 244"/>
              <a:gd name="T12" fmla="*/ 117 w 244"/>
              <a:gd name="T13" fmla="*/ 18 h 244"/>
              <a:gd name="T14" fmla="*/ 117 w 244"/>
              <a:gd name="T15" fmla="*/ 18 h 244"/>
              <a:gd name="T16" fmla="*/ 18 w 244"/>
              <a:gd name="T17" fmla="*/ 117 h 244"/>
              <a:gd name="T18" fmla="*/ 117 w 244"/>
              <a:gd name="T19" fmla="*/ 225 h 244"/>
              <a:gd name="T20" fmla="*/ 225 w 244"/>
              <a:gd name="T21" fmla="*/ 117 h 244"/>
              <a:gd name="T22" fmla="*/ 117 w 244"/>
              <a:gd name="T23" fmla="*/ 1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4" h="244">
                <a:moveTo>
                  <a:pt x="117" y="243"/>
                </a:moveTo>
                <a:lnTo>
                  <a:pt x="117" y="243"/>
                </a:lnTo>
                <a:cubicBezTo>
                  <a:pt x="54" y="243"/>
                  <a:pt x="0" y="189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189" y="0"/>
                  <a:pt x="243" y="54"/>
                  <a:pt x="243" y="117"/>
                </a:cubicBezTo>
                <a:cubicBezTo>
                  <a:pt x="243" y="189"/>
                  <a:pt x="189" y="243"/>
                  <a:pt x="117" y="243"/>
                </a:cubicBezTo>
                <a:close/>
                <a:moveTo>
                  <a:pt x="117" y="18"/>
                </a:moveTo>
                <a:lnTo>
                  <a:pt x="117" y="18"/>
                </a:lnTo>
                <a:cubicBezTo>
                  <a:pt x="63" y="18"/>
                  <a:pt x="18" y="63"/>
                  <a:pt x="18" y="117"/>
                </a:cubicBezTo>
                <a:cubicBezTo>
                  <a:pt x="18" y="171"/>
                  <a:pt x="63" y="225"/>
                  <a:pt x="117" y="225"/>
                </a:cubicBezTo>
                <a:cubicBezTo>
                  <a:pt x="180" y="225"/>
                  <a:pt x="225" y="171"/>
                  <a:pt x="225" y="117"/>
                </a:cubicBezTo>
                <a:cubicBezTo>
                  <a:pt x="225" y="63"/>
                  <a:pt x="180" y="18"/>
                  <a:pt x="11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3">
            <a:extLst>
              <a:ext uri="{FF2B5EF4-FFF2-40B4-BE49-F238E27FC236}">
                <a16:creationId xmlns:a16="http://schemas.microsoft.com/office/drawing/2014/main" id="{F546726A-EBA3-744C-BCA6-B30FBADE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000" y="5873560"/>
            <a:ext cx="129976" cy="158860"/>
          </a:xfrm>
          <a:custGeom>
            <a:avLst/>
            <a:gdLst>
              <a:gd name="T0" fmla="*/ 117 w 118"/>
              <a:gd name="T1" fmla="*/ 18 h 145"/>
              <a:gd name="T2" fmla="*/ 117 w 118"/>
              <a:gd name="T3" fmla="*/ 18 h 145"/>
              <a:gd name="T4" fmla="*/ 117 w 118"/>
              <a:gd name="T5" fmla="*/ 9 h 145"/>
              <a:gd name="T6" fmla="*/ 99 w 118"/>
              <a:gd name="T7" fmla="*/ 9 h 145"/>
              <a:gd name="T8" fmla="*/ 63 w 118"/>
              <a:gd name="T9" fmla="*/ 45 h 145"/>
              <a:gd name="T10" fmla="*/ 18 w 118"/>
              <a:gd name="T11" fmla="*/ 0 h 145"/>
              <a:gd name="T12" fmla="*/ 0 w 118"/>
              <a:gd name="T13" fmla="*/ 0 h 145"/>
              <a:gd name="T14" fmla="*/ 0 w 118"/>
              <a:gd name="T15" fmla="*/ 18 h 145"/>
              <a:gd name="T16" fmla="*/ 54 w 118"/>
              <a:gd name="T17" fmla="*/ 63 h 145"/>
              <a:gd name="T18" fmla="*/ 54 w 118"/>
              <a:gd name="T19" fmla="*/ 81 h 145"/>
              <a:gd name="T20" fmla="*/ 36 w 118"/>
              <a:gd name="T21" fmla="*/ 81 h 145"/>
              <a:gd name="T22" fmla="*/ 27 w 118"/>
              <a:gd name="T23" fmla="*/ 81 h 145"/>
              <a:gd name="T24" fmla="*/ 36 w 118"/>
              <a:gd name="T25" fmla="*/ 90 h 145"/>
              <a:gd name="T26" fmla="*/ 54 w 118"/>
              <a:gd name="T27" fmla="*/ 90 h 145"/>
              <a:gd name="T28" fmla="*/ 54 w 118"/>
              <a:gd name="T29" fmla="*/ 99 h 145"/>
              <a:gd name="T30" fmla="*/ 36 w 118"/>
              <a:gd name="T31" fmla="*/ 99 h 145"/>
              <a:gd name="T32" fmla="*/ 27 w 118"/>
              <a:gd name="T33" fmla="*/ 108 h 145"/>
              <a:gd name="T34" fmla="*/ 36 w 118"/>
              <a:gd name="T35" fmla="*/ 117 h 145"/>
              <a:gd name="T36" fmla="*/ 54 w 118"/>
              <a:gd name="T37" fmla="*/ 117 h 145"/>
              <a:gd name="T38" fmla="*/ 54 w 118"/>
              <a:gd name="T39" fmla="*/ 135 h 145"/>
              <a:gd name="T40" fmla="*/ 63 w 118"/>
              <a:gd name="T41" fmla="*/ 144 h 145"/>
              <a:gd name="T42" fmla="*/ 63 w 118"/>
              <a:gd name="T43" fmla="*/ 144 h 145"/>
              <a:gd name="T44" fmla="*/ 63 w 118"/>
              <a:gd name="T45" fmla="*/ 135 h 145"/>
              <a:gd name="T46" fmla="*/ 63 w 118"/>
              <a:gd name="T47" fmla="*/ 117 h 145"/>
              <a:gd name="T48" fmla="*/ 81 w 118"/>
              <a:gd name="T49" fmla="*/ 117 h 145"/>
              <a:gd name="T50" fmla="*/ 90 w 118"/>
              <a:gd name="T51" fmla="*/ 108 h 145"/>
              <a:gd name="T52" fmla="*/ 81 w 118"/>
              <a:gd name="T53" fmla="*/ 99 h 145"/>
              <a:gd name="T54" fmla="*/ 63 w 118"/>
              <a:gd name="T55" fmla="*/ 99 h 145"/>
              <a:gd name="T56" fmla="*/ 63 w 118"/>
              <a:gd name="T57" fmla="*/ 90 h 145"/>
              <a:gd name="T58" fmla="*/ 81 w 118"/>
              <a:gd name="T59" fmla="*/ 90 h 145"/>
              <a:gd name="T60" fmla="*/ 90 w 118"/>
              <a:gd name="T61" fmla="*/ 81 h 145"/>
              <a:gd name="T62" fmla="*/ 81 w 118"/>
              <a:gd name="T63" fmla="*/ 81 h 145"/>
              <a:gd name="T64" fmla="*/ 63 w 118"/>
              <a:gd name="T65" fmla="*/ 81 h 145"/>
              <a:gd name="T66" fmla="*/ 63 w 118"/>
              <a:gd name="T67" fmla="*/ 63 h 145"/>
              <a:gd name="T68" fmla="*/ 117 w 118"/>
              <a:gd name="T69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8" h="145">
                <a:moveTo>
                  <a:pt x="117" y="18"/>
                </a:moveTo>
                <a:lnTo>
                  <a:pt x="117" y="18"/>
                </a:lnTo>
                <a:lnTo>
                  <a:pt x="117" y="9"/>
                </a:lnTo>
                <a:cubicBezTo>
                  <a:pt x="108" y="0"/>
                  <a:pt x="108" y="0"/>
                  <a:pt x="99" y="9"/>
                </a:cubicBezTo>
                <a:cubicBezTo>
                  <a:pt x="63" y="45"/>
                  <a:pt x="63" y="45"/>
                  <a:pt x="63" y="45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9" y="0"/>
                  <a:pt x="0" y="0"/>
                </a:cubicBezTo>
                <a:cubicBezTo>
                  <a:pt x="0" y="9"/>
                  <a:pt x="0" y="9"/>
                  <a:pt x="0" y="18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81"/>
                  <a:pt x="54" y="81"/>
                  <a:pt x="54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90"/>
                  <a:pt x="27" y="90"/>
                  <a:pt x="36" y="9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27" y="99"/>
                  <a:pt x="27" y="108"/>
                  <a:pt x="27" y="108"/>
                </a:cubicBezTo>
                <a:cubicBezTo>
                  <a:pt x="27" y="117"/>
                  <a:pt x="27" y="117"/>
                  <a:pt x="36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54" y="144"/>
                  <a:pt x="63" y="144"/>
                </a:cubicBezTo>
                <a:lnTo>
                  <a:pt x="63" y="144"/>
                </a:lnTo>
                <a:cubicBezTo>
                  <a:pt x="63" y="144"/>
                  <a:pt x="63" y="144"/>
                  <a:pt x="63" y="135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90" y="117"/>
                  <a:pt x="90" y="117"/>
                  <a:pt x="90" y="108"/>
                </a:cubicBezTo>
                <a:cubicBezTo>
                  <a:pt x="90" y="108"/>
                  <a:pt x="90" y="99"/>
                  <a:pt x="81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90" y="90"/>
                  <a:pt x="90" y="90"/>
                  <a:pt x="90" y="81"/>
                </a:cubicBezTo>
                <a:cubicBezTo>
                  <a:pt x="90" y="81"/>
                  <a:pt x="90" y="81"/>
                  <a:pt x="81" y="81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63"/>
                  <a:pt x="63" y="63"/>
                  <a:pt x="63" y="63"/>
                </a:cubicBezTo>
                <a:lnTo>
                  <a:pt x="117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66480E4C-B7C9-1A46-A4A9-9C91B7EFD975}"/>
              </a:ext>
            </a:extLst>
          </p:cNvPr>
          <p:cNvSpPr txBox="1"/>
          <p:nvPr/>
        </p:nvSpPr>
        <p:spPr>
          <a:xfrm>
            <a:off x="10831728" y="712116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56221EDE-FDFE-4445-A3D1-2957BFAF37EE}"/>
              </a:ext>
            </a:extLst>
          </p:cNvPr>
          <p:cNvSpPr txBox="1"/>
          <p:nvPr/>
        </p:nvSpPr>
        <p:spPr>
          <a:xfrm>
            <a:off x="2451398" y="22275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B899EEBA-1FC9-284B-B49A-A44B5BDE1B65}"/>
              </a:ext>
            </a:extLst>
          </p:cNvPr>
          <p:cNvSpPr txBox="1"/>
          <p:nvPr/>
        </p:nvSpPr>
        <p:spPr>
          <a:xfrm>
            <a:off x="16736072" y="47590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E133E024-4087-224C-84C4-7FE1D39D649A}"/>
              </a:ext>
            </a:extLst>
          </p:cNvPr>
          <p:cNvSpPr/>
          <p:nvPr/>
        </p:nvSpPr>
        <p:spPr>
          <a:xfrm>
            <a:off x="16707503" y="5397838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B3A1F168-E06A-2548-94B3-D1FB6802F917}"/>
              </a:ext>
            </a:extLst>
          </p:cNvPr>
          <p:cNvSpPr txBox="1"/>
          <p:nvPr/>
        </p:nvSpPr>
        <p:spPr>
          <a:xfrm>
            <a:off x="16736072" y="1083058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3BA53A9F-83FF-F447-9CA7-D13FCCB86C76}"/>
              </a:ext>
            </a:extLst>
          </p:cNvPr>
          <p:cNvSpPr/>
          <p:nvPr/>
        </p:nvSpPr>
        <p:spPr>
          <a:xfrm>
            <a:off x="16707503" y="1146939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E7174EEF-B234-6145-9B23-69487EDD7F17}"/>
              </a:ext>
            </a:extLst>
          </p:cNvPr>
          <p:cNvSpPr txBox="1"/>
          <p:nvPr/>
        </p:nvSpPr>
        <p:spPr>
          <a:xfrm>
            <a:off x="5372740" y="487408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18965C46-FF16-E549-9209-E285C5C8EA20}"/>
              </a:ext>
            </a:extLst>
          </p:cNvPr>
          <p:cNvSpPr/>
          <p:nvPr/>
        </p:nvSpPr>
        <p:spPr>
          <a:xfrm>
            <a:off x="3211759" y="5512890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E1C32AF6-F672-564D-A606-0C5BEF5B4B94}"/>
              </a:ext>
            </a:extLst>
          </p:cNvPr>
          <p:cNvSpPr txBox="1"/>
          <p:nvPr/>
        </p:nvSpPr>
        <p:spPr>
          <a:xfrm>
            <a:off x="5390049" y="109994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89FD3A4E-8813-6441-BB25-DF12E27CFE16}"/>
              </a:ext>
            </a:extLst>
          </p:cNvPr>
          <p:cNvSpPr/>
          <p:nvPr/>
        </p:nvSpPr>
        <p:spPr>
          <a:xfrm>
            <a:off x="3229068" y="11638230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8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31326C"/>
      </a:accent1>
      <a:accent2>
        <a:srgbClr val="D69F36"/>
      </a:accent2>
      <a:accent3>
        <a:srgbClr val="729BF5"/>
      </a:accent3>
      <a:accent4>
        <a:srgbClr val="A1CF7A"/>
      </a:accent4>
      <a:accent5>
        <a:srgbClr val="A8283A"/>
      </a:accent5>
      <a:accent6>
        <a:srgbClr val="B7B7B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93758</TotalTime>
  <Words>540</Words>
  <Application>Microsoft Macintosh PowerPoint</Application>
  <PresentationFormat>Custom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16133</cp:revision>
  <dcterms:created xsi:type="dcterms:W3CDTF">2014-11-12T21:47:38Z</dcterms:created>
  <dcterms:modified xsi:type="dcterms:W3CDTF">2019-09-25T23:42:35Z</dcterms:modified>
  <cp:category/>
</cp:coreProperties>
</file>