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53" d="100"/>
          <a:sy n="53" d="100"/>
        </p:scale>
        <p:origin x="64" y="27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Freeform 404">
            <a:extLst>
              <a:ext uri="{FF2B5EF4-FFF2-40B4-BE49-F238E27FC236}">
                <a16:creationId xmlns:a16="http://schemas.microsoft.com/office/drawing/2014/main" id="{58F26048-B8D8-F54C-BC99-F95740610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5404" y="12472235"/>
            <a:ext cx="9642" cy="9642"/>
          </a:xfrm>
          <a:custGeom>
            <a:avLst/>
            <a:gdLst>
              <a:gd name="T0" fmla="*/ 10 w 11"/>
              <a:gd name="T1" fmla="*/ 9 h 10"/>
              <a:gd name="T2" fmla="*/ 10 w 11"/>
              <a:gd name="T3" fmla="*/ 9 h 10"/>
              <a:gd name="T4" fmla="*/ 10 w 11"/>
              <a:gd name="T5" fmla="*/ 0 h 10"/>
              <a:gd name="T6" fmla="*/ 0 w 11"/>
              <a:gd name="T7" fmla="*/ 0 h 10"/>
              <a:gd name="T8" fmla="*/ 10 w 11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0">
                <a:moveTo>
                  <a:pt x="10" y="9"/>
                </a:moveTo>
                <a:lnTo>
                  <a:pt x="10" y="9"/>
                </a:lnTo>
                <a:cubicBezTo>
                  <a:pt x="10" y="0"/>
                  <a:pt x="10" y="0"/>
                  <a:pt x="10" y="0"/>
                </a:cubicBezTo>
                <a:lnTo>
                  <a:pt x="0" y="0"/>
                </a:lnTo>
                <a:lnTo>
                  <a:pt x="10" y="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05">
            <a:extLst>
              <a:ext uri="{FF2B5EF4-FFF2-40B4-BE49-F238E27FC236}">
                <a16:creationId xmlns:a16="http://schemas.microsoft.com/office/drawing/2014/main" id="{3F295977-637D-5A40-9206-3142C3CDC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5823" y="7824641"/>
            <a:ext cx="4994717" cy="4652416"/>
          </a:xfrm>
          <a:custGeom>
            <a:avLst/>
            <a:gdLst>
              <a:gd name="T0" fmla="*/ 3588 w 4569"/>
              <a:gd name="T1" fmla="*/ 989 h 4255"/>
              <a:gd name="T2" fmla="*/ 3588 w 4569"/>
              <a:gd name="T3" fmla="*/ 989 h 4255"/>
              <a:gd name="T4" fmla="*/ 2652 w 4569"/>
              <a:gd name="T5" fmla="*/ 197 h 4255"/>
              <a:gd name="T6" fmla="*/ 2652 w 4569"/>
              <a:gd name="T7" fmla="*/ 207 h 4255"/>
              <a:gd name="T8" fmla="*/ 800 w 4569"/>
              <a:gd name="T9" fmla="*/ 2599 h 4255"/>
              <a:gd name="T10" fmla="*/ 782 w 4569"/>
              <a:gd name="T11" fmla="*/ 2608 h 4255"/>
              <a:gd name="T12" fmla="*/ 782 w 4569"/>
              <a:gd name="T13" fmla="*/ 2608 h 4255"/>
              <a:gd name="T14" fmla="*/ 0 w 4569"/>
              <a:gd name="T15" fmla="*/ 3543 h 4255"/>
              <a:gd name="T16" fmla="*/ 997 w 4569"/>
              <a:gd name="T17" fmla="*/ 4254 h 4255"/>
              <a:gd name="T18" fmla="*/ 1007 w 4569"/>
              <a:gd name="T19" fmla="*/ 4254 h 4255"/>
              <a:gd name="T20" fmla="*/ 4307 w 4569"/>
              <a:gd name="T21" fmla="*/ 0 h 4255"/>
              <a:gd name="T22" fmla="*/ 3588 w 4569"/>
              <a:gd name="T23" fmla="*/ 989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69" h="4255">
                <a:moveTo>
                  <a:pt x="3588" y="989"/>
                </a:moveTo>
                <a:lnTo>
                  <a:pt x="3588" y="989"/>
                </a:lnTo>
                <a:cubicBezTo>
                  <a:pt x="2652" y="197"/>
                  <a:pt x="2652" y="197"/>
                  <a:pt x="2652" y="197"/>
                </a:cubicBezTo>
                <a:lnTo>
                  <a:pt x="2652" y="207"/>
                </a:lnTo>
                <a:cubicBezTo>
                  <a:pt x="2796" y="1376"/>
                  <a:pt x="1969" y="2446"/>
                  <a:pt x="800" y="2599"/>
                </a:cubicBezTo>
                <a:cubicBezTo>
                  <a:pt x="791" y="2599"/>
                  <a:pt x="791" y="2608"/>
                  <a:pt x="782" y="2608"/>
                </a:cubicBezTo>
                <a:lnTo>
                  <a:pt x="782" y="2608"/>
                </a:lnTo>
                <a:cubicBezTo>
                  <a:pt x="0" y="3543"/>
                  <a:pt x="0" y="3543"/>
                  <a:pt x="0" y="3543"/>
                </a:cubicBezTo>
                <a:cubicBezTo>
                  <a:pt x="997" y="4254"/>
                  <a:pt x="997" y="4254"/>
                  <a:pt x="997" y="4254"/>
                </a:cubicBezTo>
                <a:lnTo>
                  <a:pt x="1007" y="4254"/>
                </a:lnTo>
                <a:cubicBezTo>
                  <a:pt x="3093" y="3984"/>
                  <a:pt x="4568" y="2086"/>
                  <a:pt x="4307" y="0"/>
                </a:cubicBezTo>
                <a:lnTo>
                  <a:pt x="3588" y="98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06">
            <a:extLst>
              <a:ext uri="{FF2B5EF4-FFF2-40B4-BE49-F238E27FC236}">
                <a16:creationId xmlns:a16="http://schemas.microsoft.com/office/drawing/2014/main" id="{C9E89F99-DC10-2A47-A748-7FEDC461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3989" y="10654661"/>
            <a:ext cx="19285" cy="19285"/>
          </a:xfrm>
          <a:custGeom>
            <a:avLst/>
            <a:gdLst>
              <a:gd name="T0" fmla="*/ 0 w 19"/>
              <a:gd name="T1" fmla="*/ 18 h 19"/>
              <a:gd name="T2" fmla="*/ 0 w 19"/>
              <a:gd name="T3" fmla="*/ 18 h 19"/>
              <a:gd name="T4" fmla="*/ 0 w 19"/>
              <a:gd name="T5" fmla="*/ 18 h 19"/>
              <a:gd name="T6" fmla="*/ 18 w 19"/>
              <a:gd name="T7" fmla="*/ 9 h 19"/>
              <a:gd name="T8" fmla="*/ 18 w 19"/>
              <a:gd name="T9" fmla="*/ 0 h 19"/>
              <a:gd name="T10" fmla="*/ 0 w 19"/>
              <a:gd name="T11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9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9" y="18"/>
                  <a:pt x="9" y="9"/>
                  <a:pt x="18" y="9"/>
                </a:cubicBezTo>
                <a:cubicBezTo>
                  <a:pt x="18" y="0"/>
                  <a:pt x="18" y="0"/>
                  <a:pt x="18" y="0"/>
                </a:cubicBezTo>
                <a:lnTo>
                  <a:pt x="0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07">
            <a:extLst>
              <a:ext uri="{FF2B5EF4-FFF2-40B4-BE49-F238E27FC236}">
                <a16:creationId xmlns:a16="http://schemas.microsoft.com/office/drawing/2014/main" id="{C4D8C8FA-29E3-DD4C-B6E6-ADEB79A12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4392" y="4184671"/>
            <a:ext cx="9642" cy="9642"/>
          </a:xfrm>
          <a:custGeom>
            <a:avLst/>
            <a:gdLst>
              <a:gd name="T0" fmla="*/ 9 w 10"/>
              <a:gd name="T1" fmla="*/ 9 h 10"/>
              <a:gd name="T2" fmla="*/ 9 w 10"/>
              <a:gd name="T3" fmla="*/ 9 h 10"/>
              <a:gd name="T4" fmla="*/ 0 w 10"/>
              <a:gd name="T5" fmla="*/ 0 h 10"/>
              <a:gd name="T6" fmla="*/ 0 w 10"/>
              <a:gd name="T7" fmla="*/ 9 h 10"/>
              <a:gd name="T8" fmla="*/ 9 w 10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9" y="9"/>
                </a:moveTo>
                <a:lnTo>
                  <a:pt x="9" y="9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9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08">
            <a:extLst>
              <a:ext uri="{FF2B5EF4-FFF2-40B4-BE49-F238E27FC236}">
                <a16:creationId xmlns:a16="http://schemas.microsoft.com/office/drawing/2014/main" id="{3B6A4416-C771-4C44-847D-F91C7DD9B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079" y="4194313"/>
            <a:ext cx="5004359" cy="4671698"/>
          </a:xfrm>
          <a:custGeom>
            <a:avLst/>
            <a:gdLst>
              <a:gd name="T0" fmla="*/ 3580 w 4579"/>
              <a:gd name="T1" fmla="*/ 0 h 4272"/>
              <a:gd name="T2" fmla="*/ 3580 w 4579"/>
              <a:gd name="T3" fmla="*/ 0 h 4272"/>
              <a:gd name="T4" fmla="*/ 3580 w 4579"/>
              <a:gd name="T5" fmla="*/ 0 h 4272"/>
              <a:gd name="T6" fmla="*/ 3571 w 4579"/>
              <a:gd name="T7" fmla="*/ 0 h 4272"/>
              <a:gd name="T8" fmla="*/ 261 w 4579"/>
              <a:gd name="T9" fmla="*/ 4262 h 4272"/>
              <a:gd name="T10" fmla="*/ 270 w 4579"/>
              <a:gd name="T11" fmla="*/ 4271 h 4272"/>
              <a:gd name="T12" fmla="*/ 990 w 4579"/>
              <a:gd name="T13" fmla="*/ 3264 h 4272"/>
              <a:gd name="T14" fmla="*/ 1916 w 4579"/>
              <a:gd name="T15" fmla="*/ 4046 h 4272"/>
              <a:gd name="T16" fmla="*/ 3778 w 4579"/>
              <a:gd name="T17" fmla="*/ 1655 h 4272"/>
              <a:gd name="T18" fmla="*/ 3787 w 4579"/>
              <a:gd name="T19" fmla="*/ 1655 h 4272"/>
              <a:gd name="T20" fmla="*/ 3787 w 4579"/>
              <a:gd name="T21" fmla="*/ 1655 h 4272"/>
              <a:gd name="T22" fmla="*/ 4578 w 4579"/>
              <a:gd name="T23" fmla="*/ 720 h 4272"/>
              <a:gd name="T24" fmla="*/ 3580 w 4579"/>
              <a:gd name="T25" fmla="*/ 0 h 4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79" h="4272">
                <a:moveTo>
                  <a:pt x="3580" y="0"/>
                </a:moveTo>
                <a:lnTo>
                  <a:pt x="3580" y="0"/>
                </a:lnTo>
                <a:lnTo>
                  <a:pt x="3580" y="0"/>
                </a:lnTo>
                <a:cubicBezTo>
                  <a:pt x="3571" y="0"/>
                  <a:pt x="3571" y="0"/>
                  <a:pt x="3571" y="0"/>
                </a:cubicBezTo>
                <a:cubicBezTo>
                  <a:pt x="1485" y="270"/>
                  <a:pt x="0" y="2176"/>
                  <a:pt x="261" y="4262"/>
                </a:cubicBezTo>
                <a:cubicBezTo>
                  <a:pt x="261" y="4262"/>
                  <a:pt x="261" y="4262"/>
                  <a:pt x="270" y="4271"/>
                </a:cubicBezTo>
                <a:cubicBezTo>
                  <a:pt x="990" y="3264"/>
                  <a:pt x="990" y="3264"/>
                  <a:pt x="990" y="3264"/>
                </a:cubicBezTo>
                <a:cubicBezTo>
                  <a:pt x="1916" y="4046"/>
                  <a:pt x="1916" y="4046"/>
                  <a:pt x="1916" y="4046"/>
                </a:cubicBezTo>
                <a:cubicBezTo>
                  <a:pt x="1781" y="2877"/>
                  <a:pt x="2609" y="1808"/>
                  <a:pt x="3778" y="1655"/>
                </a:cubicBezTo>
                <a:lnTo>
                  <a:pt x="3787" y="1655"/>
                </a:lnTo>
                <a:lnTo>
                  <a:pt x="3787" y="1655"/>
                </a:lnTo>
                <a:cubicBezTo>
                  <a:pt x="4578" y="720"/>
                  <a:pt x="4578" y="720"/>
                  <a:pt x="4578" y="720"/>
                </a:cubicBezTo>
                <a:lnTo>
                  <a:pt x="358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09">
            <a:extLst>
              <a:ext uri="{FF2B5EF4-FFF2-40B4-BE49-F238E27FC236}">
                <a16:creationId xmlns:a16="http://schemas.microsoft.com/office/drawing/2014/main" id="{62E3F082-AA1E-8E41-AC79-8E64A232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0988" y="6007067"/>
            <a:ext cx="9642" cy="19285"/>
          </a:xfrm>
          <a:custGeom>
            <a:avLst/>
            <a:gdLst>
              <a:gd name="T0" fmla="*/ 9 w 10"/>
              <a:gd name="T1" fmla="*/ 0 h 19"/>
              <a:gd name="T2" fmla="*/ 9 w 10"/>
              <a:gd name="T3" fmla="*/ 0 h 19"/>
              <a:gd name="T4" fmla="*/ 9 w 10"/>
              <a:gd name="T5" fmla="*/ 0 h 19"/>
              <a:gd name="T6" fmla="*/ 0 w 10"/>
              <a:gd name="T7" fmla="*/ 0 h 19"/>
              <a:gd name="T8" fmla="*/ 0 w 10"/>
              <a:gd name="T9" fmla="*/ 18 h 19"/>
              <a:gd name="T10" fmla="*/ 9 w 10"/>
              <a:gd name="T11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9">
                <a:moveTo>
                  <a:pt x="9" y="0"/>
                </a:moveTo>
                <a:lnTo>
                  <a:pt x="9" y="0"/>
                </a:lnTo>
                <a:lnTo>
                  <a:pt x="9" y="0"/>
                </a:lnTo>
                <a:lnTo>
                  <a:pt x="0" y="0"/>
                </a:lnTo>
                <a:cubicBezTo>
                  <a:pt x="0" y="18"/>
                  <a:pt x="0" y="18"/>
                  <a:pt x="0" y="18"/>
                </a:cubicBezTo>
                <a:lnTo>
                  <a:pt x="9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11">
            <a:extLst>
              <a:ext uri="{FF2B5EF4-FFF2-40B4-BE49-F238E27FC236}">
                <a16:creationId xmlns:a16="http://schemas.microsoft.com/office/drawing/2014/main" id="{D1B23F19-2DA6-1841-B3BE-9F20FE116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168" y="7761968"/>
            <a:ext cx="4662059" cy="5004359"/>
          </a:xfrm>
          <a:custGeom>
            <a:avLst/>
            <a:gdLst>
              <a:gd name="T0" fmla="*/ 3265 w 4263"/>
              <a:gd name="T1" fmla="*/ 3597 h 4579"/>
              <a:gd name="T2" fmla="*/ 3265 w 4263"/>
              <a:gd name="T3" fmla="*/ 3597 h 4579"/>
              <a:gd name="T4" fmla="*/ 4047 w 4263"/>
              <a:gd name="T5" fmla="*/ 2662 h 4579"/>
              <a:gd name="T6" fmla="*/ 1655 w 4263"/>
              <a:gd name="T7" fmla="*/ 800 h 4579"/>
              <a:gd name="T8" fmla="*/ 1646 w 4263"/>
              <a:gd name="T9" fmla="*/ 791 h 4579"/>
              <a:gd name="T10" fmla="*/ 1646 w 4263"/>
              <a:gd name="T11" fmla="*/ 782 h 4579"/>
              <a:gd name="T12" fmla="*/ 720 w 4263"/>
              <a:gd name="T13" fmla="*/ 0 h 4579"/>
              <a:gd name="T14" fmla="*/ 0 w 4263"/>
              <a:gd name="T15" fmla="*/ 1007 h 4579"/>
              <a:gd name="T16" fmla="*/ 0 w 4263"/>
              <a:gd name="T17" fmla="*/ 1007 h 4579"/>
              <a:gd name="T18" fmla="*/ 4254 w 4263"/>
              <a:gd name="T19" fmla="*/ 4317 h 4579"/>
              <a:gd name="T20" fmla="*/ 4262 w 4263"/>
              <a:gd name="T21" fmla="*/ 4308 h 4579"/>
              <a:gd name="T22" fmla="*/ 3265 w 4263"/>
              <a:gd name="T23" fmla="*/ 3597 h 4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63" h="4579">
                <a:moveTo>
                  <a:pt x="3265" y="3597"/>
                </a:moveTo>
                <a:lnTo>
                  <a:pt x="3265" y="3597"/>
                </a:lnTo>
                <a:cubicBezTo>
                  <a:pt x="4047" y="2662"/>
                  <a:pt x="4047" y="2662"/>
                  <a:pt x="4047" y="2662"/>
                </a:cubicBezTo>
                <a:cubicBezTo>
                  <a:pt x="2878" y="2806"/>
                  <a:pt x="1799" y="1978"/>
                  <a:pt x="1655" y="800"/>
                </a:cubicBezTo>
                <a:cubicBezTo>
                  <a:pt x="1646" y="800"/>
                  <a:pt x="1646" y="800"/>
                  <a:pt x="1646" y="791"/>
                </a:cubicBezTo>
                <a:lnTo>
                  <a:pt x="1646" y="782"/>
                </a:lnTo>
                <a:cubicBezTo>
                  <a:pt x="720" y="0"/>
                  <a:pt x="720" y="0"/>
                  <a:pt x="720" y="0"/>
                </a:cubicBezTo>
                <a:cubicBezTo>
                  <a:pt x="0" y="1007"/>
                  <a:pt x="0" y="1007"/>
                  <a:pt x="0" y="1007"/>
                </a:cubicBezTo>
                <a:lnTo>
                  <a:pt x="0" y="1007"/>
                </a:lnTo>
                <a:cubicBezTo>
                  <a:pt x="261" y="3093"/>
                  <a:pt x="2168" y="4578"/>
                  <a:pt x="4254" y="4317"/>
                </a:cubicBezTo>
                <a:cubicBezTo>
                  <a:pt x="4262" y="4317"/>
                  <a:pt x="4262" y="4308"/>
                  <a:pt x="4262" y="4308"/>
                </a:cubicBezTo>
                <a:lnTo>
                  <a:pt x="3265" y="359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12">
            <a:extLst>
              <a:ext uri="{FF2B5EF4-FFF2-40B4-BE49-F238E27FC236}">
                <a16:creationId xmlns:a16="http://schemas.microsoft.com/office/drawing/2014/main" id="{9AD0F417-2E1E-A348-85FA-EC32161DD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461" y="8620133"/>
            <a:ext cx="19285" cy="19285"/>
          </a:xfrm>
          <a:custGeom>
            <a:avLst/>
            <a:gdLst>
              <a:gd name="T0" fmla="*/ 0 w 19"/>
              <a:gd name="T1" fmla="*/ 0 h 19"/>
              <a:gd name="T2" fmla="*/ 0 w 19"/>
              <a:gd name="T3" fmla="*/ 0 h 19"/>
              <a:gd name="T4" fmla="*/ 0 w 19"/>
              <a:gd name="T5" fmla="*/ 9 h 19"/>
              <a:gd name="T6" fmla="*/ 9 w 19"/>
              <a:gd name="T7" fmla="*/ 18 h 19"/>
              <a:gd name="T8" fmla="*/ 18 w 19"/>
              <a:gd name="T9" fmla="*/ 18 h 19"/>
              <a:gd name="T10" fmla="*/ 0 w 19"/>
              <a:gd name="T11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9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cubicBezTo>
                  <a:pt x="0" y="18"/>
                  <a:pt x="0" y="18"/>
                  <a:pt x="9" y="18"/>
                </a:cubicBezTo>
                <a:cubicBezTo>
                  <a:pt x="18" y="18"/>
                  <a:pt x="18" y="18"/>
                  <a:pt x="18" y="18"/>
                </a:cubicBez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14">
            <a:extLst>
              <a:ext uri="{FF2B5EF4-FFF2-40B4-BE49-F238E27FC236}">
                <a16:creationId xmlns:a16="http://schemas.microsoft.com/office/drawing/2014/main" id="{4B7F0380-C56B-5F4F-8033-362E6029E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8857" y="3919506"/>
            <a:ext cx="4662055" cy="4985075"/>
          </a:xfrm>
          <a:custGeom>
            <a:avLst/>
            <a:gdLst>
              <a:gd name="T0" fmla="*/ 4262 w 4263"/>
              <a:gd name="T1" fmla="*/ 3552 h 4560"/>
              <a:gd name="T2" fmla="*/ 4262 w 4263"/>
              <a:gd name="T3" fmla="*/ 3552 h 4560"/>
              <a:gd name="T4" fmla="*/ 0 w 4263"/>
              <a:gd name="T5" fmla="*/ 252 h 4560"/>
              <a:gd name="T6" fmla="*/ 998 w 4263"/>
              <a:gd name="T7" fmla="*/ 972 h 4560"/>
              <a:gd name="T8" fmla="*/ 207 w 4263"/>
              <a:gd name="T9" fmla="*/ 1907 h 4560"/>
              <a:gd name="T10" fmla="*/ 2607 w 4263"/>
              <a:gd name="T11" fmla="*/ 3759 h 4560"/>
              <a:gd name="T12" fmla="*/ 2607 w 4263"/>
              <a:gd name="T13" fmla="*/ 3767 h 4560"/>
              <a:gd name="T14" fmla="*/ 3543 w 4263"/>
              <a:gd name="T15" fmla="*/ 4559 h 4560"/>
              <a:gd name="T16" fmla="*/ 4262 w 4263"/>
              <a:gd name="T17" fmla="*/ 3570 h 4560"/>
              <a:gd name="T18" fmla="*/ 4262 w 4263"/>
              <a:gd name="T19" fmla="*/ 3570 h 4560"/>
              <a:gd name="T20" fmla="*/ 4262 w 4263"/>
              <a:gd name="T21" fmla="*/ 3552 h 4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63" h="4560">
                <a:moveTo>
                  <a:pt x="4262" y="3552"/>
                </a:moveTo>
                <a:lnTo>
                  <a:pt x="4262" y="3552"/>
                </a:lnTo>
                <a:cubicBezTo>
                  <a:pt x="3993" y="1475"/>
                  <a:pt x="2086" y="0"/>
                  <a:pt x="0" y="252"/>
                </a:cubicBezTo>
                <a:cubicBezTo>
                  <a:pt x="998" y="972"/>
                  <a:pt x="998" y="972"/>
                  <a:pt x="998" y="972"/>
                </a:cubicBezTo>
                <a:cubicBezTo>
                  <a:pt x="207" y="1907"/>
                  <a:pt x="207" y="1907"/>
                  <a:pt x="207" y="1907"/>
                </a:cubicBezTo>
                <a:cubicBezTo>
                  <a:pt x="1384" y="1763"/>
                  <a:pt x="2455" y="2589"/>
                  <a:pt x="2607" y="3759"/>
                </a:cubicBezTo>
                <a:cubicBezTo>
                  <a:pt x="2607" y="3767"/>
                  <a:pt x="2607" y="3767"/>
                  <a:pt x="2607" y="3767"/>
                </a:cubicBezTo>
                <a:cubicBezTo>
                  <a:pt x="3543" y="4559"/>
                  <a:pt x="3543" y="4559"/>
                  <a:pt x="3543" y="4559"/>
                </a:cubicBezTo>
                <a:cubicBezTo>
                  <a:pt x="4262" y="3570"/>
                  <a:pt x="4262" y="3570"/>
                  <a:pt x="4262" y="3570"/>
                </a:cubicBezTo>
                <a:lnTo>
                  <a:pt x="4262" y="3570"/>
                </a:lnTo>
                <a:cubicBezTo>
                  <a:pt x="4262" y="3561"/>
                  <a:pt x="4262" y="3561"/>
                  <a:pt x="4262" y="35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15">
            <a:extLst>
              <a:ext uri="{FF2B5EF4-FFF2-40B4-BE49-F238E27FC236}">
                <a16:creationId xmlns:a16="http://schemas.microsoft.com/office/drawing/2014/main" id="{E1D5818A-1143-7349-B123-886CA28FA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8516" y="8031953"/>
            <a:ext cx="9642" cy="9642"/>
          </a:xfrm>
          <a:custGeom>
            <a:avLst/>
            <a:gdLst>
              <a:gd name="T0" fmla="*/ 0 w 10"/>
              <a:gd name="T1" fmla="*/ 0 h 9"/>
              <a:gd name="T2" fmla="*/ 0 w 10"/>
              <a:gd name="T3" fmla="*/ 0 h 9"/>
              <a:gd name="T4" fmla="*/ 9 w 10"/>
              <a:gd name="T5" fmla="*/ 8 h 9"/>
              <a:gd name="T6" fmla="*/ 9 w 10"/>
              <a:gd name="T7" fmla="*/ 0 h 9"/>
              <a:gd name="T8" fmla="*/ 0 w 10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9">
                <a:moveTo>
                  <a:pt x="0" y="0"/>
                </a:moveTo>
                <a:lnTo>
                  <a:pt x="0" y="0"/>
                </a:lnTo>
                <a:cubicBezTo>
                  <a:pt x="9" y="8"/>
                  <a:pt x="9" y="8"/>
                  <a:pt x="9" y="8"/>
                </a:cubicBezTo>
                <a:cubicBezTo>
                  <a:pt x="9" y="8"/>
                  <a:pt x="9" y="8"/>
                  <a:pt x="9" y="0"/>
                </a:cubicBez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16">
            <a:extLst>
              <a:ext uri="{FF2B5EF4-FFF2-40B4-BE49-F238E27FC236}">
                <a16:creationId xmlns:a16="http://schemas.microsoft.com/office/drawing/2014/main" id="{E549E54B-3684-3C46-BDC7-FD5CC82A5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5858" y="10259326"/>
            <a:ext cx="57854" cy="1022085"/>
          </a:xfrm>
          <a:custGeom>
            <a:avLst/>
            <a:gdLst>
              <a:gd name="T0" fmla="*/ 27 w 55"/>
              <a:gd name="T1" fmla="*/ 936 h 937"/>
              <a:gd name="T2" fmla="*/ 27 w 55"/>
              <a:gd name="T3" fmla="*/ 936 h 937"/>
              <a:gd name="T4" fmla="*/ 0 w 55"/>
              <a:gd name="T5" fmla="*/ 908 h 937"/>
              <a:gd name="T6" fmla="*/ 0 w 55"/>
              <a:gd name="T7" fmla="*/ 27 h 937"/>
              <a:gd name="T8" fmla="*/ 27 w 55"/>
              <a:gd name="T9" fmla="*/ 0 h 937"/>
              <a:gd name="T10" fmla="*/ 54 w 55"/>
              <a:gd name="T11" fmla="*/ 27 h 937"/>
              <a:gd name="T12" fmla="*/ 54 w 55"/>
              <a:gd name="T13" fmla="*/ 908 h 937"/>
              <a:gd name="T14" fmla="*/ 27 w 55"/>
              <a:gd name="T15" fmla="*/ 936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937">
                <a:moveTo>
                  <a:pt x="27" y="936"/>
                </a:moveTo>
                <a:lnTo>
                  <a:pt x="27" y="936"/>
                </a:lnTo>
                <a:cubicBezTo>
                  <a:pt x="9" y="936"/>
                  <a:pt x="0" y="927"/>
                  <a:pt x="0" y="90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908"/>
                  <a:pt x="54" y="908"/>
                  <a:pt x="54" y="908"/>
                </a:cubicBezTo>
                <a:cubicBezTo>
                  <a:pt x="54" y="927"/>
                  <a:pt x="45" y="936"/>
                  <a:pt x="27" y="9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17">
            <a:extLst>
              <a:ext uri="{FF2B5EF4-FFF2-40B4-BE49-F238E27FC236}">
                <a16:creationId xmlns:a16="http://schemas.microsoft.com/office/drawing/2014/main" id="{E7A1B81B-CCB7-0643-9B6C-5A9B7D9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5858" y="10495561"/>
            <a:ext cx="482116" cy="226596"/>
          </a:xfrm>
          <a:custGeom>
            <a:avLst/>
            <a:gdLst>
              <a:gd name="T0" fmla="*/ 413 w 441"/>
              <a:gd name="T1" fmla="*/ 207 h 208"/>
              <a:gd name="T2" fmla="*/ 413 w 441"/>
              <a:gd name="T3" fmla="*/ 207 h 208"/>
              <a:gd name="T4" fmla="*/ 27 w 441"/>
              <a:gd name="T5" fmla="*/ 207 h 208"/>
              <a:gd name="T6" fmla="*/ 0 w 441"/>
              <a:gd name="T7" fmla="*/ 180 h 208"/>
              <a:gd name="T8" fmla="*/ 0 w 441"/>
              <a:gd name="T9" fmla="*/ 36 h 208"/>
              <a:gd name="T10" fmla="*/ 27 w 441"/>
              <a:gd name="T11" fmla="*/ 0 h 208"/>
              <a:gd name="T12" fmla="*/ 413 w 441"/>
              <a:gd name="T13" fmla="*/ 0 h 208"/>
              <a:gd name="T14" fmla="*/ 440 w 441"/>
              <a:gd name="T15" fmla="*/ 36 h 208"/>
              <a:gd name="T16" fmla="*/ 440 w 441"/>
              <a:gd name="T17" fmla="*/ 180 h 208"/>
              <a:gd name="T18" fmla="*/ 413 w 441"/>
              <a:gd name="T19" fmla="*/ 207 h 208"/>
              <a:gd name="T20" fmla="*/ 54 w 441"/>
              <a:gd name="T21" fmla="*/ 153 h 208"/>
              <a:gd name="T22" fmla="*/ 54 w 441"/>
              <a:gd name="T23" fmla="*/ 153 h 208"/>
              <a:gd name="T24" fmla="*/ 386 w 441"/>
              <a:gd name="T25" fmla="*/ 153 h 208"/>
              <a:gd name="T26" fmla="*/ 386 w 441"/>
              <a:gd name="T27" fmla="*/ 63 h 208"/>
              <a:gd name="T28" fmla="*/ 54 w 441"/>
              <a:gd name="T29" fmla="*/ 63 h 208"/>
              <a:gd name="T30" fmla="*/ 54 w 441"/>
              <a:gd name="T31" fmla="*/ 153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1" h="208">
                <a:moveTo>
                  <a:pt x="413" y="207"/>
                </a:moveTo>
                <a:lnTo>
                  <a:pt x="413" y="207"/>
                </a:lnTo>
                <a:cubicBezTo>
                  <a:pt x="27" y="207"/>
                  <a:pt x="27" y="207"/>
                  <a:pt x="27" y="207"/>
                </a:cubicBezTo>
                <a:cubicBezTo>
                  <a:pt x="9" y="207"/>
                  <a:pt x="0" y="189"/>
                  <a:pt x="0" y="18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32" y="0"/>
                  <a:pt x="440" y="18"/>
                  <a:pt x="440" y="36"/>
                </a:cubicBezTo>
                <a:cubicBezTo>
                  <a:pt x="440" y="180"/>
                  <a:pt x="440" y="180"/>
                  <a:pt x="440" y="180"/>
                </a:cubicBezTo>
                <a:cubicBezTo>
                  <a:pt x="440" y="189"/>
                  <a:pt x="432" y="207"/>
                  <a:pt x="413" y="207"/>
                </a:cubicBezTo>
                <a:close/>
                <a:moveTo>
                  <a:pt x="54" y="153"/>
                </a:moveTo>
                <a:lnTo>
                  <a:pt x="54" y="153"/>
                </a:lnTo>
                <a:cubicBezTo>
                  <a:pt x="386" y="153"/>
                  <a:pt x="386" y="153"/>
                  <a:pt x="386" y="153"/>
                </a:cubicBezTo>
                <a:cubicBezTo>
                  <a:pt x="386" y="63"/>
                  <a:pt x="386" y="63"/>
                  <a:pt x="386" y="63"/>
                </a:cubicBezTo>
                <a:cubicBezTo>
                  <a:pt x="54" y="63"/>
                  <a:pt x="54" y="63"/>
                  <a:pt x="54" y="63"/>
                </a:cubicBezTo>
                <a:lnTo>
                  <a:pt x="54" y="1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18">
            <a:extLst>
              <a:ext uri="{FF2B5EF4-FFF2-40B4-BE49-F238E27FC236}">
                <a16:creationId xmlns:a16="http://schemas.microsoft.com/office/drawing/2014/main" id="{0CEB70BE-B430-6643-963F-74DDFDB29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5858" y="10664303"/>
            <a:ext cx="699066" cy="216950"/>
          </a:xfrm>
          <a:custGeom>
            <a:avLst/>
            <a:gdLst>
              <a:gd name="T0" fmla="*/ 611 w 639"/>
              <a:gd name="T1" fmla="*/ 198 h 199"/>
              <a:gd name="T2" fmla="*/ 611 w 639"/>
              <a:gd name="T3" fmla="*/ 198 h 199"/>
              <a:gd name="T4" fmla="*/ 27 w 639"/>
              <a:gd name="T5" fmla="*/ 198 h 199"/>
              <a:gd name="T6" fmla="*/ 0 w 639"/>
              <a:gd name="T7" fmla="*/ 171 h 199"/>
              <a:gd name="T8" fmla="*/ 0 w 639"/>
              <a:gd name="T9" fmla="*/ 27 h 199"/>
              <a:gd name="T10" fmla="*/ 27 w 639"/>
              <a:gd name="T11" fmla="*/ 0 h 199"/>
              <a:gd name="T12" fmla="*/ 611 w 639"/>
              <a:gd name="T13" fmla="*/ 0 h 199"/>
              <a:gd name="T14" fmla="*/ 638 w 639"/>
              <a:gd name="T15" fmla="*/ 27 h 199"/>
              <a:gd name="T16" fmla="*/ 638 w 639"/>
              <a:gd name="T17" fmla="*/ 171 h 199"/>
              <a:gd name="T18" fmla="*/ 611 w 639"/>
              <a:gd name="T19" fmla="*/ 198 h 199"/>
              <a:gd name="T20" fmla="*/ 54 w 639"/>
              <a:gd name="T21" fmla="*/ 144 h 199"/>
              <a:gd name="T22" fmla="*/ 54 w 639"/>
              <a:gd name="T23" fmla="*/ 144 h 199"/>
              <a:gd name="T24" fmla="*/ 584 w 639"/>
              <a:gd name="T25" fmla="*/ 144 h 199"/>
              <a:gd name="T26" fmla="*/ 584 w 639"/>
              <a:gd name="T27" fmla="*/ 54 h 199"/>
              <a:gd name="T28" fmla="*/ 54 w 639"/>
              <a:gd name="T29" fmla="*/ 54 h 199"/>
              <a:gd name="T30" fmla="*/ 54 w 639"/>
              <a:gd name="T31" fmla="*/ 14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9" h="199">
                <a:moveTo>
                  <a:pt x="611" y="198"/>
                </a:moveTo>
                <a:lnTo>
                  <a:pt x="611" y="198"/>
                </a:lnTo>
                <a:cubicBezTo>
                  <a:pt x="27" y="198"/>
                  <a:pt x="27" y="198"/>
                  <a:pt x="27" y="198"/>
                </a:cubicBezTo>
                <a:cubicBezTo>
                  <a:pt x="9" y="198"/>
                  <a:pt x="0" y="189"/>
                  <a:pt x="0" y="17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29" y="0"/>
                  <a:pt x="638" y="9"/>
                  <a:pt x="638" y="27"/>
                </a:cubicBezTo>
                <a:cubicBezTo>
                  <a:pt x="638" y="171"/>
                  <a:pt x="638" y="171"/>
                  <a:pt x="638" y="171"/>
                </a:cubicBezTo>
                <a:cubicBezTo>
                  <a:pt x="638" y="189"/>
                  <a:pt x="629" y="198"/>
                  <a:pt x="611" y="198"/>
                </a:cubicBezTo>
                <a:close/>
                <a:moveTo>
                  <a:pt x="54" y="144"/>
                </a:moveTo>
                <a:lnTo>
                  <a:pt x="54" y="144"/>
                </a:lnTo>
                <a:cubicBezTo>
                  <a:pt x="584" y="144"/>
                  <a:pt x="584" y="144"/>
                  <a:pt x="584" y="144"/>
                </a:cubicBezTo>
                <a:cubicBezTo>
                  <a:pt x="584" y="54"/>
                  <a:pt x="584" y="54"/>
                  <a:pt x="584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19">
            <a:extLst>
              <a:ext uri="{FF2B5EF4-FFF2-40B4-BE49-F238E27FC236}">
                <a16:creationId xmlns:a16="http://schemas.microsoft.com/office/drawing/2014/main" id="{B27D3264-538E-C241-A8AF-638B919F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5858" y="10823400"/>
            <a:ext cx="631570" cy="216954"/>
          </a:xfrm>
          <a:custGeom>
            <a:avLst/>
            <a:gdLst>
              <a:gd name="T0" fmla="*/ 548 w 576"/>
              <a:gd name="T1" fmla="*/ 198 h 199"/>
              <a:gd name="T2" fmla="*/ 548 w 576"/>
              <a:gd name="T3" fmla="*/ 198 h 199"/>
              <a:gd name="T4" fmla="*/ 27 w 576"/>
              <a:gd name="T5" fmla="*/ 198 h 199"/>
              <a:gd name="T6" fmla="*/ 0 w 576"/>
              <a:gd name="T7" fmla="*/ 171 h 199"/>
              <a:gd name="T8" fmla="*/ 0 w 576"/>
              <a:gd name="T9" fmla="*/ 27 h 199"/>
              <a:gd name="T10" fmla="*/ 27 w 576"/>
              <a:gd name="T11" fmla="*/ 0 h 199"/>
              <a:gd name="T12" fmla="*/ 548 w 576"/>
              <a:gd name="T13" fmla="*/ 0 h 199"/>
              <a:gd name="T14" fmla="*/ 575 w 576"/>
              <a:gd name="T15" fmla="*/ 27 h 199"/>
              <a:gd name="T16" fmla="*/ 575 w 576"/>
              <a:gd name="T17" fmla="*/ 171 h 199"/>
              <a:gd name="T18" fmla="*/ 548 w 576"/>
              <a:gd name="T19" fmla="*/ 198 h 199"/>
              <a:gd name="T20" fmla="*/ 54 w 576"/>
              <a:gd name="T21" fmla="*/ 144 h 199"/>
              <a:gd name="T22" fmla="*/ 54 w 576"/>
              <a:gd name="T23" fmla="*/ 144 h 199"/>
              <a:gd name="T24" fmla="*/ 512 w 576"/>
              <a:gd name="T25" fmla="*/ 144 h 199"/>
              <a:gd name="T26" fmla="*/ 512 w 576"/>
              <a:gd name="T27" fmla="*/ 54 h 199"/>
              <a:gd name="T28" fmla="*/ 54 w 576"/>
              <a:gd name="T29" fmla="*/ 54 h 199"/>
              <a:gd name="T30" fmla="*/ 54 w 576"/>
              <a:gd name="T31" fmla="*/ 14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6" h="199">
                <a:moveTo>
                  <a:pt x="548" y="198"/>
                </a:moveTo>
                <a:lnTo>
                  <a:pt x="548" y="198"/>
                </a:lnTo>
                <a:cubicBezTo>
                  <a:pt x="27" y="198"/>
                  <a:pt x="27" y="198"/>
                  <a:pt x="27" y="198"/>
                </a:cubicBezTo>
                <a:cubicBezTo>
                  <a:pt x="9" y="198"/>
                  <a:pt x="0" y="189"/>
                  <a:pt x="0" y="17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548" y="0"/>
                  <a:pt x="548" y="0"/>
                  <a:pt x="548" y="0"/>
                </a:cubicBezTo>
                <a:cubicBezTo>
                  <a:pt x="557" y="0"/>
                  <a:pt x="575" y="9"/>
                  <a:pt x="575" y="27"/>
                </a:cubicBezTo>
                <a:cubicBezTo>
                  <a:pt x="575" y="171"/>
                  <a:pt x="575" y="171"/>
                  <a:pt x="575" y="171"/>
                </a:cubicBezTo>
                <a:cubicBezTo>
                  <a:pt x="575" y="189"/>
                  <a:pt x="557" y="198"/>
                  <a:pt x="548" y="198"/>
                </a:cubicBezTo>
                <a:close/>
                <a:moveTo>
                  <a:pt x="54" y="144"/>
                </a:moveTo>
                <a:lnTo>
                  <a:pt x="54" y="144"/>
                </a:lnTo>
                <a:cubicBezTo>
                  <a:pt x="512" y="144"/>
                  <a:pt x="512" y="144"/>
                  <a:pt x="512" y="144"/>
                </a:cubicBezTo>
                <a:cubicBezTo>
                  <a:pt x="512" y="54"/>
                  <a:pt x="512" y="54"/>
                  <a:pt x="512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0">
            <a:extLst>
              <a:ext uri="{FF2B5EF4-FFF2-40B4-BE49-F238E27FC236}">
                <a16:creationId xmlns:a16="http://schemas.microsoft.com/office/drawing/2014/main" id="{B032F4B2-87D6-1542-9662-9F8F3351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2369" y="5404421"/>
            <a:ext cx="404977" cy="944946"/>
          </a:xfrm>
          <a:custGeom>
            <a:avLst/>
            <a:gdLst>
              <a:gd name="T0" fmla="*/ 252 w 370"/>
              <a:gd name="T1" fmla="*/ 863 h 864"/>
              <a:gd name="T2" fmla="*/ 252 w 370"/>
              <a:gd name="T3" fmla="*/ 863 h 864"/>
              <a:gd name="T4" fmla="*/ 243 w 370"/>
              <a:gd name="T5" fmla="*/ 863 h 864"/>
              <a:gd name="T6" fmla="*/ 243 w 370"/>
              <a:gd name="T7" fmla="*/ 863 h 864"/>
              <a:gd name="T8" fmla="*/ 243 w 370"/>
              <a:gd name="T9" fmla="*/ 855 h 864"/>
              <a:gd name="T10" fmla="*/ 63 w 370"/>
              <a:gd name="T11" fmla="*/ 684 h 864"/>
              <a:gd name="T12" fmla="*/ 0 w 370"/>
              <a:gd name="T13" fmla="*/ 432 h 864"/>
              <a:gd name="T14" fmla="*/ 99 w 370"/>
              <a:gd name="T15" fmla="*/ 126 h 864"/>
              <a:gd name="T16" fmla="*/ 243 w 370"/>
              <a:gd name="T17" fmla="*/ 9 h 864"/>
              <a:gd name="T18" fmla="*/ 270 w 370"/>
              <a:gd name="T19" fmla="*/ 9 h 864"/>
              <a:gd name="T20" fmla="*/ 369 w 370"/>
              <a:gd name="T21" fmla="*/ 180 h 864"/>
              <a:gd name="T22" fmla="*/ 360 w 370"/>
              <a:gd name="T23" fmla="*/ 198 h 864"/>
              <a:gd name="T24" fmla="*/ 261 w 370"/>
              <a:gd name="T25" fmla="*/ 297 h 864"/>
              <a:gd name="T26" fmla="*/ 225 w 370"/>
              <a:gd name="T27" fmla="*/ 432 h 864"/>
              <a:gd name="T28" fmla="*/ 360 w 370"/>
              <a:gd name="T29" fmla="*/ 666 h 864"/>
              <a:gd name="T30" fmla="*/ 369 w 370"/>
              <a:gd name="T31" fmla="*/ 693 h 864"/>
              <a:gd name="T32" fmla="*/ 270 w 370"/>
              <a:gd name="T33" fmla="*/ 855 h 864"/>
              <a:gd name="T34" fmla="*/ 252 w 370"/>
              <a:gd name="T35" fmla="*/ 863 h 864"/>
              <a:gd name="T36" fmla="*/ 243 w 370"/>
              <a:gd name="T37" fmla="*/ 45 h 864"/>
              <a:gd name="T38" fmla="*/ 243 w 370"/>
              <a:gd name="T39" fmla="*/ 45 h 864"/>
              <a:gd name="T40" fmla="*/ 126 w 370"/>
              <a:gd name="T41" fmla="*/ 153 h 864"/>
              <a:gd name="T42" fmla="*/ 36 w 370"/>
              <a:gd name="T43" fmla="*/ 432 h 864"/>
              <a:gd name="T44" fmla="*/ 99 w 370"/>
              <a:gd name="T45" fmla="*/ 666 h 864"/>
              <a:gd name="T46" fmla="*/ 252 w 370"/>
              <a:gd name="T47" fmla="*/ 819 h 864"/>
              <a:gd name="T48" fmla="*/ 324 w 370"/>
              <a:gd name="T49" fmla="*/ 684 h 864"/>
              <a:gd name="T50" fmla="*/ 189 w 370"/>
              <a:gd name="T51" fmla="*/ 432 h 864"/>
              <a:gd name="T52" fmla="*/ 234 w 370"/>
              <a:gd name="T53" fmla="*/ 279 h 864"/>
              <a:gd name="T54" fmla="*/ 324 w 370"/>
              <a:gd name="T55" fmla="*/ 180 h 864"/>
              <a:gd name="T56" fmla="*/ 243 w 370"/>
              <a:gd name="T57" fmla="*/ 45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70" h="864">
                <a:moveTo>
                  <a:pt x="252" y="863"/>
                </a:moveTo>
                <a:lnTo>
                  <a:pt x="252" y="863"/>
                </a:lnTo>
                <a:cubicBezTo>
                  <a:pt x="252" y="863"/>
                  <a:pt x="252" y="863"/>
                  <a:pt x="243" y="863"/>
                </a:cubicBezTo>
                <a:lnTo>
                  <a:pt x="243" y="863"/>
                </a:lnTo>
                <a:cubicBezTo>
                  <a:pt x="243" y="855"/>
                  <a:pt x="243" y="855"/>
                  <a:pt x="243" y="855"/>
                </a:cubicBezTo>
                <a:cubicBezTo>
                  <a:pt x="171" y="819"/>
                  <a:pt x="108" y="756"/>
                  <a:pt x="63" y="684"/>
                </a:cubicBezTo>
                <a:cubicBezTo>
                  <a:pt x="18" y="603"/>
                  <a:pt x="0" y="522"/>
                  <a:pt x="0" y="432"/>
                </a:cubicBezTo>
                <a:cubicBezTo>
                  <a:pt x="0" y="315"/>
                  <a:pt x="36" y="216"/>
                  <a:pt x="99" y="126"/>
                </a:cubicBezTo>
                <a:cubicBezTo>
                  <a:pt x="162" y="45"/>
                  <a:pt x="234" y="9"/>
                  <a:pt x="243" y="9"/>
                </a:cubicBezTo>
                <a:cubicBezTo>
                  <a:pt x="252" y="0"/>
                  <a:pt x="261" y="0"/>
                  <a:pt x="270" y="9"/>
                </a:cubicBezTo>
                <a:cubicBezTo>
                  <a:pt x="369" y="180"/>
                  <a:pt x="369" y="180"/>
                  <a:pt x="369" y="180"/>
                </a:cubicBezTo>
                <a:cubicBezTo>
                  <a:pt x="369" y="189"/>
                  <a:pt x="369" y="198"/>
                  <a:pt x="360" y="198"/>
                </a:cubicBezTo>
                <a:cubicBezTo>
                  <a:pt x="315" y="225"/>
                  <a:pt x="288" y="261"/>
                  <a:pt x="261" y="297"/>
                </a:cubicBezTo>
                <a:cubicBezTo>
                  <a:pt x="234" y="342"/>
                  <a:pt x="225" y="387"/>
                  <a:pt x="225" y="432"/>
                </a:cubicBezTo>
                <a:cubicBezTo>
                  <a:pt x="225" y="531"/>
                  <a:pt x="279" y="612"/>
                  <a:pt x="360" y="666"/>
                </a:cubicBezTo>
                <a:cubicBezTo>
                  <a:pt x="369" y="666"/>
                  <a:pt x="369" y="684"/>
                  <a:pt x="369" y="693"/>
                </a:cubicBezTo>
                <a:cubicBezTo>
                  <a:pt x="270" y="855"/>
                  <a:pt x="270" y="855"/>
                  <a:pt x="270" y="855"/>
                </a:cubicBezTo>
                <a:cubicBezTo>
                  <a:pt x="270" y="863"/>
                  <a:pt x="261" y="863"/>
                  <a:pt x="252" y="863"/>
                </a:cubicBezTo>
                <a:close/>
                <a:moveTo>
                  <a:pt x="243" y="45"/>
                </a:moveTo>
                <a:lnTo>
                  <a:pt x="243" y="45"/>
                </a:lnTo>
                <a:cubicBezTo>
                  <a:pt x="225" y="63"/>
                  <a:pt x="171" y="99"/>
                  <a:pt x="126" y="153"/>
                </a:cubicBezTo>
                <a:cubicBezTo>
                  <a:pt x="63" y="234"/>
                  <a:pt x="36" y="324"/>
                  <a:pt x="36" y="432"/>
                </a:cubicBezTo>
                <a:cubicBezTo>
                  <a:pt x="36" y="513"/>
                  <a:pt x="54" y="594"/>
                  <a:pt x="99" y="666"/>
                </a:cubicBezTo>
                <a:cubicBezTo>
                  <a:pt x="135" y="729"/>
                  <a:pt x="189" y="783"/>
                  <a:pt x="252" y="819"/>
                </a:cubicBezTo>
                <a:cubicBezTo>
                  <a:pt x="324" y="684"/>
                  <a:pt x="324" y="684"/>
                  <a:pt x="324" y="684"/>
                </a:cubicBezTo>
                <a:cubicBezTo>
                  <a:pt x="243" y="630"/>
                  <a:pt x="189" y="531"/>
                  <a:pt x="189" y="432"/>
                </a:cubicBezTo>
                <a:cubicBezTo>
                  <a:pt x="189" y="378"/>
                  <a:pt x="198" y="324"/>
                  <a:pt x="234" y="279"/>
                </a:cubicBezTo>
                <a:cubicBezTo>
                  <a:pt x="252" y="243"/>
                  <a:pt x="288" y="207"/>
                  <a:pt x="324" y="180"/>
                </a:cubicBezTo>
                <a:lnTo>
                  <a:pt x="243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21">
            <a:extLst>
              <a:ext uri="{FF2B5EF4-FFF2-40B4-BE49-F238E27FC236}">
                <a16:creationId xmlns:a16="http://schemas.microsoft.com/office/drawing/2014/main" id="{C3195A84-9956-964D-B2FB-411DC8741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5745" y="5307998"/>
            <a:ext cx="829239" cy="554434"/>
          </a:xfrm>
          <a:custGeom>
            <a:avLst/>
            <a:gdLst>
              <a:gd name="T0" fmla="*/ 540 w 757"/>
              <a:gd name="T1" fmla="*/ 504 h 505"/>
              <a:gd name="T2" fmla="*/ 540 w 757"/>
              <a:gd name="T3" fmla="*/ 504 h 505"/>
              <a:gd name="T4" fmla="*/ 531 w 757"/>
              <a:gd name="T5" fmla="*/ 504 h 505"/>
              <a:gd name="T6" fmla="*/ 522 w 757"/>
              <a:gd name="T7" fmla="*/ 486 h 505"/>
              <a:gd name="T8" fmla="*/ 450 w 757"/>
              <a:gd name="T9" fmla="*/ 306 h 505"/>
              <a:gd name="T10" fmla="*/ 261 w 757"/>
              <a:gd name="T11" fmla="*/ 225 h 505"/>
              <a:gd name="T12" fmla="*/ 126 w 757"/>
              <a:gd name="T13" fmla="*/ 261 h 505"/>
              <a:gd name="T14" fmla="*/ 108 w 757"/>
              <a:gd name="T15" fmla="*/ 261 h 505"/>
              <a:gd name="T16" fmla="*/ 99 w 757"/>
              <a:gd name="T17" fmla="*/ 252 h 505"/>
              <a:gd name="T18" fmla="*/ 9 w 757"/>
              <a:gd name="T19" fmla="*/ 90 h 505"/>
              <a:gd name="T20" fmla="*/ 0 w 757"/>
              <a:gd name="T21" fmla="*/ 72 h 505"/>
              <a:gd name="T22" fmla="*/ 9 w 757"/>
              <a:gd name="T23" fmla="*/ 63 h 505"/>
              <a:gd name="T24" fmla="*/ 243 w 757"/>
              <a:gd name="T25" fmla="*/ 0 h 505"/>
              <a:gd name="T26" fmla="*/ 243 w 757"/>
              <a:gd name="T27" fmla="*/ 0 h 505"/>
              <a:gd name="T28" fmla="*/ 252 w 757"/>
              <a:gd name="T29" fmla="*/ 0 h 505"/>
              <a:gd name="T30" fmla="*/ 252 w 757"/>
              <a:gd name="T31" fmla="*/ 0 h 505"/>
              <a:gd name="T32" fmla="*/ 261 w 757"/>
              <a:gd name="T33" fmla="*/ 0 h 505"/>
              <a:gd name="T34" fmla="*/ 603 w 757"/>
              <a:gd name="T35" fmla="*/ 144 h 505"/>
              <a:gd name="T36" fmla="*/ 711 w 757"/>
              <a:gd name="T37" fmla="*/ 297 h 505"/>
              <a:gd name="T38" fmla="*/ 756 w 757"/>
              <a:gd name="T39" fmla="*/ 486 h 505"/>
              <a:gd name="T40" fmla="*/ 747 w 757"/>
              <a:gd name="T41" fmla="*/ 504 h 505"/>
              <a:gd name="T42" fmla="*/ 738 w 757"/>
              <a:gd name="T43" fmla="*/ 504 h 505"/>
              <a:gd name="T44" fmla="*/ 540 w 757"/>
              <a:gd name="T45" fmla="*/ 504 h 505"/>
              <a:gd name="T46" fmla="*/ 261 w 757"/>
              <a:gd name="T47" fmla="*/ 189 h 505"/>
              <a:gd name="T48" fmla="*/ 261 w 757"/>
              <a:gd name="T49" fmla="*/ 189 h 505"/>
              <a:gd name="T50" fmla="*/ 477 w 757"/>
              <a:gd name="T51" fmla="*/ 279 h 505"/>
              <a:gd name="T52" fmla="*/ 558 w 757"/>
              <a:gd name="T53" fmla="*/ 468 h 505"/>
              <a:gd name="T54" fmla="*/ 711 w 757"/>
              <a:gd name="T55" fmla="*/ 468 h 505"/>
              <a:gd name="T56" fmla="*/ 585 w 757"/>
              <a:gd name="T57" fmla="*/ 171 h 505"/>
              <a:gd name="T58" fmla="*/ 261 w 757"/>
              <a:gd name="T59" fmla="*/ 36 h 505"/>
              <a:gd name="T60" fmla="*/ 252 w 757"/>
              <a:gd name="T61" fmla="*/ 36 h 505"/>
              <a:gd name="T62" fmla="*/ 252 w 757"/>
              <a:gd name="T63" fmla="*/ 36 h 505"/>
              <a:gd name="T64" fmla="*/ 243 w 757"/>
              <a:gd name="T65" fmla="*/ 36 h 505"/>
              <a:gd name="T66" fmla="*/ 243 w 757"/>
              <a:gd name="T67" fmla="*/ 36 h 505"/>
              <a:gd name="T68" fmla="*/ 45 w 757"/>
              <a:gd name="T69" fmla="*/ 90 h 505"/>
              <a:gd name="T70" fmla="*/ 126 w 757"/>
              <a:gd name="T71" fmla="*/ 216 h 505"/>
              <a:gd name="T72" fmla="*/ 261 w 757"/>
              <a:gd name="T73" fmla="*/ 189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57" h="505">
                <a:moveTo>
                  <a:pt x="540" y="504"/>
                </a:moveTo>
                <a:lnTo>
                  <a:pt x="540" y="504"/>
                </a:lnTo>
                <a:lnTo>
                  <a:pt x="531" y="504"/>
                </a:lnTo>
                <a:cubicBezTo>
                  <a:pt x="531" y="495"/>
                  <a:pt x="522" y="495"/>
                  <a:pt x="522" y="486"/>
                </a:cubicBezTo>
                <a:cubicBezTo>
                  <a:pt x="522" y="414"/>
                  <a:pt x="495" y="351"/>
                  <a:pt x="450" y="306"/>
                </a:cubicBezTo>
                <a:cubicBezTo>
                  <a:pt x="396" y="252"/>
                  <a:pt x="333" y="225"/>
                  <a:pt x="261" y="225"/>
                </a:cubicBezTo>
                <a:cubicBezTo>
                  <a:pt x="216" y="225"/>
                  <a:pt x="162" y="234"/>
                  <a:pt x="126" y="261"/>
                </a:cubicBezTo>
                <a:cubicBezTo>
                  <a:pt x="126" y="261"/>
                  <a:pt x="117" y="261"/>
                  <a:pt x="108" y="261"/>
                </a:cubicBezTo>
                <a:cubicBezTo>
                  <a:pt x="108" y="261"/>
                  <a:pt x="99" y="261"/>
                  <a:pt x="99" y="252"/>
                </a:cubicBezTo>
                <a:cubicBezTo>
                  <a:pt x="9" y="90"/>
                  <a:pt x="9" y="90"/>
                  <a:pt x="9" y="90"/>
                </a:cubicBezTo>
                <a:cubicBezTo>
                  <a:pt x="0" y="81"/>
                  <a:pt x="0" y="81"/>
                  <a:pt x="0" y="72"/>
                </a:cubicBezTo>
                <a:cubicBezTo>
                  <a:pt x="9" y="72"/>
                  <a:pt x="9" y="63"/>
                  <a:pt x="9" y="63"/>
                </a:cubicBezTo>
                <a:cubicBezTo>
                  <a:pt x="81" y="18"/>
                  <a:pt x="162" y="0"/>
                  <a:pt x="243" y="0"/>
                </a:cubicBezTo>
                <a:lnTo>
                  <a:pt x="243" y="0"/>
                </a:lnTo>
                <a:lnTo>
                  <a:pt x="252" y="0"/>
                </a:lnTo>
                <a:lnTo>
                  <a:pt x="252" y="0"/>
                </a:lnTo>
                <a:lnTo>
                  <a:pt x="261" y="0"/>
                </a:lnTo>
                <a:cubicBezTo>
                  <a:pt x="387" y="0"/>
                  <a:pt x="513" y="45"/>
                  <a:pt x="603" y="144"/>
                </a:cubicBezTo>
                <a:cubicBezTo>
                  <a:pt x="648" y="189"/>
                  <a:pt x="684" y="243"/>
                  <a:pt x="711" y="297"/>
                </a:cubicBezTo>
                <a:cubicBezTo>
                  <a:pt x="738" y="360"/>
                  <a:pt x="756" y="423"/>
                  <a:pt x="756" y="486"/>
                </a:cubicBezTo>
                <a:cubicBezTo>
                  <a:pt x="756" y="495"/>
                  <a:pt x="747" y="495"/>
                  <a:pt x="747" y="504"/>
                </a:cubicBezTo>
                <a:lnTo>
                  <a:pt x="738" y="504"/>
                </a:lnTo>
                <a:cubicBezTo>
                  <a:pt x="540" y="504"/>
                  <a:pt x="540" y="504"/>
                  <a:pt x="540" y="504"/>
                </a:cubicBezTo>
                <a:close/>
                <a:moveTo>
                  <a:pt x="261" y="189"/>
                </a:moveTo>
                <a:lnTo>
                  <a:pt x="261" y="189"/>
                </a:lnTo>
                <a:cubicBezTo>
                  <a:pt x="342" y="189"/>
                  <a:pt x="414" y="216"/>
                  <a:pt x="477" y="279"/>
                </a:cubicBezTo>
                <a:cubicBezTo>
                  <a:pt x="522" y="324"/>
                  <a:pt x="558" y="396"/>
                  <a:pt x="558" y="468"/>
                </a:cubicBezTo>
                <a:cubicBezTo>
                  <a:pt x="711" y="468"/>
                  <a:pt x="711" y="468"/>
                  <a:pt x="711" y="468"/>
                </a:cubicBezTo>
                <a:cubicBezTo>
                  <a:pt x="711" y="360"/>
                  <a:pt x="666" y="252"/>
                  <a:pt x="585" y="171"/>
                </a:cubicBezTo>
                <a:cubicBezTo>
                  <a:pt x="495" y="81"/>
                  <a:pt x="378" y="36"/>
                  <a:pt x="261" y="36"/>
                </a:cubicBezTo>
                <a:lnTo>
                  <a:pt x="252" y="36"/>
                </a:lnTo>
                <a:lnTo>
                  <a:pt x="252" y="36"/>
                </a:lnTo>
                <a:lnTo>
                  <a:pt x="243" y="36"/>
                </a:lnTo>
                <a:lnTo>
                  <a:pt x="243" y="36"/>
                </a:lnTo>
                <a:cubicBezTo>
                  <a:pt x="171" y="36"/>
                  <a:pt x="108" y="54"/>
                  <a:pt x="45" y="90"/>
                </a:cubicBezTo>
                <a:cubicBezTo>
                  <a:pt x="126" y="216"/>
                  <a:pt x="126" y="216"/>
                  <a:pt x="126" y="216"/>
                </a:cubicBezTo>
                <a:cubicBezTo>
                  <a:pt x="162" y="198"/>
                  <a:pt x="216" y="189"/>
                  <a:pt x="261" y="18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22">
            <a:extLst>
              <a:ext uri="{FF2B5EF4-FFF2-40B4-BE49-F238E27FC236}">
                <a16:creationId xmlns:a16="http://schemas.microsoft.com/office/drawing/2014/main" id="{26ECC863-44D2-9041-B78D-326E6721E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5745" y="5896179"/>
            <a:ext cx="829239" cy="554434"/>
          </a:xfrm>
          <a:custGeom>
            <a:avLst/>
            <a:gdLst>
              <a:gd name="T0" fmla="*/ 261 w 757"/>
              <a:gd name="T1" fmla="*/ 504 h 505"/>
              <a:gd name="T2" fmla="*/ 261 w 757"/>
              <a:gd name="T3" fmla="*/ 504 h 505"/>
              <a:gd name="T4" fmla="*/ 198 w 757"/>
              <a:gd name="T5" fmla="*/ 504 h 505"/>
              <a:gd name="T6" fmla="*/ 18 w 757"/>
              <a:gd name="T7" fmla="*/ 441 h 505"/>
              <a:gd name="T8" fmla="*/ 9 w 757"/>
              <a:gd name="T9" fmla="*/ 432 h 505"/>
              <a:gd name="T10" fmla="*/ 9 w 757"/>
              <a:gd name="T11" fmla="*/ 413 h 505"/>
              <a:gd name="T12" fmla="*/ 99 w 757"/>
              <a:gd name="T13" fmla="*/ 252 h 505"/>
              <a:gd name="T14" fmla="*/ 117 w 757"/>
              <a:gd name="T15" fmla="*/ 243 h 505"/>
              <a:gd name="T16" fmla="*/ 126 w 757"/>
              <a:gd name="T17" fmla="*/ 243 h 505"/>
              <a:gd name="T18" fmla="*/ 261 w 757"/>
              <a:gd name="T19" fmla="*/ 279 h 505"/>
              <a:gd name="T20" fmla="*/ 522 w 757"/>
              <a:gd name="T21" fmla="*/ 18 h 505"/>
              <a:gd name="T22" fmla="*/ 540 w 757"/>
              <a:gd name="T23" fmla="*/ 0 h 505"/>
              <a:gd name="T24" fmla="*/ 738 w 757"/>
              <a:gd name="T25" fmla="*/ 0 h 505"/>
              <a:gd name="T26" fmla="*/ 756 w 757"/>
              <a:gd name="T27" fmla="*/ 18 h 505"/>
              <a:gd name="T28" fmla="*/ 756 w 757"/>
              <a:gd name="T29" fmla="*/ 27 h 505"/>
              <a:gd name="T30" fmla="*/ 756 w 757"/>
              <a:gd name="T31" fmla="*/ 27 h 505"/>
              <a:gd name="T32" fmla="*/ 756 w 757"/>
              <a:gd name="T33" fmla="*/ 36 h 505"/>
              <a:gd name="T34" fmla="*/ 756 w 757"/>
              <a:gd name="T35" fmla="*/ 36 h 505"/>
              <a:gd name="T36" fmla="*/ 756 w 757"/>
              <a:gd name="T37" fmla="*/ 36 h 505"/>
              <a:gd name="T38" fmla="*/ 684 w 757"/>
              <a:gd name="T39" fmla="*/ 261 h 505"/>
              <a:gd name="T40" fmla="*/ 558 w 757"/>
              <a:gd name="T41" fmla="*/ 405 h 505"/>
              <a:gd name="T42" fmla="*/ 387 w 757"/>
              <a:gd name="T43" fmla="*/ 485 h 505"/>
              <a:gd name="T44" fmla="*/ 261 w 757"/>
              <a:gd name="T45" fmla="*/ 504 h 505"/>
              <a:gd name="T46" fmla="*/ 45 w 757"/>
              <a:gd name="T47" fmla="*/ 423 h 505"/>
              <a:gd name="T48" fmla="*/ 45 w 757"/>
              <a:gd name="T49" fmla="*/ 423 h 505"/>
              <a:gd name="T50" fmla="*/ 378 w 757"/>
              <a:gd name="T51" fmla="*/ 449 h 505"/>
              <a:gd name="T52" fmla="*/ 657 w 757"/>
              <a:gd name="T53" fmla="*/ 243 h 505"/>
              <a:gd name="T54" fmla="*/ 711 w 757"/>
              <a:gd name="T55" fmla="*/ 36 h 505"/>
              <a:gd name="T56" fmla="*/ 711 w 757"/>
              <a:gd name="T57" fmla="*/ 36 h 505"/>
              <a:gd name="T58" fmla="*/ 711 w 757"/>
              <a:gd name="T59" fmla="*/ 36 h 505"/>
              <a:gd name="T60" fmla="*/ 720 w 757"/>
              <a:gd name="T61" fmla="*/ 36 h 505"/>
              <a:gd name="T62" fmla="*/ 558 w 757"/>
              <a:gd name="T63" fmla="*/ 36 h 505"/>
              <a:gd name="T64" fmla="*/ 261 w 757"/>
              <a:gd name="T65" fmla="*/ 315 h 505"/>
              <a:gd name="T66" fmla="*/ 126 w 757"/>
              <a:gd name="T67" fmla="*/ 288 h 505"/>
              <a:gd name="T68" fmla="*/ 45 w 757"/>
              <a:gd name="T69" fmla="*/ 423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505">
                <a:moveTo>
                  <a:pt x="261" y="504"/>
                </a:moveTo>
                <a:lnTo>
                  <a:pt x="261" y="504"/>
                </a:lnTo>
                <a:cubicBezTo>
                  <a:pt x="234" y="504"/>
                  <a:pt x="216" y="504"/>
                  <a:pt x="198" y="504"/>
                </a:cubicBezTo>
                <a:cubicBezTo>
                  <a:pt x="135" y="495"/>
                  <a:pt x="72" y="477"/>
                  <a:pt x="18" y="441"/>
                </a:cubicBezTo>
                <a:cubicBezTo>
                  <a:pt x="9" y="441"/>
                  <a:pt x="9" y="432"/>
                  <a:pt x="9" y="432"/>
                </a:cubicBezTo>
                <a:cubicBezTo>
                  <a:pt x="0" y="423"/>
                  <a:pt x="9" y="423"/>
                  <a:pt x="9" y="413"/>
                </a:cubicBezTo>
                <a:cubicBezTo>
                  <a:pt x="99" y="252"/>
                  <a:pt x="99" y="252"/>
                  <a:pt x="99" y="252"/>
                </a:cubicBezTo>
                <a:cubicBezTo>
                  <a:pt x="108" y="252"/>
                  <a:pt x="108" y="243"/>
                  <a:pt x="117" y="243"/>
                </a:cubicBezTo>
                <a:lnTo>
                  <a:pt x="126" y="243"/>
                </a:lnTo>
                <a:cubicBezTo>
                  <a:pt x="171" y="270"/>
                  <a:pt x="216" y="279"/>
                  <a:pt x="261" y="279"/>
                </a:cubicBezTo>
                <a:cubicBezTo>
                  <a:pt x="405" y="279"/>
                  <a:pt x="522" y="162"/>
                  <a:pt x="522" y="18"/>
                </a:cubicBezTo>
                <a:cubicBezTo>
                  <a:pt x="522" y="0"/>
                  <a:pt x="531" y="0"/>
                  <a:pt x="540" y="0"/>
                </a:cubicBezTo>
                <a:cubicBezTo>
                  <a:pt x="738" y="0"/>
                  <a:pt x="738" y="0"/>
                  <a:pt x="738" y="0"/>
                </a:cubicBezTo>
                <a:cubicBezTo>
                  <a:pt x="747" y="0"/>
                  <a:pt x="756" y="0"/>
                  <a:pt x="756" y="18"/>
                </a:cubicBezTo>
                <a:lnTo>
                  <a:pt x="756" y="27"/>
                </a:lnTo>
                <a:lnTo>
                  <a:pt x="756" y="27"/>
                </a:lnTo>
                <a:lnTo>
                  <a:pt x="756" y="36"/>
                </a:lnTo>
                <a:lnTo>
                  <a:pt x="756" y="36"/>
                </a:lnTo>
                <a:lnTo>
                  <a:pt x="756" y="36"/>
                </a:lnTo>
                <a:cubicBezTo>
                  <a:pt x="747" y="117"/>
                  <a:pt x="729" y="189"/>
                  <a:pt x="684" y="261"/>
                </a:cubicBezTo>
                <a:cubicBezTo>
                  <a:pt x="657" y="315"/>
                  <a:pt x="612" y="369"/>
                  <a:pt x="558" y="405"/>
                </a:cubicBezTo>
                <a:cubicBezTo>
                  <a:pt x="504" y="441"/>
                  <a:pt x="450" y="468"/>
                  <a:pt x="387" y="485"/>
                </a:cubicBezTo>
                <a:cubicBezTo>
                  <a:pt x="342" y="504"/>
                  <a:pt x="306" y="504"/>
                  <a:pt x="261" y="504"/>
                </a:cubicBezTo>
                <a:close/>
                <a:moveTo>
                  <a:pt x="45" y="423"/>
                </a:moveTo>
                <a:lnTo>
                  <a:pt x="45" y="423"/>
                </a:lnTo>
                <a:cubicBezTo>
                  <a:pt x="153" y="468"/>
                  <a:pt x="270" y="485"/>
                  <a:pt x="378" y="449"/>
                </a:cubicBezTo>
                <a:cubicBezTo>
                  <a:pt x="495" y="423"/>
                  <a:pt x="594" y="342"/>
                  <a:pt x="657" y="243"/>
                </a:cubicBezTo>
                <a:cubicBezTo>
                  <a:pt x="693" y="180"/>
                  <a:pt x="711" y="108"/>
                  <a:pt x="711" y="36"/>
                </a:cubicBezTo>
                <a:lnTo>
                  <a:pt x="711" y="36"/>
                </a:lnTo>
                <a:lnTo>
                  <a:pt x="711" y="36"/>
                </a:lnTo>
                <a:cubicBezTo>
                  <a:pt x="711" y="36"/>
                  <a:pt x="711" y="36"/>
                  <a:pt x="720" y="36"/>
                </a:cubicBezTo>
                <a:cubicBezTo>
                  <a:pt x="558" y="36"/>
                  <a:pt x="558" y="36"/>
                  <a:pt x="558" y="36"/>
                </a:cubicBezTo>
                <a:cubicBezTo>
                  <a:pt x="549" y="189"/>
                  <a:pt x="423" y="315"/>
                  <a:pt x="261" y="315"/>
                </a:cubicBezTo>
                <a:cubicBezTo>
                  <a:pt x="216" y="315"/>
                  <a:pt x="171" y="306"/>
                  <a:pt x="126" y="288"/>
                </a:cubicBezTo>
                <a:lnTo>
                  <a:pt x="45" y="4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23">
            <a:extLst>
              <a:ext uri="{FF2B5EF4-FFF2-40B4-BE49-F238E27FC236}">
                <a16:creationId xmlns:a16="http://schemas.microsoft.com/office/drawing/2014/main" id="{675D24D5-ACDA-8446-A0DC-A0034511A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434" y="9917023"/>
            <a:ext cx="376050" cy="303734"/>
          </a:xfrm>
          <a:custGeom>
            <a:avLst/>
            <a:gdLst>
              <a:gd name="T0" fmla="*/ 324 w 343"/>
              <a:gd name="T1" fmla="*/ 279 h 280"/>
              <a:gd name="T2" fmla="*/ 324 w 343"/>
              <a:gd name="T3" fmla="*/ 279 h 280"/>
              <a:gd name="T4" fmla="*/ 27 w 343"/>
              <a:gd name="T5" fmla="*/ 279 h 280"/>
              <a:gd name="T6" fmla="*/ 9 w 343"/>
              <a:gd name="T7" fmla="*/ 270 h 280"/>
              <a:gd name="T8" fmla="*/ 9 w 343"/>
              <a:gd name="T9" fmla="*/ 252 h 280"/>
              <a:gd name="T10" fmla="*/ 153 w 343"/>
              <a:gd name="T11" fmla="*/ 9 h 280"/>
              <a:gd name="T12" fmla="*/ 171 w 343"/>
              <a:gd name="T13" fmla="*/ 0 h 280"/>
              <a:gd name="T14" fmla="*/ 189 w 343"/>
              <a:gd name="T15" fmla="*/ 9 h 280"/>
              <a:gd name="T16" fmla="*/ 342 w 343"/>
              <a:gd name="T17" fmla="*/ 252 h 280"/>
              <a:gd name="T18" fmla="*/ 342 w 343"/>
              <a:gd name="T19" fmla="*/ 270 h 280"/>
              <a:gd name="T20" fmla="*/ 324 w 343"/>
              <a:gd name="T21" fmla="*/ 279 h 280"/>
              <a:gd name="T22" fmla="*/ 63 w 343"/>
              <a:gd name="T23" fmla="*/ 243 h 280"/>
              <a:gd name="T24" fmla="*/ 63 w 343"/>
              <a:gd name="T25" fmla="*/ 243 h 280"/>
              <a:gd name="T26" fmla="*/ 279 w 343"/>
              <a:gd name="T27" fmla="*/ 243 h 280"/>
              <a:gd name="T28" fmla="*/ 171 w 343"/>
              <a:gd name="T29" fmla="*/ 63 h 280"/>
              <a:gd name="T30" fmla="*/ 63 w 343"/>
              <a:gd name="T31" fmla="*/ 243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3" h="280">
                <a:moveTo>
                  <a:pt x="324" y="279"/>
                </a:moveTo>
                <a:lnTo>
                  <a:pt x="324" y="279"/>
                </a:lnTo>
                <a:cubicBezTo>
                  <a:pt x="27" y="279"/>
                  <a:pt x="27" y="279"/>
                  <a:pt x="27" y="279"/>
                </a:cubicBezTo>
                <a:cubicBezTo>
                  <a:pt x="18" y="279"/>
                  <a:pt x="9" y="279"/>
                  <a:pt x="9" y="270"/>
                </a:cubicBezTo>
                <a:cubicBezTo>
                  <a:pt x="0" y="270"/>
                  <a:pt x="0" y="261"/>
                  <a:pt x="9" y="252"/>
                </a:cubicBezTo>
                <a:cubicBezTo>
                  <a:pt x="153" y="9"/>
                  <a:pt x="153" y="9"/>
                  <a:pt x="153" y="9"/>
                </a:cubicBezTo>
                <a:cubicBezTo>
                  <a:pt x="162" y="9"/>
                  <a:pt x="162" y="0"/>
                  <a:pt x="171" y="0"/>
                </a:cubicBezTo>
                <a:cubicBezTo>
                  <a:pt x="180" y="0"/>
                  <a:pt x="189" y="9"/>
                  <a:pt x="189" y="9"/>
                </a:cubicBezTo>
                <a:cubicBezTo>
                  <a:pt x="342" y="252"/>
                  <a:pt x="342" y="252"/>
                  <a:pt x="342" y="252"/>
                </a:cubicBezTo>
                <a:cubicBezTo>
                  <a:pt x="342" y="261"/>
                  <a:pt x="342" y="270"/>
                  <a:pt x="342" y="270"/>
                </a:cubicBezTo>
                <a:cubicBezTo>
                  <a:pt x="333" y="279"/>
                  <a:pt x="333" y="279"/>
                  <a:pt x="324" y="279"/>
                </a:cubicBezTo>
                <a:close/>
                <a:moveTo>
                  <a:pt x="63" y="243"/>
                </a:moveTo>
                <a:lnTo>
                  <a:pt x="63" y="243"/>
                </a:lnTo>
                <a:cubicBezTo>
                  <a:pt x="279" y="243"/>
                  <a:pt x="279" y="243"/>
                  <a:pt x="279" y="243"/>
                </a:cubicBezTo>
                <a:cubicBezTo>
                  <a:pt x="171" y="63"/>
                  <a:pt x="171" y="63"/>
                  <a:pt x="171" y="63"/>
                </a:cubicBezTo>
                <a:lnTo>
                  <a:pt x="63" y="2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24">
            <a:extLst>
              <a:ext uri="{FF2B5EF4-FFF2-40B4-BE49-F238E27FC236}">
                <a16:creationId xmlns:a16="http://schemas.microsoft.com/office/drawing/2014/main" id="{A53F1A0C-A38A-C648-A382-0F9B74A5D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157" y="10268969"/>
            <a:ext cx="699069" cy="303731"/>
          </a:xfrm>
          <a:custGeom>
            <a:avLst/>
            <a:gdLst>
              <a:gd name="T0" fmla="*/ 612 w 640"/>
              <a:gd name="T1" fmla="*/ 279 h 280"/>
              <a:gd name="T2" fmla="*/ 612 w 640"/>
              <a:gd name="T3" fmla="*/ 279 h 280"/>
              <a:gd name="T4" fmla="*/ 18 w 640"/>
              <a:gd name="T5" fmla="*/ 279 h 280"/>
              <a:gd name="T6" fmla="*/ 0 w 640"/>
              <a:gd name="T7" fmla="*/ 270 h 280"/>
              <a:gd name="T8" fmla="*/ 0 w 640"/>
              <a:gd name="T9" fmla="*/ 243 h 280"/>
              <a:gd name="T10" fmla="*/ 153 w 640"/>
              <a:gd name="T11" fmla="*/ 9 h 280"/>
              <a:gd name="T12" fmla="*/ 171 w 640"/>
              <a:gd name="T13" fmla="*/ 0 h 280"/>
              <a:gd name="T14" fmla="*/ 468 w 640"/>
              <a:gd name="T15" fmla="*/ 0 h 280"/>
              <a:gd name="T16" fmla="*/ 486 w 640"/>
              <a:gd name="T17" fmla="*/ 9 h 280"/>
              <a:gd name="T18" fmla="*/ 630 w 640"/>
              <a:gd name="T19" fmla="*/ 243 h 280"/>
              <a:gd name="T20" fmla="*/ 630 w 640"/>
              <a:gd name="T21" fmla="*/ 270 h 280"/>
              <a:gd name="T22" fmla="*/ 612 w 640"/>
              <a:gd name="T23" fmla="*/ 279 h 280"/>
              <a:gd name="T24" fmla="*/ 63 w 640"/>
              <a:gd name="T25" fmla="*/ 234 h 280"/>
              <a:gd name="T26" fmla="*/ 63 w 640"/>
              <a:gd name="T27" fmla="*/ 234 h 280"/>
              <a:gd name="T28" fmla="*/ 576 w 640"/>
              <a:gd name="T29" fmla="*/ 234 h 280"/>
              <a:gd name="T30" fmla="*/ 450 w 640"/>
              <a:gd name="T31" fmla="*/ 36 h 280"/>
              <a:gd name="T32" fmla="*/ 180 w 640"/>
              <a:gd name="T33" fmla="*/ 36 h 280"/>
              <a:gd name="T34" fmla="*/ 63 w 640"/>
              <a:gd name="T35" fmla="*/ 234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0" h="280">
                <a:moveTo>
                  <a:pt x="612" y="279"/>
                </a:moveTo>
                <a:lnTo>
                  <a:pt x="612" y="279"/>
                </a:lnTo>
                <a:cubicBezTo>
                  <a:pt x="18" y="279"/>
                  <a:pt x="18" y="279"/>
                  <a:pt x="18" y="279"/>
                </a:cubicBezTo>
                <a:cubicBezTo>
                  <a:pt x="18" y="279"/>
                  <a:pt x="9" y="279"/>
                  <a:pt x="0" y="270"/>
                </a:cubicBezTo>
                <a:cubicBezTo>
                  <a:pt x="0" y="261"/>
                  <a:pt x="0" y="252"/>
                  <a:pt x="0" y="243"/>
                </a:cubicBezTo>
                <a:cubicBezTo>
                  <a:pt x="153" y="9"/>
                  <a:pt x="153" y="9"/>
                  <a:pt x="153" y="9"/>
                </a:cubicBezTo>
                <a:cubicBezTo>
                  <a:pt x="153" y="0"/>
                  <a:pt x="162" y="0"/>
                  <a:pt x="171" y="0"/>
                </a:cubicBezTo>
                <a:cubicBezTo>
                  <a:pt x="468" y="0"/>
                  <a:pt x="468" y="0"/>
                  <a:pt x="468" y="0"/>
                </a:cubicBezTo>
                <a:cubicBezTo>
                  <a:pt x="468" y="0"/>
                  <a:pt x="477" y="0"/>
                  <a:pt x="486" y="9"/>
                </a:cubicBezTo>
                <a:cubicBezTo>
                  <a:pt x="630" y="243"/>
                  <a:pt x="630" y="243"/>
                  <a:pt x="630" y="243"/>
                </a:cubicBezTo>
                <a:cubicBezTo>
                  <a:pt x="639" y="252"/>
                  <a:pt x="639" y="261"/>
                  <a:pt x="630" y="270"/>
                </a:cubicBezTo>
                <a:cubicBezTo>
                  <a:pt x="630" y="279"/>
                  <a:pt x="621" y="279"/>
                  <a:pt x="612" y="279"/>
                </a:cubicBezTo>
                <a:close/>
                <a:moveTo>
                  <a:pt x="63" y="234"/>
                </a:moveTo>
                <a:lnTo>
                  <a:pt x="63" y="234"/>
                </a:lnTo>
                <a:cubicBezTo>
                  <a:pt x="576" y="234"/>
                  <a:pt x="576" y="234"/>
                  <a:pt x="576" y="234"/>
                </a:cubicBezTo>
                <a:cubicBezTo>
                  <a:pt x="450" y="36"/>
                  <a:pt x="450" y="36"/>
                  <a:pt x="450" y="36"/>
                </a:cubicBezTo>
                <a:cubicBezTo>
                  <a:pt x="180" y="36"/>
                  <a:pt x="180" y="36"/>
                  <a:pt x="180" y="36"/>
                </a:cubicBezTo>
                <a:lnTo>
                  <a:pt x="63" y="2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25">
            <a:extLst>
              <a:ext uri="{FF2B5EF4-FFF2-40B4-BE49-F238E27FC236}">
                <a16:creationId xmlns:a16="http://schemas.microsoft.com/office/drawing/2014/main" id="{9CB628B8-16F2-7B49-AA32-DFF0B023B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060" y="10616092"/>
            <a:ext cx="1012443" cy="318196"/>
          </a:xfrm>
          <a:custGeom>
            <a:avLst/>
            <a:gdLst>
              <a:gd name="T0" fmla="*/ 899 w 927"/>
              <a:gd name="T1" fmla="*/ 288 h 289"/>
              <a:gd name="T2" fmla="*/ 899 w 927"/>
              <a:gd name="T3" fmla="*/ 288 h 289"/>
              <a:gd name="T4" fmla="*/ 899 w 927"/>
              <a:gd name="T5" fmla="*/ 288 h 289"/>
              <a:gd name="T6" fmla="*/ 27 w 927"/>
              <a:gd name="T7" fmla="*/ 279 h 289"/>
              <a:gd name="T8" fmla="*/ 0 w 927"/>
              <a:gd name="T9" fmla="*/ 270 h 289"/>
              <a:gd name="T10" fmla="*/ 0 w 927"/>
              <a:gd name="T11" fmla="*/ 252 h 289"/>
              <a:gd name="T12" fmla="*/ 152 w 927"/>
              <a:gd name="T13" fmla="*/ 9 h 289"/>
              <a:gd name="T14" fmla="*/ 170 w 927"/>
              <a:gd name="T15" fmla="*/ 0 h 289"/>
              <a:gd name="T16" fmla="*/ 755 w 927"/>
              <a:gd name="T17" fmla="*/ 0 h 289"/>
              <a:gd name="T18" fmla="*/ 773 w 927"/>
              <a:gd name="T19" fmla="*/ 9 h 289"/>
              <a:gd name="T20" fmla="*/ 917 w 927"/>
              <a:gd name="T21" fmla="*/ 252 h 289"/>
              <a:gd name="T22" fmla="*/ 917 w 927"/>
              <a:gd name="T23" fmla="*/ 279 h 289"/>
              <a:gd name="T24" fmla="*/ 899 w 927"/>
              <a:gd name="T25" fmla="*/ 288 h 289"/>
              <a:gd name="T26" fmla="*/ 63 w 927"/>
              <a:gd name="T27" fmla="*/ 243 h 289"/>
              <a:gd name="T28" fmla="*/ 63 w 927"/>
              <a:gd name="T29" fmla="*/ 243 h 289"/>
              <a:gd name="T30" fmla="*/ 863 w 927"/>
              <a:gd name="T31" fmla="*/ 243 h 289"/>
              <a:gd name="T32" fmla="*/ 737 w 927"/>
              <a:gd name="T33" fmla="*/ 45 h 289"/>
              <a:gd name="T34" fmla="*/ 179 w 927"/>
              <a:gd name="T35" fmla="*/ 45 h 289"/>
              <a:gd name="T36" fmla="*/ 63 w 927"/>
              <a:gd name="T37" fmla="*/ 243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7" h="289">
                <a:moveTo>
                  <a:pt x="899" y="288"/>
                </a:moveTo>
                <a:lnTo>
                  <a:pt x="899" y="288"/>
                </a:lnTo>
                <a:lnTo>
                  <a:pt x="899" y="288"/>
                </a:lnTo>
                <a:cubicBezTo>
                  <a:pt x="27" y="279"/>
                  <a:pt x="27" y="279"/>
                  <a:pt x="27" y="279"/>
                </a:cubicBezTo>
                <a:cubicBezTo>
                  <a:pt x="17" y="279"/>
                  <a:pt x="8" y="279"/>
                  <a:pt x="0" y="270"/>
                </a:cubicBezTo>
                <a:cubicBezTo>
                  <a:pt x="0" y="261"/>
                  <a:pt x="0" y="261"/>
                  <a:pt x="0" y="252"/>
                </a:cubicBezTo>
                <a:cubicBezTo>
                  <a:pt x="152" y="9"/>
                  <a:pt x="152" y="9"/>
                  <a:pt x="152" y="9"/>
                </a:cubicBezTo>
                <a:cubicBezTo>
                  <a:pt x="152" y="9"/>
                  <a:pt x="161" y="0"/>
                  <a:pt x="170" y="0"/>
                </a:cubicBezTo>
                <a:cubicBezTo>
                  <a:pt x="755" y="0"/>
                  <a:pt x="755" y="0"/>
                  <a:pt x="755" y="0"/>
                </a:cubicBezTo>
                <a:cubicBezTo>
                  <a:pt x="764" y="0"/>
                  <a:pt x="764" y="9"/>
                  <a:pt x="773" y="9"/>
                </a:cubicBezTo>
                <a:cubicBezTo>
                  <a:pt x="917" y="252"/>
                  <a:pt x="917" y="252"/>
                  <a:pt x="917" y="252"/>
                </a:cubicBezTo>
                <a:cubicBezTo>
                  <a:pt x="926" y="261"/>
                  <a:pt x="926" y="270"/>
                  <a:pt x="917" y="279"/>
                </a:cubicBezTo>
                <a:cubicBezTo>
                  <a:pt x="917" y="279"/>
                  <a:pt x="908" y="288"/>
                  <a:pt x="899" y="288"/>
                </a:cubicBezTo>
                <a:close/>
                <a:moveTo>
                  <a:pt x="63" y="243"/>
                </a:moveTo>
                <a:lnTo>
                  <a:pt x="63" y="243"/>
                </a:lnTo>
                <a:cubicBezTo>
                  <a:pt x="863" y="243"/>
                  <a:pt x="863" y="243"/>
                  <a:pt x="863" y="243"/>
                </a:cubicBezTo>
                <a:cubicBezTo>
                  <a:pt x="737" y="45"/>
                  <a:pt x="737" y="45"/>
                  <a:pt x="737" y="45"/>
                </a:cubicBezTo>
                <a:cubicBezTo>
                  <a:pt x="179" y="45"/>
                  <a:pt x="179" y="45"/>
                  <a:pt x="179" y="45"/>
                </a:cubicBezTo>
                <a:lnTo>
                  <a:pt x="63" y="2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26">
            <a:extLst>
              <a:ext uri="{FF2B5EF4-FFF2-40B4-BE49-F238E27FC236}">
                <a16:creationId xmlns:a16="http://schemas.microsoft.com/office/drawing/2014/main" id="{8D579015-3FB7-8245-91F0-1E5BDD00E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2824" y="5659944"/>
            <a:ext cx="1031727" cy="1022085"/>
          </a:xfrm>
          <a:custGeom>
            <a:avLst/>
            <a:gdLst>
              <a:gd name="T0" fmla="*/ 36 w 945"/>
              <a:gd name="T1" fmla="*/ 934 h 935"/>
              <a:gd name="T2" fmla="*/ 36 w 945"/>
              <a:gd name="T3" fmla="*/ 934 h 935"/>
              <a:gd name="T4" fmla="*/ 9 w 945"/>
              <a:gd name="T5" fmla="*/ 917 h 935"/>
              <a:gd name="T6" fmla="*/ 18 w 945"/>
              <a:gd name="T7" fmla="*/ 891 h 935"/>
              <a:gd name="T8" fmla="*/ 153 w 945"/>
              <a:gd name="T9" fmla="*/ 747 h 935"/>
              <a:gd name="T10" fmla="*/ 162 w 945"/>
              <a:gd name="T11" fmla="*/ 737 h 935"/>
              <a:gd name="T12" fmla="*/ 314 w 945"/>
              <a:gd name="T13" fmla="*/ 665 h 935"/>
              <a:gd name="T14" fmla="*/ 342 w 945"/>
              <a:gd name="T15" fmla="*/ 665 h 935"/>
              <a:gd name="T16" fmla="*/ 467 w 945"/>
              <a:gd name="T17" fmla="*/ 728 h 935"/>
              <a:gd name="T18" fmla="*/ 602 w 945"/>
              <a:gd name="T19" fmla="*/ 594 h 935"/>
              <a:gd name="T20" fmla="*/ 611 w 945"/>
              <a:gd name="T21" fmla="*/ 594 h 935"/>
              <a:gd name="T22" fmla="*/ 755 w 945"/>
              <a:gd name="T23" fmla="*/ 522 h 935"/>
              <a:gd name="T24" fmla="*/ 890 w 945"/>
              <a:gd name="T25" fmla="*/ 450 h 935"/>
              <a:gd name="T26" fmla="*/ 890 w 945"/>
              <a:gd name="T27" fmla="*/ 27 h 935"/>
              <a:gd name="T28" fmla="*/ 917 w 945"/>
              <a:gd name="T29" fmla="*/ 0 h 935"/>
              <a:gd name="T30" fmla="*/ 944 w 945"/>
              <a:gd name="T31" fmla="*/ 27 h 935"/>
              <a:gd name="T32" fmla="*/ 944 w 945"/>
              <a:gd name="T33" fmla="*/ 468 h 935"/>
              <a:gd name="T34" fmla="*/ 944 w 945"/>
              <a:gd name="T35" fmla="*/ 468 h 935"/>
              <a:gd name="T36" fmla="*/ 944 w 945"/>
              <a:gd name="T37" fmla="*/ 908 h 935"/>
              <a:gd name="T38" fmla="*/ 917 w 945"/>
              <a:gd name="T39" fmla="*/ 934 h 935"/>
              <a:gd name="T40" fmla="*/ 36 w 945"/>
              <a:gd name="T41" fmla="*/ 934 h 935"/>
              <a:gd name="T42" fmla="*/ 198 w 945"/>
              <a:gd name="T43" fmla="*/ 792 h 935"/>
              <a:gd name="T44" fmla="*/ 198 w 945"/>
              <a:gd name="T45" fmla="*/ 792 h 935"/>
              <a:gd name="T46" fmla="*/ 108 w 945"/>
              <a:gd name="T47" fmla="*/ 881 h 935"/>
              <a:gd name="T48" fmla="*/ 890 w 945"/>
              <a:gd name="T49" fmla="*/ 881 h 935"/>
              <a:gd name="T50" fmla="*/ 890 w 945"/>
              <a:gd name="T51" fmla="*/ 513 h 935"/>
              <a:gd name="T52" fmla="*/ 782 w 945"/>
              <a:gd name="T53" fmla="*/ 567 h 935"/>
              <a:gd name="T54" fmla="*/ 782 w 945"/>
              <a:gd name="T55" fmla="*/ 567 h 935"/>
              <a:gd name="T56" fmla="*/ 638 w 945"/>
              <a:gd name="T57" fmla="*/ 639 h 935"/>
              <a:gd name="T58" fmla="*/ 494 w 945"/>
              <a:gd name="T59" fmla="*/ 783 h 935"/>
              <a:gd name="T60" fmla="*/ 458 w 945"/>
              <a:gd name="T61" fmla="*/ 792 h 935"/>
              <a:gd name="T62" fmla="*/ 333 w 945"/>
              <a:gd name="T63" fmla="*/ 728 h 935"/>
              <a:gd name="T64" fmla="*/ 198 w 945"/>
              <a:gd name="T65" fmla="*/ 792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45" h="935">
                <a:moveTo>
                  <a:pt x="36" y="934"/>
                </a:moveTo>
                <a:lnTo>
                  <a:pt x="36" y="934"/>
                </a:lnTo>
                <a:cubicBezTo>
                  <a:pt x="27" y="934"/>
                  <a:pt x="9" y="926"/>
                  <a:pt x="9" y="917"/>
                </a:cubicBezTo>
                <a:cubicBezTo>
                  <a:pt x="0" y="908"/>
                  <a:pt x="9" y="891"/>
                  <a:pt x="18" y="891"/>
                </a:cubicBezTo>
                <a:cubicBezTo>
                  <a:pt x="153" y="747"/>
                  <a:pt x="153" y="747"/>
                  <a:pt x="153" y="747"/>
                </a:cubicBezTo>
                <a:cubicBezTo>
                  <a:pt x="162" y="747"/>
                  <a:pt x="162" y="737"/>
                  <a:pt x="162" y="737"/>
                </a:cubicBezTo>
                <a:cubicBezTo>
                  <a:pt x="314" y="665"/>
                  <a:pt x="314" y="665"/>
                  <a:pt x="314" y="665"/>
                </a:cubicBezTo>
                <a:cubicBezTo>
                  <a:pt x="323" y="665"/>
                  <a:pt x="333" y="665"/>
                  <a:pt x="342" y="665"/>
                </a:cubicBezTo>
                <a:cubicBezTo>
                  <a:pt x="467" y="728"/>
                  <a:pt x="467" y="728"/>
                  <a:pt x="467" y="728"/>
                </a:cubicBezTo>
                <a:cubicBezTo>
                  <a:pt x="602" y="594"/>
                  <a:pt x="602" y="594"/>
                  <a:pt x="602" y="594"/>
                </a:cubicBezTo>
                <a:lnTo>
                  <a:pt x="611" y="594"/>
                </a:lnTo>
                <a:cubicBezTo>
                  <a:pt x="755" y="522"/>
                  <a:pt x="755" y="522"/>
                  <a:pt x="755" y="522"/>
                </a:cubicBezTo>
                <a:cubicBezTo>
                  <a:pt x="890" y="450"/>
                  <a:pt x="890" y="450"/>
                  <a:pt x="890" y="450"/>
                </a:cubicBezTo>
                <a:cubicBezTo>
                  <a:pt x="890" y="27"/>
                  <a:pt x="890" y="27"/>
                  <a:pt x="890" y="27"/>
                </a:cubicBezTo>
                <a:cubicBezTo>
                  <a:pt x="890" y="9"/>
                  <a:pt x="899" y="0"/>
                  <a:pt x="917" y="0"/>
                </a:cubicBezTo>
                <a:cubicBezTo>
                  <a:pt x="926" y="0"/>
                  <a:pt x="944" y="9"/>
                  <a:pt x="944" y="27"/>
                </a:cubicBezTo>
                <a:cubicBezTo>
                  <a:pt x="944" y="468"/>
                  <a:pt x="944" y="468"/>
                  <a:pt x="944" y="468"/>
                </a:cubicBezTo>
                <a:lnTo>
                  <a:pt x="944" y="468"/>
                </a:lnTo>
                <a:cubicBezTo>
                  <a:pt x="944" y="908"/>
                  <a:pt x="944" y="908"/>
                  <a:pt x="944" y="908"/>
                </a:cubicBezTo>
                <a:cubicBezTo>
                  <a:pt x="944" y="926"/>
                  <a:pt x="926" y="934"/>
                  <a:pt x="917" y="934"/>
                </a:cubicBezTo>
                <a:lnTo>
                  <a:pt x="36" y="934"/>
                </a:lnTo>
                <a:close/>
                <a:moveTo>
                  <a:pt x="198" y="792"/>
                </a:moveTo>
                <a:lnTo>
                  <a:pt x="198" y="792"/>
                </a:lnTo>
                <a:cubicBezTo>
                  <a:pt x="108" y="881"/>
                  <a:pt x="108" y="881"/>
                  <a:pt x="108" y="881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90" y="513"/>
                  <a:pt x="890" y="513"/>
                  <a:pt x="890" y="513"/>
                </a:cubicBezTo>
                <a:cubicBezTo>
                  <a:pt x="782" y="567"/>
                  <a:pt x="782" y="567"/>
                  <a:pt x="782" y="567"/>
                </a:cubicBezTo>
                <a:lnTo>
                  <a:pt x="782" y="567"/>
                </a:lnTo>
                <a:cubicBezTo>
                  <a:pt x="638" y="639"/>
                  <a:pt x="638" y="639"/>
                  <a:pt x="638" y="639"/>
                </a:cubicBezTo>
                <a:cubicBezTo>
                  <a:pt x="494" y="783"/>
                  <a:pt x="494" y="783"/>
                  <a:pt x="494" y="783"/>
                </a:cubicBezTo>
                <a:cubicBezTo>
                  <a:pt x="485" y="792"/>
                  <a:pt x="477" y="800"/>
                  <a:pt x="458" y="792"/>
                </a:cubicBezTo>
                <a:cubicBezTo>
                  <a:pt x="333" y="728"/>
                  <a:pt x="333" y="728"/>
                  <a:pt x="333" y="728"/>
                </a:cubicBezTo>
                <a:lnTo>
                  <a:pt x="198" y="7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27">
            <a:extLst>
              <a:ext uri="{FF2B5EF4-FFF2-40B4-BE49-F238E27FC236}">
                <a16:creationId xmlns:a16="http://schemas.microsoft.com/office/drawing/2014/main" id="{497AA49D-A288-8C4F-918F-8237DEE95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1923" y="5867252"/>
            <a:ext cx="877450" cy="660500"/>
          </a:xfrm>
          <a:custGeom>
            <a:avLst/>
            <a:gdLst>
              <a:gd name="T0" fmla="*/ 36 w 801"/>
              <a:gd name="T1" fmla="*/ 603 h 604"/>
              <a:gd name="T2" fmla="*/ 36 w 801"/>
              <a:gd name="T3" fmla="*/ 603 h 604"/>
              <a:gd name="T4" fmla="*/ 9 w 801"/>
              <a:gd name="T5" fmla="*/ 594 h 604"/>
              <a:gd name="T6" fmla="*/ 9 w 801"/>
              <a:gd name="T7" fmla="*/ 558 h 604"/>
              <a:gd name="T8" fmla="*/ 162 w 801"/>
              <a:gd name="T9" fmla="*/ 342 h 604"/>
              <a:gd name="T10" fmla="*/ 162 w 801"/>
              <a:gd name="T11" fmla="*/ 333 h 604"/>
              <a:gd name="T12" fmla="*/ 305 w 801"/>
              <a:gd name="T13" fmla="*/ 153 h 604"/>
              <a:gd name="T14" fmla="*/ 323 w 801"/>
              <a:gd name="T15" fmla="*/ 144 h 604"/>
              <a:gd name="T16" fmla="*/ 512 w 801"/>
              <a:gd name="T17" fmla="*/ 108 h 604"/>
              <a:gd name="T18" fmla="*/ 602 w 801"/>
              <a:gd name="T19" fmla="*/ 9 h 604"/>
              <a:gd name="T20" fmla="*/ 629 w 801"/>
              <a:gd name="T21" fmla="*/ 0 h 604"/>
              <a:gd name="T22" fmla="*/ 773 w 801"/>
              <a:gd name="T23" fmla="*/ 0 h 604"/>
              <a:gd name="T24" fmla="*/ 800 w 801"/>
              <a:gd name="T25" fmla="*/ 27 h 604"/>
              <a:gd name="T26" fmla="*/ 773 w 801"/>
              <a:gd name="T27" fmla="*/ 54 h 604"/>
              <a:gd name="T28" fmla="*/ 638 w 801"/>
              <a:gd name="T29" fmla="*/ 54 h 604"/>
              <a:gd name="T30" fmla="*/ 548 w 801"/>
              <a:gd name="T31" fmla="*/ 153 h 604"/>
              <a:gd name="T32" fmla="*/ 530 w 801"/>
              <a:gd name="T33" fmla="*/ 162 h 604"/>
              <a:gd name="T34" fmla="*/ 350 w 801"/>
              <a:gd name="T35" fmla="*/ 198 h 604"/>
              <a:gd name="T36" fmla="*/ 206 w 801"/>
              <a:gd name="T37" fmla="*/ 369 h 604"/>
              <a:gd name="T38" fmla="*/ 153 w 801"/>
              <a:gd name="T39" fmla="*/ 459 h 604"/>
              <a:gd name="T40" fmla="*/ 215 w 801"/>
              <a:gd name="T41" fmla="*/ 405 h 604"/>
              <a:gd name="T42" fmla="*/ 305 w 801"/>
              <a:gd name="T43" fmla="*/ 297 h 604"/>
              <a:gd name="T44" fmla="*/ 323 w 801"/>
              <a:gd name="T45" fmla="*/ 288 h 604"/>
              <a:gd name="T46" fmla="*/ 530 w 801"/>
              <a:gd name="T47" fmla="*/ 252 h 604"/>
              <a:gd name="T48" fmla="*/ 539 w 801"/>
              <a:gd name="T49" fmla="*/ 252 h 604"/>
              <a:gd name="T50" fmla="*/ 620 w 801"/>
              <a:gd name="T51" fmla="*/ 252 h 604"/>
              <a:gd name="T52" fmla="*/ 746 w 801"/>
              <a:gd name="T53" fmla="*/ 117 h 604"/>
              <a:gd name="T54" fmla="*/ 791 w 801"/>
              <a:gd name="T55" fmla="*/ 117 h 604"/>
              <a:gd name="T56" fmla="*/ 791 w 801"/>
              <a:gd name="T57" fmla="*/ 153 h 604"/>
              <a:gd name="T58" fmla="*/ 647 w 801"/>
              <a:gd name="T59" fmla="*/ 297 h 604"/>
              <a:gd name="T60" fmla="*/ 629 w 801"/>
              <a:gd name="T61" fmla="*/ 306 h 604"/>
              <a:gd name="T62" fmla="*/ 539 w 801"/>
              <a:gd name="T63" fmla="*/ 306 h 604"/>
              <a:gd name="T64" fmla="*/ 350 w 801"/>
              <a:gd name="T65" fmla="*/ 342 h 604"/>
              <a:gd name="T66" fmla="*/ 261 w 801"/>
              <a:gd name="T67" fmla="*/ 440 h 604"/>
              <a:gd name="T68" fmla="*/ 261 w 801"/>
              <a:gd name="T69" fmla="*/ 450 h 604"/>
              <a:gd name="T70" fmla="*/ 54 w 801"/>
              <a:gd name="T71" fmla="*/ 603 h 604"/>
              <a:gd name="T72" fmla="*/ 36 w 801"/>
              <a:gd name="T73" fmla="*/ 603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1" h="604">
                <a:moveTo>
                  <a:pt x="36" y="603"/>
                </a:moveTo>
                <a:lnTo>
                  <a:pt x="36" y="603"/>
                </a:lnTo>
                <a:cubicBezTo>
                  <a:pt x="27" y="603"/>
                  <a:pt x="18" y="603"/>
                  <a:pt x="9" y="594"/>
                </a:cubicBezTo>
                <a:cubicBezTo>
                  <a:pt x="0" y="584"/>
                  <a:pt x="0" y="575"/>
                  <a:pt x="9" y="558"/>
                </a:cubicBezTo>
                <a:cubicBezTo>
                  <a:pt x="162" y="342"/>
                  <a:pt x="162" y="342"/>
                  <a:pt x="162" y="342"/>
                </a:cubicBezTo>
                <a:cubicBezTo>
                  <a:pt x="162" y="342"/>
                  <a:pt x="162" y="342"/>
                  <a:pt x="162" y="333"/>
                </a:cubicBezTo>
                <a:cubicBezTo>
                  <a:pt x="305" y="153"/>
                  <a:pt x="305" y="153"/>
                  <a:pt x="305" y="153"/>
                </a:cubicBezTo>
                <a:cubicBezTo>
                  <a:pt x="314" y="153"/>
                  <a:pt x="314" y="144"/>
                  <a:pt x="323" y="144"/>
                </a:cubicBezTo>
                <a:cubicBezTo>
                  <a:pt x="512" y="108"/>
                  <a:pt x="512" y="108"/>
                  <a:pt x="512" y="108"/>
                </a:cubicBezTo>
                <a:cubicBezTo>
                  <a:pt x="602" y="9"/>
                  <a:pt x="602" y="9"/>
                  <a:pt x="602" y="9"/>
                </a:cubicBezTo>
                <a:cubicBezTo>
                  <a:pt x="611" y="0"/>
                  <a:pt x="620" y="0"/>
                  <a:pt x="629" y="0"/>
                </a:cubicBezTo>
                <a:cubicBezTo>
                  <a:pt x="773" y="0"/>
                  <a:pt x="773" y="0"/>
                  <a:pt x="773" y="0"/>
                </a:cubicBezTo>
                <a:cubicBezTo>
                  <a:pt x="782" y="0"/>
                  <a:pt x="800" y="18"/>
                  <a:pt x="800" y="27"/>
                </a:cubicBezTo>
                <a:cubicBezTo>
                  <a:pt x="800" y="45"/>
                  <a:pt x="782" y="54"/>
                  <a:pt x="773" y="54"/>
                </a:cubicBezTo>
                <a:cubicBezTo>
                  <a:pt x="638" y="54"/>
                  <a:pt x="638" y="54"/>
                  <a:pt x="638" y="54"/>
                </a:cubicBezTo>
                <a:cubicBezTo>
                  <a:pt x="548" y="153"/>
                  <a:pt x="548" y="153"/>
                  <a:pt x="548" y="153"/>
                </a:cubicBezTo>
                <a:cubicBezTo>
                  <a:pt x="539" y="153"/>
                  <a:pt x="539" y="162"/>
                  <a:pt x="530" y="162"/>
                </a:cubicBezTo>
                <a:cubicBezTo>
                  <a:pt x="350" y="198"/>
                  <a:pt x="350" y="198"/>
                  <a:pt x="350" y="198"/>
                </a:cubicBezTo>
                <a:cubicBezTo>
                  <a:pt x="206" y="369"/>
                  <a:pt x="206" y="369"/>
                  <a:pt x="206" y="369"/>
                </a:cubicBezTo>
                <a:cubicBezTo>
                  <a:pt x="153" y="459"/>
                  <a:pt x="153" y="459"/>
                  <a:pt x="153" y="459"/>
                </a:cubicBezTo>
                <a:cubicBezTo>
                  <a:pt x="215" y="405"/>
                  <a:pt x="215" y="405"/>
                  <a:pt x="215" y="405"/>
                </a:cubicBezTo>
                <a:cubicBezTo>
                  <a:pt x="305" y="297"/>
                  <a:pt x="305" y="297"/>
                  <a:pt x="305" y="297"/>
                </a:cubicBezTo>
                <a:cubicBezTo>
                  <a:pt x="314" y="288"/>
                  <a:pt x="323" y="288"/>
                  <a:pt x="323" y="288"/>
                </a:cubicBezTo>
                <a:cubicBezTo>
                  <a:pt x="530" y="252"/>
                  <a:pt x="530" y="252"/>
                  <a:pt x="530" y="252"/>
                </a:cubicBezTo>
                <a:cubicBezTo>
                  <a:pt x="539" y="252"/>
                  <a:pt x="539" y="252"/>
                  <a:pt x="539" y="252"/>
                </a:cubicBezTo>
                <a:cubicBezTo>
                  <a:pt x="620" y="252"/>
                  <a:pt x="620" y="252"/>
                  <a:pt x="620" y="252"/>
                </a:cubicBezTo>
                <a:cubicBezTo>
                  <a:pt x="746" y="117"/>
                  <a:pt x="746" y="117"/>
                  <a:pt x="746" y="117"/>
                </a:cubicBezTo>
                <a:cubicBezTo>
                  <a:pt x="764" y="99"/>
                  <a:pt x="782" y="99"/>
                  <a:pt x="791" y="117"/>
                </a:cubicBezTo>
                <a:cubicBezTo>
                  <a:pt x="800" y="126"/>
                  <a:pt x="800" y="144"/>
                  <a:pt x="791" y="153"/>
                </a:cubicBezTo>
                <a:cubicBezTo>
                  <a:pt x="647" y="297"/>
                  <a:pt x="647" y="297"/>
                  <a:pt x="647" y="297"/>
                </a:cubicBezTo>
                <a:cubicBezTo>
                  <a:pt x="647" y="306"/>
                  <a:pt x="638" y="306"/>
                  <a:pt x="629" y="306"/>
                </a:cubicBezTo>
                <a:cubicBezTo>
                  <a:pt x="539" y="306"/>
                  <a:pt x="539" y="306"/>
                  <a:pt x="539" y="306"/>
                </a:cubicBezTo>
                <a:cubicBezTo>
                  <a:pt x="350" y="342"/>
                  <a:pt x="350" y="342"/>
                  <a:pt x="350" y="342"/>
                </a:cubicBezTo>
                <a:cubicBezTo>
                  <a:pt x="261" y="440"/>
                  <a:pt x="261" y="440"/>
                  <a:pt x="261" y="440"/>
                </a:cubicBezTo>
                <a:cubicBezTo>
                  <a:pt x="261" y="450"/>
                  <a:pt x="261" y="450"/>
                  <a:pt x="261" y="450"/>
                </a:cubicBezTo>
                <a:cubicBezTo>
                  <a:pt x="54" y="603"/>
                  <a:pt x="54" y="603"/>
                  <a:pt x="54" y="603"/>
                </a:cubicBezTo>
                <a:cubicBezTo>
                  <a:pt x="45" y="603"/>
                  <a:pt x="36" y="603"/>
                  <a:pt x="36" y="6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CuadroTexto 500">
            <a:extLst>
              <a:ext uri="{FF2B5EF4-FFF2-40B4-BE49-F238E27FC236}">
                <a16:creationId xmlns:a16="http://schemas.microsoft.com/office/drawing/2014/main" id="{934DE4EA-8BC1-2D4B-B1C3-F4C2386CF49D}"/>
              </a:ext>
            </a:extLst>
          </p:cNvPr>
          <p:cNvSpPr txBox="1"/>
          <p:nvPr/>
        </p:nvSpPr>
        <p:spPr>
          <a:xfrm>
            <a:off x="10831728" y="712116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502" name="CuadroTexto 501">
            <a:extLst>
              <a:ext uri="{FF2B5EF4-FFF2-40B4-BE49-F238E27FC236}">
                <a16:creationId xmlns:a16="http://schemas.microsoft.com/office/drawing/2014/main" id="{5FAE52E5-E334-424D-801F-AD9BFAC12C3B}"/>
              </a:ext>
            </a:extLst>
          </p:cNvPr>
          <p:cNvSpPr txBox="1"/>
          <p:nvPr/>
        </p:nvSpPr>
        <p:spPr>
          <a:xfrm>
            <a:off x="2451398" y="222754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9E180611-AD3E-A04C-8284-C4D65A22643C}"/>
              </a:ext>
            </a:extLst>
          </p:cNvPr>
          <p:cNvSpPr txBox="1"/>
          <p:nvPr/>
        </p:nvSpPr>
        <p:spPr>
          <a:xfrm>
            <a:off x="16618842" y="480375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2A6C53E4-BB60-3F40-844E-6D08AD6E0085}"/>
              </a:ext>
            </a:extLst>
          </p:cNvPr>
          <p:cNvSpPr/>
          <p:nvPr/>
        </p:nvSpPr>
        <p:spPr>
          <a:xfrm>
            <a:off x="16590273" y="5442552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B2E7DB9F-8045-1149-9BB6-36D1F82C412D}"/>
              </a:ext>
            </a:extLst>
          </p:cNvPr>
          <p:cNvSpPr txBox="1"/>
          <p:nvPr/>
        </p:nvSpPr>
        <p:spPr>
          <a:xfrm>
            <a:off x="16618842" y="1006740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3" name="Rectangle 56">
            <a:extLst>
              <a:ext uri="{FF2B5EF4-FFF2-40B4-BE49-F238E27FC236}">
                <a16:creationId xmlns:a16="http://schemas.microsoft.com/office/drawing/2014/main" id="{A96EABA1-F247-EC4B-8B1E-47152829E9F0}"/>
              </a:ext>
            </a:extLst>
          </p:cNvPr>
          <p:cNvSpPr/>
          <p:nvPr/>
        </p:nvSpPr>
        <p:spPr>
          <a:xfrm>
            <a:off x="16590273" y="10706201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3FFDCB92-CC7A-DD43-BEA4-6A00D73C4F98}"/>
              </a:ext>
            </a:extLst>
          </p:cNvPr>
          <p:cNvSpPr txBox="1"/>
          <p:nvPr/>
        </p:nvSpPr>
        <p:spPr>
          <a:xfrm>
            <a:off x="5255510" y="480375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5" name="Rectangle 56">
            <a:extLst>
              <a:ext uri="{FF2B5EF4-FFF2-40B4-BE49-F238E27FC236}">
                <a16:creationId xmlns:a16="http://schemas.microsoft.com/office/drawing/2014/main" id="{A9BED53A-FD60-D74C-958C-8929E6FAE414}"/>
              </a:ext>
            </a:extLst>
          </p:cNvPr>
          <p:cNvSpPr/>
          <p:nvPr/>
        </p:nvSpPr>
        <p:spPr>
          <a:xfrm>
            <a:off x="3094529" y="5442552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E3028FAD-E4F5-1648-B40A-AAFB2395FCDE}"/>
              </a:ext>
            </a:extLst>
          </p:cNvPr>
          <p:cNvSpPr txBox="1"/>
          <p:nvPr/>
        </p:nvSpPr>
        <p:spPr>
          <a:xfrm>
            <a:off x="5272819" y="1003824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3D5DCDAD-F797-BD42-A896-A5A00AF34EA5}"/>
              </a:ext>
            </a:extLst>
          </p:cNvPr>
          <p:cNvSpPr/>
          <p:nvPr/>
        </p:nvSpPr>
        <p:spPr>
          <a:xfrm>
            <a:off x="3111838" y="10677047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Freeform 222">
            <a:extLst>
              <a:ext uri="{FF2B5EF4-FFF2-40B4-BE49-F238E27FC236}">
                <a16:creationId xmlns:a16="http://schemas.microsoft.com/office/drawing/2014/main" id="{DAD1D5EE-E549-8141-B3C7-0B074F6DF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2750" y="4548736"/>
            <a:ext cx="1837283" cy="3679167"/>
          </a:xfrm>
          <a:custGeom>
            <a:avLst/>
            <a:gdLst>
              <a:gd name="T0" fmla="*/ 1758 w 1759"/>
              <a:gd name="T1" fmla="*/ 3523 h 3524"/>
              <a:gd name="T2" fmla="*/ 1758 w 1759"/>
              <a:gd name="T3" fmla="*/ 3523 h 3524"/>
              <a:gd name="T4" fmla="*/ 0 w 1759"/>
              <a:gd name="T5" fmla="*/ 1758 h 3524"/>
              <a:gd name="T6" fmla="*/ 1758 w 1759"/>
              <a:gd name="T7" fmla="*/ 0 h 3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59" h="3524">
                <a:moveTo>
                  <a:pt x="1758" y="3523"/>
                </a:moveTo>
                <a:lnTo>
                  <a:pt x="1758" y="3523"/>
                </a:lnTo>
                <a:cubicBezTo>
                  <a:pt x="786" y="3523"/>
                  <a:pt x="0" y="2737"/>
                  <a:pt x="0" y="1758"/>
                </a:cubicBezTo>
                <a:cubicBezTo>
                  <a:pt x="0" y="787"/>
                  <a:pt x="786" y="0"/>
                  <a:pt x="1758" y="0"/>
                </a:cubicBezTo>
              </a:path>
            </a:pathLst>
          </a:custGeom>
          <a:noFill/>
          <a:ln w="97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0" name="Freeform 223">
            <a:extLst>
              <a:ext uri="{FF2B5EF4-FFF2-40B4-BE49-F238E27FC236}">
                <a16:creationId xmlns:a16="http://schemas.microsoft.com/office/drawing/2014/main" id="{2DA86A64-24A7-0E43-907F-595C8E70C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3001" y="3922495"/>
            <a:ext cx="1243273" cy="1247877"/>
          </a:xfrm>
          <a:custGeom>
            <a:avLst/>
            <a:gdLst>
              <a:gd name="T0" fmla="*/ 1191 w 1192"/>
              <a:gd name="T1" fmla="*/ 600 h 1193"/>
              <a:gd name="T2" fmla="*/ 1191 w 1192"/>
              <a:gd name="T3" fmla="*/ 600 h 1193"/>
              <a:gd name="T4" fmla="*/ 592 w 1192"/>
              <a:gd name="T5" fmla="*/ 1192 h 1193"/>
              <a:gd name="T6" fmla="*/ 0 w 1192"/>
              <a:gd name="T7" fmla="*/ 600 h 1193"/>
              <a:gd name="T8" fmla="*/ 592 w 1192"/>
              <a:gd name="T9" fmla="*/ 0 h 1193"/>
              <a:gd name="T10" fmla="*/ 1191 w 1192"/>
              <a:gd name="T11" fmla="*/ 60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2" h="1193">
                <a:moveTo>
                  <a:pt x="1191" y="600"/>
                </a:moveTo>
                <a:lnTo>
                  <a:pt x="1191" y="600"/>
                </a:lnTo>
                <a:cubicBezTo>
                  <a:pt x="1191" y="927"/>
                  <a:pt x="918" y="1192"/>
                  <a:pt x="592" y="1192"/>
                </a:cubicBezTo>
                <a:cubicBezTo>
                  <a:pt x="265" y="1192"/>
                  <a:pt x="0" y="927"/>
                  <a:pt x="0" y="600"/>
                </a:cubicBezTo>
                <a:cubicBezTo>
                  <a:pt x="0" y="265"/>
                  <a:pt x="265" y="0"/>
                  <a:pt x="592" y="0"/>
                </a:cubicBezTo>
                <a:cubicBezTo>
                  <a:pt x="918" y="0"/>
                  <a:pt x="1191" y="265"/>
                  <a:pt x="1191" y="6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24">
            <a:extLst>
              <a:ext uri="{FF2B5EF4-FFF2-40B4-BE49-F238E27FC236}">
                <a16:creationId xmlns:a16="http://schemas.microsoft.com/office/drawing/2014/main" id="{B09C9346-A191-BA4E-9F98-F52E24B4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6163" y="4972370"/>
            <a:ext cx="3467350" cy="3255533"/>
          </a:xfrm>
          <a:custGeom>
            <a:avLst/>
            <a:gdLst>
              <a:gd name="T0" fmla="*/ 627 w 3321"/>
              <a:gd name="T1" fmla="*/ 3116 h 3117"/>
              <a:gd name="T2" fmla="*/ 627 w 3321"/>
              <a:gd name="T3" fmla="*/ 3116 h 3117"/>
              <a:gd name="T4" fmla="*/ 838 w 3321"/>
              <a:gd name="T5" fmla="*/ 636 h 3117"/>
              <a:gd name="T6" fmla="*/ 3320 w 3321"/>
              <a:gd name="T7" fmla="*/ 839 h 3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21" h="3117">
                <a:moveTo>
                  <a:pt x="627" y="3116"/>
                </a:moveTo>
                <a:lnTo>
                  <a:pt x="627" y="3116"/>
                </a:lnTo>
                <a:cubicBezTo>
                  <a:pt x="0" y="2374"/>
                  <a:pt x="97" y="1263"/>
                  <a:pt x="838" y="636"/>
                </a:cubicBezTo>
                <a:cubicBezTo>
                  <a:pt x="1580" y="0"/>
                  <a:pt x="2692" y="97"/>
                  <a:pt x="3320" y="839"/>
                </a:cubicBezTo>
              </a:path>
            </a:pathLst>
          </a:custGeom>
          <a:noFill/>
          <a:ln w="97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2" name="Freeform 225">
            <a:extLst>
              <a:ext uri="{FF2B5EF4-FFF2-40B4-BE49-F238E27FC236}">
                <a16:creationId xmlns:a16="http://schemas.microsoft.com/office/drawing/2014/main" id="{B15C9FF5-3FDF-254E-BF5C-D676FC5B5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8202" y="5156559"/>
            <a:ext cx="1395227" cy="1395228"/>
          </a:xfrm>
          <a:custGeom>
            <a:avLst/>
            <a:gdLst>
              <a:gd name="T0" fmla="*/ 1051 w 1335"/>
              <a:gd name="T1" fmla="*/ 1122 h 1335"/>
              <a:gd name="T2" fmla="*/ 1051 w 1335"/>
              <a:gd name="T3" fmla="*/ 1122 h 1335"/>
              <a:gd name="T4" fmla="*/ 212 w 1335"/>
              <a:gd name="T5" fmla="*/ 1051 h 1335"/>
              <a:gd name="T6" fmla="*/ 283 w 1335"/>
              <a:gd name="T7" fmla="*/ 212 h 1335"/>
              <a:gd name="T8" fmla="*/ 1122 w 1335"/>
              <a:gd name="T9" fmla="*/ 283 h 1335"/>
              <a:gd name="T10" fmla="*/ 1051 w 1335"/>
              <a:gd name="T11" fmla="*/ 1122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5" h="1335">
                <a:moveTo>
                  <a:pt x="1051" y="1122"/>
                </a:moveTo>
                <a:lnTo>
                  <a:pt x="1051" y="1122"/>
                </a:lnTo>
                <a:cubicBezTo>
                  <a:pt x="804" y="1334"/>
                  <a:pt x="424" y="1299"/>
                  <a:pt x="212" y="1051"/>
                </a:cubicBezTo>
                <a:cubicBezTo>
                  <a:pt x="0" y="795"/>
                  <a:pt x="35" y="424"/>
                  <a:pt x="283" y="212"/>
                </a:cubicBezTo>
                <a:cubicBezTo>
                  <a:pt x="530" y="0"/>
                  <a:pt x="910" y="27"/>
                  <a:pt x="1122" y="283"/>
                </a:cubicBezTo>
                <a:cubicBezTo>
                  <a:pt x="1334" y="530"/>
                  <a:pt x="1298" y="910"/>
                  <a:pt x="1051" y="11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26">
            <a:extLst>
              <a:ext uri="{FF2B5EF4-FFF2-40B4-BE49-F238E27FC236}">
                <a16:creationId xmlns:a16="http://schemas.microsoft.com/office/drawing/2014/main" id="{294C3F54-16AB-DC48-8CBD-E0C4468C4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0033" y="6551786"/>
            <a:ext cx="3798889" cy="2279336"/>
          </a:xfrm>
          <a:custGeom>
            <a:avLst/>
            <a:gdLst>
              <a:gd name="T0" fmla="*/ 0 w 3639"/>
              <a:gd name="T1" fmla="*/ 1606 h 2181"/>
              <a:gd name="T2" fmla="*/ 0 w 3639"/>
              <a:gd name="T3" fmla="*/ 1606 h 2181"/>
              <a:gd name="T4" fmla="*/ 2030 w 3639"/>
              <a:gd name="T5" fmla="*/ 159 h 2181"/>
              <a:gd name="T6" fmla="*/ 3478 w 3639"/>
              <a:gd name="T7" fmla="*/ 2180 h 2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9" h="2181">
                <a:moveTo>
                  <a:pt x="0" y="1606"/>
                </a:moveTo>
                <a:lnTo>
                  <a:pt x="0" y="1606"/>
                </a:lnTo>
                <a:cubicBezTo>
                  <a:pt x="159" y="644"/>
                  <a:pt x="1067" y="0"/>
                  <a:pt x="2030" y="159"/>
                </a:cubicBezTo>
                <a:cubicBezTo>
                  <a:pt x="2993" y="318"/>
                  <a:pt x="3638" y="1227"/>
                  <a:pt x="3478" y="2180"/>
                </a:cubicBezTo>
              </a:path>
            </a:pathLst>
          </a:custGeom>
          <a:noFill/>
          <a:ln w="97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4" name="Freeform 227">
            <a:extLst>
              <a:ext uri="{FF2B5EF4-FFF2-40B4-BE49-F238E27FC236}">
                <a16:creationId xmlns:a16="http://schemas.microsoft.com/office/drawing/2014/main" id="{13FCDF5A-944F-AA49-8349-52B9C8162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0073" y="8163437"/>
            <a:ext cx="1335368" cy="1339974"/>
          </a:xfrm>
          <a:custGeom>
            <a:avLst/>
            <a:gdLst>
              <a:gd name="T0" fmla="*/ 538 w 1281"/>
              <a:gd name="T1" fmla="*/ 1228 h 1282"/>
              <a:gd name="T2" fmla="*/ 538 w 1281"/>
              <a:gd name="T3" fmla="*/ 1228 h 1282"/>
              <a:gd name="T4" fmla="*/ 53 w 1281"/>
              <a:gd name="T5" fmla="*/ 539 h 1282"/>
              <a:gd name="T6" fmla="*/ 733 w 1281"/>
              <a:gd name="T7" fmla="*/ 54 h 1282"/>
              <a:gd name="T8" fmla="*/ 1227 w 1281"/>
              <a:gd name="T9" fmla="*/ 734 h 1282"/>
              <a:gd name="T10" fmla="*/ 538 w 1281"/>
              <a:gd name="T11" fmla="*/ 1228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1" h="1282">
                <a:moveTo>
                  <a:pt x="538" y="1228"/>
                </a:moveTo>
                <a:lnTo>
                  <a:pt x="538" y="1228"/>
                </a:lnTo>
                <a:cubicBezTo>
                  <a:pt x="220" y="1175"/>
                  <a:pt x="0" y="866"/>
                  <a:pt x="53" y="539"/>
                </a:cubicBezTo>
                <a:cubicBezTo>
                  <a:pt x="106" y="221"/>
                  <a:pt x="415" y="0"/>
                  <a:pt x="733" y="54"/>
                </a:cubicBezTo>
                <a:cubicBezTo>
                  <a:pt x="1059" y="106"/>
                  <a:pt x="1280" y="416"/>
                  <a:pt x="1227" y="734"/>
                </a:cubicBezTo>
                <a:cubicBezTo>
                  <a:pt x="1174" y="1060"/>
                  <a:pt x="865" y="1281"/>
                  <a:pt x="538" y="12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28">
            <a:extLst>
              <a:ext uri="{FF2B5EF4-FFF2-40B4-BE49-F238E27FC236}">
                <a16:creationId xmlns:a16="http://schemas.microsoft.com/office/drawing/2014/main" id="{3DC559AD-46A9-7542-816C-40BC92327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0033" y="7712175"/>
            <a:ext cx="3043716" cy="3679170"/>
          </a:xfrm>
          <a:custGeom>
            <a:avLst/>
            <a:gdLst>
              <a:gd name="T0" fmla="*/ 0 w 2914"/>
              <a:gd name="T1" fmla="*/ 494 h 3525"/>
              <a:gd name="T2" fmla="*/ 0 w 2914"/>
              <a:gd name="T3" fmla="*/ 494 h 3525"/>
              <a:gd name="T4" fmla="*/ 2419 w 2914"/>
              <a:gd name="T5" fmla="*/ 1113 h 3525"/>
              <a:gd name="T6" fmla="*/ 1809 w 2914"/>
              <a:gd name="T7" fmla="*/ 3524 h 3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14" h="3525">
                <a:moveTo>
                  <a:pt x="0" y="494"/>
                </a:moveTo>
                <a:lnTo>
                  <a:pt x="0" y="494"/>
                </a:lnTo>
                <a:cubicBezTo>
                  <a:pt x="838" y="0"/>
                  <a:pt x="1924" y="274"/>
                  <a:pt x="2419" y="1113"/>
                </a:cubicBezTo>
                <a:cubicBezTo>
                  <a:pt x="2913" y="1943"/>
                  <a:pt x="2639" y="3029"/>
                  <a:pt x="1809" y="3524"/>
                </a:cubicBezTo>
              </a:path>
            </a:pathLst>
          </a:custGeom>
          <a:noFill/>
          <a:ln w="97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6" name="Freeform 229">
            <a:extLst>
              <a:ext uri="{FF2B5EF4-FFF2-40B4-BE49-F238E27FC236}">
                <a16:creationId xmlns:a16="http://schemas.microsoft.com/office/drawing/2014/main" id="{319DC376-205D-A043-B49D-EAFAA70BA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8840" y="10682218"/>
            <a:ext cx="1413646" cy="1422856"/>
          </a:xfrm>
          <a:custGeom>
            <a:avLst/>
            <a:gdLst>
              <a:gd name="T0" fmla="*/ 168 w 1353"/>
              <a:gd name="T1" fmla="*/ 989 h 1361"/>
              <a:gd name="T2" fmla="*/ 168 w 1353"/>
              <a:gd name="T3" fmla="*/ 989 h 1361"/>
              <a:gd name="T4" fmla="*/ 371 w 1353"/>
              <a:gd name="T5" fmla="*/ 167 h 1361"/>
              <a:gd name="T6" fmla="*/ 1184 w 1353"/>
              <a:gd name="T7" fmla="*/ 379 h 1361"/>
              <a:gd name="T8" fmla="*/ 980 w 1353"/>
              <a:gd name="T9" fmla="*/ 1192 h 1361"/>
              <a:gd name="T10" fmla="*/ 168 w 1353"/>
              <a:gd name="T11" fmla="*/ 98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3" h="1361">
                <a:moveTo>
                  <a:pt x="168" y="989"/>
                </a:moveTo>
                <a:lnTo>
                  <a:pt x="168" y="989"/>
                </a:lnTo>
                <a:cubicBezTo>
                  <a:pt x="0" y="706"/>
                  <a:pt x="88" y="335"/>
                  <a:pt x="371" y="167"/>
                </a:cubicBezTo>
                <a:cubicBezTo>
                  <a:pt x="654" y="0"/>
                  <a:pt x="1016" y="97"/>
                  <a:pt x="1184" y="379"/>
                </a:cubicBezTo>
                <a:cubicBezTo>
                  <a:pt x="1352" y="662"/>
                  <a:pt x="1263" y="1024"/>
                  <a:pt x="980" y="1192"/>
                </a:cubicBezTo>
                <a:cubicBezTo>
                  <a:pt x="698" y="1360"/>
                  <a:pt x="336" y="1272"/>
                  <a:pt x="168" y="9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30">
            <a:extLst>
              <a:ext uri="{FF2B5EF4-FFF2-40B4-BE49-F238E27FC236}">
                <a16:creationId xmlns:a16="http://schemas.microsoft.com/office/drawing/2014/main" id="{6C46BCE6-0E41-B14B-BEE1-C04D3EB25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0435" y="8227903"/>
            <a:ext cx="2656920" cy="3821914"/>
          </a:xfrm>
          <a:custGeom>
            <a:avLst/>
            <a:gdLst>
              <a:gd name="T0" fmla="*/ 1122 w 2544"/>
              <a:gd name="T1" fmla="*/ 0 h 3658"/>
              <a:gd name="T2" fmla="*/ 1122 w 2544"/>
              <a:gd name="T3" fmla="*/ 0 h 3658"/>
              <a:gd name="T4" fmla="*/ 2233 w 2544"/>
              <a:gd name="T5" fmla="*/ 2235 h 3658"/>
              <a:gd name="T6" fmla="*/ 0 w 2544"/>
              <a:gd name="T7" fmla="*/ 3348 h 3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4" h="3658">
                <a:moveTo>
                  <a:pt x="1122" y="0"/>
                </a:moveTo>
                <a:lnTo>
                  <a:pt x="1122" y="0"/>
                </a:lnTo>
                <a:cubicBezTo>
                  <a:pt x="2048" y="310"/>
                  <a:pt x="2543" y="1308"/>
                  <a:pt x="2233" y="2235"/>
                </a:cubicBezTo>
                <a:cubicBezTo>
                  <a:pt x="1924" y="3153"/>
                  <a:pt x="927" y="3657"/>
                  <a:pt x="0" y="3348"/>
                </a:cubicBezTo>
              </a:path>
            </a:pathLst>
          </a:custGeom>
          <a:noFill/>
          <a:ln w="97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" name="Freeform 231">
            <a:extLst>
              <a:ext uri="{FF2B5EF4-FFF2-40B4-BE49-F238E27FC236}">
                <a16:creationId xmlns:a16="http://schemas.microsoft.com/office/drawing/2014/main" id="{E6BCDE87-89EE-664F-91A6-FBEEFACC4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0518" y="11022967"/>
            <a:ext cx="1404437" cy="1395228"/>
          </a:xfrm>
          <a:custGeom>
            <a:avLst/>
            <a:gdLst>
              <a:gd name="T0" fmla="*/ 106 w 1343"/>
              <a:gd name="T1" fmla="*/ 476 h 1334"/>
              <a:gd name="T2" fmla="*/ 106 w 1343"/>
              <a:gd name="T3" fmla="*/ 476 h 1334"/>
              <a:gd name="T4" fmla="*/ 865 w 1343"/>
              <a:gd name="T5" fmla="*/ 106 h 1334"/>
              <a:gd name="T6" fmla="*/ 1236 w 1343"/>
              <a:gd name="T7" fmla="*/ 856 h 1334"/>
              <a:gd name="T8" fmla="*/ 486 w 1343"/>
              <a:gd name="T9" fmla="*/ 1236 h 1334"/>
              <a:gd name="T10" fmla="*/ 106 w 1343"/>
              <a:gd name="T11" fmla="*/ 476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3" h="1334">
                <a:moveTo>
                  <a:pt x="106" y="476"/>
                </a:moveTo>
                <a:lnTo>
                  <a:pt x="106" y="476"/>
                </a:lnTo>
                <a:cubicBezTo>
                  <a:pt x="212" y="167"/>
                  <a:pt x="547" y="0"/>
                  <a:pt x="865" y="106"/>
                </a:cubicBezTo>
                <a:cubicBezTo>
                  <a:pt x="1174" y="212"/>
                  <a:pt x="1342" y="547"/>
                  <a:pt x="1236" y="856"/>
                </a:cubicBezTo>
                <a:cubicBezTo>
                  <a:pt x="1130" y="1165"/>
                  <a:pt x="795" y="1333"/>
                  <a:pt x="486" y="1236"/>
                </a:cubicBezTo>
                <a:cubicBezTo>
                  <a:pt x="168" y="1130"/>
                  <a:pt x="0" y="794"/>
                  <a:pt x="106" y="47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32">
            <a:extLst>
              <a:ext uri="{FF2B5EF4-FFF2-40B4-BE49-F238E27FC236}">
                <a16:creationId xmlns:a16="http://schemas.microsoft.com/office/drawing/2014/main" id="{0E95E924-DC72-A246-A67F-EBB5DF13E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728" y="8227903"/>
            <a:ext cx="3798892" cy="2767436"/>
          </a:xfrm>
          <a:custGeom>
            <a:avLst/>
            <a:gdLst>
              <a:gd name="T0" fmla="*/ 3277 w 3639"/>
              <a:gd name="T1" fmla="*/ 0 h 2651"/>
              <a:gd name="T2" fmla="*/ 3277 w 3639"/>
              <a:gd name="T3" fmla="*/ 0 h 2651"/>
              <a:gd name="T4" fmla="*/ 2288 w 3639"/>
              <a:gd name="T5" fmla="*/ 2288 h 2651"/>
              <a:gd name="T6" fmla="*/ 0 w 3639"/>
              <a:gd name="T7" fmla="*/ 1299 h 2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9" h="2651">
                <a:moveTo>
                  <a:pt x="3277" y="0"/>
                </a:moveTo>
                <a:lnTo>
                  <a:pt x="3277" y="0"/>
                </a:lnTo>
                <a:cubicBezTo>
                  <a:pt x="3638" y="910"/>
                  <a:pt x="3197" y="1935"/>
                  <a:pt x="2288" y="2288"/>
                </a:cubicBezTo>
                <a:cubicBezTo>
                  <a:pt x="1387" y="2650"/>
                  <a:pt x="362" y="2209"/>
                  <a:pt x="0" y="1299"/>
                </a:cubicBezTo>
              </a:path>
            </a:pathLst>
          </a:custGeom>
          <a:noFill/>
          <a:ln w="97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0" name="Freeform 233">
            <a:extLst>
              <a:ext uri="{FF2B5EF4-FFF2-40B4-BE49-F238E27FC236}">
                <a16:creationId xmlns:a16="http://schemas.microsoft.com/office/drawing/2014/main" id="{A38ACB41-2EEE-8C4C-9811-A7058AD00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811" y="8881772"/>
            <a:ext cx="1404440" cy="1413649"/>
          </a:xfrm>
          <a:custGeom>
            <a:avLst/>
            <a:gdLst>
              <a:gd name="T0" fmla="*/ 450 w 1343"/>
              <a:gd name="T1" fmla="*/ 123 h 1352"/>
              <a:gd name="T2" fmla="*/ 450 w 1343"/>
              <a:gd name="T3" fmla="*/ 123 h 1352"/>
              <a:gd name="T4" fmla="*/ 1227 w 1343"/>
              <a:gd name="T5" fmla="*/ 450 h 1352"/>
              <a:gd name="T6" fmla="*/ 892 w 1343"/>
              <a:gd name="T7" fmla="*/ 1227 h 1352"/>
              <a:gd name="T8" fmla="*/ 115 w 1343"/>
              <a:gd name="T9" fmla="*/ 891 h 1352"/>
              <a:gd name="T10" fmla="*/ 450 w 1343"/>
              <a:gd name="T11" fmla="*/ 123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3" h="1352">
                <a:moveTo>
                  <a:pt x="450" y="123"/>
                </a:moveTo>
                <a:lnTo>
                  <a:pt x="450" y="123"/>
                </a:lnTo>
                <a:cubicBezTo>
                  <a:pt x="759" y="0"/>
                  <a:pt x="1104" y="150"/>
                  <a:pt x="1227" y="450"/>
                </a:cubicBezTo>
                <a:cubicBezTo>
                  <a:pt x="1342" y="759"/>
                  <a:pt x="1192" y="1103"/>
                  <a:pt x="892" y="1227"/>
                </a:cubicBezTo>
                <a:cubicBezTo>
                  <a:pt x="583" y="1351"/>
                  <a:pt x="238" y="1201"/>
                  <a:pt x="115" y="891"/>
                </a:cubicBezTo>
                <a:cubicBezTo>
                  <a:pt x="0" y="582"/>
                  <a:pt x="141" y="238"/>
                  <a:pt x="450" y="1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34">
            <a:extLst>
              <a:ext uri="{FF2B5EF4-FFF2-40B4-BE49-F238E27FC236}">
                <a16:creationId xmlns:a16="http://schemas.microsoft.com/office/drawing/2014/main" id="{AA2E9CDF-C53C-E94D-8B47-E3E23266F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843" y="5911732"/>
            <a:ext cx="3504190" cy="3227904"/>
          </a:xfrm>
          <a:custGeom>
            <a:avLst/>
            <a:gdLst>
              <a:gd name="T0" fmla="*/ 3356 w 3357"/>
              <a:gd name="T1" fmla="*/ 2216 h 3092"/>
              <a:gd name="T2" fmla="*/ 3356 w 3357"/>
              <a:gd name="T3" fmla="*/ 2216 h 3092"/>
              <a:gd name="T4" fmla="*/ 874 w 3357"/>
              <a:gd name="T5" fmla="*/ 2481 h 3092"/>
              <a:gd name="T6" fmla="*/ 609 w 3357"/>
              <a:gd name="T7" fmla="*/ 0 h 3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57" h="3092">
                <a:moveTo>
                  <a:pt x="3356" y="2216"/>
                </a:moveTo>
                <a:lnTo>
                  <a:pt x="3356" y="2216"/>
                </a:lnTo>
                <a:cubicBezTo>
                  <a:pt x="2746" y="2976"/>
                  <a:pt x="1633" y="3091"/>
                  <a:pt x="874" y="2481"/>
                </a:cubicBezTo>
                <a:cubicBezTo>
                  <a:pt x="123" y="1872"/>
                  <a:pt x="0" y="760"/>
                  <a:pt x="609" y="0"/>
                </a:cubicBezTo>
              </a:path>
            </a:pathLst>
          </a:custGeom>
          <a:noFill/>
          <a:ln w="97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2" name="Freeform 235">
            <a:extLst>
              <a:ext uri="{FF2B5EF4-FFF2-40B4-BE49-F238E27FC236}">
                <a16:creationId xmlns:a16="http://schemas.microsoft.com/office/drawing/2014/main" id="{026979ED-E4BD-EF4F-B6A5-D1052AC3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377" y="5211815"/>
            <a:ext cx="1404440" cy="1404437"/>
          </a:xfrm>
          <a:custGeom>
            <a:avLst/>
            <a:gdLst>
              <a:gd name="T0" fmla="*/ 1051 w 1343"/>
              <a:gd name="T1" fmla="*/ 212 h 1344"/>
              <a:gd name="T2" fmla="*/ 1051 w 1343"/>
              <a:gd name="T3" fmla="*/ 212 h 1344"/>
              <a:gd name="T4" fmla="*/ 1139 w 1343"/>
              <a:gd name="T5" fmla="*/ 1051 h 1344"/>
              <a:gd name="T6" fmla="*/ 300 w 1343"/>
              <a:gd name="T7" fmla="*/ 1140 h 1344"/>
              <a:gd name="T8" fmla="*/ 212 w 1343"/>
              <a:gd name="T9" fmla="*/ 301 h 1344"/>
              <a:gd name="T10" fmla="*/ 1051 w 1343"/>
              <a:gd name="T11" fmla="*/ 212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3" h="1344">
                <a:moveTo>
                  <a:pt x="1051" y="212"/>
                </a:moveTo>
                <a:lnTo>
                  <a:pt x="1051" y="212"/>
                </a:lnTo>
                <a:cubicBezTo>
                  <a:pt x="1307" y="415"/>
                  <a:pt x="1342" y="795"/>
                  <a:pt x="1139" y="1051"/>
                </a:cubicBezTo>
                <a:cubicBezTo>
                  <a:pt x="927" y="1307"/>
                  <a:pt x="556" y="1343"/>
                  <a:pt x="300" y="1140"/>
                </a:cubicBezTo>
                <a:cubicBezTo>
                  <a:pt x="44" y="928"/>
                  <a:pt x="0" y="557"/>
                  <a:pt x="212" y="301"/>
                </a:cubicBezTo>
                <a:cubicBezTo>
                  <a:pt x="415" y="45"/>
                  <a:pt x="794" y="0"/>
                  <a:pt x="1051" y="2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618">
            <a:extLst>
              <a:ext uri="{FF2B5EF4-FFF2-40B4-BE49-F238E27FC236}">
                <a16:creationId xmlns:a16="http://schemas.microsoft.com/office/drawing/2014/main" id="{7C9E4DF9-A54A-F940-8BCC-9667B79F6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440" y="9231731"/>
            <a:ext cx="653870" cy="128932"/>
          </a:xfrm>
          <a:custGeom>
            <a:avLst/>
            <a:gdLst>
              <a:gd name="T0" fmla="*/ 574 w 628"/>
              <a:gd name="T1" fmla="*/ 124 h 125"/>
              <a:gd name="T2" fmla="*/ 574 w 628"/>
              <a:gd name="T3" fmla="*/ 124 h 125"/>
              <a:gd name="T4" fmla="*/ 495 w 628"/>
              <a:gd name="T5" fmla="*/ 124 h 125"/>
              <a:gd name="T6" fmla="*/ 477 w 628"/>
              <a:gd name="T7" fmla="*/ 106 h 125"/>
              <a:gd name="T8" fmla="*/ 495 w 628"/>
              <a:gd name="T9" fmla="*/ 88 h 125"/>
              <a:gd name="T10" fmla="*/ 574 w 628"/>
              <a:gd name="T11" fmla="*/ 88 h 125"/>
              <a:gd name="T12" fmla="*/ 601 w 628"/>
              <a:gd name="T13" fmla="*/ 62 h 125"/>
              <a:gd name="T14" fmla="*/ 574 w 628"/>
              <a:gd name="T15" fmla="*/ 35 h 125"/>
              <a:gd name="T16" fmla="*/ 62 w 628"/>
              <a:gd name="T17" fmla="*/ 35 h 125"/>
              <a:gd name="T18" fmla="*/ 35 w 628"/>
              <a:gd name="T19" fmla="*/ 62 h 125"/>
              <a:gd name="T20" fmla="*/ 62 w 628"/>
              <a:gd name="T21" fmla="*/ 88 h 125"/>
              <a:gd name="T22" fmla="*/ 141 w 628"/>
              <a:gd name="T23" fmla="*/ 88 h 125"/>
              <a:gd name="T24" fmla="*/ 159 w 628"/>
              <a:gd name="T25" fmla="*/ 106 h 125"/>
              <a:gd name="T26" fmla="*/ 141 w 628"/>
              <a:gd name="T27" fmla="*/ 124 h 125"/>
              <a:gd name="T28" fmla="*/ 62 w 628"/>
              <a:gd name="T29" fmla="*/ 124 h 125"/>
              <a:gd name="T30" fmla="*/ 0 w 628"/>
              <a:gd name="T31" fmla="*/ 62 h 125"/>
              <a:gd name="T32" fmla="*/ 62 w 628"/>
              <a:gd name="T33" fmla="*/ 0 h 125"/>
              <a:gd name="T34" fmla="*/ 574 w 628"/>
              <a:gd name="T35" fmla="*/ 0 h 125"/>
              <a:gd name="T36" fmla="*/ 627 w 628"/>
              <a:gd name="T37" fmla="*/ 62 h 125"/>
              <a:gd name="T38" fmla="*/ 574 w 628"/>
              <a:gd name="T39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28" h="125">
                <a:moveTo>
                  <a:pt x="574" y="124"/>
                </a:moveTo>
                <a:lnTo>
                  <a:pt x="574" y="124"/>
                </a:lnTo>
                <a:cubicBezTo>
                  <a:pt x="495" y="124"/>
                  <a:pt x="495" y="124"/>
                  <a:pt x="495" y="124"/>
                </a:cubicBezTo>
                <a:cubicBezTo>
                  <a:pt x="486" y="124"/>
                  <a:pt x="477" y="115"/>
                  <a:pt x="477" y="106"/>
                </a:cubicBezTo>
                <a:cubicBezTo>
                  <a:pt x="477" y="97"/>
                  <a:pt x="486" y="88"/>
                  <a:pt x="495" y="88"/>
                </a:cubicBezTo>
                <a:cubicBezTo>
                  <a:pt x="574" y="88"/>
                  <a:pt x="574" y="88"/>
                  <a:pt x="574" y="88"/>
                </a:cubicBezTo>
                <a:cubicBezTo>
                  <a:pt x="583" y="88"/>
                  <a:pt x="601" y="80"/>
                  <a:pt x="601" y="62"/>
                </a:cubicBezTo>
                <a:cubicBezTo>
                  <a:pt x="601" y="44"/>
                  <a:pt x="583" y="35"/>
                  <a:pt x="574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44" y="35"/>
                  <a:pt x="35" y="44"/>
                  <a:pt x="35" y="62"/>
                </a:cubicBezTo>
                <a:cubicBezTo>
                  <a:pt x="35" y="80"/>
                  <a:pt x="44" y="88"/>
                  <a:pt x="62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50" y="88"/>
                  <a:pt x="159" y="97"/>
                  <a:pt x="159" y="106"/>
                </a:cubicBezTo>
                <a:cubicBezTo>
                  <a:pt x="159" y="115"/>
                  <a:pt x="150" y="124"/>
                  <a:pt x="141" y="124"/>
                </a:cubicBezTo>
                <a:cubicBezTo>
                  <a:pt x="62" y="124"/>
                  <a:pt x="62" y="124"/>
                  <a:pt x="62" y="124"/>
                </a:cubicBezTo>
                <a:cubicBezTo>
                  <a:pt x="27" y="124"/>
                  <a:pt x="0" y="97"/>
                  <a:pt x="0" y="62"/>
                </a:cubicBezTo>
                <a:cubicBezTo>
                  <a:pt x="0" y="27"/>
                  <a:pt x="27" y="0"/>
                  <a:pt x="62" y="0"/>
                </a:cubicBezTo>
                <a:cubicBezTo>
                  <a:pt x="574" y="0"/>
                  <a:pt x="574" y="0"/>
                  <a:pt x="574" y="0"/>
                </a:cubicBezTo>
                <a:cubicBezTo>
                  <a:pt x="601" y="0"/>
                  <a:pt x="627" y="27"/>
                  <a:pt x="627" y="62"/>
                </a:cubicBezTo>
                <a:cubicBezTo>
                  <a:pt x="627" y="97"/>
                  <a:pt x="601" y="124"/>
                  <a:pt x="574" y="1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619">
            <a:extLst>
              <a:ext uri="{FF2B5EF4-FFF2-40B4-BE49-F238E27FC236}">
                <a16:creationId xmlns:a16="http://schemas.microsoft.com/office/drawing/2014/main" id="{38A30FA7-815A-B247-810B-F1868D0FB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582" y="9286987"/>
            <a:ext cx="386796" cy="451262"/>
          </a:xfrm>
          <a:custGeom>
            <a:avLst/>
            <a:gdLst>
              <a:gd name="T0" fmla="*/ 344 w 372"/>
              <a:gd name="T1" fmla="*/ 433 h 434"/>
              <a:gd name="T2" fmla="*/ 344 w 372"/>
              <a:gd name="T3" fmla="*/ 433 h 434"/>
              <a:gd name="T4" fmla="*/ 17 w 372"/>
              <a:gd name="T5" fmla="*/ 433 h 434"/>
              <a:gd name="T6" fmla="*/ 0 w 372"/>
              <a:gd name="T7" fmla="*/ 406 h 434"/>
              <a:gd name="T8" fmla="*/ 0 w 372"/>
              <a:gd name="T9" fmla="*/ 18 h 434"/>
              <a:gd name="T10" fmla="*/ 8 w 372"/>
              <a:gd name="T11" fmla="*/ 0 h 434"/>
              <a:gd name="T12" fmla="*/ 26 w 372"/>
              <a:gd name="T13" fmla="*/ 18 h 434"/>
              <a:gd name="T14" fmla="*/ 26 w 372"/>
              <a:gd name="T15" fmla="*/ 397 h 434"/>
              <a:gd name="T16" fmla="*/ 335 w 372"/>
              <a:gd name="T17" fmla="*/ 397 h 434"/>
              <a:gd name="T18" fmla="*/ 335 w 372"/>
              <a:gd name="T19" fmla="*/ 18 h 434"/>
              <a:gd name="T20" fmla="*/ 353 w 372"/>
              <a:gd name="T21" fmla="*/ 0 h 434"/>
              <a:gd name="T22" fmla="*/ 371 w 372"/>
              <a:gd name="T23" fmla="*/ 18 h 434"/>
              <a:gd name="T24" fmla="*/ 371 w 372"/>
              <a:gd name="T25" fmla="*/ 406 h 434"/>
              <a:gd name="T26" fmla="*/ 344 w 372"/>
              <a:gd name="T27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2" h="434">
                <a:moveTo>
                  <a:pt x="344" y="433"/>
                </a:moveTo>
                <a:lnTo>
                  <a:pt x="344" y="433"/>
                </a:lnTo>
                <a:cubicBezTo>
                  <a:pt x="17" y="433"/>
                  <a:pt x="17" y="433"/>
                  <a:pt x="17" y="433"/>
                </a:cubicBezTo>
                <a:cubicBezTo>
                  <a:pt x="8" y="433"/>
                  <a:pt x="0" y="424"/>
                  <a:pt x="0" y="40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8" y="0"/>
                </a:cubicBezTo>
                <a:cubicBezTo>
                  <a:pt x="17" y="0"/>
                  <a:pt x="26" y="9"/>
                  <a:pt x="26" y="18"/>
                </a:cubicBezTo>
                <a:cubicBezTo>
                  <a:pt x="26" y="397"/>
                  <a:pt x="26" y="397"/>
                  <a:pt x="26" y="397"/>
                </a:cubicBezTo>
                <a:cubicBezTo>
                  <a:pt x="335" y="397"/>
                  <a:pt x="335" y="397"/>
                  <a:pt x="335" y="397"/>
                </a:cubicBezTo>
                <a:cubicBezTo>
                  <a:pt x="335" y="18"/>
                  <a:pt x="335" y="18"/>
                  <a:pt x="335" y="18"/>
                </a:cubicBezTo>
                <a:cubicBezTo>
                  <a:pt x="335" y="9"/>
                  <a:pt x="344" y="0"/>
                  <a:pt x="353" y="0"/>
                </a:cubicBezTo>
                <a:cubicBezTo>
                  <a:pt x="362" y="0"/>
                  <a:pt x="371" y="9"/>
                  <a:pt x="371" y="18"/>
                </a:cubicBezTo>
                <a:cubicBezTo>
                  <a:pt x="371" y="406"/>
                  <a:pt x="371" y="406"/>
                  <a:pt x="371" y="406"/>
                </a:cubicBezTo>
                <a:cubicBezTo>
                  <a:pt x="371" y="424"/>
                  <a:pt x="362" y="433"/>
                  <a:pt x="344" y="4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620">
            <a:extLst>
              <a:ext uri="{FF2B5EF4-FFF2-40B4-BE49-F238E27FC236}">
                <a16:creationId xmlns:a16="http://schemas.microsoft.com/office/drawing/2014/main" id="{FA19946A-2F03-8644-8DF2-260FADA04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4095" y="9286987"/>
            <a:ext cx="156560" cy="156560"/>
          </a:xfrm>
          <a:custGeom>
            <a:avLst/>
            <a:gdLst>
              <a:gd name="T0" fmla="*/ 80 w 152"/>
              <a:gd name="T1" fmla="*/ 35 h 151"/>
              <a:gd name="T2" fmla="*/ 80 w 152"/>
              <a:gd name="T3" fmla="*/ 35 h 151"/>
              <a:gd name="T4" fmla="*/ 124 w 152"/>
              <a:gd name="T5" fmla="*/ 71 h 151"/>
              <a:gd name="T6" fmla="*/ 80 w 152"/>
              <a:gd name="T7" fmla="*/ 115 h 151"/>
              <a:gd name="T8" fmla="*/ 36 w 152"/>
              <a:gd name="T9" fmla="*/ 71 h 151"/>
              <a:gd name="T10" fmla="*/ 80 w 152"/>
              <a:gd name="T11" fmla="*/ 35 h 151"/>
              <a:gd name="T12" fmla="*/ 80 w 152"/>
              <a:gd name="T13" fmla="*/ 0 h 151"/>
              <a:gd name="T14" fmla="*/ 80 w 152"/>
              <a:gd name="T15" fmla="*/ 0 h 151"/>
              <a:gd name="T16" fmla="*/ 0 w 152"/>
              <a:gd name="T17" fmla="*/ 71 h 151"/>
              <a:gd name="T18" fmla="*/ 80 w 152"/>
              <a:gd name="T19" fmla="*/ 150 h 151"/>
              <a:gd name="T20" fmla="*/ 151 w 152"/>
              <a:gd name="T21" fmla="*/ 71 h 151"/>
              <a:gd name="T22" fmla="*/ 80 w 152"/>
              <a:gd name="T23" fmla="*/ 0 h 151"/>
              <a:gd name="T24" fmla="*/ 80 w 152"/>
              <a:gd name="T25" fmla="*/ 3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2" h="151">
                <a:moveTo>
                  <a:pt x="80" y="35"/>
                </a:moveTo>
                <a:lnTo>
                  <a:pt x="80" y="35"/>
                </a:lnTo>
                <a:cubicBezTo>
                  <a:pt x="98" y="35"/>
                  <a:pt x="124" y="53"/>
                  <a:pt x="124" y="71"/>
                </a:cubicBezTo>
                <a:cubicBezTo>
                  <a:pt x="124" y="97"/>
                  <a:pt x="98" y="115"/>
                  <a:pt x="80" y="115"/>
                </a:cubicBezTo>
                <a:cubicBezTo>
                  <a:pt x="54" y="115"/>
                  <a:pt x="36" y="97"/>
                  <a:pt x="36" y="71"/>
                </a:cubicBezTo>
                <a:cubicBezTo>
                  <a:pt x="36" y="53"/>
                  <a:pt x="54" y="35"/>
                  <a:pt x="80" y="35"/>
                </a:cubicBezTo>
                <a:lnTo>
                  <a:pt x="80" y="0"/>
                </a:lnTo>
                <a:lnTo>
                  <a:pt x="80" y="0"/>
                </a:lnTo>
                <a:cubicBezTo>
                  <a:pt x="36" y="0"/>
                  <a:pt x="0" y="35"/>
                  <a:pt x="0" y="71"/>
                </a:cubicBezTo>
                <a:cubicBezTo>
                  <a:pt x="0" y="115"/>
                  <a:pt x="36" y="150"/>
                  <a:pt x="80" y="150"/>
                </a:cubicBezTo>
                <a:cubicBezTo>
                  <a:pt x="124" y="150"/>
                  <a:pt x="151" y="115"/>
                  <a:pt x="151" y="71"/>
                </a:cubicBezTo>
                <a:cubicBezTo>
                  <a:pt x="151" y="35"/>
                  <a:pt x="124" y="0"/>
                  <a:pt x="80" y="0"/>
                </a:cubicBezTo>
                <a:lnTo>
                  <a:pt x="80" y="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621">
            <a:extLst>
              <a:ext uri="{FF2B5EF4-FFF2-40B4-BE49-F238E27FC236}">
                <a16:creationId xmlns:a16="http://schemas.microsoft.com/office/drawing/2014/main" id="{1C354E71-8C61-6E47-8151-DDCF75891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048" y="9286987"/>
            <a:ext cx="257864" cy="377587"/>
          </a:xfrm>
          <a:custGeom>
            <a:avLst/>
            <a:gdLst>
              <a:gd name="T0" fmla="*/ 195 w 249"/>
              <a:gd name="T1" fmla="*/ 362 h 363"/>
              <a:gd name="T2" fmla="*/ 195 w 249"/>
              <a:gd name="T3" fmla="*/ 362 h 363"/>
              <a:gd name="T4" fmla="*/ 44 w 249"/>
              <a:gd name="T5" fmla="*/ 362 h 363"/>
              <a:gd name="T6" fmla="*/ 27 w 249"/>
              <a:gd name="T7" fmla="*/ 353 h 363"/>
              <a:gd name="T8" fmla="*/ 18 w 249"/>
              <a:gd name="T9" fmla="*/ 336 h 363"/>
              <a:gd name="T10" fmla="*/ 0 w 249"/>
              <a:gd name="T11" fmla="*/ 318 h 363"/>
              <a:gd name="T12" fmla="*/ 0 w 249"/>
              <a:gd name="T13" fmla="*/ 18 h 363"/>
              <a:gd name="T14" fmla="*/ 18 w 249"/>
              <a:gd name="T15" fmla="*/ 0 h 363"/>
              <a:gd name="T16" fmla="*/ 27 w 249"/>
              <a:gd name="T17" fmla="*/ 18 h 363"/>
              <a:gd name="T18" fmla="*/ 27 w 249"/>
              <a:gd name="T19" fmla="*/ 300 h 363"/>
              <a:gd name="T20" fmla="*/ 62 w 249"/>
              <a:gd name="T21" fmla="*/ 336 h 363"/>
              <a:gd name="T22" fmla="*/ 186 w 249"/>
              <a:gd name="T23" fmla="*/ 336 h 363"/>
              <a:gd name="T24" fmla="*/ 212 w 249"/>
              <a:gd name="T25" fmla="*/ 300 h 363"/>
              <a:gd name="T26" fmla="*/ 212 w 249"/>
              <a:gd name="T27" fmla="*/ 18 h 363"/>
              <a:gd name="T28" fmla="*/ 230 w 249"/>
              <a:gd name="T29" fmla="*/ 0 h 363"/>
              <a:gd name="T30" fmla="*/ 248 w 249"/>
              <a:gd name="T31" fmla="*/ 18 h 363"/>
              <a:gd name="T32" fmla="*/ 248 w 249"/>
              <a:gd name="T33" fmla="*/ 318 h 363"/>
              <a:gd name="T34" fmla="*/ 230 w 249"/>
              <a:gd name="T35" fmla="*/ 336 h 363"/>
              <a:gd name="T36" fmla="*/ 212 w 249"/>
              <a:gd name="T37" fmla="*/ 353 h 363"/>
              <a:gd name="T38" fmla="*/ 195 w 249"/>
              <a:gd name="T39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9" h="363">
                <a:moveTo>
                  <a:pt x="195" y="362"/>
                </a:moveTo>
                <a:lnTo>
                  <a:pt x="195" y="362"/>
                </a:lnTo>
                <a:cubicBezTo>
                  <a:pt x="44" y="362"/>
                  <a:pt x="44" y="362"/>
                  <a:pt x="44" y="362"/>
                </a:cubicBezTo>
                <a:cubicBezTo>
                  <a:pt x="36" y="362"/>
                  <a:pt x="27" y="362"/>
                  <a:pt x="27" y="353"/>
                </a:cubicBezTo>
                <a:cubicBezTo>
                  <a:pt x="27" y="345"/>
                  <a:pt x="27" y="336"/>
                  <a:pt x="18" y="336"/>
                </a:cubicBezTo>
                <a:cubicBezTo>
                  <a:pt x="9" y="336"/>
                  <a:pt x="0" y="327"/>
                  <a:pt x="0" y="3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300"/>
                  <a:pt x="27" y="300"/>
                  <a:pt x="27" y="300"/>
                </a:cubicBezTo>
                <a:cubicBezTo>
                  <a:pt x="44" y="309"/>
                  <a:pt x="53" y="318"/>
                  <a:pt x="62" y="336"/>
                </a:cubicBezTo>
                <a:cubicBezTo>
                  <a:pt x="186" y="336"/>
                  <a:pt x="186" y="336"/>
                  <a:pt x="186" y="336"/>
                </a:cubicBezTo>
                <a:cubicBezTo>
                  <a:pt x="186" y="318"/>
                  <a:pt x="204" y="309"/>
                  <a:pt x="212" y="300"/>
                </a:cubicBezTo>
                <a:cubicBezTo>
                  <a:pt x="212" y="18"/>
                  <a:pt x="212" y="18"/>
                  <a:pt x="212" y="18"/>
                </a:cubicBezTo>
                <a:cubicBezTo>
                  <a:pt x="212" y="9"/>
                  <a:pt x="221" y="0"/>
                  <a:pt x="230" y="0"/>
                </a:cubicBezTo>
                <a:cubicBezTo>
                  <a:pt x="239" y="0"/>
                  <a:pt x="248" y="9"/>
                  <a:pt x="248" y="18"/>
                </a:cubicBezTo>
                <a:cubicBezTo>
                  <a:pt x="248" y="318"/>
                  <a:pt x="248" y="318"/>
                  <a:pt x="248" y="318"/>
                </a:cubicBezTo>
                <a:cubicBezTo>
                  <a:pt x="248" y="327"/>
                  <a:pt x="239" y="336"/>
                  <a:pt x="230" y="336"/>
                </a:cubicBezTo>
                <a:cubicBezTo>
                  <a:pt x="221" y="336"/>
                  <a:pt x="212" y="345"/>
                  <a:pt x="212" y="353"/>
                </a:cubicBezTo>
                <a:cubicBezTo>
                  <a:pt x="212" y="362"/>
                  <a:pt x="204" y="362"/>
                  <a:pt x="195" y="3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622">
            <a:extLst>
              <a:ext uri="{FF2B5EF4-FFF2-40B4-BE49-F238E27FC236}">
                <a16:creationId xmlns:a16="http://schemas.microsoft.com/office/drawing/2014/main" id="{EA459761-B936-CC4D-9793-73708317E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791" y="11446601"/>
            <a:ext cx="529544" cy="524938"/>
          </a:xfrm>
          <a:custGeom>
            <a:avLst/>
            <a:gdLst>
              <a:gd name="T0" fmla="*/ 133 w 505"/>
              <a:gd name="T1" fmla="*/ 503 h 504"/>
              <a:gd name="T2" fmla="*/ 133 w 505"/>
              <a:gd name="T3" fmla="*/ 503 h 504"/>
              <a:gd name="T4" fmla="*/ 115 w 505"/>
              <a:gd name="T5" fmla="*/ 494 h 504"/>
              <a:gd name="T6" fmla="*/ 9 w 505"/>
              <a:gd name="T7" fmla="*/ 388 h 504"/>
              <a:gd name="T8" fmla="*/ 9 w 505"/>
              <a:gd name="T9" fmla="*/ 362 h 504"/>
              <a:gd name="T10" fmla="*/ 124 w 505"/>
              <a:gd name="T11" fmla="*/ 229 h 504"/>
              <a:gd name="T12" fmla="*/ 451 w 505"/>
              <a:gd name="T13" fmla="*/ 17 h 504"/>
              <a:gd name="T14" fmla="*/ 477 w 505"/>
              <a:gd name="T15" fmla="*/ 9 h 504"/>
              <a:gd name="T16" fmla="*/ 495 w 505"/>
              <a:gd name="T17" fmla="*/ 9 h 504"/>
              <a:gd name="T18" fmla="*/ 504 w 505"/>
              <a:gd name="T19" fmla="*/ 26 h 504"/>
              <a:gd name="T20" fmla="*/ 495 w 505"/>
              <a:gd name="T21" fmla="*/ 35 h 504"/>
              <a:gd name="T22" fmla="*/ 265 w 505"/>
              <a:gd name="T23" fmla="*/ 397 h 504"/>
              <a:gd name="T24" fmla="*/ 265 w 505"/>
              <a:gd name="T25" fmla="*/ 397 h 504"/>
              <a:gd name="T26" fmla="*/ 142 w 505"/>
              <a:gd name="T27" fmla="*/ 503 h 504"/>
              <a:gd name="T28" fmla="*/ 133 w 505"/>
              <a:gd name="T29" fmla="*/ 503 h 504"/>
              <a:gd name="T30" fmla="*/ 45 w 505"/>
              <a:gd name="T31" fmla="*/ 371 h 504"/>
              <a:gd name="T32" fmla="*/ 45 w 505"/>
              <a:gd name="T33" fmla="*/ 371 h 504"/>
              <a:gd name="T34" fmla="*/ 133 w 505"/>
              <a:gd name="T35" fmla="*/ 468 h 504"/>
              <a:gd name="T36" fmla="*/ 248 w 505"/>
              <a:gd name="T37" fmla="*/ 371 h 504"/>
              <a:gd name="T38" fmla="*/ 460 w 505"/>
              <a:gd name="T39" fmla="*/ 44 h 504"/>
              <a:gd name="T40" fmla="*/ 151 w 505"/>
              <a:gd name="T41" fmla="*/ 247 h 504"/>
              <a:gd name="T42" fmla="*/ 45 w 505"/>
              <a:gd name="T43" fmla="*/ 371 h 504"/>
              <a:gd name="T44" fmla="*/ 257 w 505"/>
              <a:gd name="T45" fmla="*/ 380 h 504"/>
              <a:gd name="T46" fmla="*/ 257 w 505"/>
              <a:gd name="T47" fmla="*/ 38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05" h="504">
                <a:moveTo>
                  <a:pt x="133" y="503"/>
                </a:moveTo>
                <a:lnTo>
                  <a:pt x="133" y="503"/>
                </a:lnTo>
                <a:cubicBezTo>
                  <a:pt x="124" y="503"/>
                  <a:pt x="124" y="503"/>
                  <a:pt x="115" y="494"/>
                </a:cubicBezTo>
                <a:cubicBezTo>
                  <a:pt x="9" y="388"/>
                  <a:pt x="9" y="388"/>
                  <a:pt x="9" y="388"/>
                </a:cubicBezTo>
                <a:cubicBezTo>
                  <a:pt x="0" y="380"/>
                  <a:pt x="0" y="371"/>
                  <a:pt x="9" y="362"/>
                </a:cubicBezTo>
                <a:cubicBezTo>
                  <a:pt x="124" y="229"/>
                  <a:pt x="124" y="229"/>
                  <a:pt x="124" y="229"/>
                </a:cubicBezTo>
                <a:cubicBezTo>
                  <a:pt x="203" y="132"/>
                  <a:pt x="318" y="62"/>
                  <a:pt x="451" y="17"/>
                </a:cubicBezTo>
                <a:cubicBezTo>
                  <a:pt x="477" y="9"/>
                  <a:pt x="477" y="9"/>
                  <a:pt x="477" y="9"/>
                </a:cubicBezTo>
                <a:cubicBezTo>
                  <a:pt x="486" y="0"/>
                  <a:pt x="495" y="0"/>
                  <a:pt x="495" y="9"/>
                </a:cubicBezTo>
                <a:cubicBezTo>
                  <a:pt x="504" y="9"/>
                  <a:pt x="504" y="17"/>
                  <a:pt x="504" y="26"/>
                </a:cubicBezTo>
                <a:cubicBezTo>
                  <a:pt x="495" y="35"/>
                  <a:pt x="495" y="35"/>
                  <a:pt x="495" y="35"/>
                </a:cubicBezTo>
                <a:cubicBezTo>
                  <a:pt x="460" y="185"/>
                  <a:pt x="380" y="300"/>
                  <a:pt x="265" y="397"/>
                </a:cubicBezTo>
                <a:lnTo>
                  <a:pt x="265" y="397"/>
                </a:lnTo>
                <a:cubicBezTo>
                  <a:pt x="142" y="503"/>
                  <a:pt x="142" y="503"/>
                  <a:pt x="142" y="503"/>
                </a:cubicBezTo>
                <a:lnTo>
                  <a:pt x="133" y="503"/>
                </a:lnTo>
                <a:close/>
                <a:moveTo>
                  <a:pt x="45" y="371"/>
                </a:moveTo>
                <a:lnTo>
                  <a:pt x="45" y="371"/>
                </a:lnTo>
                <a:cubicBezTo>
                  <a:pt x="133" y="468"/>
                  <a:pt x="133" y="468"/>
                  <a:pt x="133" y="468"/>
                </a:cubicBezTo>
                <a:cubicBezTo>
                  <a:pt x="248" y="371"/>
                  <a:pt x="248" y="371"/>
                  <a:pt x="248" y="371"/>
                </a:cubicBezTo>
                <a:cubicBezTo>
                  <a:pt x="345" y="282"/>
                  <a:pt x="415" y="176"/>
                  <a:pt x="460" y="44"/>
                </a:cubicBezTo>
                <a:cubicBezTo>
                  <a:pt x="336" y="88"/>
                  <a:pt x="230" y="159"/>
                  <a:pt x="151" y="247"/>
                </a:cubicBezTo>
                <a:lnTo>
                  <a:pt x="45" y="371"/>
                </a:lnTo>
                <a:close/>
                <a:moveTo>
                  <a:pt x="257" y="380"/>
                </a:moveTo>
                <a:lnTo>
                  <a:pt x="257" y="3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623">
            <a:extLst>
              <a:ext uri="{FF2B5EF4-FFF2-40B4-BE49-F238E27FC236}">
                <a16:creationId xmlns:a16="http://schemas.microsoft.com/office/drawing/2014/main" id="{EF07E4A5-7062-D943-AD9B-CEBBEDC08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304" y="11851816"/>
            <a:ext cx="147351" cy="257864"/>
          </a:xfrm>
          <a:custGeom>
            <a:avLst/>
            <a:gdLst>
              <a:gd name="T0" fmla="*/ 18 w 143"/>
              <a:gd name="T1" fmla="*/ 248 h 249"/>
              <a:gd name="T2" fmla="*/ 18 w 143"/>
              <a:gd name="T3" fmla="*/ 248 h 249"/>
              <a:gd name="T4" fmla="*/ 9 w 143"/>
              <a:gd name="T5" fmla="*/ 248 h 249"/>
              <a:gd name="T6" fmla="*/ 0 w 143"/>
              <a:gd name="T7" fmla="*/ 230 h 249"/>
              <a:gd name="T8" fmla="*/ 18 w 143"/>
              <a:gd name="T9" fmla="*/ 89 h 249"/>
              <a:gd name="T10" fmla="*/ 36 w 143"/>
              <a:gd name="T11" fmla="*/ 80 h 249"/>
              <a:gd name="T12" fmla="*/ 45 w 143"/>
              <a:gd name="T13" fmla="*/ 98 h 249"/>
              <a:gd name="T14" fmla="*/ 36 w 143"/>
              <a:gd name="T15" fmla="*/ 186 h 249"/>
              <a:gd name="T16" fmla="*/ 53 w 143"/>
              <a:gd name="T17" fmla="*/ 168 h 249"/>
              <a:gd name="T18" fmla="*/ 106 w 143"/>
              <a:gd name="T19" fmla="*/ 9 h 249"/>
              <a:gd name="T20" fmla="*/ 133 w 143"/>
              <a:gd name="T21" fmla="*/ 0 h 249"/>
              <a:gd name="T22" fmla="*/ 142 w 143"/>
              <a:gd name="T23" fmla="*/ 18 h 249"/>
              <a:gd name="T24" fmla="*/ 89 w 143"/>
              <a:gd name="T25" fmla="*/ 177 h 249"/>
              <a:gd name="T26" fmla="*/ 80 w 143"/>
              <a:gd name="T27" fmla="*/ 186 h 249"/>
              <a:gd name="T28" fmla="*/ 27 w 143"/>
              <a:gd name="T29" fmla="*/ 248 h 249"/>
              <a:gd name="T30" fmla="*/ 18 w 143"/>
              <a:gd name="T31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3" h="249">
                <a:moveTo>
                  <a:pt x="18" y="248"/>
                </a:moveTo>
                <a:lnTo>
                  <a:pt x="18" y="248"/>
                </a:lnTo>
                <a:cubicBezTo>
                  <a:pt x="9" y="248"/>
                  <a:pt x="9" y="248"/>
                  <a:pt x="9" y="248"/>
                </a:cubicBezTo>
                <a:cubicBezTo>
                  <a:pt x="0" y="248"/>
                  <a:pt x="0" y="239"/>
                  <a:pt x="0" y="230"/>
                </a:cubicBezTo>
                <a:cubicBezTo>
                  <a:pt x="18" y="89"/>
                  <a:pt x="18" y="89"/>
                  <a:pt x="18" y="89"/>
                </a:cubicBezTo>
                <a:cubicBezTo>
                  <a:pt x="18" y="80"/>
                  <a:pt x="27" y="71"/>
                  <a:pt x="36" y="80"/>
                </a:cubicBezTo>
                <a:cubicBezTo>
                  <a:pt x="45" y="80"/>
                  <a:pt x="45" y="89"/>
                  <a:pt x="45" y="98"/>
                </a:cubicBezTo>
                <a:cubicBezTo>
                  <a:pt x="36" y="186"/>
                  <a:pt x="36" y="186"/>
                  <a:pt x="36" y="186"/>
                </a:cubicBezTo>
                <a:cubicBezTo>
                  <a:pt x="53" y="168"/>
                  <a:pt x="53" y="168"/>
                  <a:pt x="53" y="168"/>
                </a:cubicBezTo>
                <a:cubicBezTo>
                  <a:pt x="106" y="9"/>
                  <a:pt x="106" y="9"/>
                  <a:pt x="106" y="9"/>
                </a:cubicBezTo>
                <a:cubicBezTo>
                  <a:pt x="115" y="0"/>
                  <a:pt x="124" y="0"/>
                  <a:pt x="133" y="0"/>
                </a:cubicBezTo>
                <a:cubicBezTo>
                  <a:pt x="142" y="0"/>
                  <a:pt x="142" y="9"/>
                  <a:pt x="142" y="18"/>
                </a:cubicBezTo>
                <a:cubicBezTo>
                  <a:pt x="89" y="177"/>
                  <a:pt x="89" y="177"/>
                  <a:pt x="89" y="177"/>
                </a:cubicBezTo>
                <a:cubicBezTo>
                  <a:pt x="89" y="186"/>
                  <a:pt x="89" y="186"/>
                  <a:pt x="80" y="186"/>
                </a:cubicBezTo>
                <a:cubicBezTo>
                  <a:pt x="27" y="248"/>
                  <a:pt x="27" y="248"/>
                  <a:pt x="27" y="248"/>
                </a:cubicBezTo>
                <a:lnTo>
                  <a:pt x="18" y="24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624">
            <a:extLst>
              <a:ext uri="{FF2B5EF4-FFF2-40B4-BE49-F238E27FC236}">
                <a16:creationId xmlns:a16="http://schemas.microsoft.com/office/drawing/2014/main" id="{0B1C954C-7926-124A-88FA-39E489A8A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4650" y="11722884"/>
            <a:ext cx="257864" cy="147351"/>
          </a:xfrm>
          <a:custGeom>
            <a:avLst/>
            <a:gdLst>
              <a:gd name="T0" fmla="*/ 18 w 248"/>
              <a:gd name="T1" fmla="*/ 141 h 142"/>
              <a:gd name="T2" fmla="*/ 18 w 248"/>
              <a:gd name="T3" fmla="*/ 141 h 142"/>
              <a:gd name="T4" fmla="*/ 9 w 248"/>
              <a:gd name="T5" fmla="*/ 132 h 142"/>
              <a:gd name="T6" fmla="*/ 9 w 248"/>
              <a:gd name="T7" fmla="*/ 115 h 142"/>
              <a:gd name="T8" fmla="*/ 71 w 248"/>
              <a:gd name="T9" fmla="*/ 53 h 142"/>
              <a:gd name="T10" fmla="*/ 71 w 248"/>
              <a:gd name="T11" fmla="*/ 53 h 142"/>
              <a:gd name="T12" fmla="*/ 229 w 248"/>
              <a:gd name="T13" fmla="*/ 0 h 142"/>
              <a:gd name="T14" fmla="*/ 247 w 248"/>
              <a:gd name="T15" fmla="*/ 9 h 142"/>
              <a:gd name="T16" fmla="*/ 238 w 248"/>
              <a:gd name="T17" fmla="*/ 35 h 142"/>
              <a:gd name="T18" fmla="*/ 88 w 248"/>
              <a:gd name="T19" fmla="*/ 79 h 142"/>
              <a:gd name="T20" fmla="*/ 71 w 248"/>
              <a:gd name="T21" fmla="*/ 106 h 142"/>
              <a:gd name="T22" fmla="*/ 150 w 248"/>
              <a:gd name="T23" fmla="*/ 97 h 142"/>
              <a:gd name="T24" fmla="*/ 168 w 248"/>
              <a:gd name="T25" fmla="*/ 106 h 142"/>
              <a:gd name="T26" fmla="*/ 150 w 248"/>
              <a:gd name="T27" fmla="*/ 123 h 142"/>
              <a:gd name="T28" fmla="*/ 26 w 248"/>
              <a:gd name="T29" fmla="*/ 141 h 142"/>
              <a:gd name="T30" fmla="*/ 18 w 248"/>
              <a:gd name="T31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8" h="142">
                <a:moveTo>
                  <a:pt x="18" y="141"/>
                </a:moveTo>
                <a:lnTo>
                  <a:pt x="18" y="141"/>
                </a:lnTo>
                <a:cubicBezTo>
                  <a:pt x="18" y="141"/>
                  <a:pt x="9" y="141"/>
                  <a:pt x="9" y="132"/>
                </a:cubicBezTo>
                <a:cubicBezTo>
                  <a:pt x="0" y="123"/>
                  <a:pt x="0" y="115"/>
                  <a:pt x="9" y="115"/>
                </a:cubicBezTo>
                <a:cubicBezTo>
                  <a:pt x="71" y="53"/>
                  <a:pt x="71" y="53"/>
                  <a:pt x="71" y="53"/>
                </a:cubicBezTo>
                <a:lnTo>
                  <a:pt x="71" y="53"/>
                </a:lnTo>
                <a:cubicBezTo>
                  <a:pt x="229" y="0"/>
                  <a:pt x="229" y="0"/>
                  <a:pt x="229" y="0"/>
                </a:cubicBezTo>
                <a:cubicBezTo>
                  <a:pt x="238" y="0"/>
                  <a:pt x="247" y="0"/>
                  <a:pt x="247" y="9"/>
                </a:cubicBezTo>
                <a:cubicBezTo>
                  <a:pt x="247" y="17"/>
                  <a:pt x="247" y="26"/>
                  <a:pt x="238" y="35"/>
                </a:cubicBezTo>
                <a:cubicBezTo>
                  <a:pt x="88" y="79"/>
                  <a:pt x="88" y="79"/>
                  <a:pt x="88" y="79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150" y="97"/>
                  <a:pt x="150" y="97"/>
                  <a:pt x="150" y="97"/>
                </a:cubicBezTo>
                <a:cubicBezTo>
                  <a:pt x="159" y="88"/>
                  <a:pt x="168" y="97"/>
                  <a:pt x="168" y="106"/>
                </a:cubicBezTo>
                <a:cubicBezTo>
                  <a:pt x="168" y="115"/>
                  <a:pt x="159" y="123"/>
                  <a:pt x="150" y="123"/>
                </a:cubicBezTo>
                <a:cubicBezTo>
                  <a:pt x="26" y="141"/>
                  <a:pt x="26" y="141"/>
                  <a:pt x="26" y="141"/>
                </a:cubicBezTo>
                <a:lnTo>
                  <a:pt x="18" y="14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625">
            <a:extLst>
              <a:ext uri="{FF2B5EF4-FFF2-40B4-BE49-F238E27FC236}">
                <a16:creationId xmlns:a16="http://schemas.microsoft.com/office/drawing/2014/main" id="{270C51E4-2A92-8E4C-87E5-C1557097F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001" y="11851816"/>
            <a:ext cx="119723" cy="110513"/>
          </a:xfrm>
          <a:custGeom>
            <a:avLst/>
            <a:gdLst>
              <a:gd name="T0" fmla="*/ 71 w 116"/>
              <a:gd name="T1" fmla="*/ 106 h 107"/>
              <a:gd name="T2" fmla="*/ 71 w 116"/>
              <a:gd name="T3" fmla="*/ 106 h 107"/>
              <a:gd name="T4" fmla="*/ 53 w 116"/>
              <a:gd name="T5" fmla="*/ 106 h 107"/>
              <a:gd name="T6" fmla="*/ 9 w 116"/>
              <a:gd name="T7" fmla="*/ 53 h 107"/>
              <a:gd name="T8" fmla="*/ 9 w 116"/>
              <a:gd name="T9" fmla="*/ 27 h 107"/>
              <a:gd name="T10" fmla="*/ 27 w 116"/>
              <a:gd name="T11" fmla="*/ 9 h 107"/>
              <a:gd name="T12" fmla="*/ 53 w 116"/>
              <a:gd name="T13" fmla="*/ 9 h 107"/>
              <a:gd name="T14" fmla="*/ 106 w 116"/>
              <a:gd name="T15" fmla="*/ 62 h 107"/>
              <a:gd name="T16" fmla="*/ 106 w 116"/>
              <a:gd name="T17" fmla="*/ 80 h 107"/>
              <a:gd name="T18" fmla="*/ 80 w 116"/>
              <a:gd name="T19" fmla="*/ 106 h 107"/>
              <a:gd name="T20" fmla="*/ 71 w 116"/>
              <a:gd name="T21" fmla="*/ 106 h 107"/>
              <a:gd name="T22" fmla="*/ 44 w 116"/>
              <a:gd name="T23" fmla="*/ 45 h 107"/>
              <a:gd name="T24" fmla="*/ 44 w 116"/>
              <a:gd name="T25" fmla="*/ 45 h 107"/>
              <a:gd name="T26" fmla="*/ 71 w 116"/>
              <a:gd name="T27" fmla="*/ 71 h 107"/>
              <a:gd name="T28" fmla="*/ 71 w 116"/>
              <a:gd name="T29" fmla="*/ 71 h 107"/>
              <a:gd name="T30" fmla="*/ 44 w 116"/>
              <a:gd name="T31" fmla="*/ 45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07">
                <a:moveTo>
                  <a:pt x="71" y="106"/>
                </a:moveTo>
                <a:lnTo>
                  <a:pt x="71" y="106"/>
                </a:lnTo>
                <a:cubicBezTo>
                  <a:pt x="62" y="106"/>
                  <a:pt x="62" y="106"/>
                  <a:pt x="53" y="106"/>
                </a:cubicBezTo>
                <a:cubicBezTo>
                  <a:pt x="9" y="53"/>
                  <a:pt x="9" y="53"/>
                  <a:pt x="9" y="53"/>
                </a:cubicBezTo>
                <a:cubicBezTo>
                  <a:pt x="0" y="45"/>
                  <a:pt x="0" y="36"/>
                  <a:pt x="9" y="27"/>
                </a:cubicBezTo>
                <a:cubicBezTo>
                  <a:pt x="27" y="9"/>
                  <a:pt x="27" y="9"/>
                  <a:pt x="27" y="9"/>
                </a:cubicBezTo>
                <a:cubicBezTo>
                  <a:pt x="36" y="0"/>
                  <a:pt x="44" y="0"/>
                  <a:pt x="53" y="9"/>
                </a:cubicBezTo>
                <a:cubicBezTo>
                  <a:pt x="106" y="62"/>
                  <a:pt x="106" y="62"/>
                  <a:pt x="106" y="62"/>
                </a:cubicBezTo>
                <a:cubicBezTo>
                  <a:pt x="115" y="62"/>
                  <a:pt x="115" y="71"/>
                  <a:pt x="106" y="80"/>
                </a:cubicBezTo>
                <a:cubicBezTo>
                  <a:pt x="80" y="106"/>
                  <a:pt x="80" y="106"/>
                  <a:pt x="80" y="106"/>
                </a:cubicBezTo>
                <a:lnTo>
                  <a:pt x="71" y="106"/>
                </a:lnTo>
                <a:close/>
                <a:moveTo>
                  <a:pt x="44" y="45"/>
                </a:moveTo>
                <a:lnTo>
                  <a:pt x="44" y="45"/>
                </a:lnTo>
                <a:cubicBezTo>
                  <a:pt x="71" y="71"/>
                  <a:pt x="71" y="71"/>
                  <a:pt x="71" y="71"/>
                </a:cubicBezTo>
                <a:lnTo>
                  <a:pt x="71" y="71"/>
                </a:lnTo>
                <a:cubicBezTo>
                  <a:pt x="44" y="45"/>
                  <a:pt x="44" y="45"/>
                  <a:pt x="44" y="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626">
            <a:extLst>
              <a:ext uri="{FF2B5EF4-FFF2-40B4-BE49-F238E27FC236}">
                <a16:creationId xmlns:a16="http://schemas.microsoft.com/office/drawing/2014/main" id="{447B5E90-3EA3-0249-9580-D1F2678B1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493" y="11566323"/>
            <a:ext cx="110513" cy="110513"/>
          </a:xfrm>
          <a:custGeom>
            <a:avLst/>
            <a:gdLst>
              <a:gd name="T0" fmla="*/ 53 w 107"/>
              <a:gd name="T1" fmla="*/ 106 h 107"/>
              <a:gd name="T2" fmla="*/ 53 w 107"/>
              <a:gd name="T3" fmla="*/ 106 h 107"/>
              <a:gd name="T4" fmla="*/ 18 w 107"/>
              <a:gd name="T5" fmla="*/ 88 h 107"/>
              <a:gd name="T6" fmla="*/ 18 w 107"/>
              <a:gd name="T7" fmla="*/ 26 h 107"/>
              <a:gd name="T8" fmla="*/ 88 w 107"/>
              <a:gd name="T9" fmla="*/ 26 h 107"/>
              <a:gd name="T10" fmla="*/ 88 w 107"/>
              <a:gd name="T11" fmla="*/ 88 h 107"/>
              <a:gd name="T12" fmla="*/ 88 w 107"/>
              <a:gd name="T13" fmla="*/ 88 h 107"/>
              <a:gd name="T14" fmla="*/ 88 w 107"/>
              <a:gd name="T15" fmla="*/ 88 h 107"/>
              <a:gd name="T16" fmla="*/ 53 w 107"/>
              <a:gd name="T17" fmla="*/ 106 h 107"/>
              <a:gd name="T18" fmla="*/ 53 w 107"/>
              <a:gd name="T19" fmla="*/ 44 h 107"/>
              <a:gd name="T20" fmla="*/ 53 w 107"/>
              <a:gd name="T21" fmla="*/ 44 h 107"/>
              <a:gd name="T22" fmla="*/ 44 w 107"/>
              <a:gd name="T23" fmla="*/ 44 h 107"/>
              <a:gd name="T24" fmla="*/ 44 w 107"/>
              <a:gd name="T25" fmla="*/ 70 h 107"/>
              <a:gd name="T26" fmla="*/ 53 w 107"/>
              <a:gd name="T27" fmla="*/ 70 h 107"/>
              <a:gd name="T28" fmla="*/ 62 w 107"/>
              <a:gd name="T29" fmla="*/ 70 h 107"/>
              <a:gd name="T30" fmla="*/ 62 w 107"/>
              <a:gd name="T31" fmla="*/ 70 h 107"/>
              <a:gd name="T32" fmla="*/ 62 w 107"/>
              <a:gd name="T33" fmla="*/ 44 h 107"/>
              <a:gd name="T34" fmla="*/ 53 w 107"/>
              <a:gd name="T35" fmla="*/ 4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" h="107">
                <a:moveTo>
                  <a:pt x="53" y="106"/>
                </a:moveTo>
                <a:lnTo>
                  <a:pt x="53" y="106"/>
                </a:lnTo>
                <a:cubicBezTo>
                  <a:pt x="35" y="106"/>
                  <a:pt x="26" y="106"/>
                  <a:pt x="18" y="88"/>
                </a:cubicBezTo>
                <a:cubicBezTo>
                  <a:pt x="0" y="70"/>
                  <a:pt x="0" y="44"/>
                  <a:pt x="18" y="26"/>
                </a:cubicBezTo>
                <a:cubicBezTo>
                  <a:pt x="35" y="0"/>
                  <a:pt x="71" y="0"/>
                  <a:pt x="88" y="26"/>
                </a:cubicBezTo>
                <a:cubicBezTo>
                  <a:pt x="106" y="44"/>
                  <a:pt x="106" y="70"/>
                  <a:pt x="88" y="88"/>
                </a:cubicBezTo>
                <a:lnTo>
                  <a:pt x="88" y="88"/>
                </a:lnTo>
                <a:lnTo>
                  <a:pt x="88" y="88"/>
                </a:lnTo>
                <a:cubicBezTo>
                  <a:pt x="80" y="106"/>
                  <a:pt x="62" y="106"/>
                  <a:pt x="53" y="106"/>
                </a:cubicBezTo>
                <a:close/>
                <a:moveTo>
                  <a:pt x="53" y="44"/>
                </a:moveTo>
                <a:lnTo>
                  <a:pt x="53" y="44"/>
                </a:lnTo>
                <a:cubicBezTo>
                  <a:pt x="44" y="44"/>
                  <a:pt x="44" y="44"/>
                  <a:pt x="44" y="44"/>
                </a:cubicBezTo>
                <a:cubicBezTo>
                  <a:pt x="35" y="53"/>
                  <a:pt x="35" y="61"/>
                  <a:pt x="44" y="70"/>
                </a:cubicBezTo>
                <a:cubicBezTo>
                  <a:pt x="44" y="70"/>
                  <a:pt x="44" y="70"/>
                  <a:pt x="53" y="70"/>
                </a:cubicBezTo>
                <a:lnTo>
                  <a:pt x="62" y="70"/>
                </a:lnTo>
                <a:lnTo>
                  <a:pt x="62" y="70"/>
                </a:lnTo>
                <a:cubicBezTo>
                  <a:pt x="71" y="61"/>
                  <a:pt x="71" y="53"/>
                  <a:pt x="62" y="44"/>
                </a:cubicBezTo>
                <a:lnTo>
                  <a:pt x="53" y="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627">
            <a:extLst>
              <a:ext uri="{FF2B5EF4-FFF2-40B4-BE49-F238E27FC236}">
                <a16:creationId xmlns:a16="http://schemas.microsoft.com/office/drawing/2014/main" id="{FF3ADA4F-8314-904F-9D1B-FFED6309C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72" y="11787350"/>
            <a:ext cx="202608" cy="202608"/>
          </a:xfrm>
          <a:custGeom>
            <a:avLst/>
            <a:gdLst>
              <a:gd name="T0" fmla="*/ 17 w 195"/>
              <a:gd name="T1" fmla="*/ 194 h 195"/>
              <a:gd name="T2" fmla="*/ 17 w 195"/>
              <a:gd name="T3" fmla="*/ 194 h 195"/>
              <a:gd name="T4" fmla="*/ 9 w 195"/>
              <a:gd name="T5" fmla="*/ 185 h 195"/>
              <a:gd name="T6" fmla="*/ 9 w 195"/>
              <a:gd name="T7" fmla="*/ 167 h 195"/>
              <a:gd name="T8" fmla="*/ 168 w 195"/>
              <a:gd name="T9" fmla="*/ 8 h 195"/>
              <a:gd name="T10" fmla="*/ 194 w 195"/>
              <a:gd name="T11" fmla="*/ 8 h 195"/>
              <a:gd name="T12" fmla="*/ 194 w 195"/>
              <a:gd name="T13" fmla="*/ 26 h 195"/>
              <a:gd name="T14" fmla="*/ 35 w 195"/>
              <a:gd name="T15" fmla="*/ 185 h 195"/>
              <a:gd name="T16" fmla="*/ 17 w 195"/>
              <a:gd name="T17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" h="195">
                <a:moveTo>
                  <a:pt x="17" y="194"/>
                </a:moveTo>
                <a:lnTo>
                  <a:pt x="17" y="194"/>
                </a:lnTo>
                <a:cubicBezTo>
                  <a:pt x="17" y="194"/>
                  <a:pt x="9" y="194"/>
                  <a:pt x="9" y="185"/>
                </a:cubicBezTo>
                <a:cubicBezTo>
                  <a:pt x="0" y="185"/>
                  <a:pt x="0" y="167"/>
                  <a:pt x="9" y="167"/>
                </a:cubicBezTo>
                <a:cubicBezTo>
                  <a:pt x="168" y="8"/>
                  <a:pt x="168" y="8"/>
                  <a:pt x="168" y="8"/>
                </a:cubicBezTo>
                <a:cubicBezTo>
                  <a:pt x="176" y="0"/>
                  <a:pt x="185" y="0"/>
                  <a:pt x="194" y="8"/>
                </a:cubicBezTo>
                <a:lnTo>
                  <a:pt x="194" y="26"/>
                </a:lnTo>
                <a:cubicBezTo>
                  <a:pt x="35" y="185"/>
                  <a:pt x="35" y="185"/>
                  <a:pt x="35" y="185"/>
                </a:cubicBezTo>
                <a:cubicBezTo>
                  <a:pt x="26" y="194"/>
                  <a:pt x="26" y="194"/>
                  <a:pt x="17" y="1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628">
            <a:extLst>
              <a:ext uri="{FF2B5EF4-FFF2-40B4-BE49-F238E27FC236}">
                <a16:creationId xmlns:a16="http://schemas.microsoft.com/office/drawing/2014/main" id="{C6D17445-44F1-954D-AFC1-6E8C1678D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974" y="11916282"/>
            <a:ext cx="101304" cy="92094"/>
          </a:xfrm>
          <a:custGeom>
            <a:avLst/>
            <a:gdLst>
              <a:gd name="T0" fmla="*/ 18 w 98"/>
              <a:gd name="T1" fmla="*/ 89 h 90"/>
              <a:gd name="T2" fmla="*/ 18 w 98"/>
              <a:gd name="T3" fmla="*/ 89 h 90"/>
              <a:gd name="T4" fmla="*/ 9 w 98"/>
              <a:gd name="T5" fmla="*/ 80 h 90"/>
              <a:gd name="T6" fmla="*/ 9 w 98"/>
              <a:gd name="T7" fmla="*/ 62 h 90"/>
              <a:gd name="T8" fmla="*/ 62 w 98"/>
              <a:gd name="T9" fmla="*/ 9 h 90"/>
              <a:gd name="T10" fmla="*/ 89 w 98"/>
              <a:gd name="T11" fmla="*/ 9 h 90"/>
              <a:gd name="T12" fmla="*/ 89 w 98"/>
              <a:gd name="T13" fmla="*/ 27 h 90"/>
              <a:gd name="T14" fmla="*/ 36 w 98"/>
              <a:gd name="T15" fmla="*/ 80 h 90"/>
              <a:gd name="T16" fmla="*/ 18 w 98"/>
              <a:gd name="T17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90">
                <a:moveTo>
                  <a:pt x="18" y="89"/>
                </a:moveTo>
                <a:lnTo>
                  <a:pt x="18" y="89"/>
                </a:lnTo>
                <a:cubicBezTo>
                  <a:pt x="18" y="89"/>
                  <a:pt x="9" y="89"/>
                  <a:pt x="9" y="80"/>
                </a:cubicBezTo>
                <a:cubicBezTo>
                  <a:pt x="0" y="71"/>
                  <a:pt x="0" y="62"/>
                  <a:pt x="9" y="62"/>
                </a:cubicBezTo>
                <a:cubicBezTo>
                  <a:pt x="62" y="9"/>
                  <a:pt x="62" y="9"/>
                  <a:pt x="62" y="9"/>
                </a:cubicBezTo>
                <a:cubicBezTo>
                  <a:pt x="71" y="0"/>
                  <a:pt x="80" y="0"/>
                  <a:pt x="89" y="9"/>
                </a:cubicBezTo>
                <a:cubicBezTo>
                  <a:pt x="97" y="9"/>
                  <a:pt x="97" y="27"/>
                  <a:pt x="89" y="27"/>
                </a:cubicBezTo>
                <a:cubicBezTo>
                  <a:pt x="36" y="80"/>
                  <a:pt x="36" y="80"/>
                  <a:pt x="36" y="80"/>
                </a:cubicBezTo>
                <a:cubicBezTo>
                  <a:pt x="27" y="89"/>
                  <a:pt x="27" y="89"/>
                  <a:pt x="18" y="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629">
            <a:extLst>
              <a:ext uri="{FF2B5EF4-FFF2-40B4-BE49-F238E27FC236}">
                <a16:creationId xmlns:a16="http://schemas.microsoft.com/office/drawing/2014/main" id="{E1A04FE6-76C3-A74A-B4B8-39F4AA0F0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021" y="12017586"/>
            <a:ext cx="128932" cy="119723"/>
          </a:xfrm>
          <a:custGeom>
            <a:avLst/>
            <a:gdLst>
              <a:gd name="T0" fmla="*/ 18 w 125"/>
              <a:gd name="T1" fmla="*/ 115 h 116"/>
              <a:gd name="T2" fmla="*/ 18 w 125"/>
              <a:gd name="T3" fmla="*/ 115 h 116"/>
              <a:gd name="T4" fmla="*/ 0 w 125"/>
              <a:gd name="T5" fmla="*/ 115 h 116"/>
              <a:gd name="T6" fmla="*/ 0 w 125"/>
              <a:gd name="T7" fmla="*/ 89 h 116"/>
              <a:gd name="T8" fmla="*/ 89 w 125"/>
              <a:gd name="T9" fmla="*/ 9 h 116"/>
              <a:gd name="T10" fmla="*/ 115 w 125"/>
              <a:gd name="T11" fmla="*/ 9 h 116"/>
              <a:gd name="T12" fmla="*/ 115 w 125"/>
              <a:gd name="T13" fmla="*/ 27 h 116"/>
              <a:gd name="T14" fmla="*/ 27 w 125"/>
              <a:gd name="T15" fmla="*/ 115 h 116"/>
              <a:gd name="T16" fmla="*/ 18 w 125"/>
              <a:gd name="T1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16">
                <a:moveTo>
                  <a:pt x="18" y="115"/>
                </a:moveTo>
                <a:lnTo>
                  <a:pt x="18" y="115"/>
                </a:lnTo>
                <a:cubicBezTo>
                  <a:pt x="9" y="115"/>
                  <a:pt x="9" y="115"/>
                  <a:pt x="0" y="115"/>
                </a:cubicBezTo>
                <a:cubicBezTo>
                  <a:pt x="0" y="106"/>
                  <a:pt x="0" y="98"/>
                  <a:pt x="0" y="89"/>
                </a:cubicBezTo>
                <a:cubicBezTo>
                  <a:pt x="89" y="9"/>
                  <a:pt x="89" y="9"/>
                  <a:pt x="89" y="9"/>
                </a:cubicBezTo>
                <a:cubicBezTo>
                  <a:pt x="98" y="0"/>
                  <a:pt x="106" y="0"/>
                  <a:pt x="115" y="9"/>
                </a:cubicBezTo>
                <a:cubicBezTo>
                  <a:pt x="124" y="18"/>
                  <a:pt x="124" y="27"/>
                  <a:pt x="115" y="27"/>
                </a:cubicBezTo>
                <a:cubicBezTo>
                  <a:pt x="27" y="115"/>
                  <a:pt x="27" y="115"/>
                  <a:pt x="27" y="115"/>
                </a:cubicBezTo>
                <a:lnTo>
                  <a:pt x="18" y="11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630">
            <a:extLst>
              <a:ext uri="{FF2B5EF4-FFF2-40B4-BE49-F238E27FC236}">
                <a16:creationId xmlns:a16="http://schemas.microsoft.com/office/drawing/2014/main" id="{40139FFE-D4DE-1F49-A967-18DE4AF7A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163" y="12091261"/>
            <a:ext cx="92094" cy="92094"/>
          </a:xfrm>
          <a:custGeom>
            <a:avLst/>
            <a:gdLst>
              <a:gd name="T0" fmla="*/ 18 w 89"/>
              <a:gd name="T1" fmla="*/ 88 h 89"/>
              <a:gd name="T2" fmla="*/ 18 w 89"/>
              <a:gd name="T3" fmla="*/ 88 h 89"/>
              <a:gd name="T4" fmla="*/ 0 w 89"/>
              <a:gd name="T5" fmla="*/ 79 h 89"/>
              <a:gd name="T6" fmla="*/ 0 w 89"/>
              <a:gd name="T7" fmla="*/ 62 h 89"/>
              <a:gd name="T8" fmla="*/ 53 w 89"/>
              <a:gd name="T9" fmla="*/ 9 h 89"/>
              <a:gd name="T10" fmla="*/ 79 w 89"/>
              <a:gd name="T11" fmla="*/ 9 h 89"/>
              <a:gd name="T12" fmla="*/ 79 w 89"/>
              <a:gd name="T13" fmla="*/ 35 h 89"/>
              <a:gd name="T14" fmla="*/ 26 w 89"/>
              <a:gd name="T15" fmla="*/ 79 h 89"/>
              <a:gd name="T16" fmla="*/ 18 w 89"/>
              <a:gd name="T17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" h="89">
                <a:moveTo>
                  <a:pt x="18" y="88"/>
                </a:moveTo>
                <a:lnTo>
                  <a:pt x="18" y="88"/>
                </a:lnTo>
                <a:cubicBezTo>
                  <a:pt x="9" y="88"/>
                  <a:pt x="9" y="88"/>
                  <a:pt x="0" y="79"/>
                </a:cubicBezTo>
                <a:lnTo>
                  <a:pt x="0" y="62"/>
                </a:lnTo>
                <a:cubicBezTo>
                  <a:pt x="53" y="9"/>
                  <a:pt x="53" y="9"/>
                  <a:pt x="53" y="9"/>
                </a:cubicBezTo>
                <a:cubicBezTo>
                  <a:pt x="62" y="0"/>
                  <a:pt x="71" y="0"/>
                  <a:pt x="79" y="9"/>
                </a:cubicBezTo>
                <a:cubicBezTo>
                  <a:pt x="88" y="18"/>
                  <a:pt x="88" y="27"/>
                  <a:pt x="79" y="35"/>
                </a:cubicBezTo>
                <a:cubicBezTo>
                  <a:pt x="26" y="79"/>
                  <a:pt x="26" y="79"/>
                  <a:pt x="26" y="79"/>
                </a:cubicBezTo>
                <a:cubicBezTo>
                  <a:pt x="26" y="88"/>
                  <a:pt x="18" y="88"/>
                  <a:pt x="18" y="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631">
            <a:extLst>
              <a:ext uri="{FF2B5EF4-FFF2-40B4-BE49-F238E27FC236}">
                <a16:creationId xmlns:a16="http://schemas.microsoft.com/office/drawing/2014/main" id="{BFA04E72-A21D-DA49-A475-084E60F88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257" y="6607043"/>
            <a:ext cx="248655" cy="644660"/>
          </a:xfrm>
          <a:custGeom>
            <a:avLst/>
            <a:gdLst>
              <a:gd name="T0" fmla="*/ 195 w 240"/>
              <a:gd name="T1" fmla="*/ 617 h 618"/>
              <a:gd name="T2" fmla="*/ 195 w 240"/>
              <a:gd name="T3" fmla="*/ 617 h 618"/>
              <a:gd name="T4" fmla="*/ 35 w 240"/>
              <a:gd name="T5" fmla="*/ 617 h 618"/>
              <a:gd name="T6" fmla="*/ 18 w 240"/>
              <a:gd name="T7" fmla="*/ 599 h 618"/>
              <a:gd name="T8" fmla="*/ 9 w 240"/>
              <a:gd name="T9" fmla="*/ 414 h 618"/>
              <a:gd name="T10" fmla="*/ 89 w 240"/>
              <a:gd name="T11" fmla="*/ 35 h 618"/>
              <a:gd name="T12" fmla="*/ 97 w 240"/>
              <a:gd name="T13" fmla="*/ 9 h 618"/>
              <a:gd name="T14" fmla="*/ 115 w 240"/>
              <a:gd name="T15" fmla="*/ 0 h 618"/>
              <a:gd name="T16" fmla="*/ 133 w 240"/>
              <a:gd name="T17" fmla="*/ 9 h 618"/>
              <a:gd name="T18" fmla="*/ 133 w 240"/>
              <a:gd name="T19" fmla="*/ 18 h 618"/>
              <a:gd name="T20" fmla="*/ 230 w 240"/>
              <a:gd name="T21" fmla="*/ 441 h 618"/>
              <a:gd name="T22" fmla="*/ 212 w 240"/>
              <a:gd name="T23" fmla="*/ 599 h 618"/>
              <a:gd name="T24" fmla="*/ 195 w 240"/>
              <a:gd name="T25" fmla="*/ 617 h 618"/>
              <a:gd name="T26" fmla="*/ 53 w 240"/>
              <a:gd name="T27" fmla="*/ 582 h 618"/>
              <a:gd name="T28" fmla="*/ 53 w 240"/>
              <a:gd name="T29" fmla="*/ 582 h 618"/>
              <a:gd name="T30" fmla="*/ 177 w 240"/>
              <a:gd name="T31" fmla="*/ 582 h 618"/>
              <a:gd name="T32" fmla="*/ 195 w 240"/>
              <a:gd name="T33" fmla="*/ 432 h 618"/>
              <a:gd name="T34" fmla="*/ 212 w 240"/>
              <a:gd name="T35" fmla="*/ 441 h 618"/>
              <a:gd name="T36" fmla="*/ 195 w 240"/>
              <a:gd name="T37" fmla="*/ 432 h 618"/>
              <a:gd name="T38" fmla="*/ 115 w 240"/>
              <a:gd name="T39" fmla="*/ 53 h 618"/>
              <a:gd name="T40" fmla="*/ 44 w 240"/>
              <a:gd name="T41" fmla="*/ 414 h 618"/>
              <a:gd name="T42" fmla="*/ 53 w 240"/>
              <a:gd name="T43" fmla="*/ 582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0" h="618">
                <a:moveTo>
                  <a:pt x="195" y="617"/>
                </a:moveTo>
                <a:lnTo>
                  <a:pt x="195" y="617"/>
                </a:lnTo>
                <a:cubicBezTo>
                  <a:pt x="35" y="617"/>
                  <a:pt x="35" y="617"/>
                  <a:pt x="35" y="617"/>
                </a:cubicBezTo>
                <a:cubicBezTo>
                  <a:pt x="27" y="617"/>
                  <a:pt x="27" y="608"/>
                  <a:pt x="18" y="599"/>
                </a:cubicBezTo>
                <a:cubicBezTo>
                  <a:pt x="9" y="414"/>
                  <a:pt x="9" y="414"/>
                  <a:pt x="9" y="414"/>
                </a:cubicBezTo>
                <a:cubicBezTo>
                  <a:pt x="0" y="291"/>
                  <a:pt x="27" y="168"/>
                  <a:pt x="89" y="35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9"/>
                  <a:pt x="106" y="0"/>
                  <a:pt x="115" y="0"/>
                </a:cubicBezTo>
                <a:cubicBezTo>
                  <a:pt x="124" y="0"/>
                  <a:pt x="124" y="9"/>
                  <a:pt x="133" y="9"/>
                </a:cubicBezTo>
                <a:cubicBezTo>
                  <a:pt x="133" y="18"/>
                  <a:pt x="133" y="18"/>
                  <a:pt x="133" y="18"/>
                </a:cubicBezTo>
                <a:cubicBezTo>
                  <a:pt x="212" y="150"/>
                  <a:pt x="239" y="291"/>
                  <a:pt x="230" y="441"/>
                </a:cubicBezTo>
                <a:cubicBezTo>
                  <a:pt x="212" y="599"/>
                  <a:pt x="212" y="599"/>
                  <a:pt x="212" y="599"/>
                </a:cubicBezTo>
                <a:cubicBezTo>
                  <a:pt x="212" y="608"/>
                  <a:pt x="203" y="617"/>
                  <a:pt x="195" y="617"/>
                </a:cubicBezTo>
                <a:close/>
                <a:moveTo>
                  <a:pt x="53" y="582"/>
                </a:moveTo>
                <a:lnTo>
                  <a:pt x="53" y="582"/>
                </a:lnTo>
                <a:cubicBezTo>
                  <a:pt x="177" y="582"/>
                  <a:pt x="177" y="582"/>
                  <a:pt x="177" y="582"/>
                </a:cubicBezTo>
                <a:cubicBezTo>
                  <a:pt x="195" y="432"/>
                  <a:pt x="195" y="432"/>
                  <a:pt x="195" y="432"/>
                </a:cubicBezTo>
                <a:cubicBezTo>
                  <a:pt x="212" y="441"/>
                  <a:pt x="212" y="441"/>
                  <a:pt x="212" y="441"/>
                </a:cubicBezTo>
                <a:cubicBezTo>
                  <a:pt x="195" y="432"/>
                  <a:pt x="195" y="432"/>
                  <a:pt x="195" y="432"/>
                </a:cubicBezTo>
                <a:cubicBezTo>
                  <a:pt x="203" y="309"/>
                  <a:pt x="177" y="177"/>
                  <a:pt x="115" y="53"/>
                </a:cubicBezTo>
                <a:cubicBezTo>
                  <a:pt x="53" y="177"/>
                  <a:pt x="27" y="300"/>
                  <a:pt x="44" y="414"/>
                </a:cubicBezTo>
                <a:lnTo>
                  <a:pt x="53" y="5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632">
            <a:extLst>
              <a:ext uri="{FF2B5EF4-FFF2-40B4-BE49-F238E27FC236}">
                <a16:creationId xmlns:a16="http://schemas.microsoft.com/office/drawing/2014/main" id="{D5F78C2F-6FC3-9640-BB32-17E03B745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446" y="7076724"/>
            <a:ext cx="128932" cy="276283"/>
          </a:xfrm>
          <a:custGeom>
            <a:avLst/>
            <a:gdLst>
              <a:gd name="T0" fmla="*/ 106 w 125"/>
              <a:gd name="T1" fmla="*/ 265 h 266"/>
              <a:gd name="T2" fmla="*/ 106 w 125"/>
              <a:gd name="T3" fmla="*/ 265 h 266"/>
              <a:gd name="T4" fmla="*/ 97 w 125"/>
              <a:gd name="T5" fmla="*/ 265 h 266"/>
              <a:gd name="T6" fmla="*/ 9 w 125"/>
              <a:gd name="T7" fmla="*/ 150 h 266"/>
              <a:gd name="T8" fmla="*/ 9 w 125"/>
              <a:gd name="T9" fmla="*/ 124 h 266"/>
              <a:gd name="T10" fmla="*/ 35 w 125"/>
              <a:gd name="T11" fmla="*/ 133 h 266"/>
              <a:gd name="T12" fmla="*/ 88 w 125"/>
              <a:gd name="T13" fmla="*/ 204 h 266"/>
              <a:gd name="T14" fmla="*/ 88 w 125"/>
              <a:gd name="T15" fmla="*/ 177 h 266"/>
              <a:gd name="T16" fmla="*/ 18 w 125"/>
              <a:gd name="T17" fmla="*/ 27 h 266"/>
              <a:gd name="T18" fmla="*/ 26 w 125"/>
              <a:gd name="T19" fmla="*/ 0 h 266"/>
              <a:gd name="T20" fmla="*/ 44 w 125"/>
              <a:gd name="T21" fmla="*/ 9 h 266"/>
              <a:gd name="T22" fmla="*/ 124 w 125"/>
              <a:gd name="T23" fmla="*/ 159 h 266"/>
              <a:gd name="T24" fmla="*/ 124 w 125"/>
              <a:gd name="T25" fmla="*/ 168 h 266"/>
              <a:gd name="T26" fmla="*/ 124 w 125"/>
              <a:gd name="T27" fmla="*/ 248 h 266"/>
              <a:gd name="T28" fmla="*/ 115 w 125"/>
              <a:gd name="T29" fmla="*/ 265 h 266"/>
              <a:gd name="T30" fmla="*/ 106 w 125"/>
              <a:gd name="T31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5" h="266">
                <a:moveTo>
                  <a:pt x="106" y="265"/>
                </a:moveTo>
                <a:lnTo>
                  <a:pt x="106" y="265"/>
                </a:lnTo>
                <a:cubicBezTo>
                  <a:pt x="97" y="265"/>
                  <a:pt x="97" y="265"/>
                  <a:pt x="97" y="265"/>
                </a:cubicBezTo>
                <a:cubicBezTo>
                  <a:pt x="9" y="150"/>
                  <a:pt x="9" y="150"/>
                  <a:pt x="9" y="150"/>
                </a:cubicBezTo>
                <a:cubicBezTo>
                  <a:pt x="0" y="142"/>
                  <a:pt x="0" y="133"/>
                  <a:pt x="9" y="124"/>
                </a:cubicBezTo>
                <a:cubicBezTo>
                  <a:pt x="18" y="124"/>
                  <a:pt x="26" y="124"/>
                  <a:pt x="35" y="133"/>
                </a:cubicBezTo>
                <a:cubicBezTo>
                  <a:pt x="88" y="204"/>
                  <a:pt x="88" y="204"/>
                  <a:pt x="88" y="204"/>
                </a:cubicBezTo>
                <a:cubicBezTo>
                  <a:pt x="88" y="177"/>
                  <a:pt x="88" y="177"/>
                  <a:pt x="88" y="177"/>
                </a:cubicBezTo>
                <a:cubicBezTo>
                  <a:pt x="18" y="27"/>
                  <a:pt x="18" y="27"/>
                  <a:pt x="18" y="27"/>
                </a:cubicBezTo>
                <a:cubicBezTo>
                  <a:pt x="9" y="18"/>
                  <a:pt x="18" y="9"/>
                  <a:pt x="26" y="0"/>
                </a:cubicBezTo>
                <a:cubicBezTo>
                  <a:pt x="26" y="0"/>
                  <a:pt x="44" y="0"/>
                  <a:pt x="44" y="9"/>
                </a:cubicBezTo>
                <a:cubicBezTo>
                  <a:pt x="124" y="159"/>
                  <a:pt x="124" y="159"/>
                  <a:pt x="124" y="159"/>
                </a:cubicBezTo>
                <a:cubicBezTo>
                  <a:pt x="124" y="168"/>
                  <a:pt x="124" y="168"/>
                  <a:pt x="124" y="168"/>
                </a:cubicBezTo>
                <a:cubicBezTo>
                  <a:pt x="124" y="248"/>
                  <a:pt x="124" y="248"/>
                  <a:pt x="124" y="248"/>
                </a:cubicBezTo>
                <a:cubicBezTo>
                  <a:pt x="124" y="256"/>
                  <a:pt x="115" y="265"/>
                  <a:pt x="115" y="265"/>
                </a:cubicBezTo>
                <a:cubicBezTo>
                  <a:pt x="106" y="265"/>
                  <a:pt x="106" y="265"/>
                  <a:pt x="106" y="2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633">
            <a:extLst>
              <a:ext uri="{FF2B5EF4-FFF2-40B4-BE49-F238E27FC236}">
                <a16:creationId xmlns:a16="http://schemas.microsoft.com/office/drawing/2014/main" id="{9EDABCF2-2947-7C43-9E7B-7E07E5666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791" y="7085933"/>
            <a:ext cx="119723" cy="267074"/>
          </a:xfrm>
          <a:custGeom>
            <a:avLst/>
            <a:gdLst>
              <a:gd name="T0" fmla="*/ 18 w 116"/>
              <a:gd name="T1" fmla="*/ 256 h 257"/>
              <a:gd name="T2" fmla="*/ 18 w 116"/>
              <a:gd name="T3" fmla="*/ 256 h 257"/>
              <a:gd name="T4" fmla="*/ 9 w 116"/>
              <a:gd name="T5" fmla="*/ 256 h 257"/>
              <a:gd name="T6" fmla="*/ 0 w 116"/>
              <a:gd name="T7" fmla="*/ 239 h 257"/>
              <a:gd name="T8" fmla="*/ 0 w 116"/>
              <a:gd name="T9" fmla="*/ 159 h 257"/>
              <a:gd name="T10" fmla="*/ 0 w 116"/>
              <a:gd name="T11" fmla="*/ 150 h 257"/>
              <a:gd name="T12" fmla="*/ 80 w 116"/>
              <a:gd name="T13" fmla="*/ 9 h 257"/>
              <a:gd name="T14" fmla="*/ 97 w 116"/>
              <a:gd name="T15" fmla="*/ 0 h 257"/>
              <a:gd name="T16" fmla="*/ 106 w 116"/>
              <a:gd name="T17" fmla="*/ 27 h 257"/>
              <a:gd name="T18" fmla="*/ 36 w 116"/>
              <a:gd name="T19" fmla="*/ 168 h 257"/>
              <a:gd name="T20" fmla="*/ 36 w 116"/>
              <a:gd name="T21" fmla="*/ 195 h 257"/>
              <a:gd name="T22" fmla="*/ 89 w 116"/>
              <a:gd name="T23" fmla="*/ 133 h 257"/>
              <a:gd name="T24" fmla="*/ 106 w 116"/>
              <a:gd name="T25" fmla="*/ 124 h 257"/>
              <a:gd name="T26" fmla="*/ 115 w 116"/>
              <a:gd name="T27" fmla="*/ 150 h 257"/>
              <a:gd name="T28" fmla="*/ 27 w 116"/>
              <a:gd name="T29" fmla="*/ 256 h 257"/>
              <a:gd name="T30" fmla="*/ 18 w 116"/>
              <a:gd name="T31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257">
                <a:moveTo>
                  <a:pt x="18" y="256"/>
                </a:moveTo>
                <a:lnTo>
                  <a:pt x="18" y="256"/>
                </a:lnTo>
                <a:cubicBezTo>
                  <a:pt x="18" y="256"/>
                  <a:pt x="18" y="256"/>
                  <a:pt x="9" y="256"/>
                </a:cubicBezTo>
                <a:cubicBezTo>
                  <a:pt x="9" y="256"/>
                  <a:pt x="0" y="247"/>
                  <a:pt x="0" y="23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0"/>
                </a:cubicBezTo>
                <a:cubicBezTo>
                  <a:pt x="80" y="9"/>
                  <a:pt x="80" y="9"/>
                  <a:pt x="80" y="9"/>
                </a:cubicBezTo>
                <a:cubicBezTo>
                  <a:pt x="80" y="0"/>
                  <a:pt x="89" y="0"/>
                  <a:pt x="97" y="0"/>
                </a:cubicBezTo>
                <a:cubicBezTo>
                  <a:pt x="106" y="9"/>
                  <a:pt x="106" y="18"/>
                  <a:pt x="106" y="27"/>
                </a:cubicBezTo>
                <a:cubicBezTo>
                  <a:pt x="36" y="168"/>
                  <a:pt x="36" y="168"/>
                  <a:pt x="36" y="168"/>
                </a:cubicBezTo>
                <a:cubicBezTo>
                  <a:pt x="36" y="195"/>
                  <a:pt x="36" y="195"/>
                  <a:pt x="36" y="195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9" y="124"/>
                  <a:pt x="106" y="124"/>
                  <a:pt x="106" y="124"/>
                </a:cubicBezTo>
                <a:cubicBezTo>
                  <a:pt x="115" y="133"/>
                  <a:pt x="115" y="141"/>
                  <a:pt x="115" y="150"/>
                </a:cubicBezTo>
                <a:cubicBezTo>
                  <a:pt x="27" y="256"/>
                  <a:pt x="27" y="256"/>
                  <a:pt x="27" y="256"/>
                </a:cubicBezTo>
                <a:cubicBezTo>
                  <a:pt x="27" y="256"/>
                  <a:pt x="27" y="256"/>
                  <a:pt x="18" y="2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634">
            <a:extLst>
              <a:ext uri="{FF2B5EF4-FFF2-40B4-BE49-F238E27FC236}">
                <a16:creationId xmlns:a16="http://schemas.microsoft.com/office/drawing/2014/main" id="{291DD9D2-C4CD-6B4C-9940-A01013B3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723" y="7214865"/>
            <a:ext cx="110513" cy="73675"/>
          </a:xfrm>
          <a:custGeom>
            <a:avLst/>
            <a:gdLst>
              <a:gd name="T0" fmla="*/ 88 w 107"/>
              <a:gd name="T1" fmla="*/ 71 h 72"/>
              <a:gd name="T2" fmla="*/ 88 w 107"/>
              <a:gd name="T3" fmla="*/ 71 h 72"/>
              <a:gd name="T4" fmla="*/ 18 w 107"/>
              <a:gd name="T5" fmla="*/ 71 h 72"/>
              <a:gd name="T6" fmla="*/ 0 w 107"/>
              <a:gd name="T7" fmla="*/ 53 h 72"/>
              <a:gd name="T8" fmla="*/ 0 w 107"/>
              <a:gd name="T9" fmla="*/ 17 h 72"/>
              <a:gd name="T10" fmla="*/ 18 w 107"/>
              <a:gd name="T11" fmla="*/ 0 h 72"/>
              <a:gd name="T12" fmla="*/ 88 w 107"/>
              <a:gd name="T13" fmla="*/ 0 h 72"/>
              <a:gd name="T14" fmla="*/ 106 w 107"/>
              <a:gd name="T15" fmla="*/ 17 h 72"/>
              <a:gd name="T16" fmla="*/ 106 w 107"/>
              <a:gd name="T17" fmla="*/ 53 h 72"/>
              <a:gd name="T18" fmla="*/ 88 w 107"/>
              <a:gd name="T19" fmla="*/ 71 h 72"/>
              <a:gd name="T20" fmla="*/ 35 w 107"/>
              <a:gd name="T21" fmla="*/ 35 h 72"/>
              <a:gd name="T22" fmla="*/ 35 w 107"/>
              <a:gd name="T23" fmla="*/ 35 h 72"/>
              <a:gd name="T24" fmla="*/ 79 w 107"/>
              <a:gd name="T25" fmla="*/ 35 h 72"/>
              <a:gd name="T26" fmla="*/ 79 w 107"/>
              <a:gd name="T27" fmla="*/ 35 h 72"/>
              <a:gd name="T28" fmla="*/ 35 w 107"/>
              <a:gd name="T29" fmla="*/ 35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" h="72">
                <a:moveTo>
                  <a:pt x="88" y="71"/>
                </a:moveTo>
                <a:lnTo>
                  <a:pt x="88" y="71"/>
                </a:lnTo>
                <a:cubicBezTo>
                  <a:pt x="18" y="71"/>
                  <a:pt x="18" y="71"/>
                  <a:pt x="18" y="71"/>
                </a:cubicBezTo>
                <a:cubicBezTo>
                  <a:pt x="9" y="71"/>
                  <a:pt x="0" y="62"/>
                  <a:pt x="0" y="5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7" y="0"/>
                  <a:pt x="106" y="9"/>
                  <a:pt x="106" y="17"/>
                </a:cubicBezTo>
                <a:cubicBezTo>
                  <a:pt x="106" y="53"/>
                  <a:pt x="106" y="53"/>
                  <a:pt x="106" y="53"/>
                </a:cubicBezTo>
                <a:cubicBezTo>
                  <a:pt x="106" y="62"/>
                  <a:pt x="97" y="71"/>
                  <a:pt x="88" y="71"/>
                </a:cubicBezTo>
                <a:close/>
                <a:moveTo>
                  <a:pt x="35" y="35"/>
                </a:moveTo>
                <a:lnTo>
                  <a:pt x="35" y="35"/>
                </a:lnTo>
                <a:cubicBezTo>
                  <a:pt x="79" y="35"/>
                  <a:pt x="79" y="35"/>
                  <a:pt x="79" y="35"/>
                </a:cubicBezTo>
                <a:lnTo>
                  <a:pt x="79" y="35"/>
                </a:lnTo>
                <a:cubicBezTo>
                  <a:pt x="35" y="35"/>
                  <a:pt x="35" y="35"/>
                  <a:pt x="35" y="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635">
            <a:extLst>
              <a:ext uri="{FF2B5EF4-FFF2-40B4-BE49-F238E27FC236}">
                <a16:creationId xmlns:a16="http://schemas.microsoft.com/office/drawing/2014/main" id="{B0EF7EF4-CE65-9E43-A9E0-2E2B31C6D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933" y="6800441"/>
            <a:ext cx="101304" cy="101304"/>
          </a:xfrm>
          <a:custGeom>
            <a:avLst/>
            <a:gdLst>
              <a:gd name="T0" fmla="*/ 44 w 98"/>
              <a:gd name="T1" fmla="*/ 98 h 99"/>
              <a:gd name="T2" fmla="*/ 44 w 98"/>
              <a:gd name="T3" fmla="*/ 98 h 99"/>
              <a:gd name="T4" fmla="*/ 0 w 98"/>
              <a:gd name="T5" fmla="*/ 45 h 99"/>
              <a:gd name="T6" fmla="*/ 44 w 98"/>
              <a:gd name="T7" fmla="*/ 0 h 99"/>
              <a:gd name="T8" fmla="*/ 97 w 98"/>
              <a:gd name="T9" fmla="*/ 45 h 99"/>
              <a:gd name="T10" fmla="*/ 44 w 98"/>
              <a:gd name="T11" fmla="*/ 98 h 99"/>
              <a:gd name="T12" fmla="*/ 44 w 98"/>
              <a:gd name="T13" fmla="*/ 27 h 99"/>
              <a:gd name="T14" fmla="*/ 44 w 98"/>
              <a:gd name="T15" fmla="*/ 27 h 99"/>
              <a:gd name="T16" fmla="*/ 26 w 98"/>
              <a:gd name="T17" fmla="*/ 45 h 99"/>
              <a:gd name="T18" fmla="*/ 44 w 98"/>
              <a:gd name="T19" fmla="*/ 62 h 99"/>
              <a:gd name="T20" fmla="*/ 62 w 98"/>
              <a:gd name="T21" fmla="*/ 45 h 99"/>
              <a:gd name="T22" fmla="*/ 44 w 98"/>
              <a:gd name="T23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99">
                <a:moveTo>
                  <a:pt x="44" y="98"/>
                </a:moveTo>
                <a:lnTo>
                  <a:pt x="44" y="98"/>
                </a:lnTo>
                <a:cubicBezTo>
                  <a:pt x="18" y="98"/>
                  <a:pt x="0" y="71"/>
                  <a:pt x="0" y="45"/>
                </a:cubicBezTo>
                <a:cubicBezTo>
                  <a:pt x="0" y="18"/>
                  <a:pt x="18" y="0"/>
                  <a:pt x="44" y="0"/>
                </a:cubicBezTo>
                <a:cubicBezTo>
                  <a:pt x="70" y="0"/>
                  <a:pt x="97" y="18"/>
                  <a:pt x="97" y="45"/>
                </a:cubicBezTo>
                <a:cubicBezTo>
                  <a:pt x="97" y="71"/>
                  <a:pt x="70" y="98"/>
                  <a:pt x="44" y="98"/>
                </a:cubicBezTo>
                <a:close/>
                <a:moveTo>
                  <a:pt x="44" y="27"/>
                </a:moveTo>
                <a:lnTo>
                  <a:pt x="44" y="27"/>
                </a:lnTo>
                <a:cubicBezTo>
                  <a:pt x="35" y="27"/>
                  <a:pt x="26" y="36"/>
                  <a:pt x="26" y="45"/>
                </a:cubicBezTo>
                <a:cubicBezTo>
                  <a:pt x="26" y="53"/>
                  <a:pt x="35" y="62"/>
                  <a:pt x="44" y="62"/>
                </a:cubicBezTo>
                <a:cubicBezTo>
                  <a:pt x="53" y="62"/>
                  <a:pt x="62" y="53"/>
                  <a:pt x="62" y="45"/>
                </a:cubicBezTo>
                <a:cubicBezTo>
                  <a:pt x="62" y="36"/>
                  <a:pt x="53" y="27"/>
                  <a:pt x="44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636">
            <a:extLst>
              <a:ext uri="{FF2B5EF4-FFF2-40B4-BE49-F238E27FC236}">
                <a16:creationId xmlns:a16="http://schemas.microsoft.com/office/drawing/2014/main" id="{11EFF322-57DA-FE4F-9898-8F3B1DC81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61" y="7085933"/>
            <a:ext cx="36838" cy="267074"/>
          </a:xfrm>
          <a:custGeom>
            <a:avLst/>
            <a:gdLst>
              <a:gd name="T0" fmla="*/ 18 w 37"/>
              <a:gd name="T1" fmla="*/ 256 h 257"/>
              <a:gd name="T2" fmla="*/ 18 w 37"/>
              <a:gd name="T3" fmla="*/ 256 h 257"/>
              <a:gd name="T4" fmla="*/ 0 w 37"/>
              <a:gd name="T5" fmla="*/ 239 h 257"/>
              <a:gd name="T6" fmla="*/ 0 w 37"/>
              <a:gd name="T7" fmla="*/ 18 h 257"/>
              <a:gd name="T8" fmla="*/ 18 w 37"/>
              <a:gd name="T9" fmla="*/ 0 h 257"/>
              <a:gd name="T10" fmla="*/ 36 w 37"/>
              <a:gd name="T11" fmla="*/ 18 h 257"/>
              <a:gd name="T12" fmla="*/ 36 w 37"/>
              <a:gd name="T13" fmla="*/ 239 h 257"/>
              <a:gd name="T14" fmla="*/ 18 w 37"/>
              <a:gd name="T15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57">
                <a:moveTo>
                  <a:pt x="18" y="256"/>
                </a:moveTo>
                <a:lnTo>
                  <a:pt x="18" y="256"/>
                </a:lnTo>
                <a:cubicBezTo>
                  <a:pt x="9" y="256"/>
                  <a:pt x="0" y="247"/>
                  <a:pt x="0" y="23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39"/>
                  <a:pt x="36" y="239"/>
                  <a:pt x="36" y="239"/>
                </a:cubicBezTo>
                <a:cubicBezTo>
                  <a:pt x="36" y="247"/>
                  <a:pt x="27" y="256"/>
                  <a:pt x="18" y="2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637">
            <a:extLst>
              <a:ext uri="{FF2B5EF4-FFF2-40B4-BE49-F238E27FC236}">
                <a16:creationId xmlns:a16="http://schemas.microsoft.com/office/drawing/2014/main" id="{F02A90AF-C80C-3044-9B7F-97696E475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508" y="6653090"/>
            <a:ext cx="165770" cy="663079"/>
          </a:xfrm>
          <a:custGeom>
            <a:avLst/>
            <a:gdLst>
              <a:gd name="T0" fmla="*/ 142 w 160"/>
              <a:gd name="T1" fmla="*/ 635 h 636"/>
              <a:gd name="T2" fmla="*/ 142 w 160"/>
              <a:gd name="T3" fmla="*/ 635 h 636"/>
              <a:gd name="T4" fmla="*/ 133 w 160"/>
              <a:gd name="T5" fmla="*/ 626 h 636"/>
              <a:gd name="T6" fmla="*/ 0 w 160"/>
              <a:gd name="T7" fmla="*/ 327 h 636"/>
              <a:gd name="T8" fmla="*/ 62 w 160"/>
              <a:gd name="T9" fmla="*/ 106 h 636"/>
              <a:gd name="T10" fmla="*/ 133 w 160"/>
              <a:gd name="T11" fmla="*/ 0 h 636"/>
              <a:gd name="T12" fmla="*/ 151 w 160"/>
              <a:gd name="T13" fmla="*/ 0 h 636"/>
              <a:gd name="T14" fmla="*/ 151 w 160"/>
              <a:gd name="T15" fmla="*/ 27 h 636"/>
              <a:gd name="T16" fmla="*/ 89 w 160"/>
              <a:gd name="T17" fmla="*/ 115 h 636"/>
              <a:gd name="T18" fmla="*/ 36 w 160"/>
              <a:gd name="T19" fmla="*/ 327 h 636"/>
              <a:gd name="T20" fmla="*/ 151 w 160"/>
              <a:gd name="T21" fmla="*/ 600 h 636"/>
              <a:gd name="T22" fmla="*/ 151 w 160"/>
              <a:gd name="T23" fmla="*/ 626 h 636"/>
              <a:gd name="T24" fmla="*/ 142 w 160"/>
              <a:gd name="T25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636">
                <a:moveTo>
                  <a:pt x="142" y="635"/>
                </a:moveTo>
                <a:lnTo>
                  <a:pt x="142" y="635"/>
                </a:lnTo>
                <a:lnTo>
                  <a:pt x="133" y="626"/>
                </a:lnTo>
                <a:cubicBezTo>
                  <a:pt x="98" y="591"/>
                  <a:pt x="9" y="485"/>
                  <a:pt x="0" y="327"/>
                </a:cubicBezTo>
                <a:cubicBezTo>
                  <a:pt x="0" y="247"/>
                  <a:pt x="18" y="177"/>
                  <a:pt x="62" y="106"/>
                </a:cubicBezTo>
                <a:cubicBezTo>
                  <a:pt x="80" y="71"/>
                  <a:pt x="106" y="35"/>
                  <a:pt x="133" y="0"/>
                </a:cubicBezTo>
                <a:cubicBezTo>
                  <a:pt x="142" y="0"/>
                  <a:pt x="151" y="0"/>
                  <a:pt x="151" y="0"/>
                </a:cubicBezTo>
                <a:cubicBezTo>
                  <a:pt x="159" y="9"/>
                  <a:pt x="159" y="18"/>
                  <a:pt x="151" y="27"/>
                </a:cubicBezTo>
                <a:cubicBezTo>
                  <a:pt x="133" y="53"/>
                  <a:pt x="106" y="88"/>
                  <a:pt x="89" y="115"/>
                </a:cubicBezTo>
                <a:cubicBezTo>
                  <a:pt x="53" y="186"/>
                  <a:pt x="36" y="256"/>
                  <a:pt x="36" y="327"/>
                </a:cubicBezTo>
                <a:cubicBezTo>
                  <a:pt x="36" y="467"/>
                  <a:pt x="124" y="564"/>
                  <a:pt x="151" y="600"/>
                </a:cubicBezTo>
                <a:cubicBezTo>
                  <a:pt x="159" y="609"/>
                  <a:pt x="159" y="617"/>
                  <a:pt x="151" y="626"/>
                </a:cubicBezTo>
                <a:cubicBezTo>
                  <a:pt x="151" y="635"/>
                  <a:pt x="151" y="635"/>
                  <a:pt x="142" y="6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638">
            <a:extLst>
              <a:ext uri="{FF2B5EF4-FFF2-40B4-BE49-F238E27FC236}">
                <a16:creationId xmlns:a16="http://schemas.microsoft.com/office/drawing/2014/main" id="{7E0A0DBF-32EB-D74F-893B-DE4F2144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288" y="6653090"/>
            <a:ext cx="165770" cy="663079"/>
          </a:xfrm>
          <a:custGeom>
            <a:avLst/>
            <a:gdLst>
              <a:gd name="T0" fmla="*/ 17 w 160"/>
              <a:gd name="T1" fmla="*/ 635 h 636"/>
              <a:gd name="T2" fmla="*/ 17 w 160"/>
              <a:gd name="T3" fmla="*/ 635 h 636"/>
              <a:gd name="T4" fmla="*/ 8 w 160"/>
              <a:gd name="T5" fmla="*/ 626 h 636"/>
              <a:gd name="T6" fmla="*/ 8 w 160"/>
              <a:gd name="T7" fmla="*/ 609 h 636"/>
              <a:gd name="T8" fmla="*/ 79 w 160"/>
              <a:gd name="T9" fmla="*/ 511 h 636"/>
              <a:gd name="T10" fmla="*/ 132 w 160"/>
              <a:gd name="T11" fmla="*/ 309 h 636"/>
              <a:gd name="T12" fmla="*/ 8 w 160"/>
              <a:gd name="T13" fmla="*/ 27 h 636"/>
              <a:gd name="T14" fmla="*/ 8 w 160"/>
              <a:gd name="T15" fmla="*/ 0 h 636"/>
              <a:gd name="T16" fmla="*/ 35 w 160"/>
              <a:gd name="T17" fmla="*/ 0 h 636"/>
              <a:gd name="T18" fmla="*/ 159 w 160"/>
              <a:gd name="T19" fmla="*/ 309 h 636"/>
              <a:gd name="T20" fmla="*/ 106 w 160"/>
              <a:gd name="T21" fmla="*/ 529 h 636"/>
              <a:gd name="T22" fmla="*/ 35 w 160"/>
              <a:gd name="T23" fmla="*/ 626 h 636"/>
              <a:gd name="T24" fmla="*/ 17 w 160"/>
              <a:gd name="T25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636">
                <a:moveTo>
                  <a:pt x="17" y="635"/>
                </a:moveTo>
                <a:lnTo>
                  <a:pt x="17" y="635"/>
                </a:lnTo>
                <a:cubicBezTo>
                  <a:pt x="17" y="635"/>
                  <a:pt x="17" y="635"/>
                  <a:pt x="8" y="626"/>
                </a:cubicBezTo>
                <a:cubicBezTo>
                  <a:pt x="0" y="617"/>
                  <a:pt x="0" y="609"/>
                  <a:pt x="8" y="609"/>
                </a:cubicBezTo>
                <a:cubicBezTo>
                  <a:pt x="35" y="582"/>
                  <a:pt x="61" y="547"/>
                  <a:pt x="79" y="511"/>
                </a:cubicBezTo>
                <a:cubicBezTo>
                  <a:pt x="115" y="450"/>
                  <a:pt x="132" y="379"/>
                  <a:pt x="132" y="309"/>
                </a:cubicBezTo>
                <a:cubicBezTo>
                  <a:pt x="123" y="159"/>
                  <a:pt x="44" y="62"/>
                  <a:pt x="8" y="27"/>
                </a:cubicBezTo>
                <a:cubicBezTo>
                  <a:pt x="0" y="18"/>
                  <a:pt x="0" y="9"/>
                  <a:pt x="8" y="0"/>
                </a:cubicBezTo>
                <a:cubicBezTo>
                  <a:pt x="17" y="0"/>
                  <a:pt x="26" y="0"/>
                  <a:pt x="35" y="0"/>
                </a:cubicBezTo>
                <a:cubicBezTo>
                  <a:pt x="70" y="44"/>
                  <a:pt x="159" y="150"/>
                  <a:pt x="159" y="309"/>
                </a:cubicBezTo>
                <a:cubicBezTo>
                  <a:pt x="159" y="379"/>
                  <a:pt x="141" y="458"/>
                  <a:pt x="106" y="529"/>
                </a:cubicBezTo>
                <a:cubicBezTo>
                  <a:pt x="88" y="564"/>
                  <a:pt x="61" y="600"/>
                  <a:pt x="35" y="626"/>
                </a:cubicBezTo>
                <a:cubicBezTo>
                  <a:pt x="26" y="635"/>
                  <a:pt x="26" y="635"/>
                  <a:pt x="17" y="6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5" name="Freeform 639">
            <a:extLst>
              <a:ext uri="{FF2B5EF4-FFF2-40B4-BE49-F238E27FC236}">
                <a16:creationId xmlns:a16="http://schemas.microsoft.com/office/drawing/2014/main" id="{D34F5904-5F25-0D42-B1B2-7EFC2D986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3722" y="5469679"/>
            <a:ext cx="538750" cy="529541"/>
          </a:xfrm>
          <a:custGeom>
            <a:avLst/>
            <a:gdLst>
              <a:gd name="T0" fmla="*/ 459 w 514"/>
              <a:gd name="T1" fmla="*/ 142 h 505"/>
              <a:gd name="T2" fmla="*/ 371 w 514"/>
              <a:gd name="T3" fmla="*/ 142 h 505"/>
              <a:gd name="T4" fmla="*/ 327 w 514"/>
              <a:gd name="T5" fmla="*/ 186 h 505"/>
              <a:gd name="T6" fmla="*/ 274 w 514"/>
              <a:gd name="T7" fmla="*/ 318 h 505"/>
              <a:gd name="T8" fmla="*/ 248 w 514"/>
              <a:gd name="T9" fmla="*/ 318 h 505"/>
              <a:gd name="T10" fmla="*/ 248 w 514"/>
              <a:gd name="T11" fmla="*/ 354 h 505"/>
              <a:gd name="T12" fmla="*/ 248 w 514"/>
              <a:gd name="T13" fmla="*/ 363 h 505"/>
              <a:gd name="T14" fmla="*/ 159 w 514"/>
              <a:gd name="T15" fmla="*/ 460 h 505"/>
              <a:gd name="T16" fmla="*/ 133 w 514"/>
              <a:gd name="T17" fmla="*/ 433 h 505"/>
              <a:gd name="T18" fmla="*/ 115 w 514"/>
              <a:gd name="T19" fmla="*/ 424 h 505"/>
              <a:gd name="T20" fmla="*/ 106 w 514"/>
              <a:gd name="T21" fmla="*/ 407 h 505"/>
              <a:gd name="T22" fmla="*/ 89 w 514"/>
              <a:gd name="T23" fmla="*/ 389 h 505"/>
              <a:gd name="T24" fmla="*/ 62 w 514"/>
              <a:gd name="T25" fmla="*/ 416 h 505"/>
              <a:gd name="T26" fmla="*/ 71 w 514"/>
              <a:gd name="T27" fmla="*/ 442 h 505"/>
              <a:gd name="T28" fmla="*/ 36 w 514"/>
              <a:gd name="T29" fmla="*/ 433 h 505"/>
              <a:gd name="T30" fmla="*/ 0 w 514"/>
              <a:gd name="T31" fmla="*/ 451 h 505"/>
              <a:gd name="T32" fmla="*/ 151 w 514"/>
              <a:gd name="T33" fmla="*/ 504 h 505"/>
              <a:gd name="T34" fmla="*/ 151 w 514"/>
              <a:gd name="T35" fmla="*/ 504 h 505"/>
              <a:gd name="T36" fmla="*/ 168 w 514"/>
              <a:gd name="T37" fmla="*/ 504 h 505"/>
              <a:gd name="T38" fmla="*/ 398 w 514"/>
              <a:gd name="T39" fmla="*/ 416 h 505"/>
              <a:gd name="T40" fmla="*/ 407 w 514"/>
              <a:gd name="T41" fmla="*/ 407 h 505"/>
              <a:gd name="T42" fmla="*/ 407 w 514"/>
              <a:gd name="T43" fmla="*/ 398 h 505"/>
              <a:gd name="T44" fmla="*/ 469 w 514"/>
              <a:gd name="T45" fmla="*/ 0 h 505"/>
              <a:gd name="T46" fmla="*/ 442 w 514"/>
              <a:gd name="T47" fmla="*/ 36 h 505"/>
              <a:gd name="T48" fmla="*/ 469 w 514"/>
              <a:gd name="T49" fmla="*/ 133 h 505"/>
              <a:gd name="T50" fmla="*/ 248 w 514"/>
              <a:gd name="T51" fmla="*/ 442 h 505"/>
              <a:gd name="T52" fmla="*/ 292 w 514"/>
              <a:gd name="T53" fmla="*/ 380 h 505"/>
              <a:gd name="T54" fmla="*/ 345 w 514"/>
              <a:gd name="T55" fmla="*/ 398 h 505"/>
              <a:gd name="T56" fmla="*/ 248 w 514"/>
              <a:gd name="T57" fmla="*/ 451 h 505"/>
              <a:gd name="T58" fmla="*/ 380 w 514"/>
              <a:gd name="T59" fmla="*/ 363 h 505"/>
              <a:gd name="T60" fmla="*/ 327 w 514"/>
              <a:gd name="T61" fmla="*/ 336 h 505"/>
              <a:gd name="T62" fmla="*/ 371 w 514"/>
              <a:gd name="T63" fmla="*/ 186 h 505"/>
              <a:gd name="T64" fmla="*/ 459 w 514"/>
              <a:gd name="T65" fmla="*/ 177 h 505"/>
              <a:gd name="T66" fmla="*/ 389 w 514"/>
              <a:gd name="T67" fmla="*/ 363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4" h="505">
                <a:moveTo>
                  <a:pt x="459" y="142"/>
                </a:moveTo>
                <a:lnTo>
                  <a:pt x="459" y="142"/>
                </a:lnTo>
                <a:cubicBezTo>
                  <a:pt x="371" y="142"/>
                  <a:pt x="371" y="142"/>
                  <a:pt x="371" y="142"/>
                </a:cubicBezTo>
                <a:lnTo>
                  <a:pt x="371" y="142"/>
                </a:lnTo>
                <a:cubicBezTo>
                  <a:pt x="354" y="160"/>
                  <a:pt x="345" y="168"/>
                  <a:pt x="327" y="186"/>
                </a:cubicBezTo>
                <a:lnTo>
                  <a:pt x="327" y="186"/>
                </a:lnTo>
                <a:cubicBezTo>
                  <a:pt x="318" y="230"/>
                  <a:pt x="309" y="274"/>
                  <a:pt x="283" y="318"/>
                </a:cubicBezTo>
                <a:cubicBezTo>
                  <a:pt x="283" y="318"/>
                  <a:pt x="283" y="318"/>
                  <a:pt x="274" y="318"/>
                </a:cubicBezTo>
                <a:cubicBezTo>
                  <a:pt x="265" y="318"/>
                  <a:pt x="265" y="318"/>
                  <a:pt x="257" y="318"/>
                </a:cubicBezTo>
                <a:lnTo>
                  <a:pt x="248" y="318"/>
                </a:lnTo>
                <a:cubicBezTo>
                  <a:pt x="239" y="345"/>
                  <a:pt x="239" y="345"/>
                  <a:pt x="239" y="345"/>
                </a:cubicBezTo>
                <a:cubicBezTo>
                  <a:pt x="239" y="354"/>
                  <a:pt x="239" y="354"/>
                  <a:pt x="248" y="354"/>
                </a:cubicBezTo>
                <a:lnTo>
                  <a:pt x="248" y="354"/>
                </a:lnTo>
                <a:cubicBezTo>
                  <a:pt x="257" y="354"/>
                  <a:pt x="257" y="363"/>
                  <a:pt x="248" y="363"/>
                </a:cubicBezTo>
                <a:cubicBezTo>
                  <a:pt x="230" y="398"/>
                  <a:pt x="195" y="424"/>
                  <a:pt x="168" y="460"/>
                </a:cubicBezTo>
                <a:cubicBezTo>
                  <a:pt x="159" y="460"/>
                  <a:pt x="159" y="460"/>
                  <a:pt x="159" y="460"/>
                </a:cubicBezTo>
                <a:cubicBezTo>
                  <a:pt x="151" y="451"/>
                  <a:pt x="142" y="442"/>
                  <a:pt x="133" y="433"/>
                </a:cubicBezTo>
                <a:lnTo>
                  <a:pt x="133" y="433"/>
                </a:lnTo>
                <a:lnTo>
                  <a:pt x="133" y="433"/>
                </a:lnTo>
                <a:cubicBezTo>
                  <a:pt x="124" y="424"/>
                  <a:pt x="124" y="424"/>
                  <a:pt x="115" y="424"/>
                </a:cubicBezTo>
                <a:cubicBezTo>
                  <a:pt x="115" y="416"/>
                  <a:pt x="106" y="416"/>
                  <a:pt x="106" y="407"/>
                </a:cubicBezTo>
                <a:lnTo>
                  <a:pt x="106" y="407"/>
                </a:lnTo>
                <a:cubicBezTo>
                  <a:pt x="106" y="398"/>
                  <a:pt x="97" y="398"/>
                  <a:pt x="97" y="389"/>
                </a:cubicBezTo>
                <a:lnTo>
                  <a:pt x="89" y="389"/>
                </a:lnTo>
                <a:cubicBezTo>
                  <a:pt x="80" y="398"/>
                  <a:pt x="71" y="407"/>
                  <a:pt x="62" y="407"/>
                </a:cubicBezTo>
                <a:cubicBezTo>
                  <a:pt x="62" y="416"/>
                  <a:pt x="62" y="416"/>
                  <a:pt x="62" y="416"/>
                </a:cubicBezTo>
                <a:cubicBezTo>
                  <a:pt x="71" y="424"/>
                  <a:pt x="71" y="433"/>
                  <a:pt x="80" y="433"/>
                </a:cubicBezTo>
                <a:cubicBezTo>
                  <a:pt x="80" y="442"/>
                  <a:pt x="80" y="442"/>
                  <a:pt x="71" y="442"/>
                </a:cubicBezTo>
                <a:cubicBezTo>
                  <a:pt x="62" y="442"/>
                  <a:pt x="53" y="433"/>
                  <a:pt x="36" y="433"/>
                </a:cubicBezTo>
                <a:lnTo>
                  <a:pt x="36" y="433"/>
                </a:lnTo>
                <a:cubicBezTo>
                  <a:pt x="27" y="433"/>
                  <a:pt x="18" y="442"/>
                  <a:pt x="9" y="442"/>
                </a:cubicBezTo>
                <a:cubicBezTo>
                  <a:pt x="9" y="442"/>
                  <a:pt x="9" y="451"/>
                  <a:pt x="0" y="451"/>
                </a:cubicBezTo>
                <a:lnTo>
                  <a:pt x="0" y="460"/>
                </a:lnTo>
                <a:cubicBezTo>
                  <a:pt x="45" y="486"/>
                  <a:pt x="97" y="495"/>
                  <a:pt x="151" y="504"/>
                </a:cubicBezTo>
                <a:lnTo>
                  <a:pt x="151" y="504"/>
                </a:lnTo>
                <a:lnTo>
                  <a:pt x="151" y="504"/>
                </a:lnTo>
                <a:cubicBezTo>
                  <a:pt x="159" y="504"/>
                  <a:pt x="159" y="504"/>
                  <a:pt x="159" y="504"/>
                </a:cubicBezTo>
                <a:lnTo>
                  <a:pt x="168" y="504"/>
                </a:lnTo>
                <a:cubicBezTo>
                  <a:pt x="248" y="504"/>
                  <a:pt x="327" y="469"/>
                  <a:pt x="398" y="416"/>
                </a:cubicBezTo>
                <a:lnTo>
                  <a:pt x="398" y="416"/>
                </a:lnTo>
                <a:lnTo>
                  <a:pt x="398" y="407"/>
                </a:lnTo>
                <a:cubicBezTo>
                  <a:pt x="407" y="407"/>
                  <a:pt x="407" y="407"/>
                  <a:pt x="407" y="407"/>
                </a:cubicBezTo>
                <a:lnTo>
                  <a:pt x="407" y="407"/>
                </a:lnTo>
                <a:cubicBezTo>
                  <a:pt x="407" y="407"/>
                  <a:pt x="407" y="407"/>
                  <a:pt x="407" y="398"/>
                </a:cubicBezTo>
                <a:cubicBezTo>
                  <a:pt x="477" y="336"/>
                  <a:pt x="513" y="248"/>
                  <a:pt x="513" y="160"/>
                </a:cubicBezTo>
                <a:cubicBezTo>
                  <a:pt x="513" y="106"/>
                  <a:pt x="495" y="54"/>
                  <a:pt x="469" y="0"/>
                </a:cubicBezTo>
                <a:lnTo>
                  <a:pt x="459" y="0"/>
                </a:lnTo>
                <a:cubicBezTo>
                  <a:pt x="459" y="10"/>
                  <a:pt x="451" y="27"/>
                  <a:pt x="442" y="36"/>
                </a:cubicBezTo>
                <a:cubicBezTo>
                  <a:pt x="442" y="36"/>
                  <a:pt x="442" y="36"/>
                  <a:pt x="442" y="45"/>
                </a:cubicBezTo>
                <a:cubicBezTo>
                  <a:pt x="459" y="71"/>
                  <a:pt x="459" y="98"/>
                  <a:pt x="469" y="133"/>
                </a:cubicBezTo>
                <a:cubicBezTo>
                  <a:pt x="469" y="133"/>
                  <a:pt x="469" y="142"/>
                  <a:pt x="459" y="142"/>
                </a:cubicBezTo>
                <a:close/>
                <a:moveTo>
                  <a:pt x="248" y="442"/>
                </a:moveTo>
                <a:lnTo>
                  <a:pt x="248" y="442"/>
                </a:lnTo>
                <a:cubicBezTo>
                  <a:pt x="265" y="416"/>
                  <a:pt x="283" y="398"/>
                  <a:pt x="292" y="380"/>
                </a:cubicBezTo>
                <a:cubicBezTo>
                  <a:pt x="301" y="372"/>
                  <a:pt x="301" y="372"/>
                  <a:pt x="301" y="372"/>
                </a:cubicBezTo>
                <a:cubicBezTo>
                  <a:pt x="318" y="380"/>
                  <a:pt x="327" y="389"/>
                  <a:pt x="345" y="398"/>
                </a:cubicBezTo>
                <a:cubicBezTo>
                  <a:pt x="345" y="398"/>
                  <a:pt x="345" y="398"/>
                  <a:pt x="345" y="407"/>
                </a:cubicBezTo>
                <a:cubicBezTo>
                  <a:pt x="318" y="424"/>
                  <a:pt x="283" y="442"/>
                  <a:pt x="248" y="451"/>
                </a:cubicBezTo>
                <a:cubicBezTo>
                  <a:pt x="248" y="451"/>
                  <a:pt x="239" y="442"/>
                  <a:pt x="248" y="442"/>
                </a:cubicBezTo>
                <a:close/>
                <a:moveTo>
                  <a:pt x="380" y="363"/>
                </a:moveTo>
                <a:lnTo>
                  <a:pt x="380" y="363"/>
                </a:lnTo>
                <a:cubicBezTo>
                  <a:pt x="363" y="354"/>
                  <a:pt x="345" y="345"/>
                  <a:pt x="327" y="336"/>
                </a:cubicBezTo>
                <a:cubicBezTo>
                  <a:pt x="327" y="336"/>
                  <a:pt x="318" y="336"/>
                  <a:pt x="327" y="327"/>
                </a:cubicBezTo>
                <a:cubicBezTo>
                  <a:pt x="345" y="283"/>
                  <a:pt x="363" y="239"/>
                  <a:pt x="371" y="186"/>
                </a:cubicBezTo>
                <a:lnTo>
                  <a:pt x="371" y="177"/>
                </a:lnTo>
                <a:cubicBezTo>
                  <a:pt x="459" y="177"/>
                  <a:pt x="459" y="177"/>
                  <a:pt x="459" y="177"/>
                </a:cubicBezTo>
                <a:cubicBezTo>
                  <a:pt x="469" y="177"/>
                  <a:pt x="469" y="186"/>
                  <a:pt x="469" y="186"/>
                </a:cubicBezTo>
                <a:cubicBezTo>
                  <a:pt x="459" y="257"/>
                  <a:pt x="433" y="318"/>
                  <a:pt x="389" y="363"/>
                </a:cubicBezTo>
                <a:cubicBezTo>
                  <a:pt x="380" y="372"/>
                  <a:pt x="380" y="372"/>
                  <a:pt x="380" y="3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640">
            <a:extLst>
              <a:ext uri="{FF2B5EF4-FFF2-40B4-BE49-F238E27FC236}">
                <a16:creationId xmlns:a16="http://schemas.microsoft.com/office/drawing/2014/main" id="{DC8E5CBE-F3D7-164D-893B-7DE0E8CB3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9534" y="5276281"/>
            <a:ext cx="534147" cy="543356"/>
          </a:xfrm>
          <a:custGeom>
            <a:avLst/>
            <a:gdLst>
              <a:gd name="T0" fmla="*/ 79 w 513"/>
              <a:gd name="T1" fmla="*/ 486 h 522"/>
              <a:gd name="T2" fmla="*/ 53 w 513"/>
              <a:gd name="T3" fmla="*/ 362 h 522"/>
              <a:gd name="T4" fmla="*/ 79 w 513"/>
              <a:gd name="T5" fmla="*/ 362 h 522"/>
              <a:gd name="T6" fmla="*/ 97 w 513"/>
              <a:gd name="T7" fmla="*/ 336 h 522"/>
              <a:gd name="T8" fmla="*/ 53 w 513"/>
              <a:gd name="T9" fmla="*/ 327 h 522"/>
              <a:gd name="T10" fmla="*/ 123 w 513"/>
              <a:gd name="T11" fmla="*/ 141 h 522"/>
              <a:gd name="T12" fmla="*/ 185 w 513"/>
              <a:gd name="T13" fmla="*/ 168 h 522"/>
              <a:gd name="T14" fmla="*/ 150 w 513"/>
              <a:gd name="T15" fmla="*/ 274 h 522"/>
              <a:gd name="T16" fmla="*/ 159 w 513"/>
              <a:gd name="T17" fmla="*/ 283 h 522"/>
              <a:gd name="T18" fmla="*/ 194 w 513"/>
              <a:gd name="T19" fmla="*/ 265 h 522"/>
              <a:gd name="T20" fmla="*/ 238 w 513"/>
              <a:gd name="T21" fmla="*/ 185 h 522"/>
              <a:gd name="T22" fmla="*/ 318 w 513"/>
              <a:gd name="T23" fmla="*/ 195 h 522"/>
              <a:gd name="T24" fmla="*/ 344 w 513"/>
              <a:gd name="T25" fmla="*/ 159 h 522"/>
              <a:gd name="T26" fmla="*/ 265 w 513"/>
              <a:gd name="T27" fmla="*/ 150 h 522"/>
              <a:gd name="T28" fmla="*/ 344 w 513"/>
              <a:gd name="T29" fmla="*/ 44 h 522"/>
              <a:gd name="T30" fmla="*/ 415 w 513"/>
              <a:gd name="T31" fmla="*/ 106 h 522"/>
              <a:gd name="T32" fmla="*/ 441 w 513"/>
              <a:gd name="T33" fmla="*/ 89 h 522"/>
              <a:gd name="T34" fmla="*/ 433 w 513"/>
              <a:gd name="T35" fmla="*/ 71 h 522"/>
              <a:gd name="T36" fmla="*/ 468 w 513"/>
              <a:gd name="T37" fmla="*/ 71 h 522"/>
              <a:gd name="T38" fmla="*/ 512 w 513"/>
              <a:gd name="T39" fmla="*/ 53 h 522"/>
              <a:gd name="T40" fmla="*/ 362 w 513"/>
              <a:gd name="T41" fmla="*/ 0 h 522"/>
              <a:gd name="T42" fmla="*/ 353 w 513"/>
              <a:gd name="T43" fmla="*/ 0 h 522"/>
              <a:gd name="T44" fmla="*/ 344 w 513"/>
              <a:gd name="T45" fmla="*/ 0 h 522"/>
              <a:gd name="T46" fmla="*/ 115 w 513"/>
              <a:gd name="T47" fmla="*/ 89 h 522"/>
              <a:gd name="T48" fmla="*/ 106 w 513"/>
              <a:gd name="T49" fmla="*/ 97 h 522"/>
              <a:gd name="T50" fmla="*/ 106 w 513"/>
              <a:gd name="T51" fmla="*/ 106 h 522"/>
              <a:gd name="T52" fmla="*/ 53 w 513"/>
              <a:gd name="T53" fmla="*/ 521 h 522"/>
              <a:gd name="T54" fmla="*/ 70 w 513"/>
              <a:gd name="T55" fmla="*/ 503 h 522"/>
              <a:gd name="T56" fmla="*/ 265 w 513"/>
              <a:gd name="T57" fmla="*/ 62 h 522"/>
              <a:gd name="T58" fmla="*/ 212 w 513"/>
              <a:gd name="T59" fmla="*/ 124 h 522"/>
              <a:gd name="T60" fmla="*/ 167 w 513"/>
              <a:gd name="T61" fmla="*/ 106 h 522"/>
              <a:gd name="T62" fmla="*/ 265 w 513"/>
              <a:gd name="T63" fmla="*/ 53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3" h="522">
                <a:moveTo>
                  <a:pt x="79" y="486"/>
                </a:moveTo>
                <a:lnTo>
                  <a:pt x="79" y="486"/>
                </a:lnTo>
                <a:cubicBezTo>
                  <a:pt x="61" y="451"/>
                  <a:pt x="53" y="415"/>
                  <a:pt x="44" y="371"/>
                </a:cubicBezTo>
                <a:cubicBezTo>
                  <a:pt x="44" y="371"/>
                  <a:pt x="44" y="362"/>
                  <a:pt x="53" y="362"/>
                </a:cubicBezTo>
                <a:cubicBezTo>
                  <a:pt x="70" y="362"/>
                  <a:pt x="70" y="362"/>
                  <a:pt x="70" y="362"/>
                </a:cubicBezTo>
                <a:cubicBezTo>
                  <a:pt x="79" y="362"/>
                  <a:pt x="79" y="362"/>
                  <a:pt x="79" y="362"/>
                </a:cubicBezTo>
                <a:cubicBezTo>
                  <a:pt x="79" y="353"/>
                  <a:pt x="88" y="353"/>
                  <a:pt x="88" y="345"/>
                </a:cubicBezTo>
                <a:cubicBezTo>
                  <a:pt x="97" y="336"/>
                  <a:pt x="97" y="336"/>
                  <a:pt x="97" y="336"/>
                </a:cubicBezTo>
                <a:cubicBezTo>
                  <a:pt x="106" y="327"/>
                  <a:pt x="97" y="327"/>
                  <a:pt x="97" y="327"/>
                </a:cubicBezTo>
                <a:cubicBezTo>
                  <a:pt x="53" y="327"/>
                  <a:pt x="53" y="327"/>
                  <a:pt x="53" y="327"/>
                </a:cubicBezTo>
                <a:cubicBezTo>
                  <a:pt x="44" y="327"/>
                  <a:pt x="44" y="318"/>
                  <a:pt x="44" y="318"/>
                </a:cubicBezTo>
                <a:cubicBezTo>
                  <a:pt x="53" y="247"/>
                  <a:pt x="79" y="185"/>
                  <a:pt x="123" y="141"/>
                </a:cubicBezTo>
                <a:cubicBezTo>
                  <a:pt x="132" y="133"/>
                  <a:pt x="132" y="133"/>
                  <a:pt x="132" y="141"/>
                </a:cubicBezTo>
                <a:cubicBezTo>
                  <a:pt x="150" y="150"/>
                  <a:pt x="167" y="159"/>
                  <a:pt x="185" y="168"/>
                </a:cubicBezTo>
                <a:cubicBezTo>
                  <a:pt x="185" y="168"/>
                  <a:pt x="194" y="168"/>
                  <a:pt x="185" y="177"/>
                </a:cubicBezTo>
                <a:cubicBezTo>
                  <a:pt x="167" y="203"/>
                  <a:pt x="159" y="239"/>
                  <a:pt x="150" y="274"/>
                </a:cubicBezTo>
                <a:cubicBezTo>
                  <a:pt x="150" y="283"/>
                  <a:pt x="150" y="283"/>
                  <a:pt x="159" y="283"/>
                </a:cubicBezTo>
                <a:lnTo>
                  <a:pt x="159" y="283"/>
                </a:lnTo>
                <a:cubicBezTo>
                  <a:pt x="194" y="274"/>
                  <a:pt x="194" y="274"/>
                  <a:pt x="194" y="274"/>
                </a:cubicBezTo>
                <a:lnTo>
                  <a:pt x="194" y="265"/>
                </a:lnTo>
                <a:cubicBezTo>
                  <a:pt x="203" y="239"/>
                  <a:pt x="212" y="212"/>
                  <a:pt x="229" y="185"/>
                </a:cubicBezTo>
                <a:cubicBezTo>
                  <a:pt x="229" y="185"/>
                  <a:pt x="229" y="185"/>
                  <a:pt x="238" y="185"/>
                </a:cubicBezTo>
                <a:cubicBezTo>
                  <a:pt x="265" y="195"/>
                  <a:pt x="291" y="195"/>
                  <a:pt x="318" y="195"/>
                </a:cubicBezTo>
                <a:lnTo>
                  <a:pt x="318" y="195"/>
                </a:lnTo>
                <a:cubicBezTo>
                  <a:pt x="327" y="185"/>
                  <a:pt x="335" y="177"/>
                  <a:pt x="353" y="168"/>
                </a:cubicBezTo>
                <a:cubicBezTo>
                  <a:pt x="353" y="159"/>
                  <a:pt x="353" y="159"/>
                  <a:pt x="344" y="159"/>
                </a:cubicBezTo>
                <a:lnTo>
                  <a:pt x="344" y="159"/>
                </a:lnTo>
                <a:cubicBezTo>
                  <a:pt x="318" y="159"/>
                  <a:pt x="291" y="150"/>
                  <a:pt x="265" y="150"/>
                </a:cubicBezTo>
                <a:cubicBezTo>
                  <a:pt x="256" y="150"/>
                  <a:pt x="256" y="141"/>
                  <a:pt x="256" y="141"/>
                </a:cubicBezTo>
                <a:cubicBezTo>
                  <a:pt x="282" y="106"/>
                  <a:pt x="309" y="80"/>
                  <a:pt x="344" y="44"/>
                </a:cubicBezTo>
                <a:cubicBezTo>
                  <a:pt x="353" y="44"/>
                  <a:pt x="353" y="44"/>
                  <a:pt x="353" y="44"/>
                </a:cubicBezTo>
                <a:cubicBezTo>
                  <a:pt x="379" y="71"/>
                  <a:pt x="397" y="89"/>
                  <a:pt x="415" y="106"/>
                </a:cubicBezTo>
                <a:cubicBezTo>
                  <a:pt x="415" y="106"/>
                  <a:pt x="415" y="106"/>
                  <a:pt x="424" y="106"/>
                </a:cubicBezTo>
                <a:cubicBezTo>
                  <a:pt x="424" y="106"/>
                  <a:pt x="433" y="97"/>
                  <a:pt x="441" y="89"/>
                </a:cubicBezTo>
                <a:cubicBezTo>
                  <a:pt x="450" y="89"/>
                  <a:pt x="450" y="89"/>
                  <a:pt x="450" y="80"/>
                </a:cubicBezTo>
                <a:cubicBezTo>
                  <a:pt x="441" y="80"/>
                  <a:pt x="441" y="71"/>
                  <a:pt x="433" y="71"/>
                </a:cubicBezTo>
                <a:cubicBezTo>
                  <a:pt x="433" y="62"/>
                  <a:pt x="433" y="62"/>
                  <a:pt x="441" y="62"/>
                </a:cubicBezTo>
                <a:cubicBezTo>
                  <a:pt x="450" y="62"/>
                  <a:pt x="459" y="71"/>
                  <a:pt x="468" y="71"/>
                </a:cubicBezTo>
                <a:cubicBezTo>
                  <a:pt x="477" y="71"/>
                  <a:pt x="477" y="71"/>
                  <a:pt x="477" y="71"/>
                </a:cubicBezTo>
                <a:cubicBezTo>
                  <a:pt x="485" y="71"/>
                  <a:pt x="494" y="62"/>
                  <a:pt x="512" y="53"/>
                </a:cubicBezTo>
                <a:lnTo>
                  <a:pt x="512" y="44"/>
                </a:lnTo>
                <a:cubicBezTo>
                  <a:pt x="468" y="18"/>
                  <a:pt x="415" y="9"/>
                  <a:pt x="362" y="0"/>
                </a:cubicBezTo>
                <a:lnTo>
                  <a:pt x="362" y="0"/>
                </a:lnTo>
                <a:lnTo>
                  <a:pt x="353" y="0"/>
                </a:lnTo>
                <a:lnTo>
                  <a:pt x="353" y="0"/>
                </a:lnTo>
                <a:lnTo>
                  <a:pt x="344" y="0"/>
                </a:lnTo>
                <a:lnTo>
                  <a:pt x="344" y="0"/>
                </a:lnTo>
                <a:cubicBezTo>
                  <a:pt x="256" y="0"/>
                  <a:pt x="176" y="35"/>
                  <a:pt x="115" y="89"/>
                </a:cubicBezTo>
                <a:lnTo>
                  <a:pt x="115" y="89"/>
                </a:lnTo>
                <a:cubicBezTo>
                  <a:pt x="115" y="89"/>
                  <a:pt x="115" y="97"/>
                  <a:pt x="106" y="97"/>
                </a:cubicBezTo>
                <a:lnTo>
                  <a:pt x="106" y="97"/>
                </a:lnTo>
                <a:cubicBezTo>
                  <a:pt x="106" y="97"/>
                  <a:pt x="106" y="97"/>
                  <a:pt x="106" y="106"/>
                </a:cubicBezTo>
                <a:cubicBezTo>
                  <a:pt x="35" y="168"/>
                  <a:pt x="0" y="256"/>
                  <a:pt x="0" y="345"/>
                </a:cubicBezTo>
                <a:cubicBezTo>
                  <a:pt x="0" y="407"/>
                  <a:pt x="17" y="468"/>
                  <a:pt x="53" y="521"/>
                </a:cubicBezTo>
                <a:cubicBezTo>
                  <a:pt x="53" y="521"/>
                  <a:pt x="53" y="521"/>
                  <a:pt x="61" y="521"/>
                </a:cubicBezTo>
                <a:cubicBezTo>
                  <a:pt x="61" y="512"/>
                  <a:pt x="61" y="512"/>
                  <a:pt x="70" y="503"/>
                </a:cubicBezTo>
                <a:cubicBezTo>
                  <a:pt x="70" y="503"/>
                  <a:pt x="70" y="495"/>
                  <a:pt x="79" y="486"/>
                </a:cubicBezTo>
                <a:close/>
                <a:moveTo>
                  <a:pt x="265" y="62"/>
                </a:moveTo>
                <a:lnTo>
                  <a:pt x="265" y="62"/>
                </a:lnTo>
                <a:cubicBezTo>
                  <a:pt x="247" y="89"/>
                  <a:pt x="229" y="106"/>
                  <a:pt x="212" y="124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194" y="124"/>
                  <a:pt x="185" y="115"/>
                  <a:pt x="167" y="106"/>
                </a:cubicBezTo>
                <a:cubicBezTo>
                  <a:pt x="167" y="106"/>
                  <a:pt x="167" y="106"/>
                  <a:pt x="167" y="97"/>
                </a:cubicBezTo>
                <a:cubicBezTo>
                  <a:pt x="194" y="80"/>
                  <a:pt x="229" y="62"/>
                  <a:pt x="265" y="53"/>
                </a:cubicBezTo>
                <a:cubicBezTo>
                  <a:pt x="265" y="53"/>
                  <a:pt x="273" y="62"/>
                  <a:pt x="265" y="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7" name="Freeform 641">
            <a:extLst>
              <a:ext uri="{FF2B5EF4-FFF2-40B4-BE49-F238E27FC236}">
                <a16:creationId xmlns:a16="http://schemas.microsoft.com/office/drawing/2014/main" id="{9E35BD7B-E304-844A-AFA8-1CCA74234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4790" y="5303910"/>
            <a:ext cx="635451" cy="635451"/>
          </a:xfrm>
          <a:custGeom>
            <a:avLst/>
            <a:gdLst>
              <a:gd name="T0" fmla="*/ 600 w 610"/>
              <a:gd name="T1" fmla="*/ 8 h 610"/>
              <a:gd name="T2" fmla="*/ 592 w 610"/>
              <a:gd name="T3" fmla="*/ 8 h 610"/>
              <a:gd name="T4" fmla="*/ 274 w 610"/>
              <a:gd name="T5" fmla="*/ 203 h 610"/>
              <a:gd name="T6" fmla="*/ 114 w 610"/>
              <a:gd name="T7" fmla="*/ 282 h 610"/>
              <a:gd name="T8" fmla="*/ 53 w 610"/>
              <a:gd name="T9" fmla="*/ 335 h 610"/>
              <a:gd name="T10" fmla="*/ 53 w 610"/>
              <a:gd name="T11" fmla="*/ 353 h 610"/>
              <a:gd name="T12" fmla="*/ 176 w 610"/>
              <a:gd name="T13" fmla="*/ 344 h 610"/>
              <a:gd name="T14" fmla="*/ 176 w 610"/>
              <a:gd name="T15" fmla="*/ 370 h 610"/>
              <a:gd name="T16" fmla="*/ 132 w 610"/>
              <a:gd name="T17" fmla="*/ 388 h 610"/>
              <a:gd name="T18" fmla="*/ 35 w 610"/>
              <a:gd name="T19" fmla="*/ 494 h 610"/>
              <a:gd name="T20" fmla="*/ 44 w 610"/>
              <a:gd name="T21" fmla="*/ 609 h 610"/>
              <a:gd name="T22" fmla="*/ 212 w 610"/>
              <a:gd name="T23" fmla="*/ 521 h 610"/>
              <a:gd name="T24" fmla="*/ 229 w 610"/>
              <a:gd name="T25" fmla="*/ 441 h 610"/>
              <a:gd name="T26" fmla="*/ 256 w 610"/>
              <a:gd name="T27" fmla="*/ 424 h 610"/>
              <a:gd name="T28" fmla="*/ 256 w 610"/>
              <a:gd name="T29" fmla="*/ 547 h 610"/>
              <a:gd name="T30" fmla="*/ 265 w 610"/>
              <a:gd name="T31" fmla="*/ 565 h 610"/>
              <a:gd name="T32" fmla="*/ 335 w 610"/>
              <a:gd name="T33" fmla="*/ 512 h 610"/>
              <a:gd name="T34" fmla="*/ 380 w 610"/>
              <a:gd name="T35" fmla="*/ 370 h 610"/>
              <a:gd name="T36" fmla="*/ 609 w 610"/>
              <a:gd name="T37" fmla="*/ 35 h 610"/>
              <a:gd name="T38" fmla="*/ 600 w 610"/>
              <a:gd name="T39" fmla="*/ 8 h 610"/>
              <a:gd name="T40" fmla="*/ 176 w 610"/>
              <a:gd name="T41" fmla="*/ 318 h 610"/>
              <a:gd name="T42" fmla="*/ 123 w 610"/>
              <a:gd name="T43" fmla="*/ 309 h 610"/>
              <a:gd name="T44" fmla="*/ 176 w 610"/>
              <a:gd name="T45" fmla="*/ 318 h 610"/>
              <a:gd name="T46" fmla="*/ 194 w 610"/>
              <a:gd name="T47" fmla="*/ 476 h 610"/>
              <a:gd name="T48" fmla="*/ 114 w 610"/>
              <a:gd name="T49" fmla="*/ 538 h 610"/>
              <a:gd name="T50" fmla="*/ 79 w 610"/>
              <a:gd name="T51" fmla="*/ 503 h 610"/>
              <a:gd name="T52" fmla="*/ 141 w 610"/>
              <a:gd name="T53" fmla="*/ 424 h 610"/>
              <a:gd name="T54" fmla="*/ 168 w 610"/>
              <a:gd name="T55" fmla="*/ 424 h 610"/>
              <a:gd name="T56" fmla="*/ 159 w 610"/>
              <a:gd name="T57" fmla="*/ 459 h 610"/>
              <a:gd name="T58" fmla="*/ 194 w 610"/>
              <a:gd name="T59" fmla="*/ 441 h 610"/>
              <a:gd name="T60" fmla="*/ 309 w 610"/>
              <a:gd name="T61" fmla="*/ 494 h 610"/>
              <a:gd name="T62" fmla="*/ 291 w 610"/>
              <a:gd name="T63" fmla="*/ 512 h 610"/>
              <a:gd name="T64" fmla="*/ 335 w 610"/>
              <a:gd name="T65" fmla="*/ 406 h 610"/>
              <a:gd name="T66" fmla="*/ 380 w 610"/>
              <a:gd name="T67" fmla="*/ 326 h 610"/>
              <a:gd name="T68" fmla="*/ 282 w 610"/>
              <a:gd name="T69" fmla="*/ 415 h 610"/>
              <a:gd name="T70" fmla="*/ 318 w 610"/>
              <a:gd name="T71" fmla="*/ 318 h 610"/>
              <a:gd name="T72" fmla="*/ 300 w 610"/>
              <a:gd name="T73" fmla="*/ 300 h 610"/>
              <a:gd name="T74" fmla="*/ 203 w 610"/>
              <a:gd name="T75" fmla="*/ 335 h 610"/>
              <a:gd name="T76" fmla="*/ 574 w 610"/>
              <a:gd name="T77" fmla="*/ 44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10" h="610">
                <a:moveTo>
                  <a:pt x="600" y="8"/>
                </a:moveTo>
                <a:lnTo>
                  <a:pt x="600" y="8"/>
                </a:lnTo>
                <a:lnTo>
                  <a:pt x="600" y="8"/>
                </a:lnTo>
                <a:cubicBezTo>
                  <a:pt x="600" y="8"/>
                  <a:pt x="592" y="0"/>
                  <a:pt x="592" y="8"/>
                </a:cubicBezTo>
                <a:cubicBezTo>
                  <a:pt x="565" y="17"/>
                  <a:pt x="565" y="17"/>
                  <a:pt x="565" y="17"/>
                </a:cubicBezTo>
                <a:cubicBezTo>
                  <a:pt x="441" y="53"/>
                  <a:pt x="344" y="114"/>
                  <a:pt x="274" y="203"/>
                </a:cubicBezTo>
                <a:cubicBezTo>
                  <a:pt x="247" y="238"/>
                  <a:pt x="247" y="238"/>
                  <a:pt x="247" y="238"/>
                </a:cubicBezTo>
                <a:cubicBezTo>
                  <a:pt x="114" y="282"/>
                  <a:pt x="114" y="282"/>
                  <a:pt x="114" y="282"/>
                </a:cubicBezTo>
                <a:cubicBezTo>
                  <a:pt x="106" y="282"/>
                  <a:pt x="106" y="282"/>
                  <a:pt x="106" y="282"/>
                </a:cubicBezTo>
                <a:cubicBezTo>
                  <a:pt x="53" y="335"/>
                  <a:pt x="53" y="335"/>
                  <a:pt x="53" y="335"/>
                </a:cubicBezTo>
                <a:cubicBezTo>
                  <a:pt x="53" y="344"/>
                  <a:pt x="53" y="344"/>
                  <a:pt x="53" y="353"/>
                </a:cubicBezTo>
                <a:lnTo>
                  <a:pt x="53" y="353"/>
                </a:lnTo>
                <a:cubicBezTo>
                  <a:pt x="62" y="362"/>
                  <a:pt x="62" y="362"/>
                  <a:pt x="70" y="362"/>
                </a:cubicBezTo>
                <a:cubicBezTo>
                  <a:pt x="176" y="344"/>
                  <a:pt x="176" y="344"/>
                  <a:pt x="176" y="344"/>
                </a:cubicBezTo>
                <a:cubicBezTo>
                  <a:pt x="185" y="362"/>
                  <a:pt x="185" y="362"/>
                  <a:pt x="185" y="362"/>
                </a:cubicBezTo>
                <a:cubicBezTo>
                  <a:pt x="176" y="370"/>
                  <a:pt x="176" y="370"/>
                  <a:pt x="176" y="370"/>
                </a:cubicBezTo>
                <a:lnTo>
                  <a:pt x="168" y="380"/>
                </a:lnTo>
                <a:cubicBezTo>
                  <a:pt x="159" y="380"/>
                  <a:pt x="141" y="380"/>
                  <a:pt x="132" y="388"/>
                </a:cubicBezTo>
                <a:cubicBezTo>
                  <a:pt x="114" y="388"/>
                  <a:pt x="106" y="397"/>
                  <a:pt x="97" y="406"/>
                </a:cubicBezTo>
                <a:cubicBezTo>
                  <a:pt x="88" y="415"/>
                  <a:pt x="62" y="459"/>
                  <a:pt x="35" y="494"/>
                </a:cubicBezTo>
                <a:cubicBezTo>
                  <a:pt x="0" y="547"/>
                  <a:pt x="0" y="582"/>
                  <a:pt x="17" y="600"/>
                </a:cubicBezTo>
                <a:cubicBezTo>
                  <a:pt x="17" y="609"/>
                  <a:pt x="26" y="609"/>
                  <a:pt x="44" y="609"/>
                </a:cubicBezTo>
                <a:cubicBezTo>
                  <a:pt x="62" y="609"/>
                  <a:pt x="88" y="600"/>
                  <a:pt x="123" y="582"/>
                </a:cubicBezTo>
                <a:cubicBezTo>
                  <a:pt x="159" y="556"/>
                  <a:pt x="194" y="530"/>
                  <a:pt x="212" y="521"/>
                </a:cubicBezTo>
                <a:cubicBezTo>
                  <a:pt x="220" y="512"/>
                  <a:pt x="229" y="494"/>
                  <a:pt x="229" y="485"/>
                </a:cubicBezTo>
                <a:cubicBezTo>
                  <a:pt x="238" y="476"/>
                  <a:pt x="238" y="459"/>
                  <a:pt x="229" y="441"/>
                </a:cubicBezTo>
                <a:cubicBezTo>
                  <a:pt x="238" y="441"/>
                  <a:pt x="238" y="441"/>
                  <a:pt x="247" y="441"/>
                </a:cubicBezTo>
                <a:cubicBezTo>
                  <a:pt x="256" y="424"/>
                  <a:pt x="256" y="424"/>
                  <a:pt x="256" y="424"/>
                </a:cubicBezTo>
                <a:cubicBezTo>
                  <a:pt x="265" y="441"/>
                  <a:pt x="265" y="441"/>
                  <a:pt x="265" y="441"/>
                </a:cubicBezTo>
                <a:cubicBezTo>
                  <a:pt x="256" y="547"/>
                  <a:pt x="256" y="547"/>
                  <a:pt x="256" y="547"/>
                </a:cubicBezTo>
                <a:cubicBezTo>
                  <a:pt x="256" y="556"/>
                  <a:pt x="256" y="556"/>
                  <a:pt x="256" y="565"/>
                </a:cubicBezTo>
                <a:cubicBezTo>
                  <a:pt x="265" y="565"/>
                  <a:pt x="265" y="565"/>
                  <a:pt x="265" y="565"/>
                </a:cubicBezTo>
                <a:cubicBezTo>
                  <a:pt x="265" y="565"/>
                  <a:pt x="274" y="565"/>
                  <a:pt x="282" y="565"/>
                </a:cubicBezTo>
                <a:cubicBezTo>
                  <a:pt x="335" y="512"/>
                  <a:pt x="335" y="512"/>
                  <a:pt x="335" y="512"/>
                </a:cubicBezTo>
                <a:lnTo>
                  <a:pt x="335" y="503"/>
                </a:lnTo>
                <a:cubicBezTo>
                  <a:pt x="380" y="370"/>
                  <a:pt x="380" y="370"/>
                  <a:pt x="380" y="370"/>
                </a:cubicBezTo>
                <a:cubicBezTo>
                  <a:pt x="397" y="353"/>
                  <a:pt x="397" y="353"/>
                  <a:pt x="397" y="353"/>
                </a:cubicBezTo>
                <a:cubicBezTo>
                  <a:pt x="494" y="274"/>
                  <a:pt x="565" y="158"/>
                  <a:pt x="609" y="35"/>
                </a:cubicBezTo>
                <a:cubicBezTo>
                  <a:pt x="609" y="26"/>
                  <a:pt x="609" y="26"/>
                  <a:pt x="609" y="26"/>
                </a:cubicBezTo>
                <a:cubicBezTo>
                  <a:pt x="609" y="17"/>
                  <a:pt x="609" y="17"/>
                  <a:pt x="600" y="8"/>
                </a:cubicBezTo>
                <a:close/>
                <a:moveTo>
                  <a:pt x="176" y="318"/>
                </a:moveTo>
                <a:lnTo>
                  <a:pt x="176" y="318"/>
                </a:lnTo>
                <a:cubicBezTo>
                  <a:pt x="106" y="326"/>
                  <a:pt x="106" y="326"/>
                  <a:pt x="106" y="326"/>
                </a:cubicBezTo>
                <a:cubicBezTo>
                  <a:pt x="123" y="309"/>
                  <a:pt x="123" y="309"/>
                  <a:pt x="123" y="309"/>
                </a:cubicBezTo>
                <a:cubicBezTo>
                  <a:pt x="203" y="282"/>
                  <a:pt x="203" y="282"/>
                  <a:pt x="203" y="282"/>
                </a:cubicBezTo>
                <a:lnTo>
                  <a:pt x="176" y="318"/>
                </a:lnTo>
                <a:close/>
                <a:moveTo>
                  <a:pt x="194" y="476"/>
                </a:moveTo>
                <a:lnTo>
                  <a:pt x="194" y="476"/>
                </a:lnTo>
                <a:cubicBezTo>
                  <a:pt x="185" y="476"/>
                  <a:pt x="185" y="485"/>
                  <a:pt x="185" y="485"/>
                </a:cubicBezTo>
                <a:cubicBezTo>
                  <a:pt x="176" y="494"/>
                  <a:pt x="141" y="521"/>
                  <a:pt x="114" y="538"/>
                </a:cubicBezTo>
                <a:cubicBezTo>
                  <a:pt x="79" y="556"/>
                  <a:pt x="53" y="565"/>
                  <a:pt x="44" y="565"/>
                </a:cubicBezTo>
                <a:cubicBezTo>
                  <a:pt x="53" y="556"/>
                  <a:pt x="53" y="538"/>
                  <a:pt x="79" y="503"/>
                </a:cubicBezTo>
                <a:cubicBezTo>
                  <a:pt x="97" y="468"/>
                  <a:pt x="123" y="441"/>
                  <a:pt x="132" y="432"/>
                </a:cubicBezTo>
                <a:lnTo>
                  <a:pt x="141" y="424"/>
                </a:lnTo>
                <a:cubicBezTo>
                  <a:pt x="150" y="424"/>
                  <a:pt x="150" y="424"/>
                  <a:pt x="159" y="424"/>
                </a:cubicBezTo>
                <a:lnTo>
                  <a:pt x="168" y="424"/>
                </a:lnTo>
                <a:cubicBezTo>
                  <a:pt x="159" y="441"/>
                  <a:pt x="159" y="441"/>
                  <a:pt x="159" y="441"/>
                </a:cubicBezTo>
                <a:cubicBezTo>
                  <a:pt x="150" y="441"/>
                  <a:pt x="150" y="450"/>
                  <a:pt x="159" y="459"/>
                </a:cubicBezTo>
                <a:cubicBezTo>
                  <a:pt x="159" y="468"/>
                  <a:pt x="168" y="468"/>
                  <a:pt x="176" y="459"/>
                </a:cubicBezTo>
                <a:cubicBezTo>
                  <a:pt x="194" y="441"/>
                  <a:pt x="194" y="441"/>
                  <a:pt x="194" y="441"/>
                </a:cubicBezTo>
                <a:cubicBezTo>
                  <a:pt x="194" y="450"/>
                  <a:pt x="194" y="468"/>
                  <a:pt x="194" y="476"/>
                </a:cubicBezTo>
                <a:close/>
                <a:moveTo>
                  <a:pt x="309" y="494"/>
                </a:moveTo>
                <a:lnTo>
                  <a:pt x="309" y="494"/>
                </a:lnTo>
                <a:cubicBezTo>
                  <a:pt x="291" y="512"/>
                  <a:pt x="291" y="512"/>
                  <a:pt x="291" y="512"/>
                </a:cubicBezTo>
                <a:cubicBezTo>
                  <a:pt x="300" y="432"/>
                  <a:pt x="300" y="432"/>
                  <a:pt x="300" y="432"/>
                </a:cubicBezTo>
                <a:cubicBezTo>
                  <a:pt x="335" y="406"/>
                  <a:pt x="335" y="406"/>
                  <a:pt x="335" y="406"/>
                </a:cubicBezTo>
                <a:lnTo>
                  <a:pt x="309" y="494"/>
                </a:lnTo>
                <a:close/>
                <a:moveTo>
                  <a:pt x="380" y="326"/>
                </a:moveTo>
                <a:lnTo>
                  <a:pt x="380" y="326"/>
                </a:lnTo>
                <a:cubicBezTo>
                  <a:pt x="282" y="415"/>
                  <a:pt x="282" y="415"/>
                  <a:pt x="282" y="415"/>
                </a:cubicBezTo>
                <a:cubicBezTo>
                  <a:pt x="247" y="388"/>
                  <a:pt x="247" y="388"/>
                  <a:pt x="247" y="388"/>
                </a:cubicBezTo>
                <a:cubicBezTo>
                  <a:pt x="318" y="318"/>
                  <a:pt x="318" y="318"/>
                  <a:pt x="318" y="318"/>
                </a:cubicBezTo>
                <a:cubicBezTo>
                  <a:pt x="326" y="309"/>
                  <a:pt x="326" y="300"/>
                  <a:pt x="318" y="300"/>
                </a:cubicBezTo>
                <a:cubicBezTo>
                  <a:pt x="309" y="291"/>
                  <a:pt x="300" y="291"/>
                  <a:pt x="300" y="300"/>
                </a:cubicBezTo>
                <a:cubicBezTo>
                  <a:pt x="229" y="362"/>
                  <a:pt x="229" y="362"/>
                  <a:pt x="229" y="362"/>
                </a:cubicBezTo>
                <a:cubicBezTo>
                  <a:pt x="203" y="335"/>
                  <a:pt x="203" y="335"/>
                  <a:pt x="203" y="335"/>
                </a:cubicBezTo>
                <a:cubicBezTo>
                  <a:pt x="300" y="220"/>
                  <a:pt x="300" y="220"/>
                  <a:pt x="300" y="220"/>
                </a:cubicBezTo>
                <a:cubicBezTo>
                  <a:pt x="362" y="141"/>
                  <a:pt x="459" y="79"/>
                  <a:pt x="574" y="44"/>
                </a:cubicBezTo>
                <a:cubicBezTo>
                  <a:pt x="538" y="158"/>
                  <a:pt x="468" y="256"/>
                  <a:pt x="380" y="3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8" name="Freeform 642">
            <a:extLst>
              <a:ext uri="{FF2B5EF4-FFF2-40B4-BE49-F238E27FC236}">
                <a16:creationId xmlns:a16="http://schemas.microsoft.com/office/drawing/2014/main" id="{DA3FE0A3-F704-914E-AF20-DB54EABF9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7634" y="5414423"/>
            <a:ext cx="101304" cy="101304"/>
          </a:xfrm>
          <a:custGeom>
            <a:avLst/>
            <a:gdLst>
              <a:gd name="T0" fmla="*/ 79 w 98"/>
              <a:gd name="T1" fmla="*/ 79 h 98"/>
              <a:gd name="T2" fmla="*/ 79 w 98"/>
              <a:gd name="T3" fmla="*/ 79 h 98"/>
              <a:gd name="T4" fmla="*/ 79 w 98"/>
              <a:gd name="T5" fmla="*/ 17 h 98"/>
              <a:gd name="T6" fmla="*/ 17 w 98"/>
              <a:gd name="T7" fmla="*/ 17 h 98"/>
              <a:gd name="T8" fmla="*/ 17 w 98"/>
              <a:gd name="T9" fmla="*/ 79 h 98"/>
              <a:gd name="T10" fmla="*/ 79 w 98"/>
              <a:gd name="T11" fmla="*/ 79 h 98"/>
              <a:gd name="T12" fmla="*/ 35 w 98"/>
              <a:gd name="T13" fmla="*/ 35 h 98"/>
              <a:gd name="T14" fmla="*/ 35 w 98"/>
              <a:gd name="T15" fmla="*/ 35 h 98"/>
              <a:gd name="T16" fmla="*/ 53 w 98"/>
              <a:gd name="T17" fmla="*/ 35 h 98"/>
              <a:gd name="T18" fmla="*/ 53 w 98"/>
              <a:gd name="T19" fmla="*/ 62 h 98"/>
              <a:gd name="T20" fmla="*/ 35 w 98"/>
              <a:gd name="T21" fmla="*/ 62 h 98"/>
              <a:gd name="T22" fmla="*/ 35 w 98"/>
              <a:gd name="T23" fmla="*/ 35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98">
                <a:moveTo>
                  <a:pt x="79" y="79"/>
                </a:moveTo>
                <a:lnTo>
                  <a:pt x="79" y="79"/>
                </a:lnTo>
                <a:cubicBezTo>
                  <a:pt x="97" y="62"/>
                  <a:pt x="97" y="35"/>
                  <a:pt x="79" y="17"/>
                </a:cubicBezTo>
                <a:cubicBezTo>
                  <a:pt x="62" y="0"/>
                  <a:pt x="35" y="0"/>
                  <a:pt x="17" y="17"/>
                </a:cubicBezTo>
                <a:cubicBezTo>
                  <a:pt x="0" y="35"/>
                  <a:pt x="0" y="62"/>
                  <a:pt x="17" y="79"/>
                </a:cubicBezTo>
                <a:cubicBezTo>
                  <a:pt x="35" y="97"/>
                  <a:pt x="62" y="97"/>
                  <a:pt x="79" y="79"/>
                </a:cubicBezTo>
                <a:close/>
                <a:moveTo>
                  <a:pt x="35" y="35"/>
                </a:moveTo>
                <a:lnTo>
                  <a:pt x="35" y="35"/>
                </a:lnTo>
                <a:cubicBezTo>
                  <a:pt x="44" y="35"/>
                  <a:pt x="53" y="35"/>
                  <a:pt x="53" y="35"/>
                </a:cubicBezTo>
                <a:cubicBezTo>
                  <a:pt x="62" y="44"/>
                  <a:pt x="62" y="52"/>
                  <a:pt x="53" y="62"/>
                </a:cubicBezTo>
                <a:cubicBezTo>
                  <a:pt x="53" y="62"/>
                  <a:pt x="44" y="62"/>
                  <a:pt x="35" y="62"/>
                </a:cubicBezTo>
                <a:cubicBezTo>
                  <a:pt x="26" y="52"/>
                  <a:pt x="26" y="44"/>
                  <a:pt x="35" y="3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643">
            <a:extLst>
              <a:ext uri="{FF2B5EF4-FFF2-40B4-BE49-F238E27FC236}">
                <a16:creationId xmlns:a16="http://schemas.microsoft.com/office/drawing/2014/main" id="{C3739F2B-6EDD-104E-A8DD-070326D23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5581" y="7767431"/>
            <a:ext cx="221026" cy="745964"/>
          </a:xfrm>
          <a:custGeom>
            <a:avLst/>
            <a:gdLst>
              <a:gd name="T0" fmla="*/ 17 w 213"/>
              <a:gd name="T1" fmla="*/ 715 h 716"/>
              <a:gd name="T2" fmla="*/ 17 w 213"/>
              <a:gd name="T3" fmla="*/ 715 h 716"/>
              <a:gd name="T4" fmla="*/ 17 w 213"/>
              <a:gd name="T5" fmla="*/ 715 h 716"/>
              <a:gd name="T6" fmla="*/ 0 w 213"/>
              <a:gd name="T7" fmla="*/ 697 h 716"/>
              <a:gd name="T8" fmla="*/ 0 w 213"/>
              <a:gd name="T9" fmla="*/ 17 h 716"/>
              <a:gd name="T10" fmla="*/ 17 w 213"/>
              <a:gd name="T11" fmla="*/ 0 h 716"/>
              <a:gd name="T12" fmla="*/ 35 w 213"/>
              <a:gd name="T13" fmla="*/ 17 h 716"/>
              <a:gd name="T14" fmla="*/ 35 w 213"/>
              <a:gd name="T15" fmla="*/ 662 h 716"/>
              <a:gd name="T16" fmla="*/ 177 w 213"/>
              <a:gd name="T17" fmla="*/ 512 h 716"/>
              <a:gd name="T18" fmla="*/ 203 w 213"/>
              <a:gd name="T19" fmla="*/ 512 h 716"/>
              <a:gd name="T20" fmla="*/ 203 w 213"/>
              <a:gd name="T21" fmla="*/ 539 h 716"/>
              <a:gd name="T22" fmla="*/ 35 w 213"/>
              <a:gd name="T23" fmla="*/ 715 h 716"/>
              <a:gd name="T24" fmla="*/ 17 w 213"/>
              <a:gd name="T25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3" h="716">
                <a:moveTo>
                  <a:pt x="17" y="715"/>
                </a:moveTo>
                <a:lnTo>
                  <a:pt x="17" y="715"/>
                </a:lnTo>
                <a:lnTo>
                  <a:pt x="17" y="715"/>
                </a:lnTo>
                <a:cubicBezTo>
                  <a:pt x="9" y="715"/>
                  <a:pt x="0" y="706"/>
                  <a:pt x="0" y="69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5" y="9"/>
                  <a:pt x="35" y="17"/>
                </a:cubicBezTo>
                <a:cubicBezTo>
                  <a:pt x="35" y="662"/>
                  <a:pt x="35" y="662"/>
                  <a:pt x="35" y="662"/>
                </a:cubicBezTo>
                <a:cubicBezTo>
                  <a:pt x="177" y="512"/>
                  <a:pt x="177" y="512"/>
                  <a:pt x="177" y="512"/>
                </a:cubicBezTo>
                <a:cubicBezTo>
                  <a:pt x="185" y="512"/>
                  <a:pt x="194" y="512"/>
                  <a:pt x="203" y="512"/>
                </a:cubicBezTo>
                <a:cubicBezTo>
                  <a:pt x="212" y="521"/>
                  <a:pt x="212" y="530"/>
                  <a:pt x="203" y="539"/>
                </a:cubicBezTo>
                <a:cubicBezTo>
                  <a:pt x="35" y="715"/>
                  <a:pt x="35" y="715"/>
                  <a:pt x="35" y="715"/>
                </a:cubicBezTo>
                <a:cubicBezTo>
                  <a:pt x="26" y="715"/>
                  <a:pt x="26" y="715"/>
                  <a:pt x="17" y="7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0" name="Freeform 644">
            <a:extLst>
              <a:ext uri="{FF2B5EF4-FFF2-40B4-BE49-F238E27FC236}">
                <a16:creationId xmlns:a16="http://schemas.microsoft.com/office/drawing/2014/main" id="{31A78A81-1691-C44F-94C8-FB6E65D61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2654" y="7795059"/>
            <a:ext cx="460472" cy="451262"/>
          </a:xfrm>
          <a:custGeom>
            <a:avLst/>
            <a:gdLst>
              <a:gd name="T0" fmla="*/ 433 w 442"/>
              <a:gd name="T1" fmla="*/ 0 h 434"/>
              <a:gd name="T2" fmla="*/ 424 w 442"/>
              <a:gd name="T3" fmla="*/ 0 h 434"/>
              <a:gd name="T4" fmla="*/ 203 w 442"/>
              <a:gd name="T5" fmla="*/ 141 h 434"/>
              <a:gd name="T6" fmla="*/ 88 w 442"/>
              <a:gd name="T7" fmla="*/ 195 h 434"/>
              <a:gd name="T8" fmla="*/ 44 w 442"/>
              <a:gd name="T9" fmla="*/ 239 h 434"/>
              <a:gd name="T10" fmla="*/ 44 w 442"/>
              <a:gd name="T11" fmla="*/ 247 h 434"/>
              <a:gd name="T12" fmla="*/ 133 w 442"/>
              <a:gd name="T13" fmla="*/ 247 h 434"/>
              <a:gd name="T14" fmla="*/ 133 w 442"/>
              <a:gd name="T15" fmla="*/ 257 h 434"/>
              <a:gd name="T16" fmla="*/ 97 w 442"/>
              <a:gd name="T17" fmla="*/ 274 h 434"/>
              <a:gd name="T18" fmla="*/ 27 w 442"/>
              <a:gd name="T19" fmla="*/ 345 h 434"/>
              <a:gd name="T20" fmla="*/ 35 w 442"/>
              <a:gd name="T21" fmla="*/ 433 h 434"/>
              <a:gd name="T22" fmla="*/ 159 w 442"/>
              <a:gd name="T23" fmla="*/ 363 h 434"/>
              <a:gd name="T24" fmla="*/ 168 w 442"/>
              <a:gd name="T25" fmla="*/ 309 h 434"/>
              <a:gd name="T26" fmla="*/ 185 w 442"/>
              <a:gd name="T27" fmla="*/ 301 h 434"/>
              <a:gd name="T28" fmla="*/ 185 w 442"/>
              <a:gd name="T29" fmla="*/ 389 h 434"/>
              <a:gd name="T30" fmla="*/ 194 w 442"/>
              <a:gd name="T31" fmla="*/ 398 h 434"/>
              <a:gd name="T32" fmla="*/ 239 w 442"/>
              <a:gd name="T33" fmla="*/ 363 h 434"/>
              <a:gd name="T34" fmla="*/ 274 w 442"/>
              <a:gd name="T35" fmla="*/ 257 h 434"/>
              <a:gd name="T36" fmla="*/ 441 w 442"/>
              <a:gd name="T37" fmla="*/ 18 h 434"/>
              <a:gd name="T38" fmla="*/ 433 w 442"/>
              <a:gd name="T39" fmla="*/ 0 h 434"/>
              <a:gd name="T40" fmla="*/ 133 w 442"/>
              <a:gd name="T41" fmla="*/ 221 h 434"/>
              <a:gd name="T42" fmla="*/ 97 w 442"/>
              <a:gd name="T43" fmla="*/ 212 h 434"/>
              <a:gd name="T44" fmla="*/ 133 w 442"/>
              <a:gd name="T45" fmla="*/ 221 h 434"/>
              <a:gd name="T46" fmla="*/ 141 w 442"/>
              <a:gd name="T47" fmla="*/ 336 h 434"/>
              <a:gd name="T48" fmla="*/ 79 w 442"/>
              <a:gd name="T49" fmla="*/ 380 h 434"/>
              <a:gd name="T50" fmla="*/ 62 w 442"/>
              <a:gd name="T51" fmla="*/ 353 h 434"/>
              <a:gd name="T52" fmla="*/ 106 w 442"/>
              <a:gd name="T53" fmla="*/ 301 h 434"/>
              <a:gd name="T54" fmla="*/ 124 w 442"/>
              <a:gd name="T55" fmla="*/ 301 h 434"/>
              <a:gd name="T56" fmla="*/ 115 w 442"/>
              <a:gd name="T57" fmla="*/ 327 h 434"/>
              <a:gd name="T58" fmla="*/ 141 w 442"/>
              <a:gd name="T59" fmla="*/ 309 h 434"/>
              <a:gd name="T60" fmla="*/ 221 w 442"/>
              <a:gd name="T61" fmla="*/ 345 h 434"/>
              <a:gd name="T62" fmla="*/ 212 w 442"/>
              <a:gd name="T63" fmla="*/ 363 h 434"/>
              <a:gd name="T64" fmla="*/ 247 w 442"/>
              <a:gd name="T65" fmla="*/ 283 h 434"/>
              <a:gd name="T66" fmla="*/ 274 w 442"/>
              <a:gd name="T67" fmla="*/ 230 h 434"/>
              <a:gd name="T68" fmla="*/ 203 w 442"/>
              <a:gd name="T69" fmla="*/ 292 h 434"/>
              <a:gd name="T70" fmla="*/ 230 w 442"/>
              <a:gd name="T71" fmla="*/ 221 h 434"/>
              <a:gd name="T72" fmla="*/ 221 w 442"/>
              <a:gd name="T73" fmla="*/ 203 h 434"/>
              <a:gd name="T74" fmla="*/ 150 w 442"/>
              <a:gd name="T75" fmla="*/ 230 h 434"/>
              <a:gd name="T76" fmla="*/ 415 w 442"/>
              <a:gd name="T77" fmla="*/ 27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42" h="434">
                <a:moveTo>
                  <a:pt x="433" y="0"/>
                </a:moveTo>
                <a:lnTo>
                  <a:pt x="433" y="0"/>
                </a:lnTo>
                <a:lnTo>
                  <a:pt x="433" y="0"/>
                </a:lnTo>
                <a:cubicBezTo>
                  <a:pt x="433" y="0"/>
                  <a:pt x="433" y="0"/>
                  <a:pt x="424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327" y="36"/>
                  <a:pt x="256" y="80"/>
                  <a:pt x="203" y="141"/>
                </a:cubicBezTo>
                <a:cubicBezTo>
                  <a:pt x="177" y="168"/>
                  <a:pt x="177" y="168"/>
                  <a:pt x="177" y="168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79" y="195"/>
                  <a:pt x="79" y="195"/>
                  <a:pt x="79" y="195"/>
                </a:cubicBezTo>
                <a:cubicBezTo>
                  <a:pt x="44" y="239"/>
                  <a:pt x="44" y="239"/>
                  <a:pt x="44" y="239"/>
                </a:cubicBezTo>
                <a:cubicBezTo>
                  <a:pt x="44" y="239"/>
                  <a:pt x="35" y="247"/>
                  <a:pt x="44" y="247"/>
                </a:cubicBezTo>
                <a:lnTo>
                  <a:pt x="44" y="247"/>
                </a:lnTo>
                <a:cubicBezTo>
                  <a:pt x="44" y="257"/>
                  <a:pt x="53" y="257"/>
                  <a:pt x="53" y="257"/>
                </a:cubicBezTo>
                <a:cubicBezTo>
                  <a:pt x="133" y="247"/>
                  <a:pt x="133" y="247"/>
                  <a:pt x="133" y="247"/>
                </a:cubicBezTo>
                <a:cubicBezTo>
                  <a:pt x="141" y="257"/>
                  <a:pt x="141" y="257"/>
                  <a:pt x="141" y="257"/>
                </a:cubicBezTo>
                <a:cubicBezTo>
                  <a:pt x="133" y="257"/>
                  <a:pt x="133" y="257"/>
                  <a:pt x="133" y="257"/>
                </a:cubicBezTo>
                <a:cubicBezTo>
                  <a:pt x="124" y="265"/>
                  <a:pt x="124" y="265"/>
                  <a:pt x="124" y="265"/>
                </a:cubicBezTo>
                <a:cubicBezTo>
                  <a:pt x="115" y="265"/>
                  <a:pt x="106" y="265"/>
                  <a:pt x="97" y="274"/>
                </a:cubicBezTo>
                <a:cubicBezTo>
                  <a:pt x="88" y="274"/>
                  <a:pt x="79" y="274"/>
                  <a:pt x="79" y="283"/>
                </a:cubicBezTo>
                <a:cubicBezTo>
                  <a:pt x="62" y="292"/>
                  <a:pt x="44" y="318"/>
                  <a:pt x="27" y="345"/>
                </a:cubicBezTo>
                <a:cubicBezTo>
                  <a:pt x="9" y="389"/>
                  <a:pt x="0" y="407"/>
                  <a:pt x="18" y="424"/>
                </a:cubicBezTo>
                <a:cubicBezTo>
                  <a:pt x="18" y="424"/>
                  <a:pt x="27" y="433"/>
                  <a:pt x="35" y="433"/>
                </a:cubicBezTo>
                <a:cubicBezTo>
                  <a:pt x="44" y="433"/>
                  <a:pt x="71" y="424"/>
                  <a:pt x="88" y="407"/>
                </a:cubicBezTo>
                <a:cubicBezTo>
                  <a:pt x="124" y="398"/>
                  <a:pt x="150" y="371"/>
                  <a:pt x="159" y="363"/>
                </a:cubicBezTo>
                <a:cubicBezTo>
                  <a:pt x="159" y="363"/>
                  <a:pt x="168" y="353"/>
                  <a:pt x="168" y="345"/>
                </a:cubicBezTo>
                <a:cubicBezTo>
                  <a:pt x="177" y="336"/>
                  <a:pt x="177" y="318"/>
                  <a:pt x="168" y="309"/>
                </a:cubicBezTo>
                <a:cubicBezTo>
                  <a:pt x="177" y="309"/>
                  <a:pt x="177" y="309"/>
                  <a:pt x="177" y="309"/>
                </a:cubicBezTo>
                <a:cubicBezTo>
                  <a:pt x="185" y="301"/>
                  <a:pt x="185" y="301"/>
                  <a:pt x="185" y="301"/>
                </a:cubicBezTo>
                <a:cubicBezTo>
                  <a:pt x="194" y="309"/>
                  <a:pt x="194" y="309"/>
                  <a:pt x="194" y="309"/>
                </a:cubicBezTo>
                <a:cubicBezTo>
                  <a:pt x="185" y="389"/>
                  <a:pt x="185" y="389"/>
                  <a:pt x="185" y="389"/>
                </a:cubicBezTo>
                <a:cubicBezTo>
                  <a:pt x="185" y="389"/>
                  <a:pt x="185" y="398"/>
                  <a:pt x="194" y="398"/>
                </a:cubicBezTo>
                <a:lnTo>
                  <a:pt x="194" y="398"/>
                </a:lnTo>
                <a:lnTo>
                  <a:pt x="203" y="398"/>
                </a:lnTo>
                <a:cubicBezTo>
                  <a:pt x="239" y="363"/>
                  <a:pt x="239" y="363"/>
                  <a:pt x="239" y="363"/>
                </a:cubicBezTo>
                <a:cubicBezTo>
                  <a:pt x="247" y="363"/>
                  <a:pt x="247" y="353"/>
                  <a:pt x="247" y="353"/>
                </a:cubicBezTo>
                <a:cubicBezTo>
                  <a:pt x="274" y="257"/>
                  <a:pt x="274" y="257"/>
                  <a:pt x="274" y="257"/>
                </a:cubicBezTo>
                <a:cubicBezTo>
                  <a:pt x="291" y="247"/>
                  <a:pt x="291" y="247"/>
                  <a:pt x="291" y="247"/>
                </a:cubicBezTo>
                <a:cubicBezTo>
                  <a:pt x="362" y="186"/>
                  <a:pt x="415" y="106"/>
                  <a:pt x="441" y="18"/>
                </a:cubicBezTo>
                <a:cubicBezTo>
                  <a:pt x="441" y="9"/>
                  <a:pt x="441" y="9"/>
                  <a:pt x="441" y="9"/>
                </a:cubicBezTo>
                <a:cubicBezTo>
                  <a:pt x="441" y="9"/>
                  <a:pt x="441" y="0"/>
                  <a:pt x="433" y="0"/>
                </a:cubicBezTo>
                <a:close/>
                <a:moveTo>
                  <a:pt x="133" y="221"/>
                </a:moveTo>
                <a:lnTo>
                  <a:pt x="133" y="221"/>
                </a:lnTo>
                <a:cubicBezTo>
                  <a:pt x="79" y="230"/>
                  <a:pt x="79" y="230"/>
                  <a:pt x="79" y="230"/>
                </a:cubicBezTo>
                <a:cubicBezTo>
                  <a:pt x="97" y="212"/>
                  <a:pt x="97" y="212"/>
                  <a:pt x="97" y="212"/>
                </a:cubicBezTo>
                <a:cubicBezTo>
                  <a:pt x="150" y="195"/>
                  <a:pt x="150" y="195"/>
                  <a:pt x="150" y="195"/>
                </a:cubicBezTo>
                <a:lnTo>
                  <a:pt x="133" y="221"/>
                </a:lnTo>
                <a:close/>
                <a:moveTo>
                  <a:pt x="141" y="336"/>
                </a:moveTo>
                <a:lnTo>
                  <a:pt x="141" y="336"/>
                </a:lnTo>
                <a:cubicBezTo>
                  <a:pt x="141" y="336"/>
                  <a:pt x="141" y="345"/>
                  <a:pt x="133" y="345"/>
                </a:cubicBezTo>
                <a:cubicBezTo>
                  <a:pt x="133" y="353"/>
                  <a:pt x="106" y="363"/>
                  <a:pt x="79" y="380"/>
                </a:cubicBezTo>
                <a:cubicBezTo>
                  <a:pt x="62" y="398"/>
                  <a:pt x="44" y="398"/>
                  <a:pt x="35" y="398"/>
                </a:cubicBezTo>
                <a:cubicBezTo>
                  <a:pt x="44" y="398"/>
                  <a:pt x="44" y="380"/>
                  <a:pt x="62" y="353"/>
                </a:cubicBezTo>
                <a:cubicBezTo>
                  <a:pt x="71" y="336"/>
                  <a:pt x="88" y="309"/>
                  <a:pt x="97" y="309"/>
                </a:cubicBezTo>
                <a:cubicBezTo>
                  <a:pt x="97" y="301"/>
                  <a:pt x="106" y="301"/>
                  <a:pt x="106" y="301"/>
                </a:cubicBezTo>
                <a:cubicBezTo>
                  <a:pt x="115" y="301"/>
                  <a:pt x="115" y="301"/>
                  <a:pt x="115" y="301"/>
                </a:cubicBezTo>
                <a:cubicBezTo>
                  <a:pt x="124" y="301"/>
                  <a:pt x="124" y="301"/>
                  <a:pt x="124" y="301"/>
                </a:cubicBezTo>
                <a:cubicBezTo>
                  <a:pt x="115" y="309"/>
                  <a:pt x="115" y="309"/>
                  <a:pt x="115" y="309"/>
                </a:cubicBezTo>
                <a:cubicBezTo>
                  <a:pt x="115" y="309"/>
                  <a:pt x="115" y="318"/>
                  <a:pt x="115" y="327"/>
                </a:cubicBezTo>
                <a:cubicBezTo>
                  <a:pt x="124" y="327"/>
                  <a:pt x="124" y="327"/>
                  <a:pt x="133" y="327"/>
                </a:cubicBezTo>
                <a:cubicBezTo>
                  <a:pt x="141" y="309"/>
                  <a:pt x="141" y="309"/>
                  <a:pt x="141" y="309"/>
                </a:cubicBezTo>
                <a:cubicBezTo>
                  <a:pt x="141" y="318"/>
                  <a:pt x="141" y="327"/>
                  <a:pt x="141" y="336"/>
                </a:cubicBezTo>
                <a:close/>
                <a:moveTo>
                  <a:pt x="221" y="345"/>
                </a:moveTo>
                <a:lnTo>
                  <a:pt x="221" y="345"/>
                </a:lnTo>
                <a:cubicBezTo>
                  <a:pt x="212" y="363"/>
                  <a:pt x="212" y="363"/>
                  <a:pt x="212" y="363"/>
                </a:cubicBezTo>
                <a:cubicBezTo>
                  <a:pt x="221" y="309"/>
                  <a:pt x="221" y="309"/>
                  <a:pt x="221" y="309"/>
                </a:cubicBezTo>
                <a:cubicBezTo>
                  <a:pt x="247" y="283"/>
                  <a:pt x="247" y="283"/>
                  <a:pt x="247" y="283"/>
                </a:cubicBezTo>
                <a:lnTo>
                  <a:pt x="221" y="345"/>
                </a:lnTo>
                <a:close/>
                <a:moveTo>
                  <a:pt x="274" y="230"/>
                </a:moveTo>
                <a:lnTo>
                  <a:pt x="274" y="230"/>
                </a:lnTo>
                <a:cubicBezTo>
                  <a:pt x="203" y="292"/>
                  <a:pt x="203" y="292"/>
                  <a:pt x="203" y="292"/>
                </a:cubicBezTo>
                <a:cubicBezTo>
                  <a:pt x="185" y="265"/>
                  <a:pt x="185" y="265"/>
                  <a:pt x="185" y="265"/>
                </a:cubicBezTo>
                <a:cubicBezTo>
                  <a:pt x="230" y="221"/>
                  <a:pt x="230" y="221"/>
                  <a:pt x="230" y="221"/>
                </a:cubicBezTo>
                <a:cubicBezTo>
                  <a:pt x="239" y="221"/>
                  <a:pt x="239" y="212"/>
                  <a:pt x="230" y="203"/>
                </a:cubicBezTo>
                <a:lnTo>
                  <a:pt x="221" y="203"/>
                </a:lnTo>
                <a:cubicBezTo>
                  <a:pt x="168" y="257"/>
                  <a:pt x="168" y="257"/>
                  <a:pt x="168" y="257"/>
                </a:cubicBezTo>
                <a:cubicBezTo>
                  <a:pt x="150" y="230"/>
                  <a:pt x="150" y="230"/>
                  <a:pt x="150" y="230"/>
                </a:cubicBezTo>
                <a:cubicBezTo>
                  <a:pt x="221" y="150"/>
                  <a:pt x="221" y="150"/>
                  <a:pt x="221" y="150"/>
                </a:cubicBezTo>
                <a:cubicBezTo>
                  <a:pt x="265" y="97"/>
                  <a:pt x="335" y="53"/>
                  <a:pt x="415" y="27"/>
                </a:cubicBezTo>
                <a:cubicBezTo>
                  <a:pt x="389" y="106"/>
                  <a:pt x="345" y="177"/>
                  <a:pt x="274" y="2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1" name="Freeform 645">
            <a:extLst>
              <a:ext uri="{FF2B5EF4-FFF2-40B4-BE49-F238E27FC236}">
                <a16:creationId xmlns:a16="http://schemas.microsoft.com/office/drawing/2014/main" id="{17972D0D-A76F-1D48-932B-A20BB9E99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5775" y="7868735"/>
            <a:ext cx="73675" cy="73675"/>
          </a:xfrm>
          <a:custGeom>
            <a:avLst/>
            <a:gdLst>
              <a:gd name="T0" fmla="*/ 53 w 72"/>
              <a:gd name="T1" fmla="*/ 53 h 71"/>
              <a:gd name="T2" fmla="*/ 53 w 72"/>
              <a:gd name="T3" fmla="*/ 53 h 71"/>
              <a:gd name="T4" fmla="*/ 53 w 72"/>
              <a:gd name="T5" fmla="*/ 9 h 71"/>
              <a:gd name="T6" fmla="*/ 9 w 72"/>
              <a:gd name="T7" fmla="*/ 9 h 71"/>
              <a:gd name="T8" fmla="*/ 9 w 72"/>
              <a:gd name="T9" fmla="*/ 53 h 71"/>
              <a:gd name="T10" fmla="*/ 53 w 72"/>
              <a:gd name="T11" fmla="*/ 53 h 71"/>
              <a:gd name="T12" fmla="*/ 27 w 72"/>
              <a:gd name="T13" fmla="*/ 26 h 71"/>
              <a:gd name="T14" fmla="*/ 27 w 72"/>
              <a:gd name="T15" fmla="*/ 26 h 71"/>
              <a:gd name="T16" fmla="*/ 45 w 72"/>
              <a:gd name="T17" fmla="*/ 26 h 71"/>
              <a:gd name="T18" fmla="*/ 45 w 72"/>
              <a:gd name="T19" fmla="*/ 44 h 71"/>
              <a:gd name="T20" fmla="*/ 27 w 72"/>
              <a:gd name="T21" fmla="*/ 44 h 71"/>
              <a:gd name="T22" fmla="*/ 27 w 72"/>
              <a:gd name="T23" fmla="*/ 2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" h="71">
                <a:moveTo>
                  <a:pt x="53" y="53"/>
                </a:moveTo>
                <a:lnTo>
                  <a:pt x="53" y="53"/>
                </a:lnTo>
                <a:cubicBezTo>
                  <a:pt x="71" y="44"/>
                  <a:pt x="71" y="26"/>
                  <a:pt x="53" y="9"/>
                </a:cubicBezTo>
                <a:cubicBezTo>
                  <a:pt x="45" y="0"/>
                  <a:pt x="27" y="0"/>
                  <a:pt x="9" y="9"/>
                </a:cubicBezTo>
                <a:cubicBezTo>
                  <a:pt x="0" y="26"/>
                  <a:pt x="0" y="44"/>
                  <a:pt x="9" y="53"/>
                </a:cubicBezTo>
                <a:cubicBezTo>
                  <a:pt x="27" y="70"/>
                  <a:pt x="45" y="70"/>
                  <a:pt x="53" y="53"/>
                </a:cubicBezTo>
                <a:close/>
                <a:moveTo>
                  <a:pt x="27" y="26"/>
                </a:moveTo>
                <a:lnTo>
                  <a:pt x="27" y="26"/>
                </a:lnTo>
                <a:cubicBezTo>
                  <a:pt x="27" y="26"/>
                  <a:pt x="35" y="26"/>
                  <a:pt x="45" y="26"/>
                </a:cubicBezTo>
                <a:cubicBezTo>
                  <a:pt x="45" y="35"/>
                  <a:pt x="45" y="35"/>
                  <a:pt x="45" y="44"/>
                </a:cubicBezTo>
                <a:cubicBezTo>
                  <a:pt x="35" y="44"/>
                  <a:pt x="27" y="44"/>
                  <a:pt x="27" y="44"/>
                </a:cubicBezTo>
                <a:cubicBezTo>
                  <a:pt x="27" y="35"/>
                  <a:pt x="27" y="35"/>
                  <a:pt x="27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2" name="Freeform 646">
            <a:extLst>
              <a:ext uri="{FF2B5EF4-FFF2-40B4-BE49-F238E27FC236}">
                <a16:creationId xmlns:a16="http://schemas.microsoft.com/office/drawing/2014/main" id="{3C07F33C-5BB0-5D4A-BB9D-A91030861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6094" y="8476557"/>
            <a:ext cx="644660" cy="36838"/>
          </a:xfrm>
          <a:custGeom>
            <a:avLst/>
            <a:gdLst>
              <a:gd name="T0" fmla="*/ 601 w 619"/>
              <a:gd name="T1" fmla="*/ 35 h 36"/>
              <a:gd name="T2" fmla="*/ 601 w 619"/>
              <a:gd name="T3" fmla="*/ 35 h 36"/>
              <a:gd name="T4" fmla="*/ 601 w 619"/>
              <a:gd name="T5" fmla="*/ 0 h 36"/>
              <a:gd name="T6" fmla="*/ 601 w 619"/>
              <a:gd name="T7" fmla="*/ 0 h 36"/>
              <a:gd name="T8" fmla="*/ 601 w 619"/>
              <a:gd name="T9" fmla="*/ 35 h 36"/>
              <a:gd name="T10" fmla="*/ 547 w 619"/>
              <a:gd name="T11" fmla="*/ 35 h 36"/>
              <a:gd name="T12" fmla="*/ 547 w 619"/>
              <a:gd name="T13" fmla="*/ 35 h 36"/>
              <a:gd name="T14" fmla="*/ 547 w 619"/>
              <a:gd name="T15" fmla="*/ 0 h 36"/>
              <a:gd name="T16" fmla="*/ 547 w 619"/>
              <a:gd name="T17" fmla="*/ 0 h 36"/>
              <a:gd name="T18" fmla="*/ 547 w 619"/>
              <a:gd name="T19" fmla="*/ 35 h 36"/>
              <a:gd name="T20" fmla="*/ 503 w 619"/>
              <a:gd name="T21" fmla="*/ 35 h 36"/>
              <a:gd name="T22" fmla="*/ 503 w 619"/>
              <a:gd name="T23" fmla="*/ 35 h 36"/>
              <a:gd name="T24" fmla="*/ 503 w 619"/>
              <a:gd name="T25" fmla="*/ 0 h 36"/>
              <a:gd name="T26" fmla="*/ 503 w 619"/>
              <a:gd name="T27" fmla="*/ 0 h 36"/>
              <a:gd name="T28" fmla="*/ 503 w 619"/>
              <a:gd name="T29" fmla="*/ 35 h 36"/>
              <a:gd name="T30" fmla="*/ 450 w 619"/>
              <a:gd name="T31" fmla="*/ 35 h 36"/>
              <a:gd name="T32" fmla="*/ 433 w 619"/>
              <a:gd name="T33" fmla="*/ 17 h 36"/>
              <a:gd name="T34" fmla="*/ 450 w 619"/>
              <a:gd name="T35" fmla="*/ 0 h 36"/>
              <a:gd name="T36" fmla="*/ 450 w 619"/>
              <a:gd name="T37" fmla="*/ 35 h 36"/>
              <a:gd name="T38" fmla="*/ 406 w 619"/>
              <a:gd name="T39" fmla="*/ 35 h 36"/>
              <a:gd name="T40" fmla="*/ 389 w 619"/>
              <a:gd name="T41" fmla="*/ 17 h 36"/>
              <a:gd name="T42" fmla="*/ 406 w 619"/>
              <a:gd name="T43" fmla="*/ 0 h 36"/>
              <a:gd name="T44" fmla="*/ 406 w 619"/>
              <a:gd name="T45" fmla="*/ 35 h 36"/>
              <a:gd name="T46" fmla="*/ 353 w 619"/>
              <a:gd name="T47" fmla="*/ 35 h 36"/>
              <a:gd name="T48" fmla="*/ 335 w 619"/>
              <a:gd name="T49" fmla="*/ 17 h 36"/>
              <a:gd name="T50" fmla="*/ 353 w 619"/>
              <a:gd name="T51" fmla="*/ 0 h 36"/>
              <a:gd name="T52" fmla="*/ 353 w 619"/>
              <a:gd name="T53" fmla="*/ 35 h 36"/>
              <a:gd name="T54" fmla="*/ 309 w 619"/>
              <a:gd name="T55" fmla="*/ 35 h 36"/>
              <a:gd name="T56" fmla="*/ 309 w 619"/>
              <a:gd name="T57" fmla="*/ 35 h 36"/>
              <a:gd name="T58" fmla="*/ 309 w 619"/>
              <a:gd name="T59" fmla="*/ 0 h 36"/>
              <a:gd name="T60" fmla="*/ 309 w 619"/>
              <a:gd name="T61" fmla="*/ 0 h 36"/>
              <a:gd name="T62" fmla="*/ 309 w 619"/>
              <a:gd name="T63" fmla="*/ 35 h 36"/>
              <a:gd name="T64" fmla="*/ 256 w 619"/>
              <a:gd name="T65" fmla="*/ 35 h 36"/>
              <a:gd name="T66" fmla="*/ 256 w 619"/>
              <a:gd name="T67" fmla="*/ 35 h 36"/>
              <a:gd name="T68" fmla="*/ 256 w 619"/>
              <a:gd name="T69" fmla="*/ 0 h 36"/>
              <a:gd name="T70" fmla="*/ 256 w 619"/>
              <a:gd name="T71" fmla="*/ 0 h 36"/>
              <a:gd name="T72" fmla="*/ 256 w 619"/>
              <a:gd name="T73" fmla="*/ 35 h 36"/>
              <a:gd name="T74" fmla="*/ 212 w 619"/>
              <a:gd name="T75" fmla="*/ 35 h 36"/>
              <a:gd name="T76" fmla="*/ 212 w 619"/>
              <a:gd name="T77" fmla="*/ 35 h 36"/>
              <a:gd name="T78" fmla="*/ 212 w 619"/>
              <a:gd name="T79" fmla="*/ 0 h 36"/>
              <a:gd name="T80" fmla="*/ 212 w 619"/>
              <a:gd name="T81" fmla="*/ 0 h 36"/>
              <a:gd name="T82" fmla="*/ 212 w 619"/>
              <a:gd name="T83" fmla="*/ 35 h 36"/>
              <a:gd name="T84" fmla="*/ 159 w 619"/>
              <a:gd name="T85" fmla="*/ 35 h 36"/>
              <a:gd name="T86" fmla="*/ 141 w 619"/>
              <a:gd name="T87" fmla="*/ 17 h 36"/>
              <a:gd name="T88" fmla="*/ 159 w 619"/>
              <a:gd name="T89" fmla="*/ 0 h 36"/>
              <a:gd name="T90" fmla="*/ 159 w 619"/>
              <a:gd name="T91" fmla="*/ 35 h 36"/>
              <a:gd name="T92" fmla="*/ 115 w 619"/>
              <a:gd name="T93" fmla="*/ 35 h 36"/>
              <a:gd name="T94" fmla="*/ 97 w 619"/>
              <a:gd name="T95" fmla="*/ 17 h 36"/>
              <a:gd name="T96" fmla="*/ 115 w 619"/>
              <a:gd name="T97" fmla="*/ 0 h 36"/>
              <a:gd name="T98" fmla="*/ 115 w 619"/>
              <a:gd name="T99" fmla="*/ 35 h 36"/>
              <a:gd name="T100" fmla="*/ 62 w 619"/>
              <a:gd name="T101" fmla="*/ 35 h 36"/>
              <a:gd name="T102" fmla="*/ 44 w 619"/>
              <a:gd name="T103" fmla="*/ 17 h 36"/>
              <a:gd name="T104" fmla="*/ 62 w 619"/>
              <a:gd name="T105" fmla="*/ 0 h 36"/>
              <a:gd name="T106" fmla="*/ 62 w 619"/>
              <a:gd name="T107" fmla="*/ 35 h 36"/>
              <a:gd name="T108" fmla="*/ 17 w 619"/>
              <a:gd name="T109" fmla="*/ 35 h 36"/>
              <a:gd name="T110" fmla="*/ 17 w 619"/>
              <a:gd name="T111" fmla="*/ 35 h 36"/>
              <a:gd name="T112" fmla="*/ 17 w 619"/>
              <a:gd name="T113" fmla="*/ 0 h 36"/>
              <a:gd name="T114" fmla="*/ 17 w 619"/>
              <a:gd name="T115" fmla="*/ 0 h 36"/>
              <a:gd name="T116" fmla="*/ 17 w 619"/>
              <a:gd name="T117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19" h="36">
                <a:moveTo>
                  <a:pt x="601" y="35"/>
                </a:moveTo>
                <a:lnTo>
                  <a:pt x="601" y="35"/>
                </a:lnTo>
                <a:lnTo>
                  <a:pt x="601" y="35"/>
                </a:lnTo>
                <a:lnTo>
                  <a:pt x="601" y="35"/>
                </a:lnTo>
                <a:cubicBezTo>
                  <a:pt x="583" y="35"/>
                  <a:pt x="583" y="26"/>
                  <a:pt x="583" y="17"/>
                </a:cubicBezTo>
                <a:cubicBezTo>
                  <a:pt x="583" y="9"/>
                  <a:pt x="583" y="0"/>
                  <a:pt x="601" y="0"/>
                </a:cubicBezTo>
                <a:lnTo>
                  <a:pt x="601" y="0"/>
                </a:lnTo>
                <a:lnTo>
                  <a:pt x="601" y="0"/>
                </a:lnTo>
                <a:cubicBezTo>
                  <a:pt x="609" y="0"/>
                  <a:pt x="618" y="9"/>
                  <a:pt x="618" y="17"/>
                </a:cubicBezTo>
                <a:cubicBezTo>
                  <a:pt x="618" y="26"/>
                  <a:pt x="609" y="35"/>
                  <a:pt x="601" y="35"/>
                </a:cubicBezTo>
                <a:close/>
                <a:moveTo>
                  <a:pt x="547" y="35"/>
                </a:moveTo>
                <a:lnTo>
                  <a:pt x="547" y="35"/>
                </a:lnTo>
                <a:lnTo>
                  <a:pt x="547" y="35"/>
                </a:lnTo>
                <a:lnTo>
                  <a:pt x="547" y="35"/>
                </a:lnTo>
                <a:cubicBezTo>
                  <a:pt x="539" y="35"/>
                  <a:pt x="530" y="26"/>
                  <a:pt x="530" y="17"/>
                </a:cubicBezTo>
                <a:cubicBezTo>
                  <a:pt x="530" y="9"/>
                  <a:pt x="539" y="0"/>
                  <a:pt x="547" y="0"/>
                </a:cubicBezTo>
                <a:lnTo>
                  <a:pt x="547" y="0"/>
                </a:lnTo>
                <a:lnTo>
                  <a:pt x="547" y="0"/>
                </a:lnTo>
                <a:cubicBezTo>
                  <a:pt x="556" y="0"/>
                  <a:pt x="565" y="9"/>
                  <a:pt x="565" y="17"/>
                </a:cubicBezTo>
                <a:cubicBezTo>
                  <a:pt x="565" y="26"/>
                  <a:pt x="556" y="35"/>
                  <a:pt x="547" y="35"/>
                </a:cubicBezTo>
                <a:close/>
                <a:moveTo>
                  <a:pt x="503" y="35"/>
                </a:moveTo>
                <a:lnTo>
                  <a:pt x="503" y="35"/>
                </a:lnTo>
                <a:lnTo>
                  <a:pt x="503" y="35"/>
                </a:lnTo>
                <a:lnTo>
                  <a:pt x="503" y="35"/>
                </a:lnTo>
                <a:cubicBezTo>
                  <a:pt x="485" y="35"/>
                  <a:pt x="485" y="26"/>
                  <a:pt x="485" y="17"/>
                </a:cubicBezTo>
                <a:cubicBezTo>
                  <a:pt x="485" y="9"/>
                  <a:pt x="485" y="0"/>
                  <a:pt x="503" y="0"/>
                </a:cubicBezTo>
                <a:lnTo>
                  <a:pt x="503" y="0"/>
                </a:lnTo>
                <a:lnTo>
                  <a:pt x="503" y="0"/>
                </a:lnTo>
                <a:cubicBezTo>
                  <a:pt x="512" y="0"/>
                  <a:pt x="521" y="9"/>
                  <a:pt x="521" y="17"/>
                </a:cubicBezTo>
                <a:cubicBezTo>
                  <a:pt x="521" y="26"/>
                  <a:pt x="512" y="35"/>
                  <a:pt x="503" y="35"/>
                </a:cubicBezTo>
                <a:close/>
                <a:moveTo>
                  <a:pt x="450" y="35"/>
                </a:moveTo>
                <a:lnTo>
                  <a:pt x="450" y="35"/>
                </a:lnTo>
                <a:lnTo>
                  <a:pt x="450" y="35"/>
                </a:lnTo>
                <a:cubicBezTo>
                  <a:pt x="441" y="35"/>
                  <a:pt x="433" y="26"/>
                  <a:pt x="433" y="17"/>
                </a:cubicBezTo>
                <a:cubicBezTo>
                  <a:pt x="433" y="9"/>
                  <a:pt x="441" y="0"/>
                  <a:pt x="450" y="0"/>
                </a:cubicBezTo>
                <a:lnTo>
                  <a:pt x="450" y="0"/>
                </a:lnTo>
                <a:cubicBezTo>
                  <a:pt x="459" y="0"/>
                  <a:pt x="468" y="9"/>
                  <a:pt x="468" y="17"/>
                </a:cubicBezTo>
                <a:cubicBezTo>
                  <a:pt x="468" y="26"/>
                  <a:pt x="459" y="35"/>
                  <a:pt x="450" y="35"/>
                </a:cubicBezTo>
                <a:close/>
                <a:moveTo>
                  <a:pt x="406" y="35"/>
                </a:moveTo>
                <a:lnTo>
                  <a:pt x="406" y="35"/>
                </a:lnTo>
                <a:lnTo>
                  <a:pt x="406" y="35"/>
                </a:lnTo>
                <a:cubicBezTo>
                  <a:pt x="389" y="35"/>
                  <a:pt x="389" y="26"/>
                  <a:pt x="389" y="17"/>
                </a:cubicBezTo>
                <a:cubicBezTo>
                  <a:pt x="389" y="9"/>
                  <a:pt x="389" y="0"/>
                  <a:pt x="406" y="0"/>
                </a:cubicBezTo>
                <a:lnTo>
                  <a:pt x="406" y="0"/>
                </a:lnTo>
                <a:cubicBezTo>
                  <a:pt x="415" y="0"/>
                  <a:pt x="424" y="9"/>
                  <a:pt x="424" y="17"/>
                </a:cubicBezTo>
                <a:cubicBezTo>
                  <a:pt x="424" y="26"/>
                  <a:pt x="415" y="35"/>
                  <a:pt x="406" y="35"/>
                </a:cubicBezTo>
                <a:close/>
                <a:moveTo>
                  <a:pt x="353" y="35"/>
                </a:moveTo>
                <a:lnTo>
                  <a:pt x="353" y="35"/>
                </a:lnTo>
                <a:lnTo>
                  <a:pt x="353" y="35"/>
                </a:lnTo>
                <a:cubicBezTo>
                  <a:pt x="344" y="35"/>
                  <a:pt x="335" y="26"/>
                  <a:pt x="335" y="17"/>
                </a:cubicBezTo>
                <a:cubicBezTo>
                  <a:pt x="335" y="9"/>
                  <a:pt x="344" y="0"/>
                  <a:pt x="353" y="0"/>
                </a:cubicBezTo>
                <a:lnTo>
                  <a:pt x="353" y="0"/>
                </a:lnTo>
                <a:cubicBezTo>
                  <a:pt x="362" y="0"/>
                  <a:pt x="371" y="9"/>
                  <a:pt x="371" y="17"/>
                </a:cubicBezTo>
                <a:cubicBezTo>
                  <a:pt x="371" y="26"/>
                  <a:pt x="362" y="35"/>
                  <a:pt x="353" y="35"/>
                </a:cubicBezTo>
                <a:close/>
                <a:moveTo>
                  <a:pt x="309" y="35"/>
                </a:moveTo>
                <a:lnTo>
                  <a:pt x="309" y="35"/>
                </a:lnTo>
                <a:lnTo>
                  <a:pt x="309" y="35"/>
                </a:lnTo>
                <a:lnTo>
                  <a:pt x="309" y="35"/>
                </a:lnTo>
                <a:cubicBezTo>
                  <a:pt x="291" y="35"/>
                  <a:pt x="291" y="26"/>
                  <a:pt x="291" y="17"/>
                </a:cubicBezTo>
                <a:cubicBezTo>
                  <a:pt x="291" y="9"/>
                  <a:pt x="291" y="0"/>
                  <a:pt x="309" y="0"/>
                </a:cubicBezTo>
                <a:lnTo>
                  <a:pt x="309" y="0"/>
                </a:lnTo>
                <a:lnTo>
                  <a:pt x="309" y="0"/>
                </a:lnTo>
                <a:cubicBezTo>
                  <a:pt x="318" y="0"/>
                  <a:pt x="327" y="9"/>
                  <a:pt x="327" y="17"/>
                </a:cubicBezTo>
                <a:cubicBezTo>
                  <a:pt x="327" y="26"/>
                  <a:pt x="318" y="35"/>
                  <a:pt x="309" y="35"/>
                </a:cubicBezTo>
                <a:close/>
                <a:moveTo>
                  <a:pt x="256" y="35"/>
                </a:moveTo>
                <a:lnTo>
                  <a:pt x="256" y="35"/>
                </a:lnTo>
                <a:lnTo>
                  <a:pt x="256" y="35"/>
                </a:lnTo>
                <a:lnTo>
                  <a:pt x="256" y="35"/>
                </a:lnTo>
                <a:cubicBezTo>
                  <a:pt x="247" y="35"/>
                  <a:pt x="238" y="26"/>
                  <a:pt x="238" y="17"/>
                </a:cubicBezTo>
                <a:cubicBezTo>
                  <a:pt x="238" y="9"/>
                  <a:pt x="247" y="0"/>
                  <a:pt x="256" y="0"/>
                </a:cubicBezTo>
                <a:lnTo>
                  <a:pt x="256" y="0"/>
                </a:lnTo>
                <a:lnTo>
                  <a:pt x="256" y="0"/>
                </a:lnTo>
                <a:cubicBezTo>
                  <a:pt x="265" y="0"/>
                  <a:pt x="274" y="9"/>
                  <a:pt x="274" y="17"/>
                </a:cubicBezTo>
                <a:cubicBezTo>
                  <a:pt x="274" y="26"/>
                  <a:pt x="265" y="35"/>
                  <a:pt x="256" y="35"/>
                </a:cubicBezTo>
                <a:close/>
                <a:moveTo>
                  <a:pt x="212" y="35"/>
                </a:moveTo>
                <a:lnTo>
                  <a:pt x="212" y="35"/>
                </a:lnTo>
                <a:lnTo>
                  <a:pt x="212" y="35"/>
                </a:lnTo>
                <a:lnTo>
                  <a:pt x="212" y="35"/>
                </a:lnTo>
                <a:cubicBezTo>
                  <a:pt x="203" y="35"/>
                  <a:pt x="194" y="26"/>
                  <a:pt x="194" y="17"/>
                </a:cubicBezTo>
                <a:cubicBezTo>
                  <a:pt x="194" y="9"/>
                  <a:pt x="203" y="0"/>
                  <a:pt x="212" y="0"/>
                </a:cubicBezTo>
                <a:lnTo>
                  <a:pt x="212" y="0"/>
                </a:lnTo>
                <a:lnTo>
                  <a:pt x="212" y="0"/>
                </a:lnTo>
                <a:cubicBezTo>
                  <a:pt x="221" y="0"/>
                  <a:pt x="229" y="9"/>
                  <a:pt x="229" y="17"/>
                </a:cubicBezTo>
                <a:cubicBezTo>
                  <a:pt x="229" y="26"/>
                  <a:pt x="221" y="35"/>
                  <a:pt x="212" y="35"/>
                </a:cubicBezTo>
                <a:close/>
                <a:moveTo>
                  <a:pt x="159" y="35"/>
                </a:moveTo>
                <a:lnTo>
                  <a:pt x="159" y="35"/>
                </a:lnTo>
                <a:lnTo>
                  <a:pt x="159" y="35"/>
                </a:lnTo>
                <a:cubicBezTo>
                  <a:pt x="150" y="35"/>
                  <a:pt x="141" y="26"/>
                  <a:pt x="141" y="17"/>
                </a:cubicBezTo>
                <a:cubicBezTo>
                  <a:pt x="141" y="9"/>
                  <a:pt x="150" y="0"/>
                  <a:pt x="159" y="0"/>
                </a:cubicBezTo>
                <a:lnTo>
                  <a:pt x="159" y="0"/>
                </a:lnTo>
                <a:cubicBezTo>
                  <a:pt x="168" y="0"/>
                  <a:pt x="177" y="9"/>
                  <a:pt x="177" y="17"/>
                </a:cubicBezTo>
                <a:cubicBezTo>
                  <a:pt x="177" y="26"/>
                  <a:pt x="168" y="35"/>
                  <a:pt x="159" y="35"/>
                </a:cubicBezTo>
                <a:close/>
                <a:moveTo>
                  <a:pt x="115" y="35"/>
                </a:moveTo>
                <a:lnTo>
                  <a:pt x="115" y="35"/>
                </a:lnTo>
                <a:lnTo>
                  <a:pt x="115" y="35"/>
                </a:lnTo>
                <a:cubicBezTo>
                  <a:pt x="106" y="35"/>
                  <a:pt x="97" y="26"/>
                  <a:pt x="97" y="17"/>
                </a:cubicBezTo>
                <a:cubicBezTo>
                  <a:pt x="97" y="9"/>
                  <a:pt x="106" y="0"/>
                  <a:pt x="115" y="0"/>
                </a:cubicBezTo>
                <a:lnTo>
                  <a:pt x="115" y="0"/>
                </a:lnTo>
                <a:cubicBezTo>
                  <a:pt x="123" y="0"/>
                  <a:pt x="132" y="9"/>
                  <a:pt x="132" y="17"/>
                </a:cubicBezTo>
                <a:cubicBezTo>
                  <a:pt x="132" y="26"/>
                  <a:pt x="123" y="35"/>
                  <a:pt x="115" y="35"/>
                </a:cubicBezTo>
                <a:close/>
                <a:moveTo>
                  <a:pt x="62" y="35"/>
                </a:moveTo>
                <a:lnTo>
                  <a:pt x="62" y="35"/>
                </a:lnTo>
                <a:lnTo>
                  <a:pt x="62" y="35"/>
                </a:lnTo>
                <a:cubicBezTo>
                  <a:pt x="53" y="35"/>
                  <a:pt x="44" y="26"/>
                  <a:pt x="44" y="17"/>
                </a:cubicBezTo>
                <a:cubicBezTo>
                  <a:pt x="44" y="9"/>
                  <a:pt x="53" y="0"/>
                  <a:pt x="62" y="0"/>
                </a:cubicBezTo>
                <a:lnTo>
                  <a:pt x="62" y="0"/>
                </a:lnTo>
                <a:cubicBezTo>
                  <a:pt x="71" y="0"/>
                  <a:pt x="79" y="9"/>
                  <a:pt x="79" y="17"/>
                </a:cubicBezTo>
                <a:cubicBezTo>
                  <a:pt x="79" y="26"/>
                  <a:pt x="71" y="35"/>
                  <a:pt x="62" y="35"/>
                </a:cubicBezTo>
                <a:close/>
                <a:moveTo>
                  <a:pt x="17" y="35"/>
                </a:moveTo>
                <a:lnTo>
                  <a:pt x="17" y="35"/>
                </a:lnTo>
                <a:lnTo>
                  <a:pt x="17" y="35"/>
                </a:lnTo>
                <a:lnTo>
                  <a:pt x="17" y="35"/>
                </a:ln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7" y="0"/>
                </a:cubicBezTo>
                <a:lnTo>
                  <a:pt x="17" y="0"/>
                </a:lnTo>
                <a:lnTo>
                  <a:pt x="17" y="0"/>
                </a:lnTo>
                <a:cubicBezTo>
                  <a:pt x="26" y="0"/>
                  <a:pt x="35" y="9"/>
                  <a:pt x="35" y="17"/>
                </a:cubicBezTo>
                <a:cubicBezTo>
                  <a:pt x="35" y="26"/>
                  <a:pt x="26" y="35"/>
                  <a:pt x="17" y="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3" name="Freeform 647">
            <a:extLst>
              <a:ext uri="{FF2B5EF4-FFF2-40B4-BE49-F238E27FC236}">
                <a16:creationId xmlns:a16="http://schemas.microsoft.com/office/drawing/2014/main" id="{B7765FD5-F2F9-414E-9874-534BC676D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7162" y="10092814"/>
            <a:ext cx="488100" cy="745964"/>
          </a:xfrm>
          <a:custGeom>
            <a:avLst/>
            <a:gdLst>
              <a:gd name="T0" fmla="*/ 407 w 469"/>
              <a:gd name="T1" fmla="*/ 715 h 716"/>
              <a:gd name="T2" fmla="*/ 407 w 469"/>
              <a:gd name="T3" fmla="*/ 715 h 716"/>
              <a:gd name="T4" fmla="*/ 71 w 469"/>
              <a:gd name="T5" fmla="*/ 715 h 716"/>
              <a:gd name="T6" fmla="*/ 0 w 469"/>
              <a:gd name="T7" fmla="*/ 653 h 716"/>
              <a:gd name="T8" fmla="*/ 0 w 469"/>
              <a:gd name="T9" fmla="*/ 70 h 716"/>
              <a:gd name="T10" fmla="*/ 71 w 469"/>
              <a:gd name="T11" fmla="*/ 0 h 716"/>
              <a:gd name="T12" fmla="*/ 407 w 469"/>
              <a:gd name="T13" fmla="*/ 0 h 716"/>
              <a:gd name="T14" fmla="*/ 468 w 469"/>
              <a:gd name="T15" fmla="*/ 70 h 716"/>
              <a:gd name="T16" fmla="*/ 468 w 469"/>
              <a:gd name="T17" fmla="*/ 264 h 716"/>
              <a:gd name="T18" fmla="*/ 451 w 469"/>
              <a:gd name="T19" fmla="*/ 282 h 716"/>
              <a:gd name="T20" fmla="*/ 442 w 469"/>
              <a:gd name="T21" fmla="*/ 264 h 716"/>
              <a:gd name="T22" fmla="*/ 442 w 469"/>
              <a:gd name="T23" fmla="*/ 70 h 716"/>
              <a:gd name="T24" fmla="*/ 407 w 469"/>
              <a:gd name="T25" fmla="*/ 35 h 716"/>
              <a:gd name="T26" fmla="*/ 71 w 469"/>
              <a:gd name="T27" fmla="*/ 35 h 716"/>
              <a:gd name="T28" fmla="*/ 35 w 469"/>
              <a:gd name="T29" fmla="*/ 70 h 716"/>
              <a:gd name="T30" fmla="*/ 35 w 469"/>
              <a:gd name="T31" fmla="*/ 653 h 716"/>
              <a:gd name="T32" fmla="*/ 71 w 469"/>
              <a:gd name="T33" fmla="*/ 680 h 716"/>
              <a:gd name="T34" fmla="*/ 407 w 469"/>
              <a:gd name="T35" fmla="*/ 680 h 716"/>
              <a:gd name="T36" fmla="*/ 424 w 469"/>
              <a:gd name="T37" fmla="*/ 680 h 716"/>
              <a:gd name="T38" fmla="*/ 442 w 469"/>
              <a:gd name="T39" fmla="*/ 688 h 716"/>
              <a:gd name="T40" fmla="*/ 433 w 469"/>
              <a:gd name="T41" fmla="*/ 706 h 716"/>
              <a:gd name="T42" fmla="*/ 407 w 469"/>
              <a:gd name="T43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9" h="716">
                <a:moveTo>
                  <a:pt x="407" y="715"/>
                </a:moveTo>
                <a:lnTo>
                  <a:pt x="407" y="715"/>
                </a:lnTo>
                <a:cubicBezTo>
                  <a:pt x="71" y="715"/>
                  <a:pt x="71" y="715"/>
                  <a:pt x="71" y="715"/>
                </a:cubicBezTo>
                <a:cubicBezTo>
                  <a:pt x="35" y="715"/>
                  <a:pt x="0" y="688"/>
                  <a:pt x="0" y="65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5" y="0"/>
                  <a:pt x="71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42" y="0"/>
                  <a:pt x="468" y="35"/>
                  <a:pt x="468" y="70"/>
                </a:cubicBezTo>
                <a:cubicBezTo>
                  <a:pt x="468" y="264"/>
                  <a:pt x="468" y="264"/>
                  <a:pt x="468" y="264"/>
                </a:cubicBezTo>
                <a:cubicBezTo>
                  <a:pt x="468" y="273"/>
                  <a:pt x="459" y="282"/>
                  <a:pt x="451" y="282"/>
                </a:cubicBezTo>
                <a:cubicBezTo>
                  <a:pt x="442" y="282"/>
                  <a:pt x="442" y="273"/>
                  <a:pt x="442" y="264"/>
                </a:cubicBezTo>
                <a:cubicBezTo>
                  <a:pt x="442" y="70"/>
                  <a:pt x="442" y="70"/>
                  <a:pt x="442" y="70"/>
                </a:cubicBezTo>
                <a:cubicBezTo>
                  <a:pt x="442" y="52"/>
                  <a:pt x="424" y="35"/>
                  <a:pt x="407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53" y="35"/>
                  <a:pt x="35" y="52"/>
                  <a:pt x="35" y="70"/>
                </a:cubicBezTo>
                <a:cubicBezTo>
                  <a:pt x="35" y="653"/>
                  <a:pt x="35" y="653"/>
                  <a:pt x="35" y="653"/>
                </a:cubicBezTo>
                <a:cubicBezTo>
                  <a:pt x="35" y="671"/>
                  <a:pt x="53" y="680"/>
                  <a:pt x="71" y="680"/>
                </a:cubicBezTo>
                <a:cubicBezTo>
                  <a:pt x="407" y="680"/>
                  <a:pt x="407" y="680"/>
                  <a:pt x="407" y="680"/>
                </a:cubicBezTo>
                <a:cubicBezTo>
                  <a:pt x="407" y="680"/>
                  <a:pt x="415" y="680"/>
                  <a:pt x="424" y="680"/>
                </a:cubicBezTo>
                <a:cubicBezTo>
                  <a:pt x="424" y="671"/>
                  <a:pt x="442" y="680"/>
                  <a:pt x="442" y="688"/>
                </a:cubicBezTo>
                <a:cubicBezTo>
                  <a:pt x="442" y="697"/>
                  <a:pt x="442" y="706"/>
                  <a:pt x="433" y="706"/>
                </a:cubicBezTo>
                <a:cubicBezTo>
                  <a:pt x="424" y="715"/>
                  <a:pt x="415" y="715"/>
                  <a:pt x="407" y="7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4" name="Freeform 648">
            <a:extLst>
              <a:ext uri="{FF2B5EF4-FFF2-40B4-BE49-F238E27FC236}">
                <a16:creationId xmlns:a16="http://schemas.microsoft.com/office/drawing/2014/main" id="{E4737887-495B-034C-91DD-82A7052D2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8701" y="10709846"/>
            <a:ext cx="36838" cy="46047"/>
          </a:xfrm>
          <a:custGeom>
            <a:avLst/>
            <a:gdLst>
              <a:gd name="T0" fmla="*/ 18 w 36"/>
              <a:gd name="T1" fmla="*/ 44 h 45"/>
              <a:gd name="T2" fmla="*/ 18 w 36"/>
              <a:gd name="T3" fmla="*/ 44 h 45"/>
              <a:gd name="T4" fmla="*/ 0 w 36"/>
              <a:gd name="T5" fmla="*/ 18 h 45"/>
              <a:gd name="T6" fmla="*/ 18 w 36"/>
              <a:gd name="T7" fmla="*/ 0 h 45"/>
              <a:gd name="T8" fmla="*/ 35 w 36"/>
              <a:gd name="T9" fmla="*/ 18 h 45"/>
              <a:gd name="T10" fmla="*/ 18 w 36"/>
              <a:gd name="T11" fmla="*/ 44 h 45"/>
              <a:gd name="T12" fmla="*/ 18 w 36"/>
              <a:gd name="T13" fmla="*/ 9 h 45"/>
              <a:gd name="T14" fmla="*/ 18 w 36"/>
              <a:gd name="T15" fmla="*/ 9 h 45"/>
              <a:gd name="T16" fmla="*/ 9 w 36"/>
              <a:gd name="T17" fmla="*/ 18 h 45"/>
              <a:gd name="T18" fmla="*/ 18 w 36"/>
              <a:gd name="T19" fmla="*/ 35 h 45"/>
              <a:gd name="T20" fmla="*/ 35 w 36"/>
              <a:gd name="T21" fmla="*/ 18 h 45"/>
              <a:gd name="T22" fmla="*/ 18 w 36"/>
              <a:gd name="T23" fmla="*/ 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45">
                <a:moveTo>
                  <a:pt x="18" y="44"/>
                </a:moveTo>
                <a:lnTo>
                  <a:pt x="18" y="44"/>
                </a:lnTo>
                <a:cubicBezTo>
                  <a:pt x="9" y="44"/>
                  <a:pt x="0" y="35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5" y="9"/>
                  <a:pt x="35" y="18"/>
                </a:cubicBezTo>
                <a:cubicBezTo>
                  <a:pt x="35" y="35"/>
                  <a:pt x="27" y="44"/>
                  <a:pt x="18" y="44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18"/>
                </a:cubicBezTo>
                <a:cubicBezTo>
                  <a:pt x="9" y="27"/>
                  <a:pt x="9" y="35"/>
                  <a:pt x="18" y="35"/>
                </a:cubicBezTo>
                <a:cubicBezTo>
                  <a:pt x="27" y="35"/>
                  <a:pt x="35" y="27"/>
                  <a:pt x="35" y="18"/>
                </a:cubicBezTo>
                <a:cubicBezTo>
                  <a:pt x="35" y="18"/>
                  <a:pt x="27" y="9"/>
                  <a:pt x="18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5" name="Freeform 649">
            <a:extLst>
              <a:ext uri="{FF2B5EF4-FFF2-40B4-BE49-F238E27FC236}">
                <a16:creationId xmlns:a16="http://schemas.microsoft.com/office/drawing/2014/main" id="{B38508E7-6C1C-CB46-B410-D9722BBC6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6885" y="10719056"/>
            <a:ext cx="165770" cy="27628"/>
          </a:xfrm>
          <a:custGeom>
            <a:avLst/>
            <a:gdLst>
              <a:gd name="T0" fmla="*/ 141 w 160"/>
              <a:gd name="T1" fmla="*/ 26 h 27"/>
              <a:gd name="T2" fmla="*/ 141 w 160"/>
              <a:gd name="T3" fmla="*/ 26 h 27"/>
              <a:gd name="T4" fmla="*/ 18 w 160"/>
              <a:gd name="T5" fmla="*/ 26 h 27"/>
              <a:gd name="T6" fmla="*/ 0 w 160"/>
              <a:gd name="T7" fmla="*/ 9 h 27"/>
              <a:gd name="T8" fmla="*/ 18 w 160"/>
              <a:gd name="T9" fmla="*/ 0 h 27"/>
              <a:gd name="T10" fmla="*/ 141 w 160"/>
              <a:gd name="T11" fmla="*/ 0 h 27"/>
              <a:gd name="T12" fmla="*/ 159 w 160"/>
              <a:gd name="T13" fmla="*/ 9 h 27"/>
              <a:gd name="T14" fmla="*/ 141 w 160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" h="27">
                <a:moveTo>
                  <a:pt x="141" y="26"/>
                </a:moveTo>
                <a:lnTo>
                  <a:pt x="141" y="26"/>
                </a:ln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0" y="0"/>
                  <a:pt x="159" y="0"/>
                  <a:pt x="159" y="9"/>
                </a:cubicBezTo>
                <a:cubicBezTo>
                  <a:pt x="159" y="18"/>
                  <a:pt x="150" y="26"/>
                  <a:pt x="141" y="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6" name="Freeform 650">
            <a:extLst>
              <a:ext uri="{FF2B5EF4-FFF2-40B4-BE49-F238E27FC236}">
                <a16:creationId xmlns:a16="http://schemas.microsoft.com/office/drawing/2014/main" id="{C8728040-4749-1645-B309-53DF4B4E7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1628" y="10143465"/>
            <a:ext cx="368377" cy="202608"/>
          </a:xfrm>
          <a:custGeom>
            <a:avLst/>
            <a:gdLst>
              <a:gd name="T0" fmla="*/ 336 w 354"/>
              <a:gd name="T1" fmla="*/ 195 h 196"/>
              <a:gd name="T2" fmla="*/ 336 w 354"/>
              <a:gd name="T3" fmla="*/ 195 h 196"/>
              <a:gd name="T4" fmla="*/ 9 w 354"/>
              <a:gd name="T5" fmla="*/ 195 h 196"/>
              <a:gd name="T6" fmla="*/ 0 w 354"/>
              <a:gd name="T7" fmla="*/ 177 h 196"/>
              <a:gd name="T8" fmla="*/ 0 w 354"/>
              <a:gd name="T9" fmla="*/ 18 h 196"/>
              <a:gd name="T10" fmla="*/ 9 w 354"/>
              <a:gd name="T11" fmla="*/ 0 h 196"/>
              <a:gd name="T12" fmla="*/ 336 w 354"/>
              <a:gd name="T13" fmla="*/ 0 h 196"/>
              <a:gd name="T14" fmla="*/ 353 w 354"/>
              <a:gd name="T15" fmla="*/ 18 h 196"/>
              <a:gd name="T16" fmla="*/ 353 w 354"/>
              <a:gd name="T17" fmla="*/ 177 h 196"/>
              <a:gd name="T18" fmla="*/ 336 w 354"/>
              <a:gd name="T19" fmla="*/ 195 h 196"/>
              <a:gd name="T20" fmla="*/ 27 w 354"/>
              <a:gd name="T21" fmla="*/ 160 h 196"/>
              <a:gd name="T22" fmla="*/ 27 w 354"/>
              <a:gd name="T23" fmla="*/ 160 h 196"/>
              <a:gd name="T24" fmla="*/ 318 w 354"/>
              <a:gd name="T25" fmla="*/ 160 h 196"/>
              <a:gd name="T26" fmla="*/ 318 w 354"/>
              <a:gd name="T27" fmla="*/ 36 h 196"/>
              <a:gd name="T28" fmla="*/ 27 w 354"/>
              <a:gd name="T29" fmla="*/ 36 h 196"/>
              <a:gd name="T30" fmla="*/ 27 w 354"/>
              <a:gd name="T31" fmla="*/ 16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4" h="196">
                <a:moveTo>
                  <a:pt x="336" y="195"/>
                </a:moveTo>
                <a:lnTo>
                  <a:pt x="336" y="195"/>
                </a:lnTo>
                <a:cubicBezTo>
                  <a:pt x="9" y="195"/>
                  <a:pt x="9" y="195"/>
                  <a:pt x="9" y="195"/>
                </a:cubicBezTo>
                <a:cubicBezTo>
                  <a:pt x="0" y="195"/>
                  <a:pt x="0" y="186"/>
                  <a:pt x="0" y="17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336" y="0"/>
                  <a:pt x="336" y="0"/>
                  <a:pt x="336" y="0"/>
                </a:cubicBezTo>
                <a:cubicBezTo>
                  <a:pt x="345" y="0"/>
                  <a:pt x="353" y="9"/>
                  <a:pt x="353" y="18"/>
                </a:cubicBezTo>
                <a:cubicBezTo>
                  <a:pt x="353" y="177"/>
                  <a:pt x="353" y="177"/>
                  <a:pt x="353" y="177"/>
                </a:cubicBezTo>
                <a:cubicBezTo>
                  <a:pt x="353" y="186"/>
                  <a:pt x="345" y="195"/>
                  <a:pt x="336" y="195"/>
                </a:cubicBezTo>
                <a:close/>
                <a:moveTo>
                  <a:pt x="27" y="160"/>
                </a:moveTo>
                <a:lnTo>
                  <a:pt x="27" y="160"/>
                </a:lnTo>
                <a:cubicBezTo>
                  <a:pt x="318" y="160"/>
                  <a:pt x="318" y="160"/>
                  <a:pt x="318" y="160"/>
                </a:cubicBezTo>
                <a:cubicBezTo>
                  <a:pt x="318" y="36"/>
                  <a:pt x="318" y="36"/>
                  <a:pt x="318" y="36"/>
                </a:cubicBezTo>
                <a:cubicBezTo>
                  <a:pt x="27" y="36"/>
                  <a:pt x="27" y="36"/>
                  <a:pt x="27" y="36"/>
                </a:cubicBezTo>
                <a:lnTo>
                  <a:pt x="27" y="1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7" name="Freeform 651">
            <a:extLst>
              <a:ext uri="{FF2B5EF4-FFF2-40B4-BE49-F238E27FC236}">
                <a16:creationId xmlns:a16="http://schemas.microsoft.com/office/drawing/2014/main" id="{BB82EC81-C7B8-9C4D-B905-1A4F1C8C0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8701" y="10580914"/>
            <a:ext cx="36838" cy="36838"/>
          </a:xfrm>
          <a:custGeom>
            <a:avLst/>
            <a:gdLst>
              <a:gd name="T0" fmla="*/ 18 w 36"/>
              <a:gd name="T1" fmla="*/ 35 h 36"/>
              <a:gd name="T2" fmla="*/ 18 w 36"/>
              <a:gd name="T3" fmla="*/ 35 h 36"/>
              <a:gd name="T4" fmla="*/ 0 w 36"/>
              <a:gd name="T5" fmla="*/ 17 h 36"/>
              <a:gd name="T6" fmla="*/ 18 w 36"/>
              <a:gd name="T7" fmla="*/ 0 h 36"/>
              <a:gd name="T8" fmla="*/ 35 w 36"/>
              <a:gd name="T9" fmla="*/ 17 h 36"/>
              <a:gd name="T10" fmla="*/ 18 w 36"/>
              <a:gd name="T11" fmla="*/ 35 h 36"/>
              <a:gd name="T12" fmla="*/ 18 w 36"/>
              <a:gd name="T13" fmla="*/ 8 h 36"/>
              <a:gd name="T14" fmla="*/ 18 w 36"/>
              <a:gd name="T15" fmla="*/ 8 h 36"/>
              <a:gd name="T16" fmla="*/ 9 w 36"/>
              <a:gd name="T17" fmla="*/ 17 h 36"/>
              <a:gd name="T18" fmla="*/ 18 w 36"/>
              <a:gd name="T19" fmla="*/ 35 h 36"/>
              <a:gd name="T20" fmla="*/ 35 w 36"/>
              <a:gd name="T21" fmla="*/ 17 h 36"/>
              <a:gd name="T22" fmla="*/ 18 w 36"/>
              <a:gd name="T23" fmla="*/ 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36">
                <a:moveTo>
                  <a:pt x="18" y="35"/>
                </a:moveTo>
                <a:lnTo>
                  <a:pt x="18" y="35"/>
                </a:lnTo>
                <a:cubicBezTo>
                  <a:pt x="9" y="35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6"/>
                  <a:pt x="27" y="35"/>
                  <a:pt x="18" y="35"/>
                </a:cubicBezTo>
                <a:close/>
                <a:moveTo>
                  <a:pt x="18" y="8"/>
                </a:moveTo>
                <a:lnTo>
                  <a:pt x="18" y="8"/>
                </a:lnTo>
                <a:cubicBezTo>
                  <a:pt x="9" y="8"/>
                  <a:pt x="9" y="8"/>
                  <a:pt x="9" y="17"/>
                </a:cubicBezTo>
                <a:cubicBezTo>
                  <a:pt x="9" y="26"/>
                  <a:pt x="9" y="35"/>
                  <a:pt x="18" y="35"/>
                </a:cubicBezTo>
                <a:cubicBezTo>
                  <a:pt x="27" y="35"/>
                  <a:pt x="35" y="26"/>
                  <a:pt x="35" y="17"/>
                </a:cubicBezTo>
                <a:cubicBezTo>
                  <a:pt x="35" y="8"/>
                  <a:pt x="27" y="8"/>
                  <a:pt x="18" y="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8" name="Freeform 652">
            <a:extLst>
              <a:ext uri="{FF2B5EF4-FFF2-40B4-BE49-F238E27FC236}">
                <a16:creationId xmlns:a16="http://schemas.microsoft.com/office/drawing/2014/main" id="{DABFEF00-1E41-4947-99A2-47C535C31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8701" y="10488820"/>
            <a:ext cx="46047" cy="46047"/>
          </a:xfrm>
          <a:custGeom>
            <a:avLst/>
            <a:gdLst>
              <a:gd name="T0" fmla="*/ 18 w 45"/>
              <a:gd name="T1" fmla="*/ 45 h 46"/>
              <a:gd name="T2" fmla="*/ 18 w 45"/>
              <a:gd name="T3" fmla="*/ 45 h 46"/>
              <a:gd name="T4" fmla="*/ 0 w 45"/>
              <a:gd name="T5" fmla="*/ 18 h 46"/>
              <a:gd name="T6" fmla="*/ 18 w 45"/>
              <a:gd name="T7" fmla="*/ 0 h 46"/>
              <a:gd name="T8" fmla="*/ 44 w 45"/>
              <a:gd name="T9" fmla="*/ 18 h 46"/>
              <a:gd name="T10" fmla="*/ 18 w 45"/>
              <a:gd name="T11" fmla="*/ 45 h 46"/>
              <a:gd name="T12" fmla="*/ 18 w 45"/>
              <a:gd name="T13" fmla="*/ 9 h 46"/>
              <a:gd name="T14" fmla="*/ 18 w 45"/>
              <a:gd name="T15" fmla="*/ 9 h 46"/>
              <a:gd name="T16" fmla="*/ 9 w 45"/>
              <a:gd name="T17" fmla="*/ 18 h 46"/>
              <a:gd name="T18" fmla="*/ 18 w 45"/>
              <a:gd name="T19" fmla="*/ 35 h 46"/>
              <a:gd name="T20" fmla="*/ 35 w 45"/>
              <a:gd name="T21" fmla="*/ 18 h 46"/>
              <a:gd name="T22" fmla="*/ 18 w 45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5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5" y="0"/>
                  <a:pt x="44" y="9"/>
                  <a:pt x="44" y="18"/>
                </a:cubicBezTo>
                <a:cubicBezTo>
                  <a:pt x="44" y="35"/>
                  <a:pt x="35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27"/>
                  <a:pt x="9" y="35"/>
                  <a:pt x="18" y="35"/>
                </a:cubicBezTo>
                <a:cubicBezTo>
                  <a:pt x="27" y="35"/>
                  <a:pt x="35" y="27"/>
                  <a:pt x="35" y="18"/>
                </a:cubicBezTo>
                <a:cubicBezTo>
                  <a:pt x="35" y="9"/>
                  <a:pt x="27" y="9"/>
                  <a:pt x="18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9" name="Freeform 653">
            <a:extLst>
              <a:ext uri="{FF2B5EF4-FFF2-40B4-BE49-F238E27FC236}">
                <a16:creationId xmlns:a16="http://schemas.microsoft.com/office/drawing/2014/main" id="{6BC09D5E-5542-7C43-A5B5-82B356865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8188" y="10488820"/>
            <a:ext cx="46047" cy="46047"/>
          </a:xfrm>
          <a:custGeom>
            <a:avLst/>
            <a:gdLst>
              <a:gd name="T0" fmla="*/ 27 w 45"/>
              <a:gd name="T1" fmla="*/ 45 h 46"/>
              <a:gd name="T2" fmla="*/ 27 w 45"/>
              <a:gd name="T3" fmla="*/ 45 h 46"/>
              <a:gd name="T4" fmla="*/ 0 w 45"/>
              <a:gd name="T5" fmla="*/ 18 h 46"/>
              <a:gd name="T6" fmla="*/ 27 w 45"/>
              <a:gd name="T7" fmla="*/ 0 h 46"/>
              <a:gd name="T8" fmla="*/ 44 w 45"/>
              <a:gd name="T9" fmla="*/ 18 h 46"/>
              <a:gd name="T10" fmla="*/ 27 w 45"/>
              <a:gd name="T11" fmla="*/ 45 h 46"/>
              <a:gd name="T12" fmla="*/ 27 w 45"/>
              <a:gd name="T13" fmla="*/ 9 h 46"/>
              <a:gd name="T14" fmla="*/ 27 w 45"/>
              <a:gd name="T15" fmla="*/ 9 h 46"/>
              <a:gd name="T16" fmla="*/ 9 w 45"/>
              <a:gd name="T17" fmla="*/ 18 h 46"/>
              <a:gd name="T18" fmla="*/ 27 w 45"/>
              <a:gd name="T19" fmla="*/ 35 h 46"/>
              <a:gd name="T20" fmla="*/ 35 w 45"/>
              <a:gd name="T21" fmla="*/ 18 h 46"/>
              <a:gd name="T22" fmla="*/ 27 w 45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5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5" y="0"/>
                  <a:pt x="44" y="9"/>
                  <a:pt x="44" y="18"/>
                </a:cubicBezTo>
                <a:cubicBezTo>
                  <a:pt x="44" y="35"/>
                  <a:pt x="35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9"/>
                  <a:pt x="9" y="18"/>
                </a:cubicBezTo>
                <a:cubicBezTo>
                  <a:pt x="9" y="27"/>
                  <a:pt x="18" y="35"/>
                  <a:pt x="27" y="35"/>
                </a:cubicBezTo>
                <a:cubicBezTo>
                  <a:pt x="27" y="35"/>
                  <a:pt x="35" y="27"/>
                  <a:pt x="35" y="18"/>
                </a:cubicBezTo>
                <a:cubicBezTo>
                  <a:pt x="35" y="9"/>
                  <a:pt x="27" y="9"/>
                  <a:pt x="27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0" name="Freeform 654">
            <a:extLst>
              <a:ext uri="{FF2B5EF4-FFF2-40B4-BE49-F238E27FC236}">
                <a16:creationId xmlns:a16="http://schemas.microsoft.com/office/drawing/2014/main" id="{FC2D5E1B-C8D4-B54E-8A1D-25550CD29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6885" y="10488820"/>
            <a:ext cx="36838" cy="46047"/>
          </a:xfrm>
          <a:custGeom>
            <a:avLst/>
            <a:gdLst>
              <a:gd name="T0" fmla="*/ 18 w 36"/>
              <a:gd name="T1" fmla="*/ 45 h 46"/>
              <a:gd name="T2" fmla="*/ 18 w 36"/>
              <a:gd name="T3" fmla="*/ 45 h 46"/>
              <a:gd name="T4" fmla="*/ 0 w 36"/>
              <a:gd name="T5" fmla="*/ 18 h 46"/>
              <a:gd name="T6" fmla="*/ 18 w 36"/>
              <a:gd name="T7" fmla="*/ 0 h 46"/>
              <a:gd name="T8" fmla="*/ 35 w 36"/>
              <a:gd name="T9" fmla="*/ 18 h 46"/>
              <a:gd name="T10" fmla="*/ 18 w 36"/>
              <a:gd name="T11" fmla="*/ 45 h 46"/>
              <a:gd name="T12" fmla="*/ 18 w 36"/>
              <a:gd name="T13" fmla="*/ 9 h 46"/>
              <a:gd name="T14" fmla="*/ 18 w 36"/>
              <a:gd name="T15" fmla="*/ 9 h 46"/>
              <a:gd name="T16" fmla="*/ 0 w 36"/>
              <a:gd name="T17" fmla="*/ 18 h 46"/>
              <a:gd name="T18" fmla="*/ 18 w 36"/>
              <a:gd name="T19" fmla="*/ 35 h 46"/>
              <a:gd name="T20" fmla="*/ 26 w 36"/>
              <a:gd name="T21" fmla="*/ 18 h 46"/>
              <a:gd name="T22" fmla="*/ 18 w 3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5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6" y="0"/>
                  <a:pt x="35" y="9"/>
                  <a:pt x="35" y="18"/>
                </a:cubicBezTo>
                <a:cubicBezTo>
                  <a:pt x="35" y="35"/>
                  <a:pt x="26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0" y="9"/>
                  <a:pt x="0" y="18"/>
                </a:cubicBezTo>
                <a:cubicBezTo>
                  <a:pt x="0" y="27"/>
                  <a:pt x="9" y="35"/>
                  <a:pt x="18" y="35"/>
                </a:cubicBezTo>
                <a:cubicBezTo>
                  <a:pt x="26" y="35"/>
                  <a:pt x="26" y="27"/>
                  <a:pt x="26" y="18"/>
                </a:cubicBezTo>
                <a:cubicBezTo>
                  <a:pt x="26" y="9"/>
                  <a:pt x="26" y="9"/>
                  <a:pt x="18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1" name="Freeform 655">
            <a:extLst>
              <a:ext uri="{FF2B5EF4-FFF2-40B4-BE49-F238E27FC236}">
                <a16:creationId xmlns:a16="http://schemas.microsoft.com/office/drawing/2014/main" id="{DA8B43B9-5747-5541-9D7D-1696977E2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8188" y="10580914"/>
            <a:ext cx="46047" cy="36838"/>
          </a:xfrm>
          <a:custGeom>
            <a:avLst/>
            <a:gdLst>
              <a:gd name="T0" fmla="*/ 27 w 45"/>
              <a:gd name="T1" fmla="*/ 35 h 36"/>
              <a:gd name="T2" fmla="*/ 27 w 45"/>
              <a:gd name="T3" fmla="*/ 35 h 36"/>
              <a:gd name="T4" fmla="*/ 0 w 45"/>
              <a:gd name="T5" fmla="*/ 17 h 36"/>
              <a:gd name="T6" fmla="*/ 27 w 45"/>
              <a:gd name="T7" fmla="*/ 0 h 36"/>
              <a:gd name="T8" fmla="*/ 44 w 45"/>
              <a:gd name="T9" fmla="*/ 17 h 36"/>
              <a:gd name="T10" fmla="*/ 27 w 45"/>
              <a:gd name="T11" fmla="*/ 35 h 36"/>
              <a:gd name="T12" fmla="*/ 27 w 45"/>
              <a:gd name="T13" fmla="*/ 8 h 36"/>
              <a:gd name="T14" fmla="*/ 27 w 45"/>
              <a:gd name="T15" fmla="*/ 8 h 36"/>
              <a:gd name="T16" fmla="*/ 9 w 45"/>
              <a:gd name="T17" fmla="*/ 17 h 36"/>
              <a:gd name="T18" fmla="*/ 27 w 45"/>
              <a:gd name="T19" fmla="*/ 35 h 36"/>
              <a:gd name="T20" fmla="*/ 35 w 45"/>
              <a:gd name="T21" fmla="*/ 17 h 36"/>
              <a:gd name="T22" fmla="*/ 27 w 45"/>
              <a:gd name="T23" fmla="*/ 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36">
                <a:moveTo>
                  <a:pt x="27" y="35"/>
                </a:moveTo>
                <a:lnTo>
                  <a:pt x="27" y="35"/>
                </a:lnTo>
                <a:cubicBezTo>
                  <a:pt x="9" y="35"/>
                  <a:pt x="0" y="26"/>
                  <a:pt x="0" y="17"/>
                </a:cubicBezTo>
                <a:cubicBezTo>
                  <a:pt x="0" y="8"/>
                  <a:pt x="9" y="0"/>
                  <a:pt x="27" y="0"/>
                </a:cubicBezTo>
                <a:cubicBezTo>
                  <a:pt x="35" y="0"/>
                  <a:pt x="44" y="8"/>
                  <a:pt x="44" y="17"/>
                </a:cubicBezTo>
                <a:cubicBezTo>
                  <a:pt x="44" y="26"/>
                  <a:pt x="35" y="35"/>
                  <a:pt x="27" y="35"/>
                </a:cubicBezTo>
                <a:close/>
                <a:moveTo>
                  <a:pt x="27" y="8"/>
                </a:moveTo>
                <a:lnTo>
                  <a:pt x="27" y="8"/>
                </a:lnTo>
                <a:cubicBezTo>
                  <a:pt x="18" y="8"/>
                  <a:pt x="9" y="8"/>
                  <a:pt x="9" y="17"/>
                </a:cubicBezTo>
                <a:cubicBezTo>
                  <a:pt x="9" y="26"/>
                  <a:pt x="18" y="35"/>
                  <a:pt x="27" y="35"/>
                </a:cubicBezTo>
                <a:cubicBezTo>
                  <a:pt x="27" y="35"/>
                  <a:pt x="35" y="26"/>
                  <a:pt x="35" y="17"/>
                </a:cubicBezTo>
                <a:cubicBezTo>
                  <a:pt x="35" y="8"/>
                  <a:pt x="27" y="8"/>
                  <a:pt x="27" y="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656">
            <a:extLst>
              <a:ext uri="{FF2B5EF4-FFF2-40B4-BE49-F238E27FC236}">
                <a16:creationId xmlns:a16="http://schemas.microsoft.com/office/drawing/2014/main" id="{54D02B36-EAC5-2F48-AA6A-DA6E08308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6885" y="10580914"/>
            <a:ext cx="36838" cy="36838"/>
          </a:xfrm>
          <a:custGeom>
            <a:avLst/>
            <a:gdLst>
              <a:gd name="T0" fmla="*/ 18 w 36"/>
              <a:gd name="T1" fmla="*/ 35 h 36"/>
              <a:gd name="T2" fmla="*/ 18 w 36"/>
              <a:gd name="T3" fmla="*/ 35 h 36"/>
              <a:gd name="T4" fmla="*/ 0 w 36"/>
              <a:gd name="T5" fmla="*/ 17 h 36"/>
              <a:gd name="T6" fmla="*/ 18 w 36"/>
              <a:gd name="T7" fmla="*/ 0 h 36"/>
              <a:gd name="T8" fmla="*/ 35 w 36"/>
              <a:gd name="T9" fmla="*/ 17 h 36"/>
              <a:gd name="T10" fmla="*/ 18 w 36"/>
              <a:gd name="T11" fmla="*/ 35 h 36"/>
              <a:gd name="T12" fmla="*/ 18 w 36"/>
              <a:gd name="T13" fmla="*/ 8 h 36"/>
              <a:gd name="T14" fmla="*/ 18 w 36"/>
              <a:gd name="T15" fmla="*/ 8 h 36"/>
              <a:gd name="T16" fmla="*/ 0 w 36"/>
              <a:gd name="T17" fmla="*/ 17 h 36"/>
              <a:gd name="T18" fmla="*/ 18 w 36"/>
              <a:gd name="T19" fmla="*/ 35 h 36"/>
              <a:gd name="T20" fmla="*/ 26 w 36"/>
              <a:gd name="T21" fmla="*/ 17 h 36"/>
              <a:gd name="T22" fmla="*/ 18 w 36"/>
              <a:gd name="T23" fmla="*/ 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36">
                <a:moveTo>
                  <a:pt x="18" y="35"/>
                </a:moveTo>
                <a:lnTo>
                  <a:pt x="18" y="35"/>
                </a:lnTo>
                <a:cubicBezTo>
                  <a:pt x="9" y="35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26" y="0"/>
                  <a:pt x="35" y="8"/>
                  <a:pt x="35" y="17"/>
                </a:cubicBezTo>
                <a:cubicBezTo>
                  <a:pt x="35" y="26"/>
                  <a:pt x="26" y="35"/>
                  <a:pt x="18" y="35"/>
                </a:cubicBezTo>
                <a:close/>
                <a:moveTo>
                  <a:pt x="18" y="8"/>
                </a:moveTo>
                <a:lnTo>
                  <a:pt x="18" y="8"/>
                </a:lnTo>
                <a:cubicBezTo>
                  <a:pt x="9" y="8"/>
                  <a:pt x="0" y="8"/>
                  <a:pt x="0" y="17"/>
                </a:cubicBezTo>
                <a:cubicBezTo>
                  <a:pt x="0" y="26"/>
                  <a:pt x="9" y="35"/>
                  <a:pt x="18" y="35"/>
                </a:cubicBezTo>
                <a:cubicBezTo>
                  <a:pt x="26" y="35"/>
                  <a:pt x="26" y="26"/>
                  <a:pt x="26" y="17"/>
                </a:cubicBezTo>
                <a:cubicBezTo>
                  <a:pt x="26" y="8"/>
                  <a:pt x="26" y="8"/>
                  <a:pt x="18" y="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Freeform 657">
            <a:extLst>
              <a:ext uri="{FF2B5EF4-FFF2-40B4-BE49-F238E27FC236}">
                <a16:creationId xmlns:a16="http://schemas.microsoft.com/office/drawing/2014/main" id="{30BC7469-8ACA-7046-9AD5-3F69B430D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8701" y="10396725"/>
            <a:ext cx="46047" cy="46047"/>
          </a:xfrm>
          <a:custGeom>
            <a:avLst/>
            <a:gdLst>
              <a:gd name="T0" fmla="*/ 18 w 45"/>
              <a:gd name="T1" fmla="*/ 44 h 45"/>
              <a:gd name="T2" fmla="*/ 18 w 45"/>
              <a:gd name="T3" fmla="*/ 44 h 45"/>
              <a:gd name="T4" fmla="*/ 0 w 45"/>
              <a:gd name="T5" fmla="*/ 27 h 45"/>
              <a:gd name="T6" fmla="*/ 18 w 45"/>
              <a:gd name="T7" fmla="*/ 0 h 45"/>
              <a:gd name="T8" fmla="*/ 44 w 45"/>
              <a:gd name="T9" fmla="*/ 27 h 45"/>
              <a:gd name="T10" fmla="*/ 18 w 45"/>
              <a:gd name="T11" fmla="*/ 44 h 45"/>
              <a:gd name="T12" fmla="*/ 18 w 45"/>
              <a:gd name="T13" fmla="*/ 9 h 45"/>
              <a:gd name="T14" fmla="*/ 18 w 45"/>
              <a:gd name="T15" fmla="*/ 9 h 45"/>
              <a:gd name="T16" fmla="*/ 9 w 45"/>
              <a:gd name="T17" fmla="*/ 27 h 45"/>
              <a:gd name="T18" fmla="*/ 18 w 45"/>
              <a:gd name="T19" fmla="*/ 35 h 45"/>
              <a:gd name="T20" fmla="*/ 35 w 45"/>
              <a:gd name="T21" fmla="*/ 27 h 45"/>
              <a:gd name="T22" fmla="*/ 18 w 45"/>
              <a:gd name="T23" fmla="*/ 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5">
                <a:moveTo>
                  <a:pt x="18" y="44"/>
                </a:moveTo>
                <a:lnTo>
                  <a:pt x="18" y="44"/>
                </a:lnTo>
                <a:cubicBezTo>
                  <a:pt x="9" y="44"/>
                  <a:pt x="0" y="35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5" y="0"/>
                  <a:pt x="44" y="9"/>
                  <a:pt x="44" y="27"/>
                </a:cubicBezTo>
                <a:cubicBezTo>
                  <a:pt x="44" y="35"/>
                  <a:pt x="35" y="44"/>
                  <a:pt x="18" y="44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7"/>
                  <a:pt x="9" y="27"/>
                </a:cubicBezTo>
                <a:cubicBezTo>
                  <a:pt x="9" y="27"/>
                  <a:pt x="9" y="35"/>
                  <a:pt x="18" y="35"/>
                </a:cubicBezTo>
                <a:cubicBezTo>
                  <a:pt x="27" y="35"/>
                  <a:pt x="35" y="27"/>
                  <a:pt x="35" y="27"/>
                </a:cubicBezTo>
                <a:cubicBezTo>
                  <a:pt x="35" y="17"/>
                  <a:pt x="27" y="9"/>
                  <a:pt x="18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4" name="Freeform 658">
            <a:extLst>
              <a:ext uri="{FF2B5EF4-FFF2-40B4-BE49-F238E27FC236}">
                <a16:creationId xmlns:a16="http://schemas.microsoft.com/office/drawing/2014/main" id="{EC3483A2-8E6B-EF40-AF3E-CFCB940A9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8188" y="10396725"/>
            <a:ext cx="46047" cy="46047"/>
          </a:xfrm>
          <a:custGeom>
            <a:avLst/>
            <a:gdLst>
              <a:gd name="T0" fmla="*/ 27 w 45"/>
              <a:gd name="T1" fmla="*/ 44 h 45"/>
              <a:gd name="T2" fmla="*/ 27 w 45"/>
              <a:gd name="T3" fmla="*/ 44 h 45"/>
              <a:gd name="T4" fmla="*/ 0 w 45"/>
              <a:gd name="T5" fmla="*/ 27 h 45"/>
              <a:gd name="T6" fmla="*/ 27 w 45"/>
              <a:gd name="T7" fmla="*/ 0 h 45"/>
              <a:gd name="T8" fmla="*/ 44 w 45"/>
              <a:gd name="T9" fmla="*/ 27 h 45"/>
              <a:gd name="T10" fmla="*/ 27 w 45"/>
              <a:gd name="T11" fmla="*/ 44 h 45"/>
              <a:gd name="T12" fmla="*/ 27 w 45"/>
              <a:gd name="T13" fmla="*/ 9 h 45"/>
              <a:gd name="T14" fmla="*/ 27 w 45"/>
              <a:gd name="T15" fmla="*/ 9 h 45"/>
              <a:gd name="T16" fmla="*/ 9 w 45"/>
              <a:gd name="T17" fmla="*/ 27 h 45"/>
              <a:gd name="T18" fmla="*/ 27 w 45"/>
              <a:gd name="T19" fmla="*/ 35 h 45"/>
              <a:gd name="T20" fmla="*/ 35 w 45"/>
              <a:gd name="T21" fmla="*/ 27 h 45"/>
              <a:gd name="T22" fmla="*/ 27 w 45"/>
              <a:gd name="T23" fmla="*/ 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5">
                <a:moveTo>
                  <a:pt x="27" y="44"/>
                </a:moveTo>
                <a:lnTo>
                  <a:pt x="27" y="44"/>
                </a:lnTo>
                <a:cubicBezTo>
                  <a:pt x="9" y="44"/>
                  <a:pt x="0" y="3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5" y="0"/>
                  <a:pt x="44" y="9"/>
                  <a:pt x="44" y="27"/>
                </a:cubicBezTo>
                <a:cubicBezTo>
                  <a:pt x="44" y="35"/>
                  <a:pt x="35" y="44"/>
                  <a:pt x="27" y="4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7"/>
                  <a:pt x="9" y="27"/>
                </a:cubicBezTo>
                <a:cubicBezTo>
                  <a:pt x="9" y="27"/>
                  <a:pt x="18" y="35"/>
                  <a:pt x="27" y="35"/>
                </a:cubicBezTo>
                <a:lnTo>
                  <a:pt x="35" y="27"/>
                </a:lnTo>
                <a:cubicBezTo>
                  <a:pt x="35" y="17"/>
                  <a:pt x="27" y="9"/>
                  <a:pt x="27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5" name="Freeform 659">
            <a:extLst>
              <a:ext uri="{FF2B5EF4-FFF2-40B4-BE49-F238E27FC236}">
                <a16:creationId xmlns:a16="http://schemas.microsoft.com/office/drawing/2014/main" id="{F0936136-38AB-F340-ADC3-552E31BD7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6885" y="10396725"/>
            <a:ext cx="36838" cy="46047"/>
          </a:xfrm>
          <a:custGeom>
            <a:avLst/>
            <a:gdLst>
              <a:gd name="T0" fmla="*/ 18 w 36"/>
              <a:gd name="T1" fmla="*/ 44 h 45"/>
              <a:gd name="T2" fmla="*/ 18 w 36"/>
              <a:gd name="T3" fmla="*/ 44 h 45"/>
              <a:gd name="T4" fmla="*/ 0 w 36"/>
              <a:gd name="T5" fmla="*/ 27 h 45"/>
              <a:gd name="T6" fmla="*/ 18 w 36"/>
              <a:gd name="T7" fmla="*/ 0 h 45"/>
              <a:gd name="T8" fmla="*/ 35 w 36"/>
              <a:gd name="T9" fmla="*/ 27 h 45"/>
              <a:gd name="T10" fmla="*/ 18 w 36"/>
              <a:gd name="T11" fmla="*/ 44 h 45"/>
              <a:gd name="T12" fmla="*/ 18 w 36"/>
              <a:gd name="T13" fmla="*/ 9 h 45"/>
              <a:gd name="T14" fmla="*/ 18 w 36"/>
              <a:gd name="T15" fmla="*/ 9 h 45"/>
              <a:gd name="T16" fmla="*/ 0 w 36"/>
              <a:gd name="T17" fmla="*/ 27 h 45"/>
              <a:gd name="T18" fmla="*/ 18 w 36"/>
              <a:gd name="T19" fmla="*/ 35 h 45"/>
              <a:gd name="T20" fmla="*/ 26 w 36"/>
              <a:gd name="T21" fmla="*/ 27 h 45"/>
              <a:gd name="T22" fmla="*/ 18 w 36"/>
              <a:gd name="T23" fmla="*/ 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45">
                <a:moveTo>
                  <a:pt x="18" y="44"/>
                </a:moveTo>
                <a:lnTo>
                  <a:pt x="18" y="44"/>
                </a:lnTo>
                <a:cubicBezTo>
                  <a:pt x="9" y="44"/>
                  <a:pt x="0" y="35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6" y="0"/>
                  <a:pt x="35" y="9"/>
                  <a:pt x="35" y="27"/>
                </a:cubicBezTo>
                <a:cubicBezTo>
                  <a:pt x="35" y="35"/>
                  <a:pt x="26" y="44"/>
                  <a:pt x="18" y="44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0" y="17"/>
                  <a:pt x="0" y="27"/>
                </a:cubicBezTo>
                <a:cubicBezTo>
                  <a:pt x="0" y="27"/>
                  <a:pt x="9" y="35"/>
                  <a:pt x="18" y="35"/>
                </a:cubicBezTo>
                <a:cubicBezTo>
                  <a:pt x="26" y="35"/>
                  <a:pt x="26" y="27"/>
                  <a:pt x="26" y="27"/>
                </a:cubicBezTo>
                <a:cubicBezTo>
                  <a:pt x="26" y="17"/>
                  <a:pt x="26" y="9"/>
                  <a:pt x="18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6" name="Freeform 660">
            <a:extLst>
              <a:ext uri="{FF2B5EF4-FFF2-40B4-BE49-F238E27FC236}">
                <a16:creationId xmlns:a16="http://schemas.microsoft.com/office/drawing/2014/main" id="{4070A32B-1F8A-1E43-B120-7F3B9B4E7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911" y="10350678"/>
            <a:ext cx="497309" cy="497309"/>
          </a:xfrm>
          <a:custGeom>
            <a:avLst/>
            <a:gdLst>
              <a:gd name="T0" fmla="*/ 238 w 478"/>
              <a:gd name="T1" fmla="*/ 477 h 478"/>
              <a:gd name="T2" fmla="*/ 238 w 478"/>
              <a:gd name="T3" fmla="*/ 477 h 478"/>
              <a:gd name="T4" fmla="*/ 71 w 478"/>
              <a:gd name="T5" fmla="*/ 406 h 478"/>
              <a:gd name="T6" fmla="*/ 0 w 478"/>
              <a:gd name="T7" fmla="*/ 238 h 478"/>
              <a:gd name="T8" fmla="*/ 71 w 478"/>
              <a:gd name="T9" fmla="*/ 71 h 478"/>
              <a:gd name="T10" fmla="*/ 238 w 478"/>
              <a:gd name="T11" fmla="*/ 0 h 478"/>
              <a:gd name="T12" fmla="*/ 406 w 478"/>
              <a:gd name="T13" fmla="*/ 71 h 478"/>
              <a:gd name="T14" fmla="*/ 477 w 478"/>
              <a:gd name="T15" fmla="*/ 238 h 478"/>
              <a:gd name="T16" fmla="*/ 406 w 478"/>
              <a:gd name="T17" fmla="*/ 406 h 478"/>
              <a:gd name="T18" fmla="*/ 238 w 478"/>
              <a:gd name="T19" fmla="*/ 477 h 478"/>
              <a:gd name="T20" fmla="*/ 238 w 478"/>
              <a:gd name="T21" fmla="*/ 26 h 478"/>
              <a:gd name="T22" fmla="*/ 238 w 478"/>
              <a:gd name="T23" fmla="*/ 26 h 478"/>
              <a:gd name="T24" fmla="*/ 26 w 478"/>
              <a:gd name="T25" fmla="*/ 238 h 478"/>
              <a:gd name="T26" fmla="*/ 238 w 478"/>
              <a:gd name="T27" fmla="*/ 441 h 478"/>
              <a:gd name="T28" fmla="*/ 450 w 478"/>
              <a:gd name="T29" fmla="*/ 238 h 478"/>
              <a:gd name="T30" fmla="*/ 238 w 478"/>
              <a:gd name="T31" fmla="*/ 26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8" h="478">
                <a:moveTo>
                  <a:pt x="238" y="477"/>
                </a:moveTo>
                <a:lnTo>
                  <a:pt x="238" y="477"/>
                </a:lnTo>
                <a:cubicBezTo>
                  <a:pt x="177" y="477"/>
                  <a:pt x="115" y="450"/>
                  <a:pt x="71" y="406"/>
                </a:cubicBezTo>
                <a:cubicBezTo>
                  <a:pt x="26" y="362"/>
                  <a:pt x="0" y="300"/>
                  <a:pt x="0" y="238"/>
                </a:cubicBezTo>
                <a:cubicBezTo>
                  <a:pt x="0" y="167"/>
                  <a:pt x="26" y="115"/>
                  <a:pt x="71" y="71"/>
                </a:cubicBezTo>
                <a:cubicBezTo>
                  <a:pt x="115" y="17"/>
                  <a:pt x="177" y="0"/>
                  <a:pt x="238" y="0"/>
                </a:cubicBezTo>
                <a:cubicBezTo>
                  <a:pt x="309" y="0"/>
                  <a:pt x="362" y="17"/>
                  <a:pt x="406" y="71"/>
                </a:cubicBezTo>
                <a:cubicBezTo>
                  <a:pt x="459" y="115"/>
                  <a:pt x="477" y="167"/>
                  <a:pt x="477" y="238"/>
                </a:cubicBezTo>
                <a:cubicBezTo>
                  <a:pt x="477" y="300"/>
                  <a:pt x="459" y="362"/>
                  <a:pt x="406" y="406"/>
                </a:cubicBezTo>
                <a:cubicBezTo>
                  <a:pt x="362" y="450"/>
                  <a:pt x="309" y="477"/>
                  <a:pt x="238" y="477"/>
                </a:cubicBezTo>
                <a:close/>
                <a:moveTo>
                  <a:pt x="238" y="26"/>
                </a:moveTo>
                <a:lnTo>
                  <a:pt x="238" y="26"/>
                </a:lnTo>
                <a:cubicBezTo>
                  <a:pt x="124" y="26"/>
                  <a:pt x="26" y="123"/>
                  <a:pt x="26" y="238"/>
                </a:cubicBezTo>
                <a:cubicBezTo>
                  <a:pt x="26" y="353"/>
                  <a:pt x="124" y="441"/>
                  <a:pt x="238" y="441"/>
                </a:cubicBezTo>
                <a:cubicBezTo>
                  <a:pt x="353" y="441"/>
                  <a:pt x="450" y="353"/>
                  <a:pt x="450" y="238"/>
                </a:cubicBezTo>
                <a:cubicBezTo>
                  <a:pt x="450" y="123"/>
                  <a:pt x="353" y="26"/>
                  <a:pt x="238" y="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7" name="Freeform 661">
            <a:extLst>
              <a:ext uri="{FF2B5EF4-FFF2-40B4-BE49-F238E27FC236}">
                <a16:creationId xmlns:a16="http://schemas.microsoft.com/office/drawing/2014/main" id="{CE34BECE-5BDC-5F4F-B2FF-676A658B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2377" y="10405935"/>
            <a:ext cx="377587" cy="377587"/>
          </a:xfrm>
          <a:custGeom>
            <a:avLst/>
            <a:gdLst>
              <a:gd name="T0" fmla="*/ 176 w 363"/>
              <a:gd name="T1" fmla="*/ 362 h 363"/>
              <a:gd name="T2" fmla="*/ 176 w 363"/>
              <a:gd name="T3" fmla="*/ 362 h 363"/>
              <a:gd name="T4" fmla="*/ 0 w 363"/>
              <a:gd name="T5" fmla="*/ 185 h 363"/>
              <a:gd name="T6" fmla="*/ 176 w 363"/>
              <a:gd name="T7" fmla="*/ 0 h 363"/>
              <a:gd name="T8" fmla="*/ 362 w 363"/>
              <a:gd name="T9" fmla="*/ 185 h 363"/>
              <a:gd name="T10" fmla="*/ 176 w 363"/>
              <a:gd name="T11" fmla="*/ 362 h 363"/>
              <a:gd name="T12" fmla="*/ 176 w 363"/>
              <a:gd name="T13" fmla="*/ 26 h 363"/>
              <a:gd name="T14" fmla="*/ 176 w 363"/>
              <a:gd name="T15" fmla="*/ 26 h 363"/>
              <a:gd name="T16" fmla="*/ 26 w 363"/>
              <a:gd name="T17" fmla="*/ 185 h 363"/>
              <a:gd name="T18" fmla="*/ 176 w 363"/>
              <a:gd name="T19" fmla="*/ 335 h 363"/>
              <a:gd name="T20" fmla="*/ 336 w 363"/>
              <a:gd name="T21" fmla="*/ 185 h 363"/>
              <a:gd name="T22" fmla="*/ 176 w 363"/>
              <a:gd name="T23" fmla="*/ 26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3" h="363">
                <a:moveTo>
                  <a:pt x="176" y="362"/>
                </a:moveTo>
                <a:lnTo>
                  <a:pt x="176" y="362"/>
                </a:lnTo>
                <a:cubicBezTo>
                  <a:pt x="79" y="362"/>
                  <a:pt x="0" y="282"/>
                  <a:pt x="0" y="185"/>
                </a:cubicBezTo>
                <a:cubicBezTo>
                  <a:pt x="0" y="79"/>
                  <a:pt x="79" y="0"/>
                  <a:pt x="176" y="0"/>
                </a:cubicBezTo>
                <a:cubicBezTo>
                  <a:pt x="282" y="0"/>
                  <a:pt x="362" y="79"/>
                  <a:pt x="362" y="185"/>
                </a:cubicBezTo>
                <a:cubicBezTo>
                  <a:pt x="362" y="282"/>
                  <a:pt x="282" y="362"/>
                  <a:pt x="176" y="362"/>
                </a:cubicBezTo>
                <a:close/>
                <a:moveTo>
                  <a:pt x="176" y="26"/>
                </a:moveTo>
                <a:lnTo>
                  <a:pt x="176" y="26"/>
                </a:lnTo>
                <a:cubicBezTo>
                  <a:pt x="97" y="26"/>
                  <a:pt x="26" y="97"/>
                  <a:pt x="26" y="185"/>
                </a:cubicBezTo>
                <a:cubicBezTo>
                  <a:pt x="26" y="265"/>
                  <a:pt x="97" y="335"/>
                  <a:pt x="176" y="335"/>
                </a:cubicBezTo>
                <a:cubicBezTo>
                  <a:pt x="265" y="335"/>
                  <a:pt x="336" y="265"/>
                  <a:pt x="336" y="185"/>
                </a:cubicBezTo>
                <a:cubicBezTo>
                  <a:pt x="336" y="97"/>
                  <a:pt x="265" y="26"/>
                  <a:pt x="176" y="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" name="Freeform 662">
            <a:extLst>
              <a:ext uri="{FF2B5EF4-FFF2-40B4-BE49-F238E27FC236}">
                <a16:creationId xmlns:a16="http://schemas.microsoft.com/office/drawing/2014/main" id="{9A12C7AB-30C5-6248-B310-7F1C8710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1309" y="10498029"/>
            <a:ext cx="119723" cy="193398"/>
          </a:xfrm>
          <a:custGeom>
            <a:avLst/>
            <a:gdLst>
              <a:gd name="T0" fmla="*/ 52 w 115"/>
              <a:gd name="T1" fmla="*/ 186 h 187"/>
              <a:gd name="T2" fmla="*/ 52 w 115"/>
              <a:gd name="T3" fmla="*/ 186 h 187"/>
              <a:gd name="T4" fmla="*/ 8 w 115"/>
              <a:gd name="T5" fmla="*/ 168 h 187"/>
              <a:gd name="T6" fmla="*/ 0 w 115"/>
              <a:gd name="T7" fmla="*/ 159 h 187"/>
              <a:gd name="T8" fmla="*/ 17 w 115"/>
              <a:gd name="T9" fmla="*/ 150 h 187"/>
              <a:gd name="T10" fmla="*/ 79 w 115"/>
              <a:gd name="T11" fmla="*/ 150 h 187"/>
              <a:gd name="T12" fmla="*/ 88 w 115"/>
              <a:gd name="T13" fmla="*/ 132 h 187"/>
              <a:gd name="T14" fmla="*/ 52 w 115"/>
              <a:gd name="T15" fmla="*/ 106 h 187"/>
              <a:gd name="T16" fmla="*/ 17 w 115"/>
              <a:gd name="T17" fmla="*/ 88 h 187"/>
              <a:gd name="T18" fmla="*/ 0 w 115"/>
              <a:gd name="T19" fmla="*/ 53 h 187"/>
              <a:gd name="T20" fmla="*/ 26 w 115"/>
              <a:gd name="T21" fmla="*/ 18 h 187"/>
              <a:gd name="T22" fmla="*/ 106 w 115"/>
              <a:gd name="T23" fmla="*/ 18 h 187"/>
              <a:gd name="T24" fmla="*/ 106 w 115"/>
              <a:gd name="T25" fmla="*/ 26 h 187"/>
              <a:gd name="T26" fmla="*/ 96 w 115"/>
              <a:gd name="T27" fmla="*/ 36 h 187"/>
              <a:gd name="T28" fmla="*/ 35 w 115"/>
              <a:gd name="T29" fmla="*/ 36 h 187"/>
              <a:gd name="T30" fmla="*/ 26 w 115"/>
              <a:gd name="T31" fmla="*/ 53 h 187"/>
              <a:gd name="T32" fmla="*/ 61 w 115"/>
              <a:gd name="T33" fmla="*/ 80 h 187"/>
              <a:gd name="T34" fmla="*/ 88 w 115"/>
              <a:gd name="T35" fmla="*/ 97 h 187"/>
              <a:gd name="T36" fmla="*/ 106 w 115"/>
              <a:gd name="T37" fmla="*/ 132 h 187"/>
              <a:gd name="T38" fmla="*/ 88 w 115"/>
              <a:gd name="T39" fmla="*/ 168 h 187"/>
              <a:gd name="T40" fmla="*/ 52 w 115"/>
              <a:gd name="T41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5" h="187">
                <a:moveTo>
                  <a:pt x="52" y="186"/>
                </a:moveTo>
                <a:lnTo>
                  <a:pt x="52" y="186"/>
                </a:lnTo>
                <a:cubicBezTo>
                  <a:pt x="35" y="186"/>
                  <a:pt x="26" y="177"/>
                  <a:pt x="8" y="168"/>
                </a:cubicBezTo>
                <a:cubicBezTo>
                  <a:pt x="0" y="168"/>
                  <a:pt x="0" y="159"/>
                  <a:pt x="0" y="159"/>
                </a:cubicBezTo>
                <a:cubicBezTo>
                  <a:pt x="8" y="150"/>
                  <a:pt x="8" y="150"/>
                  <a:pt x="17" y="150"/>
                </a:cubicBezTo>
                <a:cubicBezTo>
                  <a:pt x="35" y="159"/>
                  <a:pt x="61" y="159"/>
                  <a:pt x="79" y="150"/>
                </a:cubicBezTo>
                <a:cubicBezTo>
                  <a:pt x="79" y="150"/>
                  <a:pt x="88" y="141"/>
                  <a:pt x="88" y="132"/>
                </a:cubicBezTo>
                <a:cubicBezTo>
                  <a:pt x="88" y="124"/>
                  <a:pt x="70" y="115"/>
                  <a:pt x="52" y="106"/>
                </a:cubicBezTo>
                <a:cubicBezTo>
                  <a:pt x="35" y="97"/>
                  <a:pt x="26" y="88"/>
                  <a:pt x="17" y="88"/>
                </a:cubicBezTo>
                <a:cubicBezTo>
                  <a:pt x="8" y="80"/>
                  <a:pt x="0" y="71"/>
                  <a:pt x="0" y="53"/>
                </a:cubicBezTo>
                <a:cubicBezTo>
                  <a:pt x="0" y="36"/>
                  <a:pt x="8" y="26"/>
                  <a:pt x="26" y="18"/>
                </a:cubicBezTo>
                <a:cubicBezTo>
                  <a:pt x="44" y="0"/>
                  <a:pt x="70" y="0"/>
                  <a:pt x="106" y="18"/>
                </a:cubicBezTo>
                <a:cubicBezTo>
                  <a:pt x="106" y="18"/>
                  <a:pt x="114" y="26"/>
                  <a:pt x="106" y="26"/>
                </a:cubicBezTo>
                <a:cubicBezTo>
                  <a:pt x="106" y="36"/>
                  <a:pt x="96" y="36"/>
                  <a:pt x="96" y="36"/>
                </a:cubicBezTo>
                <a:cubicBezTo>
                  <a:pt x="70" y="26"/>
                  <a:pt x="52" y="26"/>
                  <a:pt x="35" y="36"/>
                </a:cubicBezTo>
                <a:cubicBezTo>
                  <a:pt x="26" y="36"/>
                  <a:pt x="26" y="44"/>
                  <a:pt x="26" y="53"/>
                </a:cubicBezTo>
                <a:cubicBezTo>
                  <a:pt x="26" y="62"/>
                  <a:pt x="44" y="71"/>
                  <a:pt x="61" y="80"/>
                </a:cubicBezTo>
                <a:cubicBezTo>
                  <a:pt x="70" y="88"/>
                  <a:pt x="79" y="97"/>
                  <a:pt x="88" y="97"/>
                </a:cubicBezTo>
                <a:cubicBezTo>
                  <a:pt x="106" y="115"/>
                  <a:pt x="106" y="124"/>
                  <a:pt x="106" y="132"/>
                </a:cubicBezTo>
                <a:cubicBezTo>
                  <a:pt x="106" y="150"/>
                  <a:pt x="106" y="159"/>
                  <a:pt x="88" y="168"/>
                </a:cubicBezTo>
                <a:cubicBezTo>
                  <a:pt x="79" y="177"/>
                  <a:pt x="61" y="186"/>
                  <a:pt x="52" y="1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9" name="Freeform 663">
            <a:extLst>
              <a:ext uri="{FF2B5EF4-FFF2-40B4-BE49-F238E27FC236}">
                <a16:creationId xmlns:a16="http://schemas.microsoft.com/office/drawing/2014/main" id="{E4FCC05D-D72B-E846-BABF-42628582B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7356" y="10461192"/>
            <a:ext cx="27628" cy="36838"/>
          </a:xfrm>
          <a:custGeom>
            <a:avLst/>
            <a:gdLst>
              <a:gd name="T0" fmla="*/ 8 w 27"/>
              <a:gd name="T1" fmla="*/ 35 h 36"/>
              <a:gd name="T2" fmla="*/ 8 w 27"/>
              <a:gd name="T3" fmla="*/ 35 h 36"/>
              <a:gd name="T4" fmla="*/ 0 w 27"/>
              <a:gd name="T5" fmla="*/ 26 h 36"/>
              <a:gd name="T6" fmla="*/ 0 w 27"/>
              <a:gd name="T7" fmla="*/ 9 h 36"/>
              <a:gd name="T8" fmla="*/ 8 w 27"/>
              <a:gd name="T9" fmla="*/ 0 h 36"/>
              <a:gd name="T10" fmla="*/ 26 w 27"/>
              <a:gd name="T11" fmla="*/ 9 h 36"/>
              <a:gd name="T12" fmla="*/ 26 w 27"/>
              <a:gd name="T13" fmla="*/ 26 h 36"/>
              <a:gd name="T14" fmla="*/ 8 w 27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36">
                <a:moveTo>
                  <a:pt x="8" y="35"/>
                </a:moveTo>
                <a:lnTo>
                  <a:pt x="8" y="35"/>
                </a:lnTo>
                <a:cubicBezTo>
                  <a:pt x="8" y="35"/>
                  <a:pt x="0" y="35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8" y="0"/>
                </a:cubicBezTo>
                <a:cubicBezTo>
                  <a:pt x="17" y="0"/>
                  <a:pt x="26" y="0"/>
                  <a:pt x="26" y="9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35"/>
                  <a:pt x="17" y="35"/>
                  <a:pt x="8" y="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0" name="Freeform 664">
            <a:extLst>
              <a:ext uri="{FF2B5EF4-FFF2-40B4-BE49-F238E27FC236}">
                <a16:creationId xmlns:a16="http://schemas.microsoft.com/office/drawing/2014/main" id="{A7B96FC7-74A0-7F41-B36A-AA0EA7EB7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7356" y="10691427"/>
            <a:ext cx="27628" cy="36838"/>
          </a:xfrm>
          <a:custGeom>
            <a:avLst/>
            <a:gdLst>
              <a:gd name="T0" fmla="*/ 8 w 27"/>
              <a:gd name="T1" fmla="*/ 35 h 36"/>
              <a:gd name="T2" fmla="*/ 8 w 27"/>
              <a:gd name="T3" fmla="*/ 35 h 36"/>
              <a:gd name="T4" fmla="*/ 0 w 27"/>
              <a:gd name="T5" fmla="*/ 26 h 36"/>
              <a:gd name="T6" fmla="*/ 0 w 27"/>
              <a:gd name="T7" fmla="*/ 8 h 36"/>
              <a:gd name="T8" fmla="*/ 8 w 27"/>
              <a:gd name="T9" fmla="*/ 0 h 36"/>
              <a:gd name="T10" fmla="*/ 26 w 27"/>
              <a:gd name="T11" fmla="*/ 8 h 36"/>
              <a:gd name="T12" fmla="*/ 26 w 27"/>
              <a:gd name="T13" fmla="*/ 26 h 36"/>
              <a:gd name="T14" fmla="*/ 8 w 27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36">
                <a:moveTo>
                  <a:pt x="8" y="35"/>
                </a:moveTo>
                <a:lnTo>
                  <a:pt x="8" y="35"/>
                </a:lnTo>
                <a:cubicBezTo>
                  <a:pt x="8" y="35"/>
                  <a:pt x="0" y="35"/>
                  <a:pt x="0" y="26"/>
                </a:cubicBez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17" y="0"/>
                  <a:pt x="26" y="8"/>
                  <a:pt x="26" y="8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35"/>
                  <a:pt x="17" y="35"/>
                  <a:pt x="8" y="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1" name="Freeform 665">
            <a:extLst>
              <a:ext uri="{FF2B5EF4-FFF2-40B4-BE49-F238E27FC236}">
                <a16:creationId xmlns:a16="http://schemas.microsoft.com/office/drawing/2014/main" id="{0E232087-2BCB-3546-B9B7-0C28017F6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859" y="4392176"/>
            <a:ext cx="672289" cy="589404"/>
          </a:xfrm>
          <a:custGeom>
            <a:avLst/>
            <a:gdLst>
              <a:gd name="T0" fmla="*/ 326 w 645"/>
              <a:gd name="T1" fmla="*/ 565 h 566"/>
              <a:gd name="T2" fmla="*/ 326 w 645"/>
              <a:gd name="T3" fmla="*/ 565 h 566"/>
              <a:gd name="T4" fmla="*/ 97 w 645"/>
              <a:gd name="T5" fmla="*/ 477 h 566"/>
              <a:gd name="T6" fmla="*/ 0 w 645"/>
              <a:gd name="T7" fmla="*/ 248 h 566"/>
              <a:gd name="T8" fmla="*/ 26 w 645"/>
              <a:gd name="T9" fmla="*/ 115 h 566"/>
              <a:gd name="T10" fmla="*/ 106 w 645"/>
              <a:gd name="T11" fmla="*/ 9 h 566"/>
              <a:gd name="T12" fmla="*/ 132 w 645"/>
              <a:gd name="T13" fmla="*/ 9 h 566"/>
              <a:gd name="T14" fmla="*/ 132 w 645"/>
              <a:gd name="T15" fmla="*/ 36 h 566"/>
              <a:gd name="T16" fmla="*/ 62 w 645"/>
              <a:gd name="T17" fmla="*/ 124 h 566"/>
              <a:gd name="T18" fmla="*/ 35 w 645"/>
              <a:gd name="T19" fmla="*/ 248 h 566"/>
              <a:gd name="T20" fmla="*/ 123 w 645"/>
              <a:gd name="T21" fmla="*/ 451 h 566"/>
              <a:gd name="T22" fmla="*/ 326 w 645"/>
              <a:gd name="T23" fmla="*/ 530 h 566"/>
              <a:gd name="T24" fmla="*/ 530 w 645"/>
              <a:gd name="T25" fmla="*/ 451 h 566"/>
              <a:gd name="T26" fmla="*/ 609 w 645"/>
              <a:gd name="T27" fmla="*/ 248 h 566"/>
              <a:gd name="T28" fmla="*/ 512 w 645"/>
              <a:gd name="T29" fmla="*/ 27 h 566"/>
              <a:gd name="T30" fmla="*/ 512 w 645"/>
              <a:gd name="T31" fmla="*/ 9 h 566"/>
              <a:gd name="T32" fmla="*/ 530 w 645"/>
              <a:gd name="T33" fmla="*/ 0 h 566"/>
              <a:gd name="T34" fmla="*/ 644 w 645"/>
              <a:gd name="T35" fmla="*/ 248 h 566"/>
              <a:gd name="T36" fmla="*/ 547 w 645"/>
              <a:gd name="T37" fmla="*/ 477 h 566"/>
              <a:gd name="T38" fmla="*/ 326 w 645"/>
              <a:gd name="T39" fmla="*/ 565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5" h="566">
                <a:moveTo>
                  <a:pt x="326" y="565"/>
                </a:moveTo>
                <a:lnTo>
                  <a:pt x="326" y="565"/>
                </a:lnTo>
                <a:cubicBezTo>
                  <a:pt x="238" y="565"/>
                  <a:pt x="159" y="530"/>
                  <a:pt x="97" y="477"/>
                </a:cubicBezTo>
                <a:cubicBezTo>
                  <a:pt x="35" y="415"/>
                  <a:pt x="0" y="336"/>
                  <a:pt x="0" y="248"/>
                </a:cubicBezTo>
                <a:cubicBezTo>
                  <a:pt x="0" y="203"/>
                  <a:pt x="9" y="159"/>
                  <a:pt x="26" y="115"/>
                </a:cubicBezTo>
                <a:cubicBezTo>
                  <a:pt x="53" y="71"/>
                  <a:pt x="70" y="36"/>
                  <a:pt x="106" y="9"/>
                </a:cubicBezTo>
                <a:cubicBezTo>
                  <a:pt x="115" y="0"/>
                  <a:pt x="123" y="0"/>
                  <a:pt x="132" y="9"/>
                </a:cubicBezTo>
                <a:cubicBezTo>
                  <a:pt x="141" y="18"/>
                  <a:pt x="141" y="27"/>
                  <a:pt x="132" y="36"/>
                </a:cubicBezTo>
                <a:cubicBezTo>
                  <a:pt x="97" y="62"/>
                  <a:pt x="79" y="89"/>
                  <a:pt x="62" y="124"/>
                </a:cubicBezTo>
                <a:cubicBezTo>
                  <a:pt x="44" y="168"/>
                  <a:pt x="35" y="203"/>
                  <a:pt x="35" y="248"/>
                </a:cubicBezTo>
                <a:cubicBezTo>
                  <a:pt x="35" y="327"/>
                  <a:pt x="62" y="398"/>
                  <a:pt x="123" y="451"/>
                </a:cubicBezTo>
                <a:cubicBezTo>
                  <a:pt x="176" y="504"/>
                  <a:pt x="247" y="530"/>
                  <a:pt x="326" y="530"/>
                </a:cubicBezTo>
                <a:cubicBezTo>
                  <a:pt x="397" y="530"/>
                  <a:pt x="468" y="504"/>
                  <a:pt x="530" y="451"/>
                </a:cubicBezTo>
                <a:cubicBezTo>
                  <a:pt x="583" y="398"/>
                  <a:pt x="609" y="327"/>
                  <a:pt x="609" y="248"/>
                </a:cubicBezTo>
                <a:cubicBezTo>
                  <a:pt x="609" y="159"/>
                  <a:pt x="574" y="89"/>
                  <a:pt x="512" y="27"/>
                </a:cubicBezTo>
                <a:cubicBezTo>
                  <a:pt x="503" y="27"/>
                  <a:pt x="503" y="9"/>
                  <a:pt x="512" y="9"/>
                </a:cubicBezTo>
                <a:cubicBezTo>
                  <a:pt x="521" y="0"/>
                  <a:pt x="530" y="0"/>
                  <a:pt x="530" y="0"/>
                </a:cubicBezTo>
                <a:cubicBezTo>
                  <a:pt x="600" y="62"/>
                  <a:pt x="644" y="150"/>
                  <a:pt x="644" y="248"/>
                </a:cubicBezTo>
                <a:cubicBezTo>
                  <a:pt x="644" y="336"/>
                  <a:pt x="609" y="415"/>
                  <a:pt x="547" y="477"/>
                </a:cubicBezTo>
                <a:cubicBezTo>
                  <a:pt x="486" y="530"/>
                  <a:pt x="406" y="565"/>
                  <a:pt x="326" y="5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2" name="Freeform 666">
            <a:extLst>
              <a:ext uri="{FF2B5EF4-FFF2-40B4-BE49-F238E27FC236}">
                <a16:creationId xmlns:a16="http://schemas.microsoft.com/office/drawing/2014/main" id="{47D7F86D-DD50-A64B-8ADF-F7A3CB10A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048" y="4806600"/>
            <a:ext cx="303911" cy="138141"/>
          </a:xfrm>
          <a:custGeom>
            <a:avLst/>
            <a:gdLst>
              <a:gd name="T0" fmla="*/ 265 w 293"/>
              <a:gd name="T1" fmla="*/ 132 h 133"/>
              <a:gd name="T2" fmla="*/ 265 w 293"/>
              <a:gd name="T3" fmla="*/ 132 h 133"/>
              <a:gd name="T4" fmla="*/ 265 w 293"/>
              <a:gd name="T5" fmla="*/ 132 h 133"/>
              <a:gd name="T6" fmla="*/ 256 w 293"/>
              <a:gd name="T7" fmla="*/ 106 h 133"/>
              <a:gd name="T8" fmla="*/ 248 w 293"/>
              <a:gd name="T9" fmla="*/ 70 h 133"/>
              <a:gd name="T10" fmla="*/ 212 w 293"/>
              <a:gd name="T11" fmla="*/ 53 h 133"/>
              <a:gd name="T12" fmla="*/ 204 w 293"/>
              <a:gd name="T13" fmla="*/ 53 h 133"/>
              <a:gd name="T14" fmla="*/ 186 w 293"/>
              <a:gd name="T15" fmla="*/ 44 h 133"/>
              <a:gd name="T16" fmla="*/ 150 w 293"/>
              <a:gd name="T17" fmla="*/ 26 h 133"/>
              <a:gd name="T18" fmla="*/ 115 w 293"/>
              <a:gd name="T19" fmla="*/ 61 h 133"/>
              <a:gd name="T20" fmla="*/ 106 w 293"/>
              <a:gd name="T21" fmla="*/ 79 h 133"/>
              <a:gd name="T22" fmla="*/ 89 w 293"/>
              <a:gd name="T23" fmla="*/ 79 h 133"/>
              <a:gd name="T24" fmla="*/ 80 w 293"/>
              <a:gd name="T25" fmla="*/ 70 h 133"/>
              <a:gd name="T26" fmla="*/ 80 w 293"/>
              <a:gd name="T27" fmla="*/ 70 h 133"/>
              <a:gd name="T28" fmla="*/ 36 w 293"/>
              <a:gd name="T29" fmla="*/ 88 h 133"/>
              <a:gd name="T30" fmla="*/ 27 w 293"/>
              <a:gd name="T31" fmla="*/ 106 h 133"/>
              <a:gd name="T32" fmla="*/ 9 w 293"/>
              <a:gd name="T33" fmla="*/ 123 h 133"/>
              <a:gd name="T34" fmla="*/ 9 w 293"/>
              <a:gd name="T35" fmla="*/ 123 h 133"/>
              <a:gd name="T36" fmla="*/ 0 w 293"/>
              <a:gd name="T37" fmla="*/ 106 h 133"/>
              <a:gd name="T38" fmla="*/ 18 w 293"/>
              <a:gd name="T39" fmla="*/ 61 h 133"/>
              <a:gd name="T40" fmla="*/ 80 w 293"/>
              <a:gd name="T41" fmla="*/ 44 h 133"/>
              <a:gd name="T42" fmla="*/ 80 w 293"/>
              <a:gd name="T43" fmla="*/ 44 h 133"/>
              <a:gd name="T44" fmla="*/ 89 w 293"/>
              <a:gd name="T45" fmla="*/ 44 h 133"/>
              <a:gd name="T46" fmla="*/ 150 w 293"/>
              <a:gd name="T47" fmla="*/ 0 h 133"/>
              <a:gd name="T48" fmla="*/ 204 w 293"/>
              <a:gd name="T49" fmla="*/ 17 h 133"/>
              <a:gd name="T50" fmla="*/ 212 w 293"/>
              <a:gd name="T51" fmla="*/ 17 h 133"/>
              <a:gd name="T52" fmla="*/ 274 w 293"/>
              <a:gd name="T53" fmla="*/ 53 h 133"/>
              <a:gd name="T54" fmla="*/ 283 w 293"/>
              <a:gd name="T55" fmla="*/ 115 h 133"/>
              <a:gd name="T56" fmla="*/ 265 w 293"/>
              <a:gd name="T57" fmla="*/ 13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3" h="133">
                <a:moveTo>
                  <a:pt x="265" y="132"/>
                </a:moveTo>
                <a:lnTo>
                  <a:pt x="265" y="132"/>
                </a:lnTo>
                <a:lnTo>
                  <a:pt x="265" y="132"/>
                </a:lnTo>
                <a:cubicBezTo>
                  <a:pt x="256" y="123"/>
                  <a:pt x="248" y="115"/>
                  <a:pt x="256" y="106"/>
                </a:cubicBezTo>
                <a:cubicBezTo>
                  <a:pt x="256" y="97"/>
                  <a:pt x="256" y="79"/>
                  <a:pt x="248" y="70"/>
                </a:cubicBezTo>
                <a:cubicBezTo>
                  <a:pt x="239" y="61"/>
                  <a:pt x="221" y="53"/>
                  <a:pt x="212" y="53"/>
                </a:cubicBezTo>
                <a:cubicBezTo>
                  <a:pt x="204" y="53"/>
                  <a:pt x="204" y="53"/>
                  <a:pt x="204" y="53"/>
                </a:cubicBezTo>
                <a:cubicBezTo>
                  <a:pt x="195" y="53"/>
                  <a:pt x="186" y="53"/>
                  <a:pt x="186" y="44"/>
                </a:cubicBezTo>
                <a:cubicBezTo>
                  <a:pt x="177" y="35"/>
                  <a:pt x="168" y="26"/>
                  <a:pt x="150" y="26"/>
                </a:cubicBezTo>
                <a:cubicBezTo>
                  <a:pt x="133" y="26"/>
                  <a:pt x="115" y="44"/>
                  <a:pt x="115" y="61"/>
                </a:cubicBezTo>
                <a:cubicBezTo>
                  <a:pt x="115" y="70"/>
                  <a:pt x="115" y="70"/>
                  <a:pt x="106" y="79"/>
                </a:cubicBezTo>
                <a:cubicBezTo>
                  <a:pt x="106" y="79"/>
                  <a:pt x="98" y="79"/>
                  <a:pt x="89" y="79"/>
                </a:cubicBezTo>
                <a:cubicBezTo>
                  <a:pt x="89" y="70"/>
                  <a:pt x="80" y="70"/>
                  <a:pt x="80" y="70"/>
                </a:cubicBezTo>
                <a:lnTo>
                  <a:pt x="80" y="70"/>
                </a:lnTo>
                <a:cubicBezTo>
                  <a:pt x="62" y="70"/>
                  <a:pt x="44" y="79"/>
                  <a:pt x="36" y="88"/>
                </a:cubicBezTo>
                <a:cubicBezTo>
                  <a:pt x="36" y="88"/>
                  <a:pt x="27" y="97"/>
                  <a:pt x="27" y="106"/>
                </a:cubicBezTo>
                <a:cubicBezTo>
                  <a:pt x="27" y="115"/>
                  <a:pt x="27" y="123"/>
                  <a:pt x="9" y="123"/>
                </a:cubicBezTo>
                <a:lnTo>
                  <a:pt x="9" y="123"/>
                </a:lnTo>
                <a:cubicBezTo>
                  <a:pt x="0" y="123"/>
                  <a:pt x="0" y="115"/>
                  <a:pt x="0" y="106"/>
                </a:cubicBezTo>
                <a:cubicBezTo>
                  <a:pt x="0" y="88"/>
                  <a:pt x="0" y="79"/>
                  <a:pt x="18" y="61"/>
                </a:cubicBezTo>
                <a:cubicBezTo>
                  <a:pt x="27" y="53"/>
                  <a:pt x="44" y="44"/>
                  <a:pt x="80" y="44"/>
                </a:cubicBezTo>
                <a:lnTo>
                  <a:pt x="80" y="44"/>
                </a:lnTo>
                <a:lnTo>
                  <a:pt x="89" y="44"/>
                </a:lnTo>
                <a:cubicBezTo>
                  <a:pt x="98" y="17"/>
                  <a:pt x="124" y="0"/>
                  <a:pt x="150" y="0"/>
                </a:cubicBezTo>
                <a:cubicBezTo>
                  <a:pt x="177" y="0"/>
                  <a:pt x="195" y="0"/>
                  <a:pt x="204" y="17"/>
                </a:cubicBezTo>
                <a:cubicBezTo>
                  <a:pt x="204" y="17"/>
                  <a:pt x="204" y="17"/>
                  <a:pt x="212" y="17"/>
                </a:cubicBezTo>
                <a:cubicBezTo>
                  <a:pt x="239" y="17"/>
                  <a:pt x="256" y="26"/>
                  <a:pt x="274" y="53"/>
                </a:cubicBezTo>
                <a:cubicBezTo>
                  <a:pt x="292" y="70"/>
                  <a:pt x="292" y="97"/>
                  <a:pt x="283" y="115"/>
                </a:cubicBezTo>
                <a:cubicBezTo>
                  <a:pt x="283" y="123"/>
                  <a:pt x="274" y="132"/>
                  <a:pt x="265" y="1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3" name="Freeform 667">
            <a:extLst>
              <a:ext uri="{FF2B5EF4-FFF2-40B4-BE49-F238E27FC236}">
                <a16:creationId xmlns:a16="http://schemas.microsoft.com/office/drawing/2014/main" id="{BE905DCF-0E0F-BF46-BA86-9FF80B69B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257" y="4898695"/>
            <a:ext cx="4606" cy="460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7CC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4" name="Freeform 668">
            <a:extLst>
              <a:ext uri="{FF2B5EF4-FFF2-40B4-BE49-F238E27FC236}">
                <a16:creationId xmlns:a16="http://schemas.microsoft.com/office/drawing/2014/main" id="{0E3F1FCF-0980-5046-A32B-9BB919290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257" y="4898695"/>
            <a:ext cx="4606" cy="460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7CC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5" name="Freeform 669">
            <a:extLst>
              <a:ext uri="{FF2B5EF4-FFF2-40B4-BE49-F238E27FC236}">
                <a16:creationId xmlns:a16="http://schemas.microsoft.com/office/drawing/2014/main" id="{65955F2F-C815-4644-A973-B6B460D54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697" y="4714506"/>
            <a:ext cx="257864" cy="147351"/>
          </a:xfrm>
          <a:custGeom>
            <a:avLst/>
            <a:gdLst>
              <a:gd name="T0" fmla="*/ 230 w 248"/>
              <a:gd name="T1" fmla="*/ 142 h 143"/>
              <a:gd name="T2" fmla="*/ 230 w 248"/>
              <a:gd name="T3" fmla="*/ 142 h 143"/>
              <a:gd name="T4" fmla="*/ 212 w 248"/>
              <a:gd name="T5" fmla="*/ 133 h 143"/>
              <a:gd name="T6" fmla="*/ 177 w 248"/>
              <a:gd name="T7" fmla="*/ 106 h 143"/>
              <a:gd name="T8" fmla="*/ 159 w 248"/>
              <a:gd name="T9" fmla="*/ 98 h 143"/>
              <a:gd name="T10" fmla="*/ 150 w 248"/>
              <a:gd name="T11" fmla="*/ 98 h 143"/>
              <a:gd name="T12" fmla="*/ 141 w 248"/>
              <a:gd name="T13" fmla="*/ 80 h 143"/>
              <a:gd name="T14" fmla="*/ 115 w 248"/>
              <a:gd name="T15" fmla="*/ 44 h 143"/>
              <a:gd name="T16" fmla="*/ 80 w 248"/>
              <a:gd name="T17" fmla="*/ 44 h 143"/>
              <a:gd name="T18" fmla="*/ 62 w 248"/>
              <a:gd name="T19" fmla="*/ 53 h 143"/>
              <a:gd name="T20" fmla="*/ 62 w 248"/>
              <a:gd name="T21" fmla="*/ 44 h 143"/>
              <a:gd name="T22" fmla="*/ 27 w 248"/>
              <a:gd name="T23" fmla="*/ 53 h 143"/>
              <a:gd name="T24" fmla="*/ 0 w 248"/>
              <a:gd name="T25" fmla="*/ 44 h 143"/>
              <a:gd name="T26" fmla="*/ 9 w 248"/>
              <a:gd name="T27" fmla="*/ 18 h 143"/>
              <a:gd name="T28" fmla="*/ 62 w 248"/>
              <a:gd name="T29" fmla="*/ 18 h 143"/>
              <a:gd name="T30" fmla="*/ 71 w 248"/>
              <a:gd name="T31" fmla="*/ 18 h 143"/>
              <a:gd name="T32" fmla="*/ 124 w 248"/>
              <a:gd name="T33" fmla="*/ 9 h 143"/>
              <a:gd name="T34" fmla="*/ 177 w 248"/>
              <a:gd name="T35" fmla="*/ 71 h 143"/>
              <a:gd name="T36" fmla="*/ 185 w 248"/>
              <a:gd name="T37" fmla="*/ 71 h 143"/>
              <a:gd name="T38" fmla="*/ 247 w 248"/>
              <a:gd name="T39" fmla="*/ 124 h 143"/>
              <a:gd name="T40" fmla="*/ 239 w 248"/>
              <a:gd name="T41" fmla="*/ 142 h 143"/>
              <a:gd name="T42" fmla="*/ 230 w 248"/>
              <a:gd name="T43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8" h="143">
                <a:moveTo>
                  <a:pt x="230" y="142"/>
                </a:moveTo>
                <a:lnTo>
                  <a:pt x="230" y="142"/>
                </a:lnTo>
                <a:cubicBezTo>
                  <a:pt x="221" y="142"/>
                  <a:pt x="221" y="142"/>
                  <a:pt x="212" y="133"/>
                </a:cubicBezTo>
                <a:cubicBezTo>
                  <a:pt x="212" y="115"/>
                  <a:pt x="203" y="106"/>
                  <a:pt x="177" y="106"/>
                </a:cubicBezTo>
                <a:cubicBezTo>
                  <a:pt x="177" y="98"/>
                  <a:pt x="168" y="98"/>
                  <a:pt x="159" y="98"/>
                </a:cubicBezTo>
                <a:cubicBezTo>
                  <a:pt x="159" y="106"/>
                  <a:pt x="150" y="98"/>
                  <a:pt x="150" y="98"/>
                </a:cubicBezTo>
                <a:cubicBezTo>
                  <a:pt x="141" y="89"/>
                  <a:pt x="141" y="89"/>
                  <a:pt x="141" y="80"/>
                </a:cubicBezTo>
                <a:cubicBezTo>
                  <a:pt x="150" y="62"/>
                  <a:pt x="133" y="44"/>
                  <a:pt x="115" y="44"/>
                </a:cubicBezTo>
                <a:cubicBezTo>
                  <a:pt x="106" y="36"/>
                  <a:pt x="88" y="44"/>
                  <a:pt x="80" y="44"/>
                </a:cubicBezTo>
                <a:cubicBezTo>
                  <a:pt x="80" y="53"/>
                  <a:pt x="71" y="53"/>
                  <a:pt x="62" y="53"/>
                </a:cubicBezTo>
                <a:lnTo>
                  <a:pt x="62" y="44"/>
                </a:lnTo>
                <a:cubicBezTo>
                  <a:pt x="44" y="44"/>
                  <a:pt x="35" y="44"/>
                  <a:pt x="27" y="53"/>
                </a:cubicBezTo>
                <a:cubicBezTo>
                  <a:pt x="18" y="53"/>
                  <a:pt x="9" y="53"/>
                  <a:pt x="0" y="44"/>
                </a:cubicBezTo>
                <a:cubicBezTo>
                  <a:pt x="0" y="36"/>
                  <a:pt x="0" y="27"/>
                  <a:pt x="9" y="18"/>
                </a:cubicBezTo>
                <a:cubicBezTo>
                  <a:pt x="27" y="9"/>
                  <a:pt x="44" y="9"/>
                  <a:pt x="62" y="18"/>
                </a:cubicBezTo>
                <a:cubicBezTo>
                  <a:pt x="71" y="18"/>
                  <a:pt x="71" y="18"/>
                  <a:pt x="71" y="18"/>
                </a:cubicBezTo>
                <a:cubicBezTo>
                  <a:pt x="88" y="9"/>
                  <a:pt x="106" y="0"/>
                  <a:pt x="124" y="9"/>
                </a:cubicBezTo>
                <a:cubicBezTo>
                  <a:pt x="150" y="18"/>
                  <a:pt x="177" y="36"/>
                  <a:pt x="177" y="71"/>
                </a:cubicBezTo>
                <a:lnTo>
                  <a:pt x="185" y="71"/>
                </a:lnTo>
                <a:cubicBezTo>
                  <a:pt x="230" y="80"/>
                  <a:pt x="247" y="115"/>
                  <a:pt x="247" y="124"/>
                </a:cubicBezTo>
                <a:cubicBezTo>
                  <a:pt x="247" y="133"/>
                  <a:pt x="247" y="142"/>
                  <a:pt x="239" y="142"/>
                </a:cubicBezTo>
                <a:lnTo>
                  <a:pt x="230" y="1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6" name="Freeform 670">
            <a:extLst>
              <a:ext uri="{FF2B5EF4-FFF2-40B4-BE49-F238E27FC236}">
                <a16:creationId xmlns:a16="http://schemas.microsoft.com/office/drawing/2014/main" id="{9D191527-0975-A44A-A0C3-69142867E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284" y="4723715"/>
            <a:ext cx="239445" cy="138141"/>
          </a:xfrm>
          <a:custGeom>
            <a:avLst/>
            <a:gdLst>
              <a:gd name="T0" fmla="*/ 18 w 231"/>
              <a:gd name="T1" fmla="*/ 133 h 134"/>
              <a:gd name="T2" fmla="*/ 18 w 231"/>
              <a:gd name="T3" fmla="*/ 133 h 134"/>
              <a:gd name="T4" fmla="*/ 18 w 231"/>
              <a:gd name="T5" fmla="*/ 133 h 134"/>
              <a:gd name="T6" fmla="*/ 9 w 231"/>
              <a:gd name="T7" fmla="*/ 115 h 134"/>
              <a:gd name="T8" fmla="*/ 62 w 231"/>
              <a:gd name="T9" fmla="*/ 62 h 134"/>
              <a:gd name="T10" fmla="*/ 71 w 231"/>
              <a:gd name="T11" fmla="*/ 62 h 134"/>
              <a:gd name="T12" fmla="*/ 115 w 231"/>
              <a:gd name="T13" fmla="*/ 9 h 134"/>
              <a:gd name="T14" fmla="*/ 168 w 231"/>
              <a:gd name="T15" fmla="*/ 18 h 134"/>
              <a:gd name="T16" fmla="*/ 168 w 231"/>
              <a:gd name="T17" fmla="*/ 18 h 134"/>
              <a:gd name="T18" fmla="*/ 212 w 231"/>
              <a:gd name="T19" fmla="*/ 18 h 134"/>
              <a:gd name="T20" fmla="*/ 221 w 231"/>
              <a:gd name="T21" fmla="*/ 44 h 134"/>
              <a:gd name="T22" fmla="*/ 203 w 231"/>
              <a:gd name="T23" fmla="*/ 53 h 134"/>
              <a:gd name="T24" fmla="*/ 177 w 231"/>
              <a:gd name="T25" fmla="*/ 44 h 134"/>
              <a:gd name="T26" fmla="*/ 168 w 231"/>
              <a:gd name="T27" fmla="*/ 53 h 134"/>
              <a:gd name="T28" fmla="*/ 150 w 231"/>
              <a:gd name="T29" fmla="*/ 44 h 134"/>
              <a:gd name="T30" fmla="*/ 124 w 231"/>
              <a:gd name="T31" fmla="*/ 44 h 134"/>
              <a:gd name="T32" fmla="*/ 97 w 231"/>
              <a:gd name="T33" fmla="*/ 80 h 134"/>
              <a:gd name="T34" fmla="*/ 97 w 231"/>
              <a:gd name="T35" fmla="*/ 89 h 134"/>
              <a:gd name="T36" fmla="*/ 80 w 231"/>
              <a:gd name="T37" fmla="*/ 97 h 134"/>
              <a:gd name="T38" fmla="*/ 71 w 231"/>
              <a:gd name="T39" fmla="*/ 97 h 134"/>
              <a:gd name="T40" fmla="*/ 35 w 231"/>
              <a:gd name="T41" fmla="*/ 124 h 134"/>
              <a:gd name="T42" fmla="*/ 18 w 231"/>
              <a:gd name="T43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1" h="134">
                <a:moveTo>
                  <a:pt x="18" y="133"/>
                </a:moveTo>
                <a:lnTo>
                  <a:pt x="18" y="133"/>
                </a:lnTo>
                <a:lnTo>
                  <a:pt x="18" y="133"/>
                </a:lnTo>
                <a:cubicBezTo>
                  <a:pt x="9" y="133"/>
                  <a:pt x="0" y="124"/>
                  <a:pt x="9" y="115"/>
                </a:cubicBezTo>
                <a:cubicBezTo>
                  <a:pt x="9" y="97"/>
                  <a:pt x="18" y="71"/>
                  <a:pt x="62" y="62"/>
                </a:cubicBezTo>
                <a:cubicBezTo>
                  <a:pt x="62" y="62"/>
                  <a:pt x="62" y="62"/>
                  <a:pt x="71" y="62"/>
                </a:cubicBezTo>
                <a:cubicBezTo>
                  <a:pt x="71" y="35"/>
                  <a:pt x="89" y="18"/>
                  <a:pt x="115" y="9"/>
                </a:cubicBezTo>
                <a:cubicBezTo>
                  <a:pt x="133" y="0"/>
                  <a:pt x="150" y="9"/>
                  <a:pt x="168" y="18"/>
                </a:cubicBezTo>
                <a:lnTo>
                  <a:pt x="168" y="18"/>
                </a:lnTo>
                <a:cubicBezTo>
                  <a:pt x="186" y="9"/>
                  <a:pt x="203" y="9"/>
                  <a:pt x="212" y="18"/>
                </a:cubicBezTo>
                <a:cubicBezTo>
                  <a:pt x="221" y="27"/>
                  <a:pt x="230" y="35"/>
                  <a:pt x="221" y="44"/>
                </a:cubicBezTo>
                <a:cubicBezTo>
                  <a:pt x="221" y="53"/>
                  <a:pt x="212" y="53"/>
                  <a:pt x="203" y="53"/>
                </a:cubicBezTo>
                <a:cubicBezTo>
                  <a:pt x="194" y="44"/>
                  <a:pt x="186" y="44"/>
                  <a:pt x="177" y="44"/>
                </a:cubicBezTo>
                <a:cubicBezTo>
                  <a:pt x="168" y="44"/>
                  <a:pt x="168" y="44"/>
                  <a:pt x="168" y="53"/>
                </a:cubicBezTo>
                <a:cubicBezTo>
                  <a:pt x="159" y="53"/>
                  <a:pt x="159" y="53"/>
                  <a:pt x="150" y="44"/>
                </a:cubicBezTo>
                <a:cubicBezTo>
                  <a:pt x="141" y="44"/>
                  <a:pt x="133" y="35"/>
                  <a:pt x="124" y="44"/>
                </a:cubicBezTo>
                <a:cubicBezTo>
                  <a:pt x="106" y="44"/>
                  <a:pt x="97" y="62"/>
                  <a:pt x="97" y="80"/>
                </a:cubicBezTo>
                <a:lnTo>
                  <a:pt x="97" y="89"/>
                </a:lnTo>
                <a:cubicBezTo>
                  <a:pt x="89" y="97"/>
                  <a:pt x="89" y="97"/>
                  <a:pt x="80" y="97"/>
                </a:cubicBezTo>
                <a:lnTo>
                  <a:pt x="71" y="97"/>
                </a:lnTo>
                <a:cubicBezTo>
                  <a:pt x="53" y="97"/>
                  <a:pt x="44" y="106"/>
                  <a:pt x="35" y="124"/>
                </a:cubicBezTo>
                <a:cubicBezTo>
                  <a:pt x="35" y="124"/>
                  <a:pt x="27" y="133"/>
                  <a:pt x="18" y="1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7" name="Freeform 671">
            <a:extLst>
              <a:ext uri="{FF2B5EF4-FFF2-40B4-BE49-F238E27FC236}">
                <a16:creationId xmlns:a16="http://schemas.microsoft.com/office/drawing/2014/main" id="{586DCC3A-E563-4D41-85C4-64A5635DB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142" y="4539527"/>
            <a:ext cx="128932" cy="230236"/>
          </a:xfrm>
          <a:custGeom>
            <a:avLst/>
            <a:gdLst>
              <a:gd name="T0" fmla="*/ 61 w 124"/>
              <a:gd name="T1" fmla="*/ 220 h 221"/>
              <a:gd name="T2" fmla="*/ 61 w 124"/>
              <a:gd name="T3" fmla="*/ 220 h 221"/>
              <a:gd name="T4" fmla="*/ 9 w 124"/>
              <a:gd name="T5" fmla="*/ 150 h 221"/>
              <a:gd name="T6" fmla="*/ 0 w 124"/>
              <a:gd name="T7" fmla="*/ 61 h 221"/>
              <a:gd name="T8" fmla="*/ 0 w 124"/>
              <a:gd name="T9" fmla="*/ 35 h 221"/>
              <a:gd name="T10" fmla="*/ 61 w 124"/>
              <a:gd name="T11" fmla="*/ 0 h 221"/>
              <a:gd name="T12" fmla="*/ 115 w 124"/>
              <a:gd name="T13" fmla="*/ 35 h 221"/>
              <a:gd name="T14" fmla="*/ 123 w 124"/>
              <a:gd name="T15" fmla="*/ 61 h 221"/>
              <a:gd name="T16" fmla="*/ 106 w 124"/>
              <a:gd name="T17" fmla="*/ 150 h 221"/>
              <a:gd name="T18" fmla="*/ 61 w 124"/>
              <a:gd name="T19" fmla="*/ 220 h 221"/>
              <a:gd name="T20" fmla="*/ 61 w 124"/>
              <a:gd name="T21" fmla="*/ 185 h 221"/>
              <a:gd name="T22" fmla="*/ 61 w 124"/>
              <a:gd name="T23" fmla="*/ 185 h 221"/>
              <a:gd name="T24" fmla="*/ 61 w 124"/>
              <a:gd name="T25" fmla="*/ 35 h 221"/>
              <a:gd name="T26" fmla="*/ 61 w 124"/>
              <a:gd name="T27" fmla="*/ 35 h 221"/>
              <a:gd name="T28" fmla="*/ 35 w 124"/>
              <a:gd name="T29" fmla="*/ 53 h 221"/>
              <a:gd name="T30" fmla="*/ 26 w 124"/>
              <a:gd name="T31" fmla="*/ 61 h 221"/>
              <a:gd name="T32" fmla="*/ 44 w 124"/>
              <a:gd name="T33" fmla="*/ 132 h 221"/>
              <a:gd name="T34" fmla="*/ 61 w 124"/>
              <a:gd name="T35" fmla="*/ 185 h 221"/>
              <a:gd name="T36" fmla="*/ 79 w 124"/>
              <a:gd name="T37" fmla="*/ 132 h 221"/>
              <a:gd name="T38" fmla="*/ 88 w 124"/>
              <a:gd name="T39" fmla="*/ 61 h 221"/>
              <a:gd name="T40" fmla="*/ 88 w 124"/>
              <a:gd name="T41" fmla="*/ 53 h 221"/>
              <a:gd name="T42" fmla="*/ 61 w 124"/>
              <a:gd name="T43" fmla="*/ 35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" h="221">
                <a:moveTo>
                  <a:pt x="61" y="220"/>
                </a:moveTo>
                <a:lnTo>
                  <a:pt x="61" y="220"/>
                </a:lnTo>
                <a:cubicBezTo>
                  <a:pt x="35" y="220"/>
                  <a:pt x="26" y="194"/>
                  <a:pt x="9" y="150"/>
                </a:cubicBezTo>
                <a:cubicBezTo>
                  <a:pt x="0" y="114"/>
                  <a:pt x="0" y="79"/>
                  <a:pt x="0" y="61"/>
                </a:cubicBezTo>
                <a:cubicBezTo>
                  <a:pt x="0" y="53"/>
                  <a:pt x="0" y="44"/>
                  <a:pt x="0" y="35"/>
                </a:cubicBezTo>
                <a:cubicBezTo>
                  <a:pt x="17" y="17"/>
                  <a:pt x="35" y="0"/>
                  <a:pt x="61" y="0"/>
                </a:cubicBezTo>
                <a:cubicBezTo>
                  <a:pt x="88" y="0"/>
                  <a:pt x="106" y="17"/>
                  <a:pt x="115" y="35"/>
                </a:cubicBezTo>
                <a:cubicBezTo>
                  <a:pt x="123" y="44"/>
                  <a:pt x="123" y="53"/>
                  <a:pt x="123" y="61"/>
                </a:cubicBezTo>
                <a:cubicBezTo>
                  <a:pt x="123" y="79"/>
                  <a:pt x="115" y="114"/>
                  <a:pt x="106" y="150"/>
                </a:cubicBezTo>
                <a:cubicBezTo>
                  <a:pt x="97" y="194"/>
                  <a:pt x="79" y="220"/>
                  <a:pt x="61" y="220"/>
                </a:cubicBezTo>
                <a:close/>
                <a:moveTo>
                  <a:pt x="61" y="185"/>
                </a:moveTo>
                <a:lnTo>
                  <a:pt x="61" y="185"/>
                </a:lnTo>
                <a:close/>
                <a:moveTo>
                  <a:pt x="61" y="35"/>
                </a:moveTo>
                <a:lnTo>
                  <a:pt x="61" y="35"/>
                </a:lnTo>
                <a:cubicBezTo>
                  <a:pt x="53" y="35"/>
                  <a:pt x="35" y="44"/>
                  <a:pt x="35" y="53"/>
                </a:cubicBezTo>
                <a:lnTo>
                  <a:pt x="26" y="61"/>
                </a:lnTo>
                <a:cubicBezTo>
                  <a:pt x="26" y="70"/>
                  <a:pt x="35" y="106"/>
                  <a:pt x="44" y="132"/>
                </a:cubicBezTo>
                <a:cubicBezTo>
                  <a:pt x="53" y="167"/>
                  <a:pt x="53" y="176"/>
                  <a:pt x="61" y="185"/>
                </a:cubicBezTo>
                <a:cubicBezTo>
                  <a:pt x="61" y="176"/>
                  <a:pt x="70" y="167"/>
                  <a:pt x="79" y="132"/>
                </a:cubicBezTo>
                <a:cubicBezTo>
                  <a:pt x="88" y="106"/>
                  <a:pt x="88" y="70"/>
                  <a:pt x="88" y="61"/>
                </a:cubicBezTo>
                <a:lnTo>
                  <a:pt x="88" y="53"/>
                </a:lnTo>
                <a:cubicBezTo>
                  <a:pt x="79" y="44"/>
                  <a:pt x="70" y="35"/>
                  <a:pt x="61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8" name="Freeform 672">
            <a:extLst>
              <a:ext uri="{FF2B5EF4-FFF2-40B4-BE49-F238E27FC236}">
                <a16:creationId xmlns:a16="http://schemas.microsoft.com/office/drawing/2014/main" id="{6F98CC98-4658-FC45-B87C-512BCBB7C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723" y="4106683"/>
            <a:ext cx="165770" cy="428237"/>
          </a:xfrm>
          <a:custGeom>
            <a:avLst/>
            <a:gdLst>
              <a:gd name="T0" fmla="*/ 124 w 160"/>
              <a:gd name="T1" fmla="*/ 407 h 408"/>
              <a:gd name="T2" fmla="*/ 124 w 160"/>
              <a:gd name="T3" fmla="*/ 407 h 408"/>
              <a:gd name="T4" fmla="*/ 27 w 160"/>
              <a:gd name="T5" fmla="*/ 407 h 408"/>
              <a:gd name="T6" fmla="*/ 18 w 160"/>
              <a:gd name="T7" fmla="*/ 389 h 408"/>
              <a:gd name="T8" fmla="*/ 9 w 160"/>
              <a:gd name="T9" fmla="*/ 274 h 408"/>
              <a:gd name="T10" fmla="*/ 62 w 160"/>
              <a:gd name="T11" fmla="*/ 27 h 408"/>
              <a:gd name="T12" fmla="*/ 71 w 160"/>
              <a:gd name="T13" fmla="*/ 9 h 408"/>
              <a:gd name="T14" fmla="*/ 79 w 160"/>
              <a:gd name="T15" fmla="*/ 0 h 408"/>
              <a:gd name="T16" fmla="*/ 88 w 160"/>
              <a:gd name="T17" fmla="*/ 9 h 408"/>
              <a:gd name="T18" fmla="*/ 88 w 160"/>
              <a:gd name="T19" fmla="*/ 9 h 408"/>
              <a:gd name="T20" fmla="*/ 150 w 160"/>
              <a:gd name="T21" fmla="*/ 292 h 408"/>
              <a:gd name="T22" fmla="*/ 141 w 160"/>
              <a:gd name="T23" fmla="*/ 398 h 408"/>
              <a:gd name="T24" fmla="*/ 124 w 160"/>
              <a:gd name="T25" fmla="*/ 407 h 408"/>
              <a:gd name="T26" fmla="*/ 35 w 160"/>
              <a:gd name="T27" fmla="*/ 380 h 408"/>
              <a:gd name="T28" fmla="*/ 35 w 160"/>
              <a:gd name="T29" fmla="*/ 380 h 408"/>
              <a:gd name="T30" fmla="*/ 115 w 160"/>
              <a:gd name="T31" fmla="*/ 380 h 408"/>
              <a:gd name="T32" fmla="*/ 124 w 160"/>
              <a:gd name="T33" fmla="*/ 283 h 408"/>
              <a:gd name="T34" fmla="*/ 141 w 160"/>
              <a:gd name="T35" fmla="*/ 283 h 408"/>
              <a:gd name="T36" fmla="*/ 124 w 160"/>
              <a:gd name="T37" fmla="*/ 283 h 408"/>
              <a:gd name="T38" fmla="*/ 79 w 160"/>
              <a:gd name="T39" fmla="*/ 36 h 408"/>
              <a:gd name="T40" fmla="*/ 27 w 160"/>
              <a:gd name="T41" fmla="*/ 274 h 408"/>
              <a:gd name="T42" fmla="*/ 35 w 160"/>
              <a:gd name="T43" fmla="*/ 38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0" h="408">
                <a:moveTo>
                  <a:pt x="124" y="407"/>
                </a:moveTo>
                <a:lnTo>
                  <a:pt x="124" y="407"/>
                </a:lnTo>
                <a:cubicBezTo>
                  <a:pt x="27" y="407"/>
                  <a:pt x="27" y="407"/>
                  <a:pt x="27" y="407"/>
                </a:cubicBezTo>
                <a:cubicBezTo>
                  <a:pt x="18" y="407"/>
                  <a:pt x="18" y="398"/>
                  <a:pt x="18" y="389"/>
                </a:cubicBezTo>
                <a:cubicBezTo>
                  <a:pt x="9" y="274"/>
                  <a:pt x="9" y="274"/>
                  <a:pt x="9" y="274"/>
                </a:cubicBezTo>
                <a:cubicBezTo>
                  <a:pt x="0" y="195"/>
                  <a:pt x="18" y="106"/>
                  <a:pt x="62" y="27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9" y="0"/>
                </a:cubicBezTo>
                <a:cubicBezTo>
                  <a:pt x="79" y="0"/>
                  <a:pt x="88" y="0"/>
                  <a:pt x="88" y="9"/>
                </a:cubicBezTo>
                <a:lnTo>
                  <a:pt x="88" y="9"/>
                </a:lnTo>
                <a:cubicBezTo>
                  <a:pt x="141" y="98"/>
                  <a:pt x="159" y="195"/>
                  <a:pt x="150" y="292"/>
                </a:cubicBezTo>
                <a:cubicBezTo>
                  <a:pt x="141" y="398"/>
                  <a:pt x="141" y="398"/>
                  <a:pt x="141" y="398"/>
                </a:cubicBezTo>
                <a:cubicBezTo>
                  <a:pt x="141" y="398"/>
                  <a:pt x="133" y="407"/>
                  <a:pt x="124" y="407"/>
                </a:cubicBezTo>
                <a:close/>
                <a:moveTo>
                  <a:pt x="35" y="380"/>
                </a:moveTo>
                <a:lnTo>
                  <a:pt x="35" y="380"/>
                </a:lnTo>
                <a:cubicBezTo>
                  <a:pt x="115" y="380"/>
                  <a:pt x="115" y="380"/>
                  <a:pt x="115" y="380"/>
                </a:cubicBezTo>
                <a:cubicBezTo>
                  <a:pt x="124" y="283"/>
                  <a:pt x="124" y="283"/>
                  <a:pt x="124" y="283"/>
                </a:cubicBezTo>
                <a:cubicBezTo>
                  <a:pt x="141" y="283"/>
                  <a:pt x="141" y="283"/>
                  <a:pt x="141" y="283"/>
                </a:cubicBezTo>
                <a:cubicBezTo>
                  <a:pt x="124" y="283"/>
                  <a:pt x="124" y="283"/>
                  <a:pt x="124" y="283"/>
                </a:cubicBezTo>
                <a:cubicBezTo>
                  <a:pt x="133" y="204"/>
                  <a:pt x="115" y="115"/>
                  <a:pt x="79" y="36"/>
                </a:cubicBezTo>
                <a:cubicBezTo>
                  <a:pt x="35" y="115"/>
                  <a:pt x="18" y="195"/>
                  <a:pt x="27" y="274"/>
                </a:cubicBezTo>
                <a:lnTo>
                  <a:pt x="35" y="3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9" name="Freeform 673">
            <a:extLst>
              <a:ext uri="{FF2B5EF4-FFF2-40B4-BE49-F238E27FC236}">
                <a16:creationId xmlns:a16="http://schemas.microsoft.com/office/drawing/2014/main" id="{3A3C0070-F885-E148-B637-2BD8B3D5F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446" y="4410595"/>
            <a:ext cx="82885" cy="184189"/>
          </a:xfrm>
          <a:custGeom>
            <a:avLst/>
            <a:gdLst>
              <a:gd name="T0" fmla="*/ 70 w 80"/>
              <a:gd name="T1" fmla="*/ 177 h 178"/>
              <a:gd name="T2" fmla="*/ 70 w 80"/>
              <a:gd name="T3" fmla="*/ 177 h 178"/>
              <a:gd name="T4" fmla="*/ 62 w 80"/>
              <a:gd name="T5" fmla="*/ 177 h 178"/>
              <a:gd name="T6" fmla="*/ 9 w 80"/>
              <a:gd name="T7" fmla="*/ 106 h 178"/>
              <a:gd name="T8" fmla="*/ 9 w 80"/>
              <a:gd name="T9" fmla="*/ 88 h 178"/>
              <a:gd name="T10" fmla="*/ 18 w 80"/>
              <a:gd name="T11" fmla="*/ 88 h 178"/>
              <a:gd name="T12" fmla="*/ 62 w 80"/>
              <a:gd name="T13" fmla="*/ 132 h 178"/>
              <a:gd name="T14" fmla="*/ 62 w 80"/>
              <a:gd name="T15" fmla="*/ 115 h 178"/>
              <a:gd name="T16" fmla="*/ 9 w 80"/>
              <a:gd name="T17" fmla="*/ 18 h 178"/>
              <a:gd name="T18" fmla="*/ 18 w 80"/>
              <a:gd name="T19" fmla="*/ 9 h 178"/>
              <a:gd name="T20" fmla="*/ 26 w 80"/>
              <a:gd name="T21" fmla="*/ 9 h 178"/>
              <a:gd name="T22" fmla="*/ 79 w 80"/>
              <a:gd name="T23" fmla="*/ 106 h 178"/>
              <a:gd name="T24" fmla="*/ 79 w 80"/>
              <a:gd name="T25" fmla="*/ 115 h 178"/>
              <a:gd name="T26" fmla="*/ 79 w 80"/>
              <a:gd name="T27" fmla="*/ 168 h 178"/>
              <a:gd name="T28" fmla="*/ 70 w 80"/>
              <a:gd name="T29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78">
                <a:moveTo>
                  <a:pt x="70" y="177"/>
                </a:moveTo>
                <a:lnTo>
                  <a:pt x="70" y="177"/>
                </a:lnTo>
                <a:lnTo>
                  <a:pt x="62" y="177"/>
                </a:lnTo>
                <a:cubicBezTo>
                  <a:pt x="9" y="106"/>
                  <a:pt x="9" y="106"/>
                  <a:pt x="9" y="106"/>
                </a:cubicBezTo>
                <a:cubicBezTo>
                  <a:pt x="0" y="97"/>
                  <a:pt x="0" y="88"/>
                  <a:pt x="9" y="88"/>
                </a:cubicBezTo>
                <a:cubicBezTo>
                  <a:pt x="9" y="79"/>
                  <a:pt x="18" y="79"/>
                  <a:pt x="18" y="88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2" y="115"/>
                  <a:pt x="62" y="115"/>
                  <a:pt x="62" y="115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9"/>
                  <a:pt x="18" y="9"/>
                </a:cubicBezTo>
                <a:cubicBezTo>
                  <a:pt x="18" y="0"/>
                  <a:pt x="26" y="9"/>
                  <a:pt x="26" y="9"/>
                </a:cubicBezTo>
                <a:cubicBezTo>
                  <a:pt x="79" y="106"/>
                  <a:pt x="79" y="106"/>
                  <a:pt x="79" y="106"/>
                </a:cubicBezTo>
                <a:lnTo>
                  <a:pt x="79" y="115"/>
                </a:lnTo>
                <a:cubicBezTo>
                  <a:pt x="79" y="168"/>
                  <a:pt x="79" y="168"/>
                  <a:pt x="79" y="168"/>
                </a:cubicBezTo>
                <a:cubicBezTo>
                  <a:pt x="79" y="168"/>
                  <a:pt x="79" y="177"/>
                  <a:pt x="70" y="1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0" name="Freeform 674">
            <a:extLst>
              <a:ext uri="{FF2B5EF4-FFF2-40B4-BE49-F238E27FC236}">
                <a16:creationId xmlns:a16="http://schemas.microsoft.com/office/drawing/2014/main" id="{112EAB06-6E3C-A144-8FE6-CA63C4DF3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885" y="4419804"/>
            <a:ext cx="73675" cy="174979"/>
          </a:xfrm>
          <a:custGeom>
            <a:avLst/>
            <a:gdLst>
              <a:gd name="T0" fmla="*/ 8 w 71"/>
              <a:gd name="T1" fmla="*/ 168 h 169"/>
              <a:gd name="T2" fmla="*/ 8 w 71"/>
              <a:gd name="T3" fmla="*/ 168 h 169"/>
              <a:gd name="T4" fmla="*/ 0 w 71"/>
              <a:gd name="T5" fmla="*/ 168 h 169"/>
              <a:gd name="T6" fmla="*/ 0 w 71"/>
              <a:gd name="T7" fmla="*/ 159 h 169"/>
              <a:gd name="T8" fmla="*/ 0 w 71"/>
              <a:gd name="T9" fmla="*/ 106 h 169"/>
              <a:gd name="T10" fmla="*/ 0 w 71"/>
              <a:gd name="T11" fmla="*/ 97 h 169"/>
              <a:gd name="T12" fmla="*/ 44 w 71"/>
              <a:gd name="T13" fmla="*/ 9 h 169"/>
              <a:gd name="T14" fmla="*/ 62 w 71"/>
              <a:gd name="T15" fmla="*/ 0 h 169"/>
              <a:gd name="T16" fmla="*/ 62 w 71"/>
              <a:gd name="T17" fmla="*/ 17 h 169"/>
              <a:gd name="T18" fmla="*/ 17 w 71"/>
              <a:gd name="T19" fmla="*/ 106 h 169"/>
              <a:gd name="T20" fmla="*/ 17 w 71"/>
              <a:gd name="T21" fmla="*/ 123 h 169"/>
              <a:gd name="T22" fmla="*/ 53 w 71"/>
              <a:gd name="T23" fmla="*/ 88 h 169"/>
              <a:gd name="T24" fmla="*/ 70 w 71"/>
              <a:gd name="T25" fmla="*/ 79 h 169"/>
              <a:gd name="T26" fmla="*/ 70 w 71"/>
              <a:gd name="T27" fmla="*/ 97 h 169"/>
              <a:gd name="T28" fmla="*/ 17 w 71"/>
              <a:gd name="T29" fmla="*/ 168 h 169"/>
              <a:gd name="T30" fmla="*/ 8 w 71"/>
              <a:gd name="T31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" h="169">
                <a:moveTo>
                  <a:pt x="8" y="168"/>
                </a:moveTo>
                <a:lnTo>
                  <a:pt x="8" y="168"/>
                </a:lnTo>
                <a:lnTo>
                  <a:pt x="0" y="168"/>
                </a:lnTo>
                <a:lnTo>
                  <a:pt x="0" y="159"/>
                </a:lnTo>
                <a:cubicBezTo>
                  <a:pt x="0" y="106"/>
                  <a:pt x="0" y="106"/>
                  <a:pt x="0" y="106"/>
                </a:cubicBezTo>
                <a:lnTo>
                  <a:pt x="0" y="97"/>
                </a:lnTo>
                <a:cubicBezTo>
                  <a:pt x="44" y="9"/>
                  <a:pt x="44" y="9"/>
                  <a:pt x="44" y="9"/>
                </a:cubicBezTo>
                <a:cubicBezTo>
                  <a:pt x="44" y="0"/>
                  <a:pt x="53" y="0"/>
                  <a:pt x="62" y="0"/>
                </a:cubicBezTo>
                <a:cubicBezTo>
                  <a:pt x="62" y="0"/>
                  <a:pt x="70" y="9"/>
                  <a:pt x="62" y="17"/>
                </a:cubicBezTo>
                <a:cubicBezTo>
                  <a:pt x="17" y="106"/>
                  <a:pt x="17" y="106"/>
                  <a:pt x="17" y="106"/>
                </a:cubicBezTo>
                <a:cubicBezTo>
                  <a:pt x="17" y="123"/>
                  <a:pt x="17" y="123"/>
                  <a:pt x="17" y="123"/>
                </a:cubicBezTo>
                <a:cubicBezTo>
                  <a:pt x="53" y="88"/>
                  <a:pt x="53" y="88"/>
                  <a:pt x="53" y="88"/>
                </a:cubicBezTo>
                <a:cubicBezTo>
                  <a:pt x="53" y="79"/>
                  <a:pt x="62" y="79"/>
                  <a:pt x="70" y="79"/>
                </a:cubicBezTo>
                <a:cubicBezTo>
                  <a:pt x="70" y="88"/>
                  <a:pt x="70" y="97"/>
                  <a:pt x="70" y="97"/>
                </a:cubicBezTo>
                <a:cubicBezTo>
                  <a:pt x="17" y="168"/>
                  <a:pt x="17" y="168"/>
                  <a:pt x="17" y="168"/>
                </a:cubicBezTo>
                <a:cubicBezTo>
                  <a:pt x="8" y="168"/>
                  <a:pt x="8" y="168"/>
                  <a:pt x="8" y="1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1" name="Freeform 675">
            <a:extLst>
              <a:ext uri="{FF2B5EF4-FFF2-40B4-BE49-F238E27FC236}">
                <a16:creationId xmlns:a16="http://schemas.microsoft.com/office/drawing/2014/main" id="{387C82AE-B6F9-B147-85CF-0C98C8709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770" y="4502689"/>
            <a:ext cx="73675" cy="46047"/>
          </a:xfrm>
          <a:custGeom>
            <a:avLst/>
            <a:gdLst>
              <a:gd name="T0" fmla="*/ 53 w 72"/>
              <a:gd name="T1" fmla="*/ 44 h 45"/>
              <a:gd name="T2" fmla="*/ 53 w 72"/>
              <a:gd name="T3" fmla="*/ 44 h 45"/>
              <a:gd name="T4" fmla="*/ 9 w 72"/>
              <a:gd name="T5" fmla="*/ 44 h 45"/>
              <a:gd name="T6" fmla="*/ 0 w 72"/>
              <a:gd name="T7" fmla="*/ 36 h 45"/>
              <a:gd name="T8" fmla="*/ 0 w 72"/>
              <a:gd name="T9" fmla="*/ 9 h 45"/>
              <a:gd name="T10" fmla="*/ 9 w 72"/>
              <a:gd name="T11" fmla="*/ 0 h 45"/>
              <a:gd name="T12" fmla="*/ 53 w 72"/>
              <a:gd name="T13" fmla="*/ 0 h 45"/>
              <a:gd name="T14" fmla="*/ 71 w 72"/>
              <a:gd name="T15" fmla="*/ 9 h 45"/>
              <a:gd name="T16" fmla="*/ 71 w 72"/>
              <a:gd name="T17" fmla="*/ 36 h 45"/>
              <a:gd name="T18" fmla="*/ 53 w 72"/>
              <a:gd name="T19" fmla="*/ 44 h 45"/>
              <a:gd name="T20" fmla="*/ 18 w 72"/>
              <a:gd name="T21" fmla="*/ 27 h 45"/>
              <a:gd name="T22" fmla="*/ 18 w 72"/>
              <a:gd name="T23" fmla="*/ 27 h 45"/>
              <a:gd name="T24" fmla="*/ 44 w 72"/>
              <a:gd name="T25" fmla="*/ 27 h 45"/>
              <a:gd name="T26" fmla="*/ 44 w 72"/>
              <a:gd name="T27" fmla="*/ 27 h 45"/>
              <a:gd name="T28" fmla="*/ 18 w 72"/>
              <a:gd name="T29" fmla="*/ 2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" h="45">
                <a:moveTo>
                  <a:pt x="53" y="44"/>
                </a:moveTo>
                <a:lnTo>
                  <a:pt x="53" y="44"/>
                </a:lnTo>
                <a:cubicBezTo>
                  <a:pt x="9" y="44"/>
                  <a:pt x="9" y="44"/>
                  <a:pt x="9" y="44"/>
                </a:cubicBezTo>
                <a:cubicBezTo>
                  <a:pt x="0" y="44"/>
                  <a:pt x="0" y="44"/>
                  <a:pt x="0" y="3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62" y="0"/>
                  <a:pt x="71" y="9"/>
                  <a:pt x="71" y="9"/>
                </a:cubicBezTo>
                <a:cubicBezTo>
                  <a:pt x="71" y="36"/>
                  <a:pt x="71" y="36"/>
                  <a:pt x="71" y="36"/>
                </a:cubicBezTo>
                <a:cubicBezTo>
                  <a:pt x="71" y="44"/>
                  <a:pt x="62" y="44"/>
                  <a:pt x="53" y="44"/>
                </a:cubicBezTo>
                <a:close/>
                <a:moveTo>
                  <a:pt x="18" y="27"/>
                </a:moveTo>
                <a:lnTo>
                  <a:pt x="18" y="27"/>
                </a:lnTo>
                <a:cubicBezTo>
                  <a:pt x="44" y="27"/>
                  <a:pt x="44" y="27"/>
                  <a:pt x="44" y="27"/>
                </a:cubicBezTo>
                <a:lnTo>
                  <a:pt x="44" y="27"/>
                </a:lnTo>
                <a:cubicBezTo>
                  <a:pt x="18" y="27"/>
                  <a:pt x="18" y="27"/>
                  <a:pt x="18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2" name="Freeform 676">
            <a:extLst>
              <a:ext uri="{FF2B5EF4-FFF2-40B4-BE49-F238E27FC236}">
                <a16:creationId xmlns:a16="http://schemas.microsoft.com/office/drawing/2014/main" id="{905F6D1D-1E4A-8D46-A6E8-8BB25F607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770" y="4226406"/>
            <a:ext cx="64466" cy="73675"/>
          </a:xfrm>
          <a:custGeom>
            <a:avLst/>
            <a:gdLst>
              <a:gd name="T0" fmla="*/ 35 w 63"/>
              <a:gd name="T1" fmla="*/ 71 h 72"/>
              <a:gd name="T2" fmla="*/ 35 w 63"/>
              <a:gd name="T3" fmla="*/ 71 h 72"/>
              <a:gd name="T4" fmla="*/ 0 w 63"/>
              <a:gd name="T5" fmla="*/ 35 h 72"/>
              <a:gd name="T6" fmla="*/ 35 w 63"/>
              <a:gd name="T7" fmla="*/ 0 h 72"/>
              <a:gd name="T8" fmla="*/ 62 w 63"/>
              <a:gd name="T9" fmla="*/ 35 h 72"/>
              <a:gd name="T10" fmla="*/ 35 w 63"/>
              <a:gd name="T11" fmla="*/ 71 h 72"/>
              <a:gd name="T12" fmla="*/ 35 w 63"/>
              <a:gd name="T13" fmla="*/ 27 h 72"/>
              <a:gd name="T14" fmla="*/ 35 w 63"/>
              <a:gd name="T15" fmla="*/ 27 h 72"/>
              <a:gd name="T16" fmla="*/ 27 w 63"/>
              <a:gd name="T17" fmla="*/ 35 h 72"/>
              <a:gd name="T18" fmla="*/ 35 w 63"/>
              <a:gd name="T19" fmla="*/ 44 h 72"/>
              <a:gd name="T20" fmla="*/ 44 w 63"/>
              <a:gd name="T21" fmla="*/ 35 h 72"/>
              <a:gd name="T22" fmla="*/ 35 w 63"/>
              <a:gd name="T23" fmla="*/ 2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" h="72">
                <a:moveTo>
                  <a:pt x="35" y="71"/>
                </a:moveTo>
                <a:lnTo>
                  <a:pt x="35" y="71"/>
                </a:lnTo>
                <a:cubicBezTo>
                  <a:pt x="18" y="71"/>
                  <a:pt x="0" y="53"/>
                  <a:pt x="0" y="35"/>
                </a:cubicBezTo>
                <a:cubicBezTo>
                  <a:pt x="0" y="18"/>
                  <a:pt x="18" y="0"/>
                  <a:pt x="35" y="0"/>
                </a:cubicBezTo>
                <a:cubicBezTo>
                  <a:pt x="53" y="0"/>
                  <a:pt x="62" y="18"/>
                  <a:pt x="62" y="35"/>
                </a:cubicBezTo>
                <a:cubicBezTo>
                  <a:pt x="62" y="53"/>
                  <a:pt x="53" y="71"/>
                  <a:pt x="35" y="71"/>
                </a:cubicBezTo>
                <a:close/>
                <a:moveTo>
                  <a:pt x="35" y="27"/>
                </a:moveTo>
                <a:lnTo>
                  <a:pt x="35" y="27"/>
                </a:lnTo>
                <a:cubicBezTo>
                  <a:pt x="27" y="27"/>
                  <a:pt x="27" y="27"/>
                  <a:pt x="27" y="35"/>
                </a:cubicBezTo>
                <a:cubicBezTo>
                  <a:pt x="27" y="44"/>
                  <a:pt x="27" y="44"/>
                  <a:pt x="35" y="44"/>
                </a:cubicBezTo>
                <a:cubicBezTo>
                  <a:pt x="35" y="44"/>
                  <a:pt x="44" y="44"/>
                  <a:pt x="44" y="35"/>
                </a:cubicBezTo>
                <a:cubicBezTo>
                  <a:pt x="44" y="27"/>
                  <a:pt x="35" y="27"/>
                  <a:pt x="35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3" name="Freeform 677">
            <a:extLst>
              <a:ext uri="{FF2B5EF4-FFF2-40B4-BE49-F238E27FC236}">
                <a16:creationId xmlns:a16="http://schemas.microsoft.com/office/drawing/2014/main" id="{D23F67F6-AA89-F84F-AB9D-A66CFD99F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399" y="4419804"/>
            <a:ext cx="18419" cy="174979"/>
          </a:xfrm>
          <a:custGeom>
            <a:avLst/>
            <a:gdLst>
              <a:gd name="T0" fmla="*/ 8 w 18"/>
              <a:gd name="T1" fmla="*/ 168 h 169"/>
              <a:gd name="T2" fmla="*/ 8 w 18"/>
              <a:gd name="T3" fmla="*/ 168 h 169"/>
              <a:gd name="T4" fmla="*/ 0 w 18"/>
              <a:gd name="T5" fmla="*/ 159 h 169"/>
              <a:gd name="T6" fmla="*/ 0 w 18"/>
              <a:gd name="T7" fmla="*/ 9 h 169"/>
              <a:gd name="T8" fmla="*/ 8 w 18"/>
              <a:gd name="T9" fmla="*/ 0 h 169"/>
              <a:gd name="T10" fmla="*/ 17 w 18"/>
              <a:gd name="T11" fmla="*/ 9 h 169"/>
              <a:gd name="T12" fmla="*/ 17 w 18"/>
              <a:gd name="T13" fmla="*/ 159 h 169"/>
              <a:gd name="T14" fmla="*/ 8 w 18"/>
              <a:gd name="T15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169">
                <a:moveTo>
                  <a:pt x="8" y="168"/>
                </a:moveTo>
                <a:lnTo>
                  <a:pt x="8" y="168"/>
                </a:lnTo>
                <a:cubicBezTo>
                  <a:pt x="0" y="168"/>
                  <a:pt x="0" y="168"/>
                  <a:pt x="0" y="15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8" y="0"/>
                  <a:pt x="17" y="0"/>
                  <a:pt x="17" y="9"/>
                </a:cubicBezTo>
                <a:cubicBezTo>
                  <a:pt x="17" y="159"/>
                  <a:pt x="17" y="159"/>
                  <a:pt x="17" y="159"/>
                </a:cubicBezTo>
                <a:cubicBezTo>
                  <a:pt x="17" y="168"/>
                  <a:pt x="8" y="168"/>
                  <a:pt x="8" y="1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4" name="CuadroTexto 813">
            <a:extLst>
              <a:ext uri="{FF2B5EF4-FFF2-40B4-BE49-F238E27FC236}">
                <a16:creationId xmlns:a16="http://schemas.microsoft.com/office/drawing/2014/main" id="{777E00DE-0970-5B41-96A6-054107E4FA77}"/>
              </a:ext>
            </a:extLst>
          </p:cNvPr>
          <p:cNvSpPr txBox="1"/>
          <p:nvPr/>
        </p:nvSpPr>
        <p:spPr>
          <a:xfrm>
            <a:off x="10831728" y="631434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815" name="CuadroTexto 814">
            <a:extLst>
              <a:ext uri="{FF2B5EF4-FFF2-40B4-BE49-F238E27FC236}">
                <a16:creationId xmlns:a16="http://schemas.microsoft.com/office/drawing/2014/main" id="{2827D0D4-B8C8-4E46-9E15-E30C24DBB05D}"/>
              </a:ext>
            </a:extLst>
          </p:cNvPr>
          <p:cNvSpPr txBox="1"/>
          <p:nvPr/>
        </p:nvSpPr>
        <p:spPr>
          <a:xfrm>
            <a:off x="2451398" y="214685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16" name="CuadroTexto 815">
            <a:extLst>
              <a:ext uri="{FF2B5EF4-FFF2-40B4-BE49-F238E27FC236}">
                <a16:creationId xmlns:a16="http://schemas.microsoft.com/office/drawing/2014/main" id="{E7BEFAC8-E3E0-5547-8CF6-D40E25FDDEF0}"/>
              </a:ext>
            </a:extLst>
          </p:cNvPr>
          <p:cNvSpPr txBox="1"/>
          <p:nvPr/>
        </p:nvSpPr>
        <p:spPr>
          <a:xfrm>
            <a:off x="11656816" y="3890218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817" name="CuadroTexto 816">
            <a:extLst>
              <a:ext uri="{FF2B5EF4-FFF2-40B4-BE49-F238E27FC236}">
                <a16:creationId xmlns:a16="http://schemas.microsoft.com/office/drawing/2014/main" id="{521BDA59-BD21-B246-93E1-7B1BD129D4A4}"/>
              </a:ext>
            </a:extLst>
          </p:cNvPr>
          <p:cNvSpPr txBox="1"/>
          <p:nvPr/>
        </p:nvSpPr>
        <p:spPr>
          <a:xfrm>
            <a:off x="1938097" y="6244904"/>
            <a:ext cx="8386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accent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818" name="CuadroTexto 817">
            <a:extLst>
              <a:ext uri="{FF2B5EF4-FFF2-40B4-BE49-F238E27FC236}">
                <a16:creationId xmlns:a16="http://schemas.microsoft.com/office/drawing/2014/main" id="{8C31DCC2-997C-2846-AEDA-6C9ECC7BEFF3}"/>
              </a:ext>
            </a:extLst>
          </p:cNvPr>
          <p:cNvSpPr txBox="1"/>
          <p:nvPr/>
        </p:nvSpPr>
        <p:spPr>
          <a:xfrm>
            <a:off x="1982920" y="8699454"/>
            <a:ext cx="8386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819" name="CuadroTexto 818">
            <a:extLst>
              <a:ext uri="{FF2B5EF4-FFF2-40B4-BE49-F238E27FC236}">
                <a16:creationId xmlns:a16="http://schemas.microsoft.com/office/drawing/2014/main" id="{CA05D3F6-0208-974D-B74A-51A9D71E6554}"/>
              </a:ext>
            </a:extLst>
          </p:cNvPr>
          <p:cNvSpPr txBox="1"/>
          <p:nvPr/>
        </p:nvSpPr>
        <p:spPr>
          <a:xfrm>
            <a:off x="2000624" y="11076755"/>
            <a:ext cx="8386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accent4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820" name="CuadroTexto 819">
            <a:extLst>
              <a:ext uri="{FF2B5EF4-FFF2-40B4-BE49-F238E27FC236}">
                <a16:creationId xmlns:a16="http://schemas.microsoft.com/office/drawing/2014/main" id="{4E055C86-4129-414B-BA58-D8515255A0BA}"/>
              </a:ext>
            </a:extLst>
          </p:cNvPr>
          <p:cNvSpPr txBox="1"/>
          <p:nvPr/>
        </p:nvSpPr>
        <p:spPr>
          <a:xfrm>
            <a:off x="17001043" y="4913163"/>
            <a:ext cx="8386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accent5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821" name="CuadroTexto 820">
            <a:extLst>
              <a:ext uri="{FF2B5EF4-FFF2-40B4-BE49-F238E27FC236}">
                <a16:creationId xmlns:a16="http://schemas.microsoft.com/office/drawing/2014/main" id="{39CB0E4A-224F-FF40-98C0-428D93310164}"/>
              </a:ext>
            </a:extLst>
          </p:cNvPr>
          <p:cNvSpPr txBox="1"/>
          <p:nvPr/>
        </p:nvSpPr>
        <p:spPr>
          <a:xfrm>
            <a:off x="16986178" y="7473464"/>
            <a:ext cx="8386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accent2"/>
                </a:solidFill>
                <a:latin typeface="Lato Heavy" charset="0"/>
                <a:ea typeface="Lato Heavy" charset="0"/>
                <a:cs typeface="Lato Heavy" charset="0"/>
              </a:rPr>
              <a:t>6</a:t>
            </a:r>
          </a:p>
        </p:txBody>
      </p:sp>
      <p:sp>
        <p:nvSpPr>
          <p:cNvPr id="822" name="CuadroTexto 821">
            <a:extLst>
              <a:ext uri="{FF2B5EF4-FFF2-40B4-BE49-F238E27FC236}">
                <a16:creationId xmlns:a16="http://schemas.microsoft.com/office/drawing/2014/main" id="{C05126B5-5BC7-1D4F-A719-058178D63149}"/>
              </a:ext>
            </a:extLst>
          </p:cNvPr>
          <p:cNvSpPr txBox="1"/>
          <p:nvPr/>
        </p:nvSpPr>
        <p:spPr>
          <a:xfrm>
            <a:off x="17005674" y="9756537"/>
            <a:ext cx="8386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Lato Heavy" charset="0"/>
                <a:ea typeface="Lato Heavy" charset="0"/>
                <a:cs typeface="Lato Heavy" charset="0"/>
              </a:rPr>
              <a:t>7</a:t>
            </a:r>
          </a:p>
        </p:txBody>
      </p:sp>
      <p:sp>
        <p:nvSpPr>
          <p:cNvPr id="844" name="CuadroTexto 843">
            <a:extLst>
              <a:ext uri="{FF2B5EF4-FFF2-40B4-BE49-F238E27FC236}">
                <a16:creationId xmlns:a16="http://schemas.microsoft.com/office/drawing/2014/main" id="{07404CA4-5C1A-C34F-B902-C4F4D29410E7}"/>
              </a:ext>
            </a:extLst>
          </p:cNvPr>
          <p:cNvSpPr txBox="1"/>
          <p:nvPr/>
        </p:nvSpPr>
        <p:spPr>
          <a:xfrm>
            <a:off x="14498464" y="5194714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845" name="CuadroTexto 844">
            <a:extLst>
              <a:ext uri="{FF2B5EF4-FFF2-40B4-BE49-F238E27FC236}">
                <a16:creationId xmlns:a16="http://schemas.microsoft.com/office/drawing/2014/main" id="{95F1A117-2889-DF41-B9E8-8707A6D932A6}"/>
              </a:ext>
            </a:extLst>
          </p:cNvPr>
          <p:cNvSpPr txBox="1"/>
          <p:nvPr/>
        </p:nvSpPr>
        <p:spPr>
          <a:xfrm>
            <a:off x="15295928" y="8192840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846" name="CuadroTexto 845">
            <a:extLst>
              <a:ext uri="{FF2B5EF4-FFF2-40B4-BE49-F238E27FC236}">
                <a16:creationId xmlns:a16="http://schemas.microsoft.com/office/drawing/2014/main" id="{999DA904-FBA9-7742-8074-E1A54AAD24C9}"/>
              </a:ext>
            </a:extLst>
          </p:cNvPr>
          <p:cNvSpPr txBox="1"/>
          <p:nvPr/>
        </p:nvSpPr>
        <p:spPr>
          <a:xfrm>
            <a:off x="13539289" y="10766179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847" name="CuadroTexto 846">
            <a:extLst>
              <a:ext uri="{FF2B5EF4-FFF2-40B4-BE49-F238E27FC236}">
                <a16:creationId xmlns:a16="http://schemas.microsoft.com/office/drawing/2014/main" id="{E88449C6-9F96-2041-A85C-0E2CFBEDC4CA}"/>
              </a:ext>
            </a:extLst>
          </p:cNvPr>
          <p:cNvSpPr txBox="1"/>
          <p:nvPr/>
        </p:nvSpPr>
        <p:spPr>
          <a:xfrm>
            <a:off x="10497294" y="11082011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848" name="CuadroTexto 847">
            <a:extLst>
              <a:ext uri="{FF2B5EF4-FFF2-40B4-BE49-F238E27FC236}">
                <a16:creationId xmlns:a16="http://schemas.microsoft.com/office/drawing/2014/main" id="{06EAD7A7-456C-FF4E-B0A3-69FFC3080905}"/>
              </a:ext>
            </a:extLst>
          </p:cNvPr>
          <p:cNvSpPr txBox="1"/>
          <p:nvPr/>
        </p:nvSpPr>
        <p:spPr>
          <a:xfrm>
            <a:off x="8228035" y="8934643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6</a:t>
            </a:r>
          </a:p>
        </p:txBody>
      </p:sp>
      <p:sp>
        <p:nvSpPr>
          <p:cNvPr id="849" name="CuadroTexto 848">
            <a:extLst>
              <a:ext uri="{FF2B5EF4-FFF2-40B4-BE49-F238E27FC236}">
                <a16:creationId xmlns:a16="http://schemas.microsoft.com/office/drawing/2014/main" id="{BD982434-B8FB-6942-8B62-9D934525A68C}"/>
              </a:ext>
            </a:extLst>
          </p:cNvPr>
          <p:cNvSpPr txBox="1"/>
          <p:nvPr/>
        </p:nvSpPr>
        <p:spPr>
          <a:xfrm>
            <a:off x="8808655" y="5290245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7</a:t>
            </a:r>
          </a:p>
        </p:txBody>
      </p:sp>
      <p:sp>
        <p:nvSpPr>
          <p:cNvPr id="112" name="CuadroTexto 816">
            <a:extLst>
              <a:ext uri="{FF2B5EF4-FFF2-40B4-BE49-F238E27FC236}">
                <a16:creationId xmlns:a16="http://schemas.microsoft.com/office/drawing/2014/main" id="{099D9B1A-170E-2D40-B111-0C48CD1A4F4D}"/>
              </a:ext>
            </a:extLst>
          </p:cNvPr>
          <p:cNvSpPr txBox="1"/>
          <p:nvPr/>
        </p:nvSpPr>
        <p:spPr>
          <a:xfrm>
            <a:off x="1938097" y="3829731"/>
            <a:ext cx="8386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accent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9B7F23-B51E-B34B-9BC6-25C1BA1346EF}"/>
              </a:ext>
            </a:extLst>
          </p:cNvPr>
          <p:cNvGrpSpPr/>
          <p:nvPr/>
        </p:nvGrpSpPr>
        <p:grpSpPr>
          <a:xfrm>
            <a:off x="3938743" y="3725118"/>
            <a:ext cx="4436476" cy="1592908"/>
            <a:chOff x="16553996" y="5401669"/>
            <a:chExt cx="4436476" cy="1592908"/>
          </a:xfrm>
        </p:grpSpPr>
        <p:sp>
          <p:nvSpPr>
            <p:cNvPr id="113" name="CuadroTexto 395">
              <a:extLst>
                <a:ext uri="{FF2B5EF4-FFF2-40B4-BE49-F238E27FC236}">
                  <a16:creationId xmlns:a16="http://schemas.microsoft.com/office/drawing/2014/main" id="{CEAE599E-7B71-024A-96F1-6C5E9B4DD8C8}"/>
                </a:ext>
              </a:extLst>
            </p:cNvPr>
            <p:cNvSpPr txBox="1"/>
            <p:nvPr/>
          </p:nvSpPr>
          <p:spPr>
            <a:xfrm>
              <a:off x="16582565" y="5401669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913F5E86-E70C-064F-9C4D-E213DC1B877E}"/>
                </a:ext>
              </a:extLst>
            </p:cNvPr>
            <p:cNvSpPr/>
            <p:nvPr/>
          </p:nvSpPr>
          <p:spPr>
            <a:xfrm>
              <a:off x="16553996" y="6040470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A3EFD77-046B-9C4D-AAC4-A70453E4790A}"/>
              </a:ext>
            </a:extLst>
          </p:cNvPr>
          <p:cNvGrpSpPr/>
          <p:nvPr/>
        </p:nvGrpSpPr>
        <p:grpSpPr>
          <a:xfrm>
            <a:off x="3938743" y="6165314"/>
            <a:ext cx="4436476" cy="1592908"/>
            <a:chOff x="16553996" y="5401669"/>
            <a:chExt cx="4436476" cy="1592908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4854600B-F222-0E41-8694-8DA61C914459}"/>
                </a:ext>
              </a:extLst>
            </p:cNvPr>
            <p:cNvSpPr txBox="1"/>
            <p:nvPr/>
          </p:nvSpPr>
          <p:spPr>
            <a:xfrm>
              <a:off x="16582565" y="5401669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E5A2CFAB-1C46-174F-BEF4-7674B8C170FF}"/>
                </a:ext>
              </a:extLst>
            </p:cNvPr>
            <p:cNvSpPr/>
            <p:nvPr/>
          </p:nvSpPr>
          <p:spPr>
            <a:xfrm>
              <a:off x="16553996" y="6040470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2038E25-C3D9-5D4E-B2DA-D12D519150DC}"/>
              </a:ext>
            </a:extLst>
          </p:cNvPr>
          <p:cNvGrpSpPr/>
          <p:nvPr/>
        </p:nvGrpSpPr>
        <p:grpSpPr>
          <a:xfrm>
            <a:off x="3938743" y="8626275"/>
            <a:ext cx="4436476" cy="1592908"/>
            <a:chOff x="16553996" y="5401669"/>
            <a:chExt cx="4436476" cy="1592908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16B28D41-32BB-CA49-A232-65E87F0DE935}"/>
                </a:ext>
              </a:extLst>
            </p:cNvPr>
            <p:cNvSpPr txBox="1"/>
            <p:nvPr/>
          </p:nvSpPr>
          <p:spPr>
            <a:xfrm>
              <a:off x="16582565" y="5401669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BF7526E8-6855-BA4C-80C3-61E6AA0C6424}"/>
                </a:ext>
              </a:extLst>
            </p:cNvPr>
            <p:cNvSpPr/>
            <p:nvPr/>
          </p:nvSpPr>
          <p:spPr>
            <a:xfrm>
              <a:off x="16553996" y="6040470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5272C48-AEDC-0F41-A20C-B16612EBABD2}"/>
              </a:ext>
            </a:extLst>
          </p:cNvPr>
          <p:cNvGrpSpPr/>
          <p:nvPr/>
        </p:nvGrpSpPr>
        <p:grpSpPr>
          <a:xfrm>
            <a:off x="3938743" y="11014082"/>
            <a:ext cx="4436476" cy="1592908"/>
            <a:chOff x="16553996" y="5401669"/>
            <a:chExt cx="4436476" cy="1592908"/>
          </a:xfrm>
        </p:grpSpPr>
        <p:sp>
          <p:nvSpPr>
            <p:cNvPr id="125" name="CuadroTexto 395">
              <a:extLst>
                <a:ext uri="{FF2B5EF4-FFF2-40B4-BE49-F238E27FC236}">
                  <a16:creationId xmlns:a16="http://schemas.microsoft.com/office/drawing/2014/main" id="{528FEBF1-C5B5-8949-ACD0-3FEB234724A1}"/>
                </a:ext>
              </a:extLst>
            </p:cNvPr>
            <p:cNvSpPr txBox="1"/>
            <p:nvPr/>
          </p:nvSpPr>
          <p:spPr>
            <a:xfrm>
              <a:off x="16582565" y="5401669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8F693BFB-0CB4-7140-B5BA-969C397FED37}"/>
                </a:ext>
              </a:extLst>
            </p:cNvPr>
            <p:cNvSpPr/>
            <p:nvPr/>
          </p:nvSpPr>
          <p:spPr>
            <a:xfrm>
              <a:off x="16553996" y="6040470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694C645-13C2-D74E-96C2-128E2DCDEBAD}"/>
              </a:ext>
            </a:extLst>
          </p:cNvPr>
          <p:cNvGrpSpPr/>
          <p:nvPr/>
        </p:nvGrpSpPr>
        <p:grpSpPr>
          <a:xfrm>
            <a:off x="18988553" y="4771809"/>
            <a:ext cx="4436476" cy="1592908"/>
            <a:chOff x="16553996" y="5401669"/>
            <a:chExt cx="4436476" cy="1592908"/>
          </a:xfrm>
        </p:grpSpPr>
        <p:sp>
          <p:nvSpPr>
            <p:cNvPr id="128" name="CuadroTexto 395">
              <a:extLst>
                <a:ext uri="{FF2B5EF4-FFF2-40B4-BE49-F238E27FC236}">
                  <a16:creationId xmlns:a16="http://schemas.microsoft.com/office/drawing/2014/main" id="{672815C0-CA9C-1742-89F8-80A5CED33FC5}"/>
                </a:ext>
              </a:extLst>
            </p:cNvPr>
            <p:cNvSpPr txBox="1"/>
            <p:nvPr/>
          </p:nvSpPr>
          <p:spPr>
            <a:xfrm>
              <a:off x="16582565" y="5401669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29" name="Rectangle 56">
              <a:extLst>
                <a:ext uri="{FF2B5EF4-FFF2-40B4-BE49-F238E27FC236}">
                  <a16:creationId xmlns:a16="http://schemas.microsoft.com/office/drawing/2014/main" id="{E4311D16-DD26-9D40-84E7-AA6F41C2E3DE}"/>
                </a:ext>
              </a:extLst>
            </p:cNvPr>
            <p:cNvSpPr/>
            <p:nvPr/>
          </p:nvSpPr>
          <p:spPr>
            <a:xfrm>
              <a:off x="16553996" y="6040470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8D1CCBC-9252-3D41-8951-FB53383004B9}"/>
              </a:ext>
            </a:extLst>
          </p:cNvPr>
          <p:cNvGrpSpPr/>
          <p:nvPr/>
        </p:nvGrpSpPr>
        <p:grpSpPr>
          <a:xfrm>
            <a:off x="18988553" y="7316183"/>
            <a:ext cx="4436476" cy="1592908"/>
            <a:chOff x="16553996" y="5401669"/>
            <a:chExt cx="4436476" cy="1592908"/>
          </a:xfrm>
        </p:grpSpPr>
        <p:sp>
          <p:nvSpPr>
            <p:cNvPr id="131" name="CuadroTexto 395">
              <a:extLst>
                <a:ext uri="{FF2B5EF4-FFF2-40B4-BE49-F238E27FC236}">
                  <a16:creationId xmlns:a16="http://schemas.microsoft.com/office/drawing/2014/main" id="{E78CC1FC-B16B-4943-8DA5-E6D8FCFF9DCA}"/>
                </a:ext>
              </a:extLst>
            </p:cNvPr>
            <p:cNvSpPr txBox="1"/>
            <p:nvPr/>
          </p:nvSpPr>
          <p:spPr>
            <a:xfrm>
              <a:off x="16582565" y="5401669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2" name="Rectangle 56">
              <a:extLst>
                <a:ext uri="{FF2B5EF4-FFF2-40B4-BE49-F238E27FC236}">
                  <a16:creationId xmlns:a16="http://schemas.microsoft.com/office/drawing/2014/main" id="{6031FEC5-A454-6744-960D-CC78595C5BE8}"/>
                </a:ext>
              </a:extLst>
            </p:cNvPr>
            <p:cNvSpPr/>
            <p:nvPr/>
          </p:nvSpPr>
          <p:spPr>
            <a:xfrm>
              <a:off x="16553996" y="6040470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0FA6325-23CC-2D45-98D4-393A0224949D}"/>
              </a:ext>
            </a:extLst>
          </p:cNvPr>
          <p:cNvGrpSpPr/>
          <p:nvPr/>
        </p:nvGrpSpPr>
        <p:grpSpPr>
          <a:xfrm>
            <a:off x="18988553" y="9674995"/>
            <a:ext cx="4436476" cy="1592908"/>
            <a:chOff x="16553996" y="5401669"/>
            <a:chExt cx="4436476" cy="1592908"/>
          </a:xfrm>
        </p:grpSpPr>
        <p:sp>
          <p:nvSpPr>
            <p:cNvPr id="134" name="CuadroTexto 395">
              <a:extLst>
                <a:ext uri="{FF2B5EF4-FFF2-40B4-BE49-F238E27FC236}">
                  <a16:creationId xmlns:a16="http://schemas.microsoft.com/office/drawing/2014/main" id="{54F78A2D-D0D5-414A-9581-0D5BA13F4339}"/>
                </a:ext>
              </a:extLst>
            </p:cNvPr>
            <p:cNvSpPr txBox="1"/>
            <p:nvPr/>
          </p:nvSpPr>
          <p:spPr>
            <a:xfrm>
              <a:off x="16582565" y="5401669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4236EE99-A4A3-9F41-9B97-333E99C6B19A}"/>
                </a:ext>
              </a:extLst>
            </p:cNvPr>
            <p:cNvSpPr/>
            <p:nvPr/>
          </p:nvSpPr>
          <p:spPr>
            <a:xfrm>
              <a:off x="16553996" y="6040470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Freeform 406">
            <a:extLst>
              <a:ext uri="{FF2B5EF4-FFF2-40B4-BE49-F238E27FC236}">
                <a16:creationId xmlns:a16="http://schemas.microsoft.com/office/drawing/2014/main" id="{90F4F3B7-8A28-A849-ADD5-2F4EF523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535" y="4152281"/>
            <a:ext cx="4013444" cy="4013443"/>
          </a:xfrm>
          <a:custGeom>
            <a:avLst/>
            <a:gdLst>
              <a:gd name="T0" fmla="*/ 3823 w 3824"/>
              <a:gd name="T1" fmla="*/ 3821 h 3822"/>
              <a:gd name="T2" fmla="*/ 3823 w 3824"/>
              <a:gd name="T3" fmla="*/ 3821 h 3822"/>
              <a:gd name="T4" fmla="*/ 1916 w 3824"/>
              <a:gd name="T5" fmla="*/ 3821 h 3822"/>
              <a:gd name="T6" fmla="*/ 0 w 3824"/>
              <a:gd name="T7" fmla="*/ 1916 h 3822"/>
              <a:gd name="T8" fmla="*/ 0 w 3824"/>
              <a:gd name="T9" fmla="*/ 1916 h 3822"/>
              <a:gd name="T10" fmla="*/ 1916 w 3824"/>
              <a:gd name="T11" fmla="*/ 0 h 3822"/>
              <a:gd name="T12" fmla="*/ 1916 w 3824"/>
              <a:gd name="T13" fmla="*/ 0 h 3822"/>
              <a:gd name="T14" fmla="*/ 3823 w 3824"/>
              <a:gd name="T15" fmla="*/ 1916 h 3822"/>
              <a:gd name="T16" fmla="*/ 3823 w 3824"/>
              <a:gd name="T17" fmla="*/ 3821 h 3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24" h="3822">
                <a:moveTo>
                  <a:pt x="3823" y="3821"/>
                </a:moveTo>
                <a:lnTo>
                  <a:pt x="3823" y="3821"/>
                </a:lnTo>
                <a:cubicBezTo>
                  <a:pt x="1916" y="3821"/>
                  <a:pt x="1916" y="3821"/>
                  <a:pt x="1916" y="3821"/>
                </a:cubicBezTo>
                <a:cubicBezTo>
                  <a:pt x="855" y="3821"/>
                  <a:pt x="0" y="2967"/>
                  <a:pt x="0" y="1916"/>
                </a:cubicBezTo>
                <a:lnTo>
                  <a:pt x="0" y="1916"/>
                </a:lnTo>
                <a:cubicBezTo>
                  <a:pt x="0" y="855"/>
                  <a:pt x="855" y="0"/>
                  <a:pt x="1916" y="0"/>
                </a:cubicBezTo>
                <a:lnTo>
                  <a:pt x="1916" y="0"/>
                </a:lnTo>
                <a:cubicBezTo>
                  <a:pt x="2969" y="0"/>
                  <a:pt x="3823" y="855"/>
                  <a:pt x="3823" y="1916"/>
                </a:cubicBezTo>
                <a:lnTo>
                  <a:pt x="3823" y="38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07">
            <a:extLst>
              <a:ext uri="{FF2B5EF4-FFF2-40B4-BE49-F238E27FC236}">
                <a16:creationId xmlns:a16="http://schemas.microsoft.com/office/drawing/2014/main" id="{AFE9617D-BF03-B74B-A527-0D3EE5A0C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341" y="4152281"/>
            <a:ext cx="4013446" cy="4013443"/>
          </a:xfrm>
          <a:custGeom>
            <a:avLst/>
            <a:gdLst>
              <a:gd name="T0" fmla="*/ 1915 w 3822"/>
              <a:gd name="T1" fmla="*/ 3821 h 3822"/>
              <a:gd name="T2" fmla="*/ 1915 w 3822"/>
              <a:gd name="T3" fmla="*/ 3821 h 3822"/>
              <a:gd name="T4" fmla="*/ 0 w 3822"/>
              <a:gd name="T5" fmla="*/ 3821 h 3822"/>
              <a:gd name="T6" fmla="*/ 0 w 3822"/>
              <a:gd name="T7" fmla="*/ 1916 h 3822"/>
              <a:gd name="T8" fmla="*/ 1915 w 3822"/>
              <a:gd name="T9" fmla="*/ 0 h 3822"/>
              <a:gd name="T10" fmla="*/ 1915 w 3822"/>
              <a:gd name="T11" fmla="*/ 0 h 3822"/>
              <a:gd name="T12" fmla="*/ 3821 w 3822"/>
              <a:gd name="T13" fmla="*/ 1916 h 3822"/>
              <a:gd name="T14" fmla="*/ 3821 w 3822"/>
              <a:gd name="T15" fmla="*/ 1916 h 3822"/>
              <a:gd name="T16" fmla="*/ 1915 w 3822"/>
              <a:gd name="T17" fmla="*/ 3821 h 3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22" h="3822">
                <a:moveTo>
                  <a:pt x="1915" y="3821"/>
                </a:moveTo>
                <a:lnTo>
                  <a:pt x="1915" y="3821"/>
                </a:lnTo>
                <a:cubicBezTo>
                  <a:pt x="0" y="3821"/>
                  <a:pt x="0" y="3821"/>
                  <a:pt x="0" y="3821"/>
                </a:cubicBezTo>
                <a:cubicBezTo>
                  <a:pt x="0" y="1916"/>
                  <a:pt x="0" y="1916"/>
                  <a:pt x="0" y="1916"/>
                </a:cubicBezTo>
                <a:cubicBezTo>
                  <a:pt x="0" y="855"/>
                  <a:pt x="862" y="0"/>
                  <a:pt x="1915" y="0"/>
                </a:cubicBezTo>
                <a:lnTo>
                  <a:pt x="1915" y="0"/>
                </a:lnTo>
                <a:cubicBezTo>
                  <a:pt x="2967" y="0"/>
                  <a:pt x="3821" y="855"/>
                  <a:pt x="3821" y="1916"/>
                </a:cubicBezTo>
                <a:lnTo>
                  <a:pt x="3821" y="1916"/>
                </a:lnTo>
                <a:cubicBezTo>
                  <a:pt x="3821" y="2967"/>
                  <a:pt x="2967" y="3821"/>
                  <a:pt x="1915" y="38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08">
            <a:extLst>
              <a:ext uri="{FF2B5EF4-FFF2-40B4-BE49-F238E27FC236}">
                <a16:creationId xmlns:a16="http://schemas.microsoft.com/office/drawing/2014/main" id="{DD31D4C3-9C6F-544C-96A5-C7538ED54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535" y="8522169"/>
            <a:ext cx="4013444" cy="4013443"/>
          </a:xfrm>
          <a:custGeom>
            <a:avLst/>
            <a:gdLst>
              <a:gd name="T0" fmla="*/ 1916 w 3824"/>
              <a:gd name="T1" fmla="*/ 3823 h 3824"/>
              <a:gd name="T2" fmla="*/ 1916 w 3824"/>
              <a:gd name="T3" fmla="*/ 3823 h 3824"/>
              <a:gd name="T4" fmla="*/ 1916 w 3824"/>
              <a:gd name="T5" fmla="*/ 3823 h 3824"/>
              <a:gd name="T6" fmla="*/ 0 w 3824"/>
              <a:gd name="T7" fmla="*/ 1907 h 3824"/>
              <a:gd name="T8" fmla="*/ 0 w 3824"/>
              <a:gd name="T9" fmla="*/ 1907 h 3824"/>
              <a:gd name="T10" fmla="*/ 1916 w 3824"/>
              <a:gd name="T11" fmla="*/ 0 h 3824"/>
              <a:gd name="T12" fmla="*/ 3823 w 3824"/>
              <a:gd name="T13" fmla="*/ 0 h 3824"/>
              <a:gd name="T14" fmla="*/ 3823 w 3824"/>
              <a:gd name="T15" fmla="*/ 1907 h 3824"/>
              <a:gd name="T16" fmla="*/ 1916 w 3824"/>
              <a:gd name="T17" fmla="*/ 3823 h 3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24" h="3824">
                <a:moveTo>
                  <a:pt x="1916" y="3823"/>
                </a:moveTo>
                <a:lnTo>
                  <a:pt x="1916" y="3823"/>
                </a:lnTo>
                <a:lnTo>
                  <a:pt x="1916" y="3823"/>
                </a:lnTo>
                <a:cubicBezTo>
                  <a:pt x="855" y="3823"/>
                  <a:pt x="0" y="2968"/>
                  <a:pt x="0" y="1907"/>
                </a:cubicBezTo>
                <a:lnTo>
                  <a:pt x="0" y="1907"/>
                </a:lnTo>
                <a:cubicBezTo>
                  <a:pt x="0" y="855"/>
                  <a:pt x="855" y="0"/>
                  <a:pt x="1916" y="0"/>
                </a:cubicBezTo>
                <a:cubicBezTo>
                  <a:pt x="3823" y="0"/>
                  <a:pt x="3823" y="0"/>
                  <a:pt x="3823" y="0"/>
                </a:cubicBezTo>
                <a:cubicBezTo>
                  <a:pt x="3823" y="1907"/>
                  <a:pt x="3823" y="1907"/>
                  <a:pt x="3823" y="1907"/>
                </a:cubicBezTo>
                <a:cubicBezTo>
                  <a:pt x="3823" y="2968"/>
                  <a:pt x="2969" y="3823"/>
                  <a:pt x="1916" y="382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09">
            <a:extLst>
              <a:ext uri="{FF2B5EF4-FFF2-40B4-BE49-F238E27FC236}">
                <a16:creationId xmlns:a16="http://schemas.microsoft.com/office/drawing/2014/main" id="{0B1BCD17-3CD9-A041-B92A-8C4FE483B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341" y="8522169"/>
            <a:ext cx="4013446" cy="4013443"/>
          </a:xfrm>
          <a:custGeom>
            <a:avLst/>
            <a:gdLst>
              <a:gd name="T0" fmla="*/ 1915 w 3822"/>
              <a:gd name="T1" fmla="*/ 3823 h 3824"/>
              <a:gd name="T2" fmla="*/ 1915 w 3822"/>
              <a:gd name="T3" fmla="*/ 3823 h 3824"/>
              <a:gd name="T4" fmla="*/ 1915 w 3822"/>
              <a:gd name="T5" fmla="*/ 3823 h 3824"/>
              <a:gd name="T6" fmla="*/ 0 w 3822"/>
              <a:gd name="T7" fmla="*/ 1907 h 3824"/>
              <a:gd name="T8" fmla="*/ 0 w 3822"/>
              <a:gd name="T9" fmla="*/ 0 h 3824"/>
              <a:gd name="T10" fmla="*/ 1915 w 3822"/>
              <a:gd name="T11" fmla="*/ 0 h 3824"/>
              <a:gd name="T12" fmla="*/ 3821 w 3822"/>
              <a:gd name="T13" fmla="*/ 1907 h 3824"/>
              <a:gd name="T14" fmla="*/ 3821 w 3822"/>
              <a:gd name="T15" fmla="*/ 1907 h 3824"/>
              <a:gd name="T16" fmla="*/ 1915 w 3822"/>
              <a:gd name="T17" fmla="*/ 3823 h 3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22" h="3824">
                <a:moveTo>
                  <a:pt x="1915" y="3823"/>
                </a:moveTo>
                <a:lnTo>
                  <a:pt x="1915" y="3823"/>
                </a:lnTo>
                <a:lnTo>
                  <a:pt x="1915" y="3823"/>
                </a:lnTo>
                <a:cubicBezTo>
                  <a:pt x="862" y="3823"/>
                  <a:pt x="0" y="2968"/>
                  <a:pt x="0" y="1907"/>
                </a:cubicBezTo>
                <a:cubicBezTo>
                  <a:pt x="0" y="0"/>
                  <a:pt x="0" y="0"/>
                  <a:pt x="0" y="0"/>
                </a:cubicBezTo>
                <a:cubicBezTo>
                  <a:pt x="1915" y="0"/>
                  <a:pt x="1915" y="0"/>
                  <a:pt x="1915" y="0"/>
                </a:cubicBezTo>
                <a:cubicBezTo>
                  <a:pt x="2967" y="0"/>
                  <a:pt x="3821" y="855"/>
                  <a:pt x="3821" y="1907"/>
                </a:cubicBezTo>
                <a:lnTo>
                  <a:pt x="3821" y="1907"/>
                </a:lnTo>
                <a:cubicBezTo>
                  <a:pt x="3821" y="2968"/>
                  <a:pt x="2967" y="3823"/>
                  <a:pt x="1915" y="38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10">
            <a:extLst>
              <a:ext uri="{FF2B5EF4-FFF2-40B4-BE49-F238E27FC236}">
                <a16:creationId xmlns:a16="http://schemas.microsoft.com/office/drawing/2014/main" id="{A09A5344-98CA-DD44-AEF7-EA5C7A025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1738" y="5314189"/>
            <a:ext cx="944340" cy="1689629"/>
          </a:xfrm>
          <a:custGeom>
            <a:avLst/>
            <a:gdLst>
              <a:gd name="T0" fmla="*/ 755 w 900"/>
              <a:gd name="T1" fmla="*/ 1609 h 1610"/>
              <a:gd name="T2" fmla="*/ 755 w 900"/>
              <a:gd name="T3" fmla="*/ 1609 h 1610"/>
              <a:gd name="T4" fmla="*/ 144 w 900"/>
              <a:gd name="T5" fmla="*/ 1609 h 1610"/>
              <a:gd name="T6" fmla="*/ 0 w 900"/>
              <a:gd name="T7" fmla="*/ 1465 h 1610"/>
              <a:gd name="T8" fmla="*/ 0 w 900"/>
              <a:gd name="T9" fmla="*/ 144 h 1610"/>
              <a:gd name="T10" fmla="*/ 144 w 900"/>
              <a:gd name="T11" fmla="*/ 0 h 1610"/>
              <a:gd name="T12" fmla="*/ 755 w 900"/>
              <a:gd name="T13" fmla="*/ 0 h 1610"/>
              <a:gd name="T14" fmla="*/ 899 w 900"/>
              <a:gd name="T15" fmla="*/ 144 h 1610"/>
              <a:gd name="T16" fmla="*/ 899 w 900"/>
              <a:gd name="T17" fmla="*/ 513 h 1610"/>
              <a:gd name="T18" fmla="*/ 872 w 900"/>
              <a:gd name="T19" fmla="*/ 549 h 1610"/>
              <a:gd name="T20" fmla="*/ 836 w 900"/>
              <a:gd name="T21" fmla="*/ 513 h 1610"/>
              <a:gd name="T22" fmla="*/ 836 w 900"/>
              <a:gd name="T23" fmla="*/ 144 h 1610"/>
              <a:gd name="T24" fmla="*/ 755 w 900"/>
              <a:gd name="T25" fmla="*/ 54 h 1610"/>
              <a:gd name="T26" fmla="*/ 144 w 900"/>
              <a:gd name="T27" fmla="*/ 54 h 1610"/>
              <a:gd name="T28" fmla="*/ 54 w 900"/>
              <a:gd name="T29" fmla="*/ 144 h 1610"/>
              <a:gd name="T30" fmla="*/ 54 w 900"/>
              <a:gd name="T31" fmla="*/ 1465 h 1610"/>
              <a:gd name="T32" fmla="*/ 144 w 900"/>
              <a:gd name="T33" fmla="*/ 1555 h 1610"/>
              <a:gd name="T34" fmla="*/ 755 w 900"/>
              <a:gd name="T35" fmla="*/ 1555 h 1610"/>
              <a:gd name="T36" fmla="*/ 836 w 900"/>
              <a:gd name="T37" fmla="*/ 1465 h 1610"/>
              <a:gd name="T38" fmla="*/ 836 w 900"/>
              <a:gd name="T39" fmla="*/ 1098 h 1610"/>
              <a:gd name="T40" fmla="*/ 872 w 900"/>
              <a:gd name="T41" fmla="*/ 1070 h 1610"/>
              <a:gd name="T42" fmla="*/ 899 w 900"/>
              <a:gd name="T43" fmla="*/ 1098 h 1610"/>
              <a:gd name="T44" fmla="*/ 899 w 900"/>
              <a:gd name="T45" fmla="*/ 1465 h 1610"/>
              <a:gd name="T46" fmla="*/ 755 w 900"/>
              <a:gd name="T47" fmla="*/ 1609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00" h="1610">
                <a:moveTo>
                  <a:pt x="755" y="1609"/>
                </a:moveTo>
                <a:lnTo>
                  <a:pt x="755" y="1609"/>
                </a:lnTo>
                <a:cubicBezTo>
                  <a:pt x="144" y="1609"/>
                  <a:pt x="144" y="1609"/>
                  <a:pt x="144" y="1609"/>
                </a:cubicBezTo>
                <a:cubicBezTo>
                  <a:pt x="62" y="1609"/>
                  <a:pt x="0" y="1546"/>
                  <a:pt x="0" y="1465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63"/>
                  <a:pt x="62" y="0"/>
                  <a:pt x="144" y="0"/>
                </a:cubicBezTo>
                <a:cubicBezTo>
                  <a:pt x="755" y="0"/>
                  <a:pt x="755" y="0"/>
                  <a:pt x="755" y="0"/>
                </a:cubicBezTo>
                <a:cubicBezTo>
                  <a:pt x="836" y="0"/>
                  <a:pt x="899" y="63"/>
                  <a:pt x="899" y="144"/>
                </a:cubicBezTo>
                <a:cubicBezTo>
                  <a:pt x="899" y="513"/>
                  <a:pt x="899" y="513"/>
                  <a:pt x="899" y="513"/>
                </a:cubicBezTo>
                <a:cubicBezTo>
                  <a:pt x="899" y="531"/>
                  <a:pt x="881" y="549"/>
                  <a:pt x="872" y="549"/>
                </a:cubicBezTo>
                <a:cubicBezTo>
                  <a:pt x="854" y="549"/>
                  <a:pt x="836" y="531"/>
                  <a:pt x="836" y="513"/>
                </a:cubicBezTo>
                <a:cubicBezTo>
                  <a:pt x="836" y="144"/>
                  <a:pt x="836" y="144"/>
                  <a:pt x="836" y="144"/>
                </a:cubicBezTo>
                <a:cubicBezTo>
                  <a:pt x="836" y="99"/>
                  <a:pt x="800" y="54"/>
                  <a:pt x="755" y="54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98" y="54"/>
                  <a:pt x="54" y="99"/>
                  <a:pt x="54" y="144"/>
                </a:cubicBezTo>
                <a:cubicBezTo>
                  <a:pt x="54" y="1465"/>
                  <a:pt x="54" y="1465"/>
                  <a:pt x="54" y="1465"/>
                </a:cubicBezTo>
                <a:cubicBezTo>
                  <a:pt x="54" y="1519"/>
                  <a:pt x="98" y="1555"/>
                  <a:pt x="144" y="1555"/>
                </a:cubicBezTo>
                <a:cubicBezTo>
                  <a:pt x="755" y="1555"/>
                  <a:pt x="755" y="1555"/>
                  <a:pt x="755" y="1555"/>
                </a:cubicBezTo>
                <a:cubicBezTo>
                  <a:pt x="800" y="1555"/>
                  <a:pt x="836" y="1519"/>
                  <a:pt x="836" y="1465"/>
                </a:cubicBezTo>
                <a:cubicBezTo>
                  <a:pt x="836" y="1098"/>
                  <a:pt x="836" y="1098"/>
                  <a:pt x="836" y="1098"/>
                </a:cubicBezTo>
                <a:cubicBezTo>
                  <a:pt x="836" y="1089"/>
                  <a:pt x="854" y="1070"/>
                  <a:pt x="872" y="1070"/>
                </a:cubicBezTo>
                <a:cubicBezTo>
                  <a:pt x="881" y="1070"/>
                  <a:pt x="899" y="1089"/>
                  <a:pt x="899" y="1098"/>
                </a:cubicBezTo>
                <a:cubicBezTo>
                  <a:pt x="899" y="1465"/>
                  <a:pt x="899" y="1465"/>
                  <a:pt x="899" y="1465"/>
                </a:cubicBezTo>
                <a:cubicBezTo>
                  <a:pt x="899" y="1546"/>
                  <a:pt x="836" y="1609"/>
                  <a:pt x="755" y="16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11">
            <a:extLst>
              <a:ext uri="{FF2B5EF4-FFF2-40B4-BE49-F238E27FC236}">
                <a16:creationId xmlns:a16="http://schemas.microsoft.com/office/drawing/2014/main" id="{D3F2F871-F3C7-4C49-BD52-65889C93A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2248" y="6702924"/>
            <a:ext cx="78694" cy="78696"/>
          </a:xfrm>
          <a:custGeom>
            <a:avLst/>
            <a:gdLst>
              <a:gd name="T0" fmla="*/ 36 w 73"/>
              <a:gd name="T1" fmla="*/ 72 h 73"/>
              <a:gd name="T2" fmla="*/ 36 w 73"/>
              <a:gd name="T3" fmla="*/ 72 h 73"/>
              <a:gd name="T4" fmla="*/ 0 w 73"/>
              <a:gd name="T5" fmla="*/ 36 h 73"/>
              <a:gd name="T6" fmla="*/ 36 w 73"/>
              <a:gd name="T7" fmla="*/ 0 h 73"/>
              <a:gd name="T8" fmla="*/ 72 w 73"/>
              <a:gd name="T9" fmla="*/ 36 h 73"/>
              <a:gd name="T10" fmla="*/ 36 w 73"/>
              <a:gd name="T11" fmla="*/ 72 h 73"/>
              <a:gd name="T12" fmla="*/ 36 w 73"/>
              <a:gd name="T13" fmla="*/ 18 h 73"/>
              <a:gd name="T14" fmla="*/ 36 w 73"/>
              <a:gd name="T15" fmla="*/ 18 h 73"/>
              <a:gd name="T16" fmla="*/ 18 w 73"/>
              <a:gd name="T17" fmla="*/ 36 h 73"/>
              <a:gd name="T18" fmla="*/ 36 w 73"/>
              <a:gd name="T19" fmla="*/ 54 h 73"/>
              <a:gd name="T20" fmla="*/ 54 w 73"/>
              <a:gd name="T21" fmla="*/ 36 h 73"/>
              <a:gd name="T22" fmla="*/ 36 w 73"/>
              <a:gd name="T23" fmla="*/ 1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" h="73">
                <a:moveTo>
                  <a:pt x="36" y="72"/>
                </a:moveTo>
                <a:lnTo>
                  <a:pt x="36" y="72"/>
                </a:ln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72" y="18"/>
                  <a:pt x="72" y="36"/>
                </a:cubicBezTo>
                <a:cubicBezTo>
                  <a:pt x="72" y="54"/>
                  <a:pt x="54" y="72"/>
                  <a:pt x="36" y="72"/>
                </a:cubicBezTo>
                <a:close/>
                <a:moveTo>
                  <a:pt x="36" y="18"/>
                </a:moveTo>
                <a:lnTo>
                  <a:pt x="36" y="18"/>
                </a:lnTo>
                <a:cubicBezTo>
                  <a:pt x="27" y="18"/>
                  <a:pt x="18" y="27"/>
                  <a:pt x="18" y="36"/>
                </a:cubicBezTo>
                <a:cubicBezTo>
                  <a:pt x="18" y="45"/>
                  <a:pt x="27" y="54"/>
                  <a:pt x="36" y="54"/>
                </a:cubicBezTo>
                <a:cubicBezTo>
                  <a:pt x="45" y="54"/>
                  <a:pt x="54" y="45"/>
                  <a:pt x="54" y="36"/>
                </a:cubicBezTo>
                <a:cubicBezTo>
                  <a:pt x="54" y="27"/>
                  <a:pt x="45" y="18"/>
                  <a:pt x="36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12">
            <a:extLst>
              <a:ext uri="{FF2B5EF4-FFF2-40B4-BE49-F238E27FC236}">
                <a16:creationId xmlns:a16="http://schemas.microsoft.com/office/drawing/2014/main" id="{5B392D3A-BD1C-634D-AFF8-79F6C155D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9665" y="5503984"/>
            <a:ext cx="263858" cy="55549"/>
          </a:xfrm>
          <a:custGeom>
            <a:avLst/>
            <a:gdLst>
              <a:gd name="T0" fmla="*/ 225 w 253"/>
              <a:gd name="T1" fmla="*/ 54 h 55"/>
              <a:gd name="T2" fmla="*/ 225 w 253"/>
              <a:gd name="T3" fmla="*/ 54 h 55"/>
              <a:gd name="T4" fmla="*/ 27 w 253"/>
              <a:gd name="T5" fmla="*/ 54 h 55"/>
              <a:gd name="T6" fmla="*/ 0 w 253"/>
              <a:gd name="T7" fmla="*/ 27 h 55"/>
              <a:gd name="T8" fmla="*/ 27 w 253"/>
              <a:gd name="T9" fmla="*/ 0 h 55"/>
              <a:gd name="T10" fmla="*/ 225 w 253"/>
              <a:gd name="T11" fmla="*/ 0 h 55"/>
              <a:gd name="T12" fmla="*/ 252 w 253"/>
              <a:gd name="T13" fmla="*/ 27 h 55"/>
              <a:gd name="T14" fmla="*/ 225 w 253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3" h="55">
                <a:moveTo>
                  <a:pt x="225" y="54"/>
                </a:moveTo>
                <a:lnTo>
                  <a:pt x="225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43" y="0"/>
                  <a:pt x="252" y="9"/>
                  <a:pt x="252" y="27"/>
                </a:cubicBezTo>
                <a:cubicBezTo>
                  <a:pt x="252" y="45"/>
                  <a:pt x="243" y="54"/>
                  <a:pt x="225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13">
            <a:extLst>
              <a:ext uri="{FF2B5EF4-FFF2-40B4-BE49-F238E27FC236}">
                <a16:creationId xmlns:a16="http://schemas.microsoft.com/office/drawing/2014/main" id="{AEF71F8E-FE04-7144-A744-7195FAABC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9665" y="5712293"/>
            <a:ext cx="171276" cy="907307"/>
          </a:xfrm>
          <a:custGeom>
            <a:avLst/>
            <a:gdLst>
              <a:gd name="T0" fmla="*/ 81 w 163"/>
              <a:gd name="T1" fmla="*/ 863 h 864"/>
              <a:gd name="T2" fmla="*/ 81 w 163"/>
              <a:gd name="T3" fmla="*/ 863 h 864"/>
              <a:gd name="T4" fmla="*/ 0 w 163"/>
              <a:gd name="T5" fmla="*/ 783 h 864"/>
              <a:gd name="T6" fmla="*/ 0 w 163"/>
              <a:gd name="T7" fmla="*/ 81 h 864"/>
              <a:gd name="T8" fmla="*/ 81 w 163"/>
              <a:gd name="T9" fmla="*/ 0 h 864"/>
              <a:gd name="T10" fmla="*/ 162 w 163"/>
              <a:gd name="T11" fmla="*/ 81 h 864"/>
              <a:gd name="T12" fmla="*/ 162 w 163"/>
              <a:gd name="T13" fmla="*/ 189 h 864"/>
              <a:gd name="T14" fmla="*/ 135 w 163"/>
              <a:gd name="T15" fmla="*/ 216 h 864"/>
              <a:gd name="T16" fmla="*/ 117 w 163"/>
              <a:gd name="T17" fmla="*/ 189 h 864"/>
              <a:gd name="T18" fmla="*/ 117 w 163"/>
              <a:gd name="T19" fmla="*/ 81 h 864"/>
              <a:gd name="T20" fmla="*/ 81 w 163"/>
              <a:gd name="T21" fmla="*/ 45 h 864"/>
              <a:gd name="T22" fmla="*/ 45 w 163"/>
              <a:gd name="T23" fmla="*/ 81 h 864"/>
              <a:gd name="T24" fmla="*/ 45 w 163"/>
              <a:gd name="T25" fmla="*/ 783 h 864"/>
              <a:gd name="T26" fmla="*/ 81 w 163"/>
              <a:gd name="T27" fmla="*/ 819 h 864"/>
              <a:gd name="T28" fmla="*/ 117 w 163"/>
              <a:gd name="T29" fmla="*/ 783 h 864"/>
              <a:gd name="T30" fmla="*/ 117 w 163"/>
              <a:gd name="T31" fmla="*/ 666 h 864"/>
              <a:gd name="T32" fmla="*/ 135 w 163"/>
              <a:gd name="T33" fmla="*/ 648 h 864"/>
              <a:gd name="T34" fmla="*/ 162 w 163"/>
              <a:gd name="T35" fmla="*/ 666 h 864"/>
              <a:gd name="T36" fmla="*/ 162 w 163"/>
              <a:gd name="T37" fmla="*/ 783 h 864"/>
              <a:gd name="T38" fmla="*/ 81 w 163"/>
              <a:gd name="T39" fmla="*/ 863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3" h="864">
                <a:moveTo>
                  <a:pt x="81" y="863"/>
                </a:moveTo>
                <a:lnTo>
                  <a:pt x="81" y="863"/>
                </a:lnTo>
                <a:cubicBezTo>
                  <a:pt x="36" y="863"/>
                  <a:pt x="0" y="827"/>
                  <a:pt x="0" y="783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62" y="36"/>
                  <a:pt x="162" y="81"/>
                </a:cubicBezTo>
                <a:cubicBezTo>
                  <a:pt x="162" y="189"/>
                  <a:pt x="162" y="189"/>
                  <a:pt x="162" y="189"/>
                </a:cubicBezTo>
                <a:cubicBezTo>
                  <a:pt x="162" y="198"/>
                  <a:pt x="153" y="216"/>
                  <a:pt x="135" y="216"/>
                </a:cubicBezTo>
                <a:cubicBezTo>
                  <a:pt x="126" y="216"/>
                  <a:pt x="117" y="198"/>
                  <a:pt x="117" y="189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54"/>
                  <a:pt x="99" y="45"/>
                  <a:pt x="81" y="45"/>
                </a:cubicBezTo>
                <a:cubicBezTo>
                  <a:pt x="63" y="45"/>
                  <a:pt x="45" y="54"/>
                  <a:pt x="45" y="81"/>
                </a:cubicBezTo>
                <a:cubicBezTo>
                  <a:pt x="45" y="783"/>
                  <a:pt x="45" y="783"/>
                  <a:pt x="45" y="783"/>
                </a:cubicBezTo>
                <a:cubicBezTo>
                  <a:pt x="45" y="800"/>
                  <a:pt x="63" y="819"/>
                  <a:pt x="81" y="819"/>
                </a:cubicBezTo>
                <a:cubicBezTo>
                  <a:pt x="99" y="819"/>
                  <a:pt x="117" y="800"/>
                  <a:pt x="117" y="783"/>
                </a:cubicBezTo>
                <a:cubicBezTo>
                  <a:pt x="117" y="666"/>
                  <a:pt x="117" y="666"/>
                  <a:pt x="117" y="666"/>
                </a:cubicBezTo>
                <a:cubicBezTo>
                  <a:pt x="117" y="657"/>
                  <a:pt x="126" y="648"/>
                  <a:pt x="135" y="648"/>
                </a:cubicBezTo>
                <a:cubicBezTo>
                  <a:pt x="153" y="648"/>
                  <a:pt x="162" y="657"/>
                  <a:pt x="162" y="666"/>
                </a:cubicBezTo>
                <a:cubicBezTo>
                  <a:pt x="162" y="783"/>
                  <a:pt x="162" y="783"/>
                  <a:pt x="162" y="783"/>
                </a:cubicBezTo>
                <a:cubicBezTo>
                  <a:pt x="162" y="827"/>
                  <a:pt x="126" y="863"/>
                  <a:pt x="81" y="8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14">
            <a:extLst>
              <a:ext uri="{FF2B5EF4-FFF2-40B4-BE49-F238E27FC236}">
                <a16:creationId xmlns:a16="http://schemas.microsoft.com/office/drawing/2014/main" id="{5979271C-7AF2-CB4E-8B23-7092DED00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4473" y="5892830"/>
            <a:ext cx="634188" cy="541605"/>
          </a:xfrm>
          <a:custGeom>
            <a:avLst/>
            <a:gdLst>
              <a:gd name="T0" fmla="*/ 567 w 604"/>
              <a:gd name="T1" fmla="*/ 513 h 514"/>
              <a:gd name="T2" fmla="*/ 567 w 604"/>
              <a:gd name="T3" fmla="*/ 513 h 514"/>
              <a:gd name="T4" fmla="*/ 27 w 604"/>
              <a:gd name="T5" fmla="*/ 513 h 514"/>
              <a:gd name="T6" fmla="*/ 0 w 604"/>
              <a:gd name="T7" fmla="*/ 495 h 514"/>
              <a:gd name="T8" fmla="*/ 27 w 604"/>
              <a:gd name="T9" fmla="*/ 468 h 514"/>
              <a:gd name="T10" fmla="*/ 549 w 604"/>
              <a:gd name="T11" fmla="*/ 468 h 514"/>
              <a:gd name="T12" fmla="*/ 549 w 604"/>
              <a:gd name="T13" fmla="*/ 45 h 514"/>
              <a:gd name="T14" fmla="*/ 27 w 604"/>
              <a:gd name="T15" fmla="*/ 45 h 514"/>
              <a:gd name="T16" fmla="*/ 0 w 604"/>
              <a:gd name="T17" fmla="*/ 18 h 514"/>
              <a:gd name="T18" fmla="*/ 27 w 604"/>
              <a:gd name="T19" fmla="*/ 0 h 514"/>
              <a:gd name="T20" fmla="*/ 567 w 604"/>
              <a:gd name="T21" fmla="*/ 0 h 514"/>
              <a:gd name="T22" fmla="*/ 603 w 604"/>
              <a:gd name="T23" fmla="*/ 36 h 514"/>
              <a:gd name="T24" fmla="*/ 603 w 604"/>
              <a:gd name="T25" fmla="*/ 477 h 514"/>
              <a:gd name="T26" fmla="*/ 567 w 604"/>
              <a:gd name="T27" fmla="*/ 513 h 514"/>
              <a:gd name="T28" fmla="*/ 567 w 604"/>
              <a:gd name="T29" fmla="*/ 45 h 514"/>
              <a:gd name="T30" fmla="*/ 567 w 604"/>
              <a:gd name="T31" fmla="*/ 45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4" h="514">
                <a:moveTo>
                  <a:pt x="567" y="513"/>
                </a:moveTo>
                <a:lnTo>
                  <a:pt x="567" y="513"/>
                </a:lnTo>
                <a:cubicBezTo>
                  <a:pt x="27" y="513"/>
                  <a:pt x="27" y="513"/>
                  <a:pt x="27" y="513"/>
                </a:cubicBezTo>
                <a:cubicBezTo>
                  <a:pt x="9" y="513"/>
                  <a:pt x="0" y="504"/>
                  <a:pt x="0" y="495"/>
                </a:cubicBezTo>
                <a:cubicBezTo>
                  <a:pt x="0" y="477"/>
                  <a:pt x="9" y="468"/>
                  <a:pt x="27" y="468"/>
                </a:cubicBezTo>
                <a:cubicBezTo>
                  <a:pt x="549" y="468"/>
                  <a:pt x="549" y="468"/>
                  <a:pt x="549" y="468"/>
                </a:cubicBezTo>
                <a:cubicBezTo>
                  <a:pt x="549" y="45"/>
                  <a:pt x="549" y="45"/>
                  <a:pt x="54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567" y="0"/>
                  <a:pt x="567" y="0"/>
                  <a:pt x="567" y="0"/>
                </a:cubicBezTo>
                <a:cubicBezTo>
                  <a:pt x="585" y="0"/>
                  <a:pt x="603" y="18"/>
                  <a:pt x="603" y="36"/>
                </a:cubicBezTo>
                <a:cubicBezTo>
                  <a:pt x="603" y="477"/>
                  <a:pt x="603" y="477"/>
                  <a:pt x="603" y="477"/>
                </a:cubicBezTo>
                <a:cubicBezTo>
                  <a:pt x="603" y="495"/>
                  <a:pt x="585" y="513"/>
                  <a:pt x="567" y="513"/>
                </a:cubicBezTo>
                <a:close/>
                <a:moveTo>
                  <a:pt x="567" y="45"/>
                </a:moveTo>
                <a:lnTo>
                  <a:pt x="567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15">
            <a:extLst>
              <a:ext uri="{FF2B5EF4-FFF2-40B4-BE49-F238E27FC236}">
                <a16:creationId xmlns:a16="http://schemas.microsoft.com/office/drawing/2014/main" id="{F4EB1EC0-F81F-E544-9D44-241A8A211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4473" y="6050220"/>
            <a:ext cx="217567" cy="217567"/>
          </a:xfrm>
          <a:custGeom>
            <a:avLst/>
            <a:gdLst>
              <a:gd name="T0" fmla="*/ 108 w 208"/>
              <a:gd name="T1" fmla="*/ 45 h 208"/>
              <a:gd name="T2" fmla="*/ 108 w 208"/>
              <a:gd name="T3" fmla="*/ 45 h 208"/>
              <a:gd name="T4" fmla="*/ 162 w 208"/>
              <a:gd name="T5" fmla="*/ 108 h 208"/>
              <a:gd name="T6" fmla="*/ 108 w 208"/>
              <a:gd name="T7" fmla="*/ 162 h 208"/>
              <a:gd name="T8" fmla="*/ 45 w 208"/>
              <a:gd name="T9" fmla="*/ 108 h 208"/>
              <a:gd name="T10" fmla="*/ 108 w 208"/>
              <a:gd name="T11" fmla="*/ 45 h 208"/>
              <a:gd name="T12" fmla="*/ 108 w 208"/>
              <a:gd name="T13" fmla="*/ 0 h 208"/>
              <a:gd name="T14" fmla="*/ 108 w 208"/>
              <a:gd name="T15" fmla="*/ 0 h 208"/>
              <a:gd name="T16" fmla="*/ 0 w 208"/>
              <a:gd name="T17" fmla="*/ 108 h 208"/>
              <a:gd name="T18" fmla="*/ 108 w 208"/>
              <a:gd name="T19" fmla="*/ 207 h 208"/>
              <a:gd name="T20" fmla="*/ 207 w 208"/>
              <a:gd name="T21" fmla="*/ 108 h 208"/>
              <a:gd name="T22" fmla="*/ 108 w 208"/>
              <a:gd name="T23" fmla="*/ 0 h 208"/>
              <a:gd name="T24" fmla="*/ 108 w 208"/>
              <a:gd name="T25" fmla="*/ 4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208">
                <a:moveTo>
                  <a:pt x="108" y="45"/>
                </a:moveTo>
                <a:lnTo>
                  <a:pt x="108" y="45"/>
                </a:lnTo>
                <a:cubicBezTo>
                  <a:pt x="135" y="45"/>
                  <a:pt x="162" y="72"/>
                  <a:pt x="162" y="108"/>
                </a:cubicBezTo>
                <a:cubicBezTo>
                  <a:pt x="162" y="135"/>
                  <a:pt x="135" y="162"/>
                  <a:pt x="108" y="162"/>
                </a:cubicBezTo>
                <a:cubicBezTo>
                  <a:pt x="72" y="162"/>
                  <a:pt x="45" y="135"/>
                  <a:pt x="45" y="108"/>
                </a:cubicBezTo>
                <a:cubicBezTo>
                  <a:pt x="45" y="72"/>
                  <a:pt x="72" y="45"/>
                  <a:pt x="108" y="45"/>
                </a:cubicBezTo>
                <a:lnTo>
                  <a:pt x="108" y="0"/>
                </a:lnTo>
                <a:lnTo>
                  <a:pt x="108" y="0"/>
                </a:lnTo>
                <a:cubicBezTo>
                  <a:pt x="45" y="0"/>
                  <a:pt x="0" y="45"/>
                  <a:pt x="0" y="108"/>
                </a:cubicBezTo>
                <a:cubicBezTo>
                  <a:pt x="0" y="162"/>
                  <a:pt x="45" y="207"/>
                  <a:pt x="108" y="207"/>
                </a:cubicBezTo>
                <a:cubicBezTo>
                  <a:pt x="162" y="207"/>
                  <a:pt x="207" y="162"/>
                  <a:pt x="207" y="108"/>
                </a:cubicBezTo>
                <a:cubicBezTo>
                  <a:pt x="207" y="45"/>
                  <a:pt x="162" y="0"/>
                  <a:pt x="108" y="0"/>
                </a:cubicBezTo>
                <a:lnTo>
                  <a:pt x="108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16">
            <a:extLst>
              <a:ext uri="{FF2B5EF4-FFF2-40B4-BE49-F238E27FC236}">
                <a16:creationId xmlns:a16="http://schemas.microsoft.com/office/drawing/2014/main" id="{4B59FAAA-E52E-BB4E-9A0D-0C155D484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4473" y="5985412"/>
            <a:ext cx="532347" cy="361071"/>
          </a:xfrm>
          <a:custGeom>
            <a:avLst/>
            <a:gdLst>
              <a:gd name="T0" fmla="*/ 441 w 505"/>
              <a:gd name="T1" fmla="*/ 342 h 343"/>
              <a:gd name="T2" fmla="*/ 441 w 505"/>
              <a:gd name="T3" fmla="*/ 342 h 343"/>
              <a:gd name="T4" fmla="*/ 27 w 505"/>
              <a:gd name="T5" fmla="*/ 342 h 343"/>
              <a:gd name="T6" fmla="*/ 0 w 505"/>
              <a:gd name="T7" fmla="*/ 315 h 343"/>
              <a:gd name="T8" fmla="*/ 27 w 505"/>
              <a:gd name="T9" fmla="*/ 297 h 343"/>
              <a:gd name="T10" fmla="*/ 423 w 505"/>
              <a:gd name="T11" fmla="*/ 297 h 343"/>
              <a:gd name="T12" fmla="*/ 459 w 505"/>
              <a:gd name="T13" fmla="*/ 252 h 343"/>
              <a:gd name="T14" fmla="*/ 459 w 505"/>
              <a:gd name="T15" fmla="*/ 81 h 343"/>
              <a:gd name="T16" fmla="*/ 423 w 505"/>
              <a:gd name="T17" fmla="*/ 45 h 343"/>
              <a:gd name="T18" fmla="*/ 27 w 505"/>
              <a:gd name="T19" fmla="*/ 45 h 343"/>
              <a:gd name="T20" fmla="*/ 0 w 505"/>
              <a:gd name="T21" fmla="*/ 18 h 343"/>
              <a:gd name="T22" fmla="*/ 27 w 505"/>
              <a:gd name="T23" fmla="*/ 0 h 343"/>
              <a:gd name="T24" fmla="*/ 441 w 505"/>
              <a:gd name="T25" fmla="*/ 0 h 343"/>
              <a:gd name="T26" fmla="*/ 459 w 505"/>
              <a:gd name="T27" fmla="*/ 18 h 343"/>
              <a:gd name="T28" fmla="*/ 486 w 505"/>
              <a:gd name="T29" fmla="*/ 45 h 343"/>
              <a:gd name="T30" fmla="*/ 504 w 505"/>
              <a:gd name="T31" fmla="*/ 63 h 343"/>
              <a:gd name="T32" fmla="*/ 504 w 505"/>
              <a:gd name="T33" fmla="*/ 270 h 343"/>
              <a:gd name="T34" fmla="*/ 486 w 505"/>
              <a:gd name="T35" fmla="*/ 297 h 343"/>
              <a:gd name="T36" fmla="*/ 459 w 505"/>
              <a:gd name="T37" fmla="*/ 315 h 343"/>
              <a:gd name="T38" fmla="*/ 441 w 505"/>
              <a:gd name="T39" fmla="*/ 342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5" h="343">
                <a:moveTo>
                  <a:pt x="441" y="342"/>
                </a:moveTo>
                <a:lnTo>
                  <a:pt x="441" y="342"/>
                </a:lnTo>
                <a:cubicBezTo>
                  <a:pt x="27" y="342"/>
                  <a:pt x="27" y="342"/>
                  <a:pt x="27" y="342"/>
                </a:cubicBezTo>
                <a:cubicBezTo>
                  <a:pt x="9" y="342"/>
                  <a:pt x="0" y="324"/>
                  <a:pt x="0" y="315"/>
                </a:cubicBezTo>
                <a:cubicBezTo>
                  <a:pt x="0" y="306"/>
                  <a:pt x="9" y="297"/>
                  <a:pt x="27" y="297"/>
                </a:cubicBezTo>
                <a:cubicBezTo>
                  <a:pt x="423" y="297"/>
                  <a:pt x="423" y="297"/>
                  <a:pt x="423" y="297"/>
                </a:cubicBezTo>
                <a:cubicBezTo>
                  <a:pt x="423" y="270"/>
                  <a:pt x="441" y="261"/>
                  <a:pt x="459" y="252"/>
                </a:cubicBezTo>
                <a:cubicBezTo>
                  <a:pt x="459" y="81"/>
                  <a:pt x="459" y="81"/>
                  <a:pt x="459" y="81"/>
                </a:cubicBezTo>
                <a:cubicBezTo>
                  <a:pt x="441" y="81"/>
                  <a:pt x="423" y="63"/>
                  <a:pt x="423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441" y="0"/>
                  <a:pt x="441" y="0"/>
                  <a:pt x="441" y="0"/>
                </a:cubicBezTo>
                <a:cubicBezTo>
                  <a:pt x="450" y="0"/>
                  <a:pt x="459" y="9"/>
                  <a:pt x="459" y="18"/>
                </a:cubicBezTo>
                <a:cubicBezTo>
                  <a:pt x="459" y="36"/>
                  <a:pt x="468" y="45"/>
                  <a:pt x="486" y="45"/>
                </a:cubicBezTo>
                <a:cubicBezTo>
                  <a:pt x="495" y="45"/>
                  <a:pt x="504" y="54"/>
                  <a:pt x="504" y="63"/>
                </a:cubicBezTo>
                <a:cubicBezTo>
                  <a:pt x="504" y="270"/>
                  <a:pt x="504" y="270"/>
                  <a:pt x="504" y="270"/>
                </a:cubicBezTo>
                <a:cubicBezTo>
                  <a:pt x="504" y="279"/>
                  <a:pt x="495" y="297"/>
                  <a:pt x="486" y="297"/>
                </a:cubicBezTo>
                <a:cubicBezTo>
                  <a:pt x="468" y="297"/>
                  <a:pt x="459" y="306"/>
                  <a:pt x="459" y="315"/>
                </a:cubicBezTo>
                <a:cubicBezTo>
                  <a:pt x="459" y="324"/>
                  <a:pt x="450" y="342"/>
                  <a:pt x="441" y="3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17">
            <a:extLst>
              <a:ext uri="{FF2B5EF4-FFF2-40B4-BE49-F238E27FC236}">
                <a16:creationId xmlns:a16="http://schemas.microsoft.com/office/drawing/2014/main" id="{210F77F2-B038-6141-A709-58D252776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4208" y="9684076"/>
            <a:ext cx="944340" cy="1689629"/>
          </a:xfrm>
          <a:custGeom>
            <a:avLst/>
            <a:gdLst>
              <a:gd name="T0" fmla="*/ 755 w 900"/>
              <a:gd name="T1" fmla="*/ 1610 h 1611"/>
              <a:gd name="T2" fmla="*/ 755 w 900"/>
              <a:gd name="T3" fmla="*/ 1610 h 1611"/>
              <a:gd name="T4" fmla="*/ 144 w 900"/>
              <a:gd name="T5" fmla="*/ 1610 h 1611"/>
              <a:gd name="T6" fmla="*/ 0 w 900"/>
              <a:gd name="T7" fmla="*/ 1466 h 1611"/>
              <a:gd name="T8" fmla="*/ 0 w 900"/>
              <a:gd name="T9" fmla="*/ 144 h 1611"/>
              <a:gd name="T10" fmla="*/ 144 w 900"/>
              <a:gd name="T11" fmla="*/ 0 h 1611"/>
              <a:gd name="T12" fmla="*/ 755 w 900"/>
              <a:gd name="T13" fmla="*/ 0 h 1611"/>
              <a:gd name="T14" fmla="*/ 899 w 900"/>
              <a:gd name="T15" fmla="*/ 144 h 1611"/>
              <a:gd name="T16" fmla="*/ 899 w 900"/>
              <a:gd name="T17" fmla="*/ 1466 h 1611"/>
              <a:gd name="T18" fmla="*/ 755 w 900"/>
              <a:gd name="T19" fmla="*/ 1610 h 1611"/>
              <a:gd name="T20" fmla="*/ 144 w 900"/>
              <a:gd name="T21" fmla="*/ 55 h 1611"/>
              <a:gd name="T22" fmla="*/ 144 w 900"/>
              <a:gd name="T23" fmla="*/ 55 h 1611"/>
              <a:gd name="T24" fmla="*/ 54 w 900"/>
              <a:gd name="T25" fmla="*/ 144 h 1611"/>
              <a:gd name="T26" fmla="*/ 54 w 900"/>
              <a:gd name="T27" fmla="*/ 1466 h 1611"/>
              <a:gd name="T28" fmla="*/ 144 w 900"/>
              <a:gd name="T29" fmla="*/ 1557 h 1611"/>
              <a:gd name="T30" fmla="*/ 755 w 900"/>
              <a:gd name="T31" fmla="*/ 1557 h 1611"/>
              <a:gd name="T32" fmla="*/ 836 w 900"/>
              <a:gd name="T33" fmla="*/ 1466 h 1611"/>
              <a:gd name="T34" fmla="*/ 836 w 900"/>
              <a:gd name="T35" fmla="*/ 144 h 1611"/>
              <a:gd name="T36" fmla="*/ 755 w 900"/>
              <a:gd name="T37" fmla="*/ 55 h 1611"/>
              <a:gd name="T38" fmla="*/ 144 w 900"/>
              <a:gd name="T39" fmla="*/ 55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0" h="1611">
                <a:moveTo>
                  <a:pt x="755" y="1610"/>
                </a:moveTo>
                <a:lnTo>
                  <a:pt x="755" y="1610"/>
                </a:lnTo>
                <a:cubicBezTo>
                  <a:pt x="144" y="1610"/>
                  <a:pt x="144" y="1610"/>
                  <a:pt x="144" y="1610"/>
                </a:cubicBezTo>
                <a:cubicBezTo>
                  <a:pt x="63" y="1610"/>
                  <a:pt x="0" y="1547"/>
                  <a:pt x="0" y="1466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63"/>
                  <a:pt x="63" y="0"/>
                  <a:pt x="144" y="0"/>
                </a:cubicBezTo>
                <a:cubicBezTo>
                  <a:pt x="755" y="0"/>
                  <a:pt x="755" y="0"/>
                  <a:pt x="755" y="0"/>
                </a:cubicBezTo>
                <a:cubicBezTo>
                  <a:pt x="836" y="0"/>
                  <a:pt x="899" y="63"/>
                  <a:pt x="899" y="144"/>
                </a:cubicBezTo>
                <a:cubicBezTo>
                  <a:pt x="899" y="1466"/>
                  <a:pt x="899" y="1466"/>
                  <a:pt x="899" y="1466"/>
                </a:cubicBezTo>
                <a:cubicBezTo>
                  <a:pt x="899" y="1547"/>
                  <a:pt x="836" y="1610"/>
                  <a:pt x="755" y="1610"/>
                </a:cubicBezTo>
                <a:close/>
                <a:moveTo>
                  <a:pt x="144" y="55"/>
                </a:moveTo>
                <a:lnTo>
                  <a:pt x="144" y="55"/>
                </a:lnTo>
                <a:cubicBezTo>
                  <a:pt x="99" y="55"/>
                  <a:pt x="54" y="90"/>
                  <a:pt x="54" y="144"/>
                </a:cubicBezTo>
                <a:cubicBezTo>
                  <a:pt x="54" y="1466"/>
                  <a:pt x="54" y="1466"/>
                  <a:pt x="54" y="1466"/>
                </a:cubicBezTo>
                <a:cubicBezTo>
                  <a:pt x="54" y="1511"/>
                  <a:pt x="99" y="1557"/>
                  <a:pt x="144" y="1557"/>
                </a:cubicBezTo>
                <a:cubicBezTo>
                  <a:pt x="755" y="1557"/>
                  <a:pt x="755" y="1557"/>
                  <a:pt x="755" y="1557"/>
                </a:cubicBezTo>
                <a:cubicBezTo>
                  <a:pt x="800" y="1557"/>
                  <a:pt x="836" y="1511"/>
                  <a:pt x="836" y="1466"/>
                </a:cubicBezTo>
                <a:cubicBezTo>
                  <a:pt x="836" y="144"/>
                  <a:pt x="836" y="144"/>
                  <a:pt x="836" y="144"/>
                </a:cubicBezTo>
                <a:cubicBezTo>
                  <a:pt x="836" y="90"/>
                  <a:pt x="800" y="55"/>
                  <a:pt x="755" y="55"/>
                </a:cubicBezTo>
                <a:lnTo>
                  <a:pt x="144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18">
            <a:extLst>
              <a:ext uri="{FF2B5EF4-FFF2-40B4-BE49-F238E27FC236}">
                <a16:creationId xmlns:a16="http://schemas.microsoft.com/office/drawing/2014/main" id="{DC74A3E1-E73F-B449-8F41-32BE92D8E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9345" y="11072811"/>
            <a:ext cx="74066" cy="78696"/>
          </a:xfrm>
          <a:custGeom>
            <a:avLst/>
            <a:gdLst>
              <a:gd name="T0" fmla="*/ 36 w 72"/>
              <a:gd name="T1" fmla="*/ 72 h 73"/>
              <a:gd name="T2" fmla="*/ 36 w 72"/>
              <a:gd name="T3" fmla="*/ 72 h 73"/>
              <a:gd name="T4" fmla="*/ 0 w 72"/>
              <a:gd name="T5" fmla="*/ 36 h 73"/>
              <a:gd name="T6" fmla="*/ 36 w 72"/>
              <a:gd name="T7" fmla="*/ 0 h 73"/>
              <a:gd name="T8" fmla="*/ 71 w 72"/>
              <a:gd name="T9" fmla="*/ 36 h 73"/>
              <a:gd name="T10" fmla="*/ 36 w 72"/>
              <a:gd name="T11" fmla="*/ 72 h 73"/>
              <a:gd name="T12" fmla="*/ 36 w 72"/>
              <a:gd name="T13" fmla="*/ 18 h 73"/>
              <a:gd name="T14" fmla="*/ 36 w 72"/>
              <a:gd name="T15" fmla="*/ 18 h 73"/>
              <a:gd name="T16" fmla="*/ 18 w 72"/>
              <a:gd name="T17" fmla="*/ 36 h 73"/>
              <a:gd name="T18" fmla="*/ 36 w 72"/>
              <a:gd name="T19" fmla="*/ 54 h 73"/>
              <a:gd name="T20" fmla="*/ 54 w 72"/>
              <a:gd name="T21" fmla="*/ 36 h 73"/>
              <a:gd name="T22" fmla="*/ 36 w 72"/>
              <a:gd name="T23" fmla="*/ 1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" h="73">
                <a:moveTo>
                  <a:pt x="36" y="72"/>
                </a:moveTo>
                <a:lnTo>
                  <a:pt x="36" y="72"/>
                </a:lnTo>
                <a:cubicBezTo>
                  <a:pt x="18" y="72"/>
                  <a:pt x="0" y="54"/>
                  <a:pt x="0" y="36"/>
                </a:cubicBezTo>
                <a:cubicBezTo>
                  <a:pt x="0" y="9"/>
                  <a:pt x="18" y="0"/>
                  <a:pt x="36" y="0"/>
                </a:cubicBezTo>
                <a:cubicBezTo>
                  <a:pt x="54" y="0"/>
                  <a:pt x="71" y="9"/>
                  <a:pt x="71" y="36"/>
                </a:cubicBezTo>
                <a:cubicBezTo>
                  <a:pt x="71" y="54"/>
                  <a:pt x="54" y="72"/>
                  <a:pt x="36" y="72"/>
                </a:cubicBezTo>
                <a:close/>
                <a:moveTo>
                  <a:pt x="36" y="18"/>
                </a:moveTo>
                <a:lnTo>
                  <a:pt x="36" y="18"/>
                </a:lnTo>
                <a:cubicBezTo>
                  <a:pt x="27" y="18"/>
                  <a:pt x="18" y="27"/>
                  <a:pt x="18" y="36"/>
                </a:cubicBezTo>
                <a:cubicBezTo>
                  <a:pt x="18" y="44"/>
                  <a:pt x="27" y="54"/>
                  <a:pt x="36" y="54"/>
                </a:cubicBezTo>
                <a:cubicBezTo>
                  <a:pt x="45" y="54"/>
                  <a:pt x="54" y="44"/>
                  <a:pt x="54" y="36"/>
                </a:cubicBezTo>
                <a:cubicBezTo>
                  <a:pt x="54" y="27"/>
                  <a:pt x="45" y="18"/>
                  <a:pt x="36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19">
            <a:extLst>
              <a:ext uri="{FF2B5EF4-FFF2-40B4-BE49-F238E27FC236}">
                <a16:creationId xmlns:a16="http://schemas.microsoft.com/office/drawing/2014/main" id="{D2837CEE-CE9C-BE4B-9CA6-5145778E5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6762" y="9873871"/>
            <a:ext cx="263861" cy="55549"/>
          </a:xfrm>
          <a:custGeom>
            <a:avLst/>
            <a:gdLst>
              <a:gd name="T0" fmla="*/ 225 w 253"/>
              <a:gd name="T1" fmla="*/ 54 h 55"/>
              <a:gd name="T2" fmla="*/ 225 w 253"/>
              <a:gd name="T3" fmla="*/ 54 h 55"/>
              <a:gd name="T4" fmla="*/ 27 w 253"/>
              <a:gd name="T5" fmla="*/ 54 h 55"/>
              <a:gd name="T6" fmla="*/ 0 w 253"/>
              <a:gd name="T7" fmla="*/ 27 h 55"/>
              <a:gd name="T8" fmla="*/ 27 w 253"/>
              <a:gd name="T9" fmla="*/ 0 h 55"/>
              <a:gd name="T10" fmla="*/ 225 w 253"/>
              <a:gd name="T11" fmla="*/ 0 h 55"/>
              <a:gd name="T12" fmla="*/ 252 w 253"/>
              <a:gd name="T13" fmla="*/ 27 h 55"/>
              <a:gd name="T14" fmla="*/ 225 w 253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3" h="55">
                <a:moveTo>
                  <a:pt x="225" y="54"/>
                </a:moveTo>
                <a:lnTo>
                  <a:pt x="225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43" y="0"/>
                  <a:pt x="252" y="9"/>
                  <a:pt x="252" y="27"/>
                </a:cubicBezTo>
                <a:cubicBezTo>
                  <a:pt x="252" y="45"/>
                  <a:pt x="243" y="54"/>
                  <a:pt x="225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20">
            <a:extLst>
              <a:ext uri="{FF2B5EF4-FFF2-40B4-BE49-F238E27FC236}">
                <a16:creationId xmlns:a16="http://schemas.microsoft.com/office/drawing/2014/main" id="{3D9DECBB-4DE9-3440-9BB6-9232456A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4745" y="10202537"/>
            <a:ext cx="569380" cy="652707"/>
          </a:xfrm>
          <a:custGeom>
            <a:avLst/>
            <a:gdLst>
              <a:gd name="T0" fmla="*/ 270 w 541"/>
              <a:gd name="T1" fmla="*/ 621 h 622"/>
              <a:gd name="T2" fmla="*/ 270 w 541"/>
              <a:gd name="T3" fmla="*/ 621 h 622"/>
              <a:gd name="T4" fmla="*/ 261 w 541"/>
              <a:gd name="T5" fmla="*/ 612 h 622"/>
              <a:gd name="T6" fmla="*/ 117 w 541"/>
              <a:gd name="T7" fmla="*/ 495 h 622"/>
              <a:gd name="T8" fmla="*/ 9 w 541"/>
              <a:gd name="T9" fmla="*/ 135 h 622"/>
              <a:gd name="T10" fmla="*/ 18 w 541"/>
              <a:gd name="T11" fmla="*/ 99 h 622"/>
              <a:gd name="T12" fmla="*/ 54 w 541"/>
              <a:gd name="T13" fmla="*/ 72 h 622"/>
              <a:gd name="T14" fmla="*/ 243 w 541"/>
              <a:gd name="T15" fmla="*/ 9 h 622"/>
              <a:gd name="T16" fmla="*/ 306 w 541"/>
              <a:gd name="T17" fmla="*/ 18 h 622"/>
              <a:gd name="T18" fmla="*/ 485 w 541"/>
              <a:gd name="T19" fmla="*/ 72 h 622"/>
              <a:gd name="T20" fmla="*/ 530 w 541"/>
              <a:gd name="T21" fmla="*/ 99 h 622"/>
              <a:gd name="T22" fmla="*/ 540 w 541"/>
              <a:gd name="T23" fmla="*/ 135 h 622"/>
              <a:gd name="T24" fmla="*/ 432 w 541"/>
              <a:gd name="T25" fmla="*/ 495 h 622"/>
              <a:gd name="T26" fmla="*/ 288 w 541"/>
              <a:gd name="T27" fmla="*/ 612 h 622"/>
              <a:gd name="T28" fmla="*/ 270 w 541"/>
              <a:gd name="T29" fmla="*/ 621 h 622"/>
              <a:gd name="T30" fmla="*/ 261 w 541"/>
              <a:gd name="T31" fmla="*/ 567 h 622"/>
              <a:gd name="T32" fmla="*/ 261 w 541"/>
              <a:gd name="T33" fmla="*/ 567 h 622"/>
              <a:gd name="T34" fmla="*/ 270 w 541"/>
              <a:gd name="T35" fmla="*/ 54 h 622"/>
              <a:gd name="T36" fmla="*/ 270 w 541"/>
              <a:gd name="T37" fmla="*/ 54 h 622"/>
              <a:gd name="T38" fmla="*/ 270 w 541"/>
              <a:gd name="T39" fmla="*/ 54 h 622"/>
              <a:gd name="T40" fmla="*/ 63 w 541"/>
              <a:gd name="T41" fmla="*/ 126 h 622"/>
              <a:gd name="T42" fmla="*/ 54 w 541"/>
              <a:gd name="T43" fmla="*/ 126 h 622"/>
              <a:gd name="T44" fmla="*/ 54 w 541"/>
              <a:gd name="T45" fmla="*/ 135 h 622"/>
              <a:gd name="T46" fmla="*/ 153 w 541"/>
              <a:gd name="T47" fmla="*/ 468 h 622"/>
              <a:gd name="T48" fmla="*/ 270 w 541"/>
              <a:gd name="T49" fmla="*/ 567 h 622"/>
              <a:gd name="T50" fmla="*/ 386 w 541"/>
              <a:gd name="T51" fmla="*/ 468 h 622"/>
              <a:gd name="T52" fmla="*/ 494 w 541"/>
              <a:gd name="T53" fmla="*/ 135 h 622"/>
              <a:gd name="T54" fmla="*/ 485 w 541"/>
              <a:gd name="T55" fmla="*/ 126 h 622"/>
              <a:gd name="T56" fmla="*/ 485 w 541"/>
              <a:gd name="T57" fmla="*/ 126 h 622"/>
              <a:gd name="T58" fmla="*/ 279 w 541"/>
              <a:gd name="T59" fmla="*/ 54 h 622"/>
              <a:gd name="T60" fmla="*/ 270 w 541"/>
              <a:gd name="T61" fmla="*/ 54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41" h="622">
                <a:moveTo>
                  <a:pt x="270" y="621"/>
                </a:moveTo>
                <a:lnTo>
                  <a:pt x="270" y="621"/>
                </a:lnTo>
                <a:cubicBezTo>
                  <a:pt x="270" y="621"/>
                  <a:pt x="270" y="621"/>
                  <a:pt x="261" y="612"/>
                </a:cubicBezTo>
                <a:cubicBezTo>
                  <a:pt x="261" y="612"/>
                  <a:pt x="162" y="567"/>
                  <a:pt x="117" y="495"/>
                </a:cubicBezTo>
                <a:cubicBezTo>
                  <a:pt x="36" y="387"/>
                  <a:pt x="9" y="207"/>
                  <a:pt x="9" y="135"/>
                </a:cubicBezTo>
                <a:cubicBezTo>
                  <a:pt x="0" y="126"/>
                  <a:pt x="9" y="108"/>
                  <a:pt x="18" y="99"/>
                </a:cubicBezTo>
                <a:cubicBezTo>
                  <a:pt x="27" y="81"/>
                  <a:pt x="45" y="81"/>
                  <a:pt x="54" y="72"/>
                </a:cubicBezTo>
                <a:cubicBezTo>
                  <a:pt x="153" y="72"/>
                  <a:pt x="216" y="36"/>
                  <a:pt x="243" y="9"/>
                </a:cubicBezTo>
                <a:cubicBezTo>
                  <a:pt x="261" y="0"/>
                  <a:pt x="288" y="0"/>
                  <a:pt x="306" y="18"/>
                </a:cubicBezTo>
                <a:cubicBezTo>
                  <a:pt x="333" y="36"/>
                  <a:pt x="396" y="72"/>
                  <a:pt x="485" y="72"/>
                </a:cubicBezTo>
                <a:cubicBezTo>
                  <a:pt x="504" y="72"/>
                  <a:pt x="521" y="81"/>
                  <a:pt x="530" y="99"/>
                </a:cubicBezTo>
                <a:cubicBezTo>
                  <a:pt x="540" y="108"/>
                  <a:pt x="540" y="126"/>
                  <a:pt x="540" y="135"/>
                </a:cubicBezTo>
                <a:cubicBezTo>
                  <a:pt x="530" y="207"/>
                  <a:pt x="512" y="387"/>
                  <a:pt x="432" y="495"/>
                </a:cubicBezTo>
                <a:cubicBezTo>
                  <a:pt x="386" y="567"/>
                  <a:pt x="288" y="612"/>
                  <a:pt x="288" y="612"/>
                </a:cubicBezTo>
                <a:cubicBezTo>
                  <a:pt x="279" y="621"/>
                  <a:pt x="279" y="621"/>
                  <a:pt x="270" y="621"/>
                </a:cubicBezTo>
                <a:close/>
                <a:moveTo>
                  <a:pt x="261" y="567"/>
                </a:moveTo>
                <a:lnTo>
                  <a:pt x="261" y="567"/>
                </a:lnTo>
                <a:close/>
                <a:moveTo>
                  <a:pt x="270" y="54"/>
                </a:moveTo>
                <a:lnTo>
                  <a:pt x="270" y="54"/>
                </a:lnTo>
                <a:lnTo>
                  <a:pt x="270" y="54"/>
                </a:lnTo>
                <a:cubicBezTo>
                  <a:pt x="234" y="81"/>
                  <a:pt x="171" y="117"/>
                  <a:pt x="63" y="126"/>
                </a:cubicBezTo>
                <a:lnTo>
                  <a:pt x="54" y="126"/>
                </a:lnTo>
                <a:lnTo>
                  <a:pt x="54" y="135"/>
                </a:lnTo>
                <a:cubicBezTo>
                  <a:pt x="63" y="198"/>
                  <a:pt x="81" y="369"/>
                  <a:pt x="153" y="468"/>
                </a:cubicBezTo>
                <a:cubicBezTo>
                  <a:pt x="189" y="513"/>
                  <a:pt x="252" y="549"/>
                  <a:pt x="270" y="567"/>
                </a:cubicBezTo>
                <a:cubicBezTo>
                  <a:pt x="297" y="549"/>
                  <a:pt x="360" y="513"/>
                  <a:pt x="386" y="468"/>
                </a:cubicBezTo>
                <a:cubicBezTo>
                  <a:pt x="458" y="369"/>
                  <a:pt x="485" y="198"/>
                  <a:pt x="494" y="135"/>
                </a:cubicBezTo>
                <a:cubicBezTo>
                  <a:pt x="494" y="126"/>
                  <a:pt x="494" y="126"/>
                  <a:pt x="485" y="126"/>
                </a:cubicBezTo>
                <a:lnTo>
                  <a:pt x="485" y="126"/>
                </a:lnTo>
                <a:cubicBezTo>
                  <a:pt x="378" y="117"/>
                  <a:pt x="306" y="81"/>
                  <a:pt x="279" y="54"/>
                </a:cubicBezTo>
                <a:cubicBezTo>
                  <a:pt x="279" y="54"/>
                  <a:pt x="279" y="54"/>
                  <a:pt x="270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21">
            <a:extLst>
              <a:ext uri="{FF2B5EF4-FFF2-40B4-BE49-F238E27FC236}">
                <a16:creationId xmlns:a16="http://schemas.microsoft.com/office/drawing/2014/main" id="{AE7FD813-3C6B-4746-A140-4F087D296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5279" y="10508058"/>
            <a:ext cx="217570" cy="162021"/>
          </a:xfrm>
          <a:custGeom>
            <a:avLst/>
            <a:gdLst>
              <a:gd name="T0" fmla="*/ 162 w 208"/>
              <a:gd name="T1" fmla="*/ 153 h 154"/>
              <a:gd name="T2" fmla="*/ 162 w 208"/>
              <a:gd name="T3" fmla="*/ 153 h 154"/>
              <a:gd name="T4" fmla="*/ 45 w 208"/>
              <a:gd name="T5" fmla="*/ 153 h 154"/>
              <a:gd name="T6" fmla="*/ 0 w 208"/>
              <a:gd name="T7" fmla="*/ 108 h 154"/>
              <a:gd name="T8" fmla="*/ 0 w 208"/>
              <a:gd name="T9" fmla="*/ 45 h 154"/>
              <a:gd name="T10" fmla="*/ 45 w 208"/>
              <a:gd name="T11" fmla="*/ 0 h 154"/>
              <a:gd name="T12" fmla="*/ 162 w 208"/>
              <a:gd name="T13" fmla="*/ 0 h 154"/>
              <a:gd name="T14" fmla="*/ 207 w 208"/>
              <a:gd name="T15" fmla="*/ 45 h 154"/>
              <a:gd name="T16" fmla="*/ 207 w 208"/>
              <a:gd name="T17" fmla="*/ 108 h 154"/>
              <a:gd name="T18" fmla="*/ 162 w 208"/>
              <a:gd name="T19" fmla="*/ 153 h 154"/>
              <a:gd name="T20" fmla="*/ 45 w 208"/>
              <a:gd name="T21" fmla="*/ 108 h 154"/>
              <a:gd name="T22" fmla="*/ 45 w 208"/>
              <a:gd name="T23" fmla="*/ 108 h 154"/>
              <a:gd name="T24" fmla="*/ 162 w 208"/>
              <a:gd name="T25" fmla="*/ 108 h 154"/>
              <a:gd name="T26" fmla="*/ 162 w 208"/>
              <a:gd name="T27" fmla="*/ 45 h 154"/>
              <a:gd name="T28" fmla="*/ 45 w 208"/>
              <a:gd name="T29" fmla="*/ 45 h 154"/>
              <a:gd name="T30" fmla="*/ 45 w 208"/>
              <a:gd name="T31" fmla="*/ 10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154">
                <a:moveTo>
                  <a:pt x="162" y="153"/>
                </a:moveTo>
                <a:lnTo>
                  <a:pt x="162" y="153"/>
                </a:lnTo>
                <a:cubicBezTo>
                  <a:pt x="45" y="153"/>
                  <a:pt x="45" y="153"/>
                  <a:pt x="45" y="153"/>
                </a:cubicBezTo>
                <a:cubicBezTo>
                  <a:pt x="18" y="153"/>
                  <a:pt x="0" y="135"/>
                  <a:pt x="0" y="10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89" y="0"/>
                  <a:pt x="207" y="18"/>
                  <a:pt x="207" y="45"/>
                </a:cubicBezTo>
                <a:cubicBezTo>
                  <a:pt x="207" y="108"/>
                  <a:pt x="207" y="108"/>
                  <a:pt x="207" y="108"/>
                </a:cubicBezTo>
                <a:cubicBezTo>
                  <a:pt x="207" y="135"/>
                  <a:pt x="189" y="153"/>
                  <a:pt x="162" y="153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162" y="108"/>
                  <a:pt x="162" y="108"/>
                  <a:pt x="162" y="108"/>
                </a:cubicBezTo>
                <a:cubicBezTo>
                  <a:pt x="162" y="45"/>
                  <a:pt x="162" y="45"/>
                  <a:pt x="162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22">
            <a:extLst>
              <a:ext uri="{FF2B5EF4-FFF2-40B4-BE49-F238E27FC236}">
                <a16:creationId xmlns:a16="http://schemas.microsoft.com/office/drawing/2014/main" id="{222FEA63-80C9-214B-ABD3-0D6AF8621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4537" y="10392332"/>
            <a:ext cx="199054" cy="162018"/>
          </a:xfrm>
          <a:custGeom>
            <a:avLst/>
            <a:gdLst>
              <a:gd name="T0" fmla="*/ 162 w 190"/>
              <a:gd name="T1" fmla="*/ 153 h 154"/>
              <a:gd name="T2" fmla="*/ 162 w 190"/>
              <a:gd name="T3" fmla="*/ 153 h 154"/>
              <a:gd name="T4" fmla="*/ 134 w 190"/>
              <a:gd name="T5" fmla="*/ 126 h 154"/>
              <a:gd name="T6" fmla="*/ 134 w 190"/>
              <a:gd name="T7" fmla="*/ 90 h 154"/>
              <a:gd name="T8" fmla="*/ 90 w 190"/>
              <a:gd name="T9" fmla="*/ 45 h 154"/>
              <a:gd name="T10" fmla="*/ 54 w 190"/>
              <a:gd name="T11" fmla="*/ 90 h 154"/>
              <a:gd name="T12" fmla="*/ 54 w 190"/>
              <a:gd name="T13" fmla="*/ 126 h 154"/>
              <a:gd name="T14" fmla="*/ 27 w 190"/>
              <a:gd name="T15" fmla="*/ 153 h 154"/>
              <a:gd name="T16" fmla="*/ 27 w 190"/>
              <a:gd name="T17" fmla="*/ 153 h 154"/>
              <a:gd name="T18" fmla="*/ 0 w 190"/>
              <a:gd name="T19" fmla="*/ 126 h 154"/>
              <a:gd name="T20" fmla="*/ 0 w 190"/>
              <a:gd name="T21" fmla="*/ 90 h 154"/>
              <a:gd name="T22" fmla="*/ 90 w 190"/>
              <a:gd name="T23" fmla="*/ 0 h 154"/>
              <a:gd name="T24" fmla="*/ 189 w 190"/>
              <a:gd name="T25" fmla="*/ 90 h 154"/>
              <a:gd name="T26" fmla="*/ 189 w 190"/>
              <a:gd name="T27" fmla="*/ 126 h 154"/>
              <a:gd name="T28" fmla="*/ 162 w 190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" h="154">
                <a:moveTo>
                  <a:pt x="162" y="153"/>
                </a:moveTo>
                <a:lnTo>
                  <a:pt x="162" y="153"/>
                </a:lnTo>
                <a:cubicBezTo>
                  <a:pt x="144" y="153"/>
                  <a:pt x="134" y="144"/>
                  <a:pt x="134" y="126"/>
                </a:cubicBezTo>
                <a:cubicBezTo>
                  <a:pt x="134" y="90"/>
                  <a:pt x="134" y="90"/>
                  <a:pt x="134" y="90"/>
                </a:cubicBezTo>
                <a:cubicBezTo>
                  <a:pt x="134" y="63"/>
                  <a:pt x="117" y="45"/>
                  <a:pt x="90" y="45"/>
                </a:cubicBezTo>
                <a:cubicBezTo>
                  <a:pt x="72" y="45"/>
                  <a:pt x="54" y="63"/>
                  <a:pt x="54" y="90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44"/>
                  <a:pt x="45" y="153"/>
                  <a:pt x="27" y="153"/>
                </a:cubicBezTo>
                <a:lnTo>
                  <a:pt x="27" y="153"/>
                </a:lnTo>
                <a:cubicBezTo>
                  <a:pt x="9" y="153"/>
                  <a:pt x="0" y="144"/>
                  <a:pt x="0" y="126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5" y="0"/>
                  <a:pt x="90" y="0"/>
                </a:cubicBezTo>
                <a:cubicBezTo>
                  <a:pt x="144" y="0"/>
                  <a:pt x="189" y="36"/>
                  <a:pt x="189" y="90"/>
                </a:cubicBezTo>
                <a:cubicBezTo>
                  <a:pt x="189" y="126"/>
                  <a:pt x="189" y="126"/>
                  <a:pt x="189" y="126"/>
                </a:cubicBezTo>
                <a:cubicBezTo>
                  <a:pt x="189" y="144"/>
                  <a:pt x="170" y="153"/>
                  <a:pt x="162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23">
            <a:extLst>
              <a:ext uri="{FF2B5EF4-FFF2-40B4-BE49-F238E27FC236}">
                <a16:creationId xmlns:a16="http://schemas.microsoft.com/office/drawing/2014/main" id="{3899C51B-AD35-014D-854A-6C765B483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958" y="9901646"/>
            <a:ext cx="1634080" cy="1097099"/>
          </a:xfrm>
          <a:custGeom>
            <a:avLst/>
            <a:gdLst>
              <a:gd name="T0" fmla="*/ 1493 w 1557"/>
              <a:gd name="T1" fmla="*/ 1044 h 1045"/>
              <a:gd name="T2" fmla="*/ 1493 w 1557"/>
              <a:gd name="T3" fmla="*/ 1044 h 1045"/>
              <a:gd name="T4" fmla="*/ 63 w 1557"/>
              <a:gd name="T5" fmla="*/ 1044 h 1045"/>
              <a:gd name="T6" fmla="*/ 0 w 1557"/>
              <a:gd name="T7" fmla="*/ 981 h 1045"/>
              <a:gd name="T8" fmla="*/ 0 w 1557"/>
              <a:gd name="T9" fmla="*/ 54 h 1045"/>
              <a:gd name="T10" fmla="*/ 63 w 1557"/>
              <a:gd name="T11" fmla="*/ 0 h 1045"/>
              <a:gd name="T12" fmla="*/ 1493 w 1557"/>
              <a:gd name="T13" fmla="*/ 0 h 1045"/>
              <a:gd name="T14" fmla="*/ 1556 w 1557"/>
              <a:gd name="T15" fmla="*/ 54 h 1045"/>
              <a:gd name="T16" fmla="*/ 1556 w 1557"/>
              <a:gd name="T17" fmla="*/ 981 h 1045"/>
              <a:gd name="T18" fmla="*/ 1493 w 1557"/>
              <a:gd name="T19" fmla="*/ 1044 h 1045"/>
              <a:gd name="T20" fmla="*/ 81 w 1557"/>
              <a:gd name="T21" fmla="*/ 972 h 1045"/>
              <a:gd name="T22" fmla="*/ 81 w 1557"/>
              <a:gd name="T23" fmla="*/ 972 h 1045"/>
              <a:gd name="T24" fmla="*/ 1484 w 1557"/>
              <a:gd name="T25" fmla="*/ 972 h 1045"/>
              <a:gd name="T26" fmla="*/ 1484 w 1557"/>
              <a:gd name="T27" fmla="*/ 72 h 1045"/>
              <a:gd name="T28" fmla="*/ 81 w 1557"/>
              <a:gd name="T29" fmla="*/ 72 h 1045"/>
              <a:gd name="T30" fmla="*/ 81 w 1557"/>
              <a:gd name="T31" fmla="*/ 972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7" h="1045">
                <a:moveTo>
                  <a:pt x="1493" y="1044"/>
                </a:moveTo>
                <a:lnTo>
                  <a:pt x="1493" y="1044"/>
                </a:lnTo>
                <a:cubicBezTo>
                  <a:pt x="63" y="1044"/>
                  <a:pt x="63" y="1044"/>
                  <a:pt x="63" y="1044"/>
                </a:cubicBezTo>
                <a:cubicBezTo>
                  <a:pt x="27" y="1044"/>
                  <a:pt x="0" y="1017"/>
                  <a:pt x="0" y="981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63" y="0"/>
                </a:cubicBezTo>
                <a:cubicBezTo>
                  <a:pt x="1493" y="0"/>
                  <a:pt x="1493" y="0"/>
                  <a:pt x="1493" y="0"/>
                </a:cubicBezTo>
                <a:cubicBezTo>
                  <a:pt x="1529" y="0"/>
                  <a:pt x="1556" y="27"/>
                  <a:pt x="1556" y="54"/>
                </a:cubicBezTo>
                <a:cubicBezTo>
                  <a:pt x="1556" y="981"/>
                  <a:pt x="1556" y="981"/>
                  <a:pt x="1556" y="981"/>
                </a:cubicBezTo>
                <a:cubicBezTo>
                  <a:pt x="1556" y="1017"/>
                  <a:pt x="1529" y="1044"/>
                  <a:pt x="1493" y="1044"/>
                </a:cubicBezTo>
                <a:close/>
                <a:moveTo>
                  <a:pt x="81" y="972"/>
                </a:moveTo>
                <a:lnTo>
                  <a:pt x="81" y="972"/>
                </a:lnTo>
                <a:cubicBezTo>
                  <a:pt x="1484" y="972"/>
                  <a:pt x="1484" y="972"/>
                  <a:pt x="1484" y="972"/>
                </a:cubicBezTo>
                <a:cubicBezTo>
                  <a:pt x="1484" y="72"/>
                  <a:pt x="1484" y="72"/>
                  <a:pt x="1484" y="72"/>
                </a:cubicBezTo>
                <a:cubicBezTo>
                  <a:pt x="81" y="72"/>
                  <a:pt x="81" y="72"/>
                  <a:pt x="81" y="72"/>
                </a:cubicBezTo>
                <a:lnTo>
                  <a:pt x="81" y="9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24">
            <a:extLst>
              <a:ext uri="{FF2B5EF4-FFF2-40B4-BE49-F238E27FC236}">
                <a16:creationId xmlns:a16="http://schemas.microsoft.com/office/drawing/2014/main" id="{9918CA45-B4AD-A34E-AAA3-E7C71393E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616" y="11100586"/>
            <a:ext cx="2152538" cy="55549"/>
          </a:xfrm>
          <a:custGeom>
            <a:avLst/>
            <a:gdLst>
              <a:gd name="T0" fmla="*/ 2015 w 2052"/>
              <a:gd name="T1" fmla="*/ 53 h 54"/>
              <a:gd name="T2" fmla="*/ 2015 w 2052"/>
              <a:gd name="T3" fmla="*/ 53 h 54"/>
              <a:gd name="T4" fmla="*/ 27 w 2052"/>
              <a:gd name="T5" fmla="*/ 53 h 54"/>
              <a:gd name="T6" fmla="*/ 0 w 2052"/>
              <a:gd name="T7" fmla="*/ 27 h 54"/>
              <a:gd name="T8" fmla="*/ 27 w 2052"/>
              <a:gd name="T9" fmla="*/ 0 h 54"/>
              <a:gd name="T10" fmla="*/ 2015 w 2052"/>
              <a:gd name="T11" fmla="*/ 0 h 54"/>
              <a:gd name="T12" fmla="*/ 2051 w 2052"/>
              <a:gd name="T13" fmla="*/ 27 h 54"/>
              <a:gd name="T14" fmla="*/ 2015 w 2052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2" h="54">
                <a:moveTo>
                  <a:pt x="2015" y="53"/>
                </a:moveTo>
                <a:lnTo>
                  <a:pt x="2015" y="53"/>
                </a:lnTo>
                <a:cubicBezTo>
                  <a:pt x="27" y="53"/>
                  <a:pt x="27" y="53"/>
                  <a:pt x="27" y="53"/>
                </a:cubicBezTo>
                <a:cubicBezTo>
                  <a:pt x="9" y="53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015" y="0"/>
                  <a:pt x="2015" y="0"/>
                  <a:pt x="2015" y="0"/>
                </a:cubicBezTo>
                <a:cubicBezTo>
                  <a:pt x="2033" y="0"/>
                  <a:pt x="2051" y="9"/>
                  <a:pt x="2051" y="27"/>
                </a:cubicBezTo>
                <a:cubicBezTo>
                  <a:pt x="2051" y="45"/>
                  <a:pt x="2033" y="53"/>
                  <a:pt x="2015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25">
            <a:extLst>
              <a:ext uri="{FF2B5EF4-FFF2-40B4-BE49-F238E27FC236}">
                <a16:creationId xmlns:a16="http://schemas.microsoft.com/office/drawing/2014/main" id="{1BBC85AF-739C-494D-82AC-3EE98082A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8566" y="10072921"/>
            <a:ext cx="143501" cy="759175"/>
          </a:xfrm>
          <a:custGeom>
            <a:avLst/>
            <a:gdLst>
              <a:gd name="T0" fmla="*/ 72 w 135"/>
              <a:gd name="T1" fmla="*/ 720 h 721"/>
              <a:gd name="T2" fmla="*/ 72 w 135"/>
              <a:gd name="T3" fmla="*/ 720 h 721"/>
              <a:gd name="T4" fmla="*/ 0 w 135"/>
              <a:gd name="T5" fmla="*/ 648 h 721"/>
              <a:gd name="T6" fmla="*/ 0 w 135"/>
              <a:gd name="T7" fmla="*/ 72 h 721"/>
              <a:gd name="T8" fmla="*/ 72 w 135"/>
              <a:gd name="T9" fmla="*/ 0 h 721"/>
              <a:gd name="T10" fmla="*/ 134 w 135"/>
              <a:gd name="T11" fmla="*/ 72 h 721"/>
              <a:gd name="T12" fmla="*/ 134 w 135"/>
              <a:gd name="T13" fmla="*/ 162 h 721"/>
              <a:gd name="T14" fmla="*/ 116 w 135"/>
              <a:gd name="T15" fmla="*/ 180 h 721"/>
              <a:gd name="T16" fmla="*/ 98 w 135"/>
              <a:gd name="T17" fmla="*/ 162 h 721"/>
              <a:gd name="T18" fmla="*/ 98 w 135"/>
              <a:gd name="T19" fmla="*/ 72 h 721"/>
              <a:gd name="T20" fmla="*/ 72 w 135"/>
              <a:gd name="T21" fmla="*/ 36 h 721"/>
              <a:gd name="T22" fmla="*/ 36 w 135"/>
              <a:gd name="T23" fmla="*/ 72 h 721"/>
              <a:gd name="T24" fmla="*/ 36 w 135"/>
              <a:gd name="T25" fmla="*/ 648 h 721"/>
              <a:gd name="T26" fmla="*/ 72 w 135"/>
              <a:gd name="T27" fmla="*/ 675 h 721"/>
              <a:gd name="T28" fmla="*/ 98 w 135"/>
              <a:gd name="T29" fmla="*/ 648 h 721"/>
              <a:gd name="T30" fmla="*/ 98 w 135"/>
              <a:gd name="T31" fmla="*/ 558 h 721"/>
              <a:gd name="T32" fmla="*/ 116 w 135"/>
              <a:gd name="T33" fmla="*/ 540 h 721"/>
              <a:gd name="T34" fmla="*/ 134 w 135"/>
              <a:gd name="T35" fmla="*/ 558 h 721"/>
              <a:gd name="T36" fmla="*/ 134 w 135"/>
              <a:gd name="T37" fmla="*/ 648 h 721"/>
              <a:gd name="T38" fmla="*/ 72 w 135"/>
              <a:gd name="T39" fmla="*/ 72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5" h="721">
                <a:moveTo>
                  <a:pt x="72" y="720"/>
                </a:moveTo>
                <a:lnTo>
                  <a:pt x="72" y="720"/>
                </a:lnTo>
                <a:cubicBezTo>
                  <a:pt x="36" y="720"/>
                  <a:pt x="0" y="684"/>
                  <a:pt x="0" y="6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07" y="0"/>
                  <a:pt x="134" y="36"/>
                  <a:pt x="134" y="72"/>
                </a:cubicBezTo>
                <a:cubicBezTo>
                  <a:pt x="134" y="162"/>
                  <a:pt x="134" y="162"/>
                  <a:pt x="134" y="162"/>
                </a:cubicBezTo>
                <a:cubicBezTo>
                  <a:pt x="134" y="171"/>
                  <a:pt x="125" y="180"/>
                  <a:pt x="116" y="180"/>
                </a:cubicBezTo>
                <a:cubicBezTo>
                  <a:pt x="107" y="180"/>
                  <a:pt x="98" y="171"/>
                  <a:pt x="98" y="162"/>
                </a:cubicBezTo>
                <a:cubicBezTo>
                  <a:pt x="98" y="72"/>
                  <a:pt x="98" y="72"/>
                  <a:pt x="98" y="72"/>
                </a:cubicBezTo>
                <a:cubicBezTo>
                  <a:pt x="98" y="54"/>
                  <a:pt x="89" y="36"/>
                  <a:pt x="72" y="36"/>
                </a:cubicBezTo>
                <a:cubicBezTo>
                  <a:pt x="53" y="36"/>
                  <a:pt x="36" y="54"/>
                  <a:pt x="36" y="72"/>
                </a:cubicBezTo>
                <a:cubicBezTo>
                  <a:pt x="36" y="648"/>
                  <a:pt x="36" y="648"/>
                  <a:pt x="36" y="648"/>
                </a:cubicBezTo>
                <a:cubicBezTo>
                  <a:pt x="36" y="666"/>
                  <a:pt x="53" y="675"/>
                  <a:pt x="72" y="675"/>
                </a:cubicBezTo>
                <a:cubicBezTo>
                  <a:pt x="89" y="675"/>
                  <a:pt x="98" y="666"/>
                  <a:pt x="98" y="648"/>
                </a:cubicBezTo>
                <a:cubicBezTo>
                  <a:pt x="98" y="558"/>
                  <a:pt x="98" y="558"/>
                  <a:pt x="98" y="558"/>
                </a:cubicBezTo>
                <a:cubicBezTo>
                  <a:pt x="98" y="549"/>
                  <a:pt x="107" y="540"/>
                  <a:pt x="116" y="540"/>
                </a:cubicBezTo>
                <a:cubicBezTo>
                  <a:pt x="125" y="540"/>
                  <a:pt x="134" y="549"/>
                  <a:pt x="134" y="558"/>
                </a:cubicBezTo>
                <a:cubicBezTo>
                  <a:pt x="134" y="648"/>
                  <a:pt x="134" y="648"/>
                  <a:pt x="134" y="648"/>
                </a:cubicBezTo>
                <a:cubicBezTo>
                  <a:pt x="134" y="684"/>
                  <a:pt x="107" y="720"/>
                  <a:pt x="72" y="7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26">
            <a:extLst>
              <a:ext uri="{FF2B5EF4-FFF2-40B4-BE49-F238E27FC236}">
                <a16:creationId xmlns:a16="http://schemas.microsoft.com/office/drawing/2014/main" id="{44416D55-AEB5-DC49-84ED-275FAA0F9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116" y="10225684"/>
            <a:ext cx="518461" cy="453654"/>
          </a:xfrm>
          <a:custGeom>
            <a:avLst/>
            <a:gdLst>
              <a:gd name="T0" fmla="*/ 468 w 496"/>
              <a:gd name="T1" fmla="*/ 432 h 433"/>
              <a:gd name="T2" fmla="*/ 468 w 496"/>
              <a:gd name="T3" fmla="*/ 432 h 433"/>
              <a:gd name="T4" fmla="*/ 19 w 496"/>
              <a:gd name="T5" fmla="*/ 432 h 433"/>
              <a:gd name="T6" fmla="*/ 0 w 496"/>
              <a:gd name="T7" fmla="*/ 405 h 433"/>
              <a:gd name="T8" fmla="*/ 19 w 496"/>
              <a:gd name="T9" fmla="*/ 387 h 433"/>
              <a:gd name="T10" fmla="*/ 459 w 496"/>
              <a:gd name="T11" fmla="*/ 387 h 433"/>
              <a:gd name="T12" fmla="*/ 459 w 496"/>
              <a:gd name="T13" fmla="*/ 36 h 433"/>
              <a:gd name="T14" fmla="*/ 19 w 496"/>
              <a:gd name="T15" fmla="*/ 36 h 433"/>
              <a:gd name="T16" fmla="*/ 0 w 496"/>
              <a:gd name="T17" fmla="*/ 18 h 433"/>
              <a:gd name="T18" fmla="*/ 19 w 496"/>
              <a:gd name="T19" fmla="*/ 0 h 433"/>
              <a:gd name="T20" fmla="*/ 468 w 496"/>
              <a:gd name="T21" fmla="*/ 0 h 433"/>
              <a:gd name="T22" fmla="*/ 495 w 496"/>
              <a:gd name="T23" fmla="*/ 27 h 433"/>
              <a:gd name="T24" fmla="*/ 495 w 496"/>
              <a:gd name="T25" fmla="*/ 396 h 433"/>
              <a:gd name="T26" fmla="*/ 468 w 496"/>
              <a:gd name="T27" fmla="*/ 432 h 433"/>
              <a:gd name="T28" fmla="*/ 468 w 496"/>
              <a:gd name="T29" fmla="*/ 36 h 433"/>
              <a:gd name="T30" fmla="*/ 468 w 496"/>
              <a:gd name="T31" fmla="*/ 36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6" h="433">
                <a:moveTo>
                  <a:pt x="468" y="432"/>
                </a:moveTo>
                <a:lnTo>
                  <a:pt x="468" y="432"/>
                </a:lnTo>
                <a:cubicBezTo>
                  <a:pt x="19" y="432"/>
                  <a:pt x="19" y="432"/>
                  <a:pt x="19" y="432"/>
                </a:cubicBezTo>
                <a:cubicBezTo>
                  <a:pt x="9" y="432"/>
                  <a:pt x="0" y="423"/>
                  <a:pt x="0" y="405"/>
                </a:cubicBezTo>
                <a:cubicBezTo>
                  <a:pt x="0" y="396"/>
                  <a:pt x="9" y="387"/>
                  <a:pt x="19" y="387"/>
                </a:cubicBezTo>
                <a:cubicBezTo>
                  <a:pt x="459" y="387"/>
                  <a:pt x="459" y="387"/>
                  <a:pt x="459" y="387"/>
                </a:cubicBezTo>
                <a:cubicBezTo>
                  <a:pt x="459" y="36"/>
                  <a:pt x="459" y="36"/>
                  <a:pt x="459" y="36"/>
                </a:cubicBezTo>
                <a:cubicBezTo>
                  <a:pt x="19" y="36"/>
                  <a:pt x="19" y="36"/>
                  <a:pt x="19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468" y="0"/>
                  <a:pt x="468" y="0"/>
                  <a:pt x="468" y="0"/>
                </a:cubicBezTo>
                <a:cubicBezTo>
                  <a:pt x="486" y="0"/>
                  <a:pt x="495" y="18"/>
                  <a:pt x="495" y="27"/>
                </a:cubicBezTo>
                <a:cubicBezTo>
                  <a:pt x="495" y="396"/>
                  <a:pt x="495" y="396"/>
                  <a:pt x="495" y="396"/>
                </a:cubicBezTo>
                <a:cubicBezTo>
                  <a:pt x="495" y="414"/>
                  <a:pt x="486" y="432"/>
                  <a:pt x="468" y="432"/>
                </a:cubicBezTo>
                <a:close/>
                <a:moveTo>
                  <a:pt x="468" y="36"/>
                </a:moveTo>
                <a:lnTo>
                  <a:pt x="468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27">
            <a:extLst>
              <a:ext uri="{FF2B5EF4-FFF2-40B4-BE49-F238E27FC236}">
                <a16:creationId xmlns:a16="http://schemas.microsoft.com/office/drawing/2014/main" id="{98093A13-1D72-9F48-8CA8-888CA71A0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116" y="10355299"/>
            <a:ext cx="180534" cy="180534"/>
          </a:xfrm>
          <a:custGeom>
            <a:avLst/>
            <a:gdLst>
              <a:gd name="T0" fmla="*/ 90 w 172"/>
              <a:gd name="T1" fmla="*/ 45 h 172"/>
              <a:gd name="T2" fmla="*/ 90 w 172"/>
              <a:gd name="T3" fmla="*/ 45 h 172"/>
              <a:gd name="T4" fmla="*/ 135 w 172"/>
              <a:gd name="T5" fmla="*/ 90 h 172"/>
              <a:gd name="T6" fmla="*/ 90 w 172"/>
              <a:gd name="T7" fmla="*/ 135 h 172"/>
              <a:gd name="T8" fmla="*/ 45 w 172"/>
              <a:gd name="T9" fmla="*/ 90 h 172"/>
              <a:gd name="T10" fmla="*/ 90 w 172"/>
              <a:gd name="T11" fmla="*/ 45 h 172"/>
              <a:gd name="T12" fmla="*/ 90 w 172"/>
              <a:gd name="T13" fmla="*/ 0 h 172"/>
              <a:gd name="T14" fmla="*/ 90 w 172"/>
              <a:gd name="T15" fmla="*/ 0 h 172"/>
              <a:gd name="T16" fmla="*/ 0 w 172"/>
              <a:gd name="T17" fmla="*/ 90 h 172"/>
              <a:gd name="T18" fmla="*/ 90 w 172"/>
              <a:gd name="T19" fmla="*/ 171 h 172"/>
              <a:gd name="T20" fmla="*/ 171 w 172"/>
              <a:gd name="T21" fmla="*/ 90 h 172"/>
              <a:gd name="T22" fmla="*/ 90 w 172"/>
              <a:gd name="T23" fmla="*/ 0 h 172"/>
              <a:gd name="T24" fmla="*/ 90 w 172"/>
              <a:gd name="T25" fmla="*/ 4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" h="172">
                <a:moveTo>
                  <a:pt x="90" y="45"/>
                </a:moveTo>
                <a:lnTo>
                  <a:pt x="90" y="45"/>
                </a:lnTo>
                <a:cubicBezTo>
                  <a:pt x="117" y="45"/>
                  <a:pt x="135" y="63"/>
                  <a:pt x="135" y="90"/>
                </a:cubicBezTo>
                <a:cubicBezTo>
                  <a:pt x="135" y="117"/>
                  <a:pt x="117" y="135"/>
                  <a:pt x="90" y="135"/>
                </a:cubicBezTo>
                <a:cubicBezTo>
                  <a:pt x="63" y="135"/>
                  <a:pt x="45" y="117"/>
                  <a:pt x="45" y="90"/>
                </a:cubicBezTo>
                <a:cubicBezTo>
                  <a:pt x="45" y="63"/>
                  <a:pt x="63" y="45"/>
                  <a:pt x="90" y="45"/>
                </a:cubicBezTo>
                <a:lnTo>
                  <a:pt x="90" y="0"/>
                </a:lnTo>
                <a:lnTo>
                  <a:pt x="90" y="0"/>
                </a:lnTo>
                <a:cubicBezTo>
                  <a:pt x="45" y="0"/>
                  <a:pt x="0" y="45"/>
                  <a:pt x="0" y="90"/>
                </a:cubicBezTo>
                <a:cubicBezTo>
                  <a:pt x="0" y="135"/>
                  <a:pt x="45" y="171"/>
                  <a:pt x="90" y="171"/>
                </a:cubicBezTo>
                <a:cubicBezTo>
                  <a:pt x="135" y="171"/>
                  <a:pt x="171" y="135"/>
                  <a:pt x="171" y="90"/>
                </a:cubicBezTo>
                <a:cubicBezTo>
                  <a:pt x="171" y="45"/>
                  <a:pt x="135" y="0"/>
                  <a:pt x="90" y="0"/>
                </a:cubicBezTo>
                <a:lnTo>
                  <a:pt x="90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28">
            <a:extLst>
              <a:ext uri="{FF2B5EF4-FFF2-40B4-BE49-F238E27FC236}">
                <a16:creationId xmlns:a16="http://schemas.microsoft.com/office/drawing/2014/main" id="{891E7915-7A85-A844-8C30-A35C9E261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116" y="10299750"/>
            <a:ext cx="444395" cy="305522"/>
          </a:xfrm>
          <a:custGeom>
            <a:avLst/>
            <a:gdLst>
              <a:gd name="T0" fmla="*/ 360 w 424"/>
              <a:gd name="T1" fmla="*/ 288 h 289"/>
              <a:gd name="T2" fmla="*/ 360 w 424"/>
              <a:gd name="T3" fmla="*/ 288 h 289"/>
              <a:gd name="T4" fmla="*/ 19 w 424"/>
              <a:gd name="T5" fmla="*/ 288 h 289"/>
              <a:gd name="T6" fmla="*/ 0 w 424"/>
              <a:gd name="T7" fmla="*/ 261 h 289"/>
              <a:gd name="T8" fmla="*/ 19 w 424"/>
              <a:gd name="T9" fmla="*/ 243 h 289"/>
              <a:gd name="T10" fmla="*/ 351 w 424"/>
              <a:gd name="T11" fmla="*/ 243 h 289"/>
              <a:gd name="T12" fmla="*/ 378 w 424"/>
              <a:gd name="T13" fmla="*/ 216 h 289"/>
              <a:gd name="T14" fmla="*/ 378 w 424"/>
              <a:gd name="T15" fmla="*/ 72 h 289"/>
              <a:gd name="T16" fmla="*/ 351 w 424"/>
              <a:gd name="T17" fmla="*/ 36 h 289"/>
              <a:gd name="T18" fmla="*/ 19 w 424"/>
              <a:gd name="T19" fmla="*/ 36 h 289"/>
              <a:gd name="T20" fmla="*/ 0 w 424"/>
              <a:gd name="T21" fmla="*/ 18 h 289"/>
              <a:gd name="T22" fmla="*/ 19 w 424"/>
              <a:gd name="T23" fmla="*/ 0 h 289"/>
              <a:gd name="T24" fmla="*/ 360 w 424"/>
              <a:gd name="T25" fmla="*/ 0 h 289"/>
              <a:gd name="T26" fmla="*/ 378 w 424"/>
              <a:gd name="T27" fmla="*/ 18 h 289"/>
              <a:gd name="T28" fmla="*/ 396 w 424"/>
              <a:gd name="T29" fmla="*/ 36 h 289"/>
              <a:gd name="T30" fmla="*/ 423 w 424"/>
              <a:gd name="T31" fmla="*/ 54 h 289"/>
              <a:gd name="T32" fmla="*/ 423 w 424"/>
              <a:gd name="T33" fmla="*/ 225 h 289"/>
              <a:gd name="T34" fmla="*/ 396 w 424"/>
              <a:gd name="T35" fmla="*/ 243 h 289"/>
              <a:gd name="T36" fmla="*/ 378 w 424"/>
              <a:gd name="T37" fmla="*/ 261 h 289"/>
              <a:gd name="T38" fmla="*/ 360 w 424"/>
              <a:gd name="T39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4" h="289">
                <a:moveTo>
                  <a:pt x="360" y="288"/>
                </a:moveTo>
                <a:lnTo>
                  <a:pt x="360" y="288"/>
                </a:lnTo>
                <a:cubicBezTo>
                  <a:pt x="19" y="288"/>
                  <a:pt x="19" y="288"/>
                  <a:pt x="19" y="288"/>
                </a:cubicBezTo>
                <a:cubicBezTo>
                  <a:pt x="9" y="288"/>
                  <a:pt x="0" y="279"/>
                  <a:pt x="0" y="261"/>
                </a:cubicBezTo>
                <a:cubicBezTo>
                  <a:pt x="0" y="252"/>
                  <a:pt x="9" y="243"/>
                  <a:pt x="19" y="243"/>
                </a:cubicBezTo>
                <a:cubicBezTo>
                  <a:pt x="351" y="243"/>
                  <a:pt x="351" y="243"/>
                  <a:pt x="351" y="243"/>
                </a:cubicBezTo>
                <a:cubicBezTo>
                  <a:pt x="351" y="234"/>
                  <a:pt x="369" y="216"/>
                  <a:pt x="378" y="216"/>
                </a:cubicBezTo>
                <a:cubicBezTo>
                  <a:pt x="378" y="72"/>
                  <a:pt x="378" y="72"/>
                  <a:pt x="378" y="72"/>
                </a:cubicBezTo>
                <a:cubicBezTo>
                  <a:pt x="369" y="72"/>
                  <a:pt x="351" y="54"/>
                  <a:pt x="351" y="36"/>
                </a:cubicBezTo>
                <a:cubicBezTo>
                  <a:pt x="19" y="36"/>
                  <a:pt x="19" y="36"/>
                  <a:pt x="19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9" y="0"/>
                  <a:pt x="378" y="9"/>
                  <a:pt x="378" y="18"/>
                </a:cubicBezTo>
                <a:cubicBezTo>
                  <a:pt x="378" y="27"/>
                  <a:pt x="387" y="36"/>
                  <a:pt x="396" y="36"/>
                </a:cubicBezTo>
                <a:cubicBezTo>
                  <a:pt x="414" y="36"/>
                  <a:pt x="423" y="45"/>
                  <a:pt x="423" y="54"/>
                </a:cubicBezTo>
                <a:cubicBezTo>
                  <a:pt x="423" y="225"/>
                  <a:pt x="423" y="225"/>
                  <a:pt x="423" y="225"/>
                </a:cubicBezTo>
                <a:cubicBezTo>
                  <a:pt x="423" y="234"/>
                  <a:pt x="414" y="243"/>
                  <a:pt x="396" y="243"/>
                </a:cubicBezTo>
                <a:cubicBezTo>
                  <a:pt x="387" y="243"/>
                  <a:pt x="378" y="252"/>
                  <a:pt x="378" y="261"/>
                </a:cubicBezTo>
                <a:cubicBezTo>
                  <a:pt x="378" y="279"/>
                  <a:pt x="369" y="288"/>
                  <a:pt x="360" y="2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29">
            <a:extLst>
              <a:ext uri="{FF2B5EF4-FFF2-40B4-BE49-F238E27FC236}">
                <a16:creationId xmlns:a16="http://schemas.microsoft.com/office/drawing/2014/main" id="{F2225AE4-D28A-E94B-9A5D-F700C0DE6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9812" y="5286414"/>
            <a:ext cx="1152652" cy="1745179"/>
          </a:xfrm>
          <a:custGeom>
            <a:avLst/>
            <a:gdLst>
              <a:gd name="T0" fmla="*/ 944 w 1099"/>
              <a:gd name="T1" fmla="*/ 1663 h 1664"/>
              <a:gd name="T2" fmla="*/ 944 w 1099"/>
              <a:gd name="T3" fmla="*/ 1663 h 1664"/>
              <a:gd name="T4" fmla="*/ 153 w 1099"/>
              <a:gd name="T5" fmla="*/ 1663 h 1664"/>
              <a:gd name="T6" fmla="*/ 0 w 1099"/>
              <a:gd name="T7" fmla="*/ 1510 h 1664"/>
              <a:gd name="T8" fmla="*/ 0 w 1099"/>
              <a:gd name="T9" fmla="*/ 153 h 1664"/>
              <a:gd name="T10" fmla="*/ 153 w 1099"/>
              <a:gd name="T11" fmla="*/ 0 h 1664"/>
              <a:gd name="T12" fmla="*/ 944 w 1099"/>
              <a:gd name="T13" fmla="*/ 0 h 1664"/>
              <a:gd name="T14" fmla="*/ 1098 w 1099"/>
              <a:gd name="T15" fmla="*/ 153 h 1664"/>
              <a:gd name="T16" fmla="*/ 1098 w 1099"/>
              <a:gd name="T17" fmla="*/ 612 h 1664"/>
              <a:gd name="T18" fmla="*/ 1062 w 1099"/>
              <a:gd name="T19" fmla="*/ 648 h 1664"/>
              <a:gd name="T20" fmla="*/ 1016 w 1099"/>
              <a:gd name="T21" fmla="*/ 612 h 1664"/>
              <a:gd name="T22" fmla="*/ 1016 w 1099"/>
              <a:gd name="T23" fmla="*/ 153 h 1664"/>
              <a:gd name="T24" fmla="*/ 944 w 1099"/>
              <a:gd name="T25" fmla="*/ 72 h 1664"/>
              <a:gd name="T26" fmla="*/ 153 w 1099"/>
              <a:gd name="T27" fmla="*/ 72 h 1664"/>
              <a:gd name="T28" fmla="*/ 81 w 1099"/>
              <a:gd name="T29" fmla="*/ 153 h 1664"/>
              <a:gd name="T30" fmla="*/ 81 w 1099"/>
              <a:gd name="T31" fmla="*/ 1510 h 1664"/>
              <a:gd name="T32" fmla="*/ 153 w 1099"/>
              <a:gd name="T33" fmla="*/ 1591 h 1664"/>
              <a:gd name="T34" fmla="*/ 944 w 1099"/>
              <a:gd name="T35" fmla="*/ 1591 h 1664"/>
              <a:gd name="T36" fmla="*/ 980 w 1099"/>
              <a:gd name="T37" fmla="*/ 1582 h 1664"/>
              <a:gd name="T38" fmla="*/ 1026 w 1099"/>
              <a:gd name="T39" fmla="*/ 1600 h 1664"/>
              <a:gd name="T40" fmla="*/ 1016 w 1099"/>
              <a:gd name="T41" fmla="*/ 1654 h 1664"/>
              <a:gd name="T42" fmla="*/ 944 w 1099"/>
              <a:gd name="T43" fmla="*/ 1663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99" h="1664">
                <a:moveTo>
                  <a:pt x="944" y="1663"/>
                </a:moveTo>
                <a:lnTo>
                  <a:pt x="944" y="1663"/>
                </a:lnTo>
                <a:cubicBezTo>
                  <a:pt x="153" y="1663"/>
                  <a:pt x="153" y="1663"/>
                  <a:pt x="153" y="1663"/>
                </a:cubicBezTo>
                <a:cubicBezTo>
                  <a:pt x="72" y="1663"/>
                  <a:pt x="0" y="1600"/>
                  <a:pt x="0" y="1510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72" y="0"/>
                  <a:pt x="153" y="0"/>
                </a:cubicBezTo>
                <a:cubicBezTo>
                  <a:pt x="944" y="0"/>
                  <a:pt x="944" y="0"/>
                  <a:pt x="944" y="0"/>
                </a:cubicBezTo>
                <a:cubicBezTo>
                  <a:pt x="1026" y="0"/>
                  <a:pt x="1098" y="72"/>
                  <a:pt x="1098" y="153"/>
                </a:cubicBezTo>
                <a:cubicBezTo>
                  <a:pt x="1098" y="612"/>
                  <a:pt x="1098" y="612"/>
                  <a:pt x="1098" y="612"/>
                </a:cubicBezTo>
                <a:cubicBezTo>
                  <a:pt x="1098" y="639"/>
                  <a:pt x="1079" y="648"/>
                  <a:pt x="1062" y="648"/>
                </a:cubicBezTo>
                <a:cubicBezTo>
                  <a:pt x="1035" y="648"/>
                  <a:pt x="1016" y="639"/>
                  <a:pt x="1016" y="612"/>
                </a:cubicBezTo>
                <a:cubicBezTo>
                  <a:pt x="1016" y="153"/>
                  <a:pt x="1016" y="153"/>
                  <a:pt x="1016" y="153"/>
                </a:cubicBezTo>
                <a:cubicBezTo>
                  <a:pt x="1016" y="108"/>
                  <a:pt x="990" y="72"/>
                  <a:pt x="944" y="72"/>
                </a:cubicBezTo>
                <a:cubicBezTo>
                  <a:pt x="153" y="72"/>
                  <a:pt x="153" y="72"/>
                  <a:pt x="153" y="72"/>
                </a:cubicBezTo>
                <a:cubicBezTo>
                  <a:pt x="117" y="72"/>
                  <a:pt x="81" y="108"/>
                  <a:pt x="81" y="153"/>
                </a:cubicBezTo>
                <a:cubicBezTo>
                  <a:pt x="81" y="1510"/>
                  <a:pt x="81" y="1510"/>
                  <a:pt x="81" y="1510"/>
                </a:cubicBezTo>
                <a:cubicBezTo>
                  <a:pt x="81" y="1555"/>
                  <a:pt x="117" y="1591"/>
                  <a:pt x="153" y="1591"/>
                </a:cubicBezTo>
                <a:cubicBezTo>
                  <a:pt x="944" y="1591"/>
                  <a:pt x="944" y="1591"/>
                  <a:pt x="944" y="1591"/>
                </a:cubicBezTo>
                <a:cubicBezTo>
                  <a:pt x="954" y="1591"/>
                  <a:pt x="972" y="1582"/>
                  <a:pt x="980" y="1582"/>
                </a:cubicBezTo>
                <a:cubicBezTo>
                  <a:pt x="999" y="1573"/>
                  <a:pt x="1016" y="1582"/>
                  <a:pt x="1026" y="1600"/>
                </a:cubicBezTo>
                <a:cubicBezTo>
                  <a:pt x="1043" y="1618"/>
                  <a:pt x="1035" y="1645"/>
                  <a:pt x="1016" y="1654"/>
                </a:cubicBezTo>
                <a:cubicBezTo>
                  <a:pt x="990" y="1663"/>
                  <a:pt x="972" y="1663"/>
                  <a:pt x="944" y="16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30">
            <a:extLst>
              <a:ext uri="{FF2B5EF4-FFF2-40B4-BE49-F238E27FC236}">
                <a16:creationId xmlns:a16="http://schemas.microsoft.com/office/drawing/2014/main" id="{5D498686-E32C-D645-A117-2AB621B2C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7504" y="6730699"/>
            <a:ext cx="97213" cy="101841"/>
          </a:xfrm>
          <a:custGeom>
            <a:avLst/>
            <a:gdLst>
              <a:gd name="T0" fmla="*/ 45 w 91"/>
              <a:gd name="T1" fmla="*/ 98 h 99"/>
              <a:gd name="T2" fmla="*/ 45 w 91"/>
              <a:gd name="T3" fmla="*/ 98 h 99"/>
              <a:gd name="T4" fmla="*/ 0 w 91"/>
              <a:gd name="T5" fmla="*/ 54 h 99"/>
              <a:gd name="T6" fmla="*/ 45 w 91"/>
              <a:gd name="T7" fmla="*/ 0 h 99"/>
              <a:gd name="T8" fmla="*/ 90 w 91"/>
              <a:gd name="T9" fmla="*/ 54 h 99"/>
              <a:gd name="T10" fmla="*/ 45 w 91"/>
              <a:gd name="T11" fmla="*/ 98 h 99"/>
              <a:gd name="T12" fmla="*/ 45 w 91"/>
              <a:gd name="T13" fmla="*/ 18 h 99"/>
              <a:gd name="T14" fmla="*/ 45 w 91"/>
              <a:gd name="T15" fmla="*/ 18 h 99"/>
              <a:gd name="T16" fmla="*/ 18 w 91"/>
              <a:gd name="T17" fmla="*/ 54 h 99"/>
              <a:gd name="T18" fmla="*/ 45 w 91"/>
              <a:gd name="T19" fmla="*/ 80 h 99"/>
              <a:gd name="T20" fmla="*/ 81 w 91"/>
              <a:gd name="T21" fmla="*/ 54 h 99"/>
              <a:gd name="T22" fmla="*/ 45 w 91"/>
              <a:gd name="T23" fmla="*/ 1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99">
                <a:moveTo>
                  <a:pt x="45" y="98"/>
                </a:moveTo>
                <a:lnTo>
                  <a:pt x="45" y="98"/>
                </a:lnTo>
                <a:cubicBezTo>
                  <a:pt x="18" y="98"/>
                  <a:pt x="0" y="71"/>
                  <a:pt x="0" y="54"/>
                </a:cubicBezTo>
                <a:cubicBezTo>
                  <a:pt x="0" y="27"/>
                  <a:pt x="18" y="0"/>
                  <a:pt x="45" y="0"/>
                </a:cubicBezTo>
                <a:cubicBezTo>
                  <a:pt x="72" y="0"/>
                  <a:pt x="90" y="27"/>
                  <a:pt x="90" y="54"/>
                </a:cubicBezTo>
                <a:cubicBezTo>
                  <a:pt x="90" y="71"/>
                  <a:pt x="72" y="98"/>
                  <a:pt x="45" y="98"/>
                </a:cubicBezTo>
                <a:close/>
                <a:moveTo>
                  <a:pt x="45" y="18"/>
                </a:moveTo>
                <a:lnTo>
                  <a:pt x="45" y="18"/>
                </a:lnTo>
                <a:cubicBezTo>
                  <a:pt x="27" y="18"/>
                  <a:pt x="18" y="36"/>
                  <a:pt x="18" y="54"/>
                </a:cubicBezTo>
                <a:cubicBezTo>
                  <a:pt x="18" y="63"/>
                  <a:pt x="27" y="80"/>
                  <a:pt x="45" y="80"/>
                </a:cubicBezTo>
                <a:cubicBezTo>
                  <a:pt x="63" y="80"/>
                  <a:pt x="81" y="63"/>
                  <a:pt x="81" y="54"/>
                </a:cubicBezTo>
                <a:cubicBezTo>
                  <a:pt x="81" y="36"/>
                  <a:pt x="63" y="18"/>
                  <a:pt x="45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31">
            <a:extLst>
              <a:ext uri="{FF2B5EF4-FFF2-40B4-BE49-F238E27FC236}">
                <a16:creationId xmlns:a16="http://schemas.microsoft.com/office/drawing/2014/main" id="{967895F7-2E1B-DB4F-997E-D527CD85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7559" y="6739957"/>
            <a:ext cx="398104" cy="83324"/>
          </a:xfrm>
          <a:custGeom>
            <a:avLst/>
            <a:gdLst>
              <a:gd name="T0" fmla="*/ 342 w 379"/>
              <a:gd name="T1" fmla="*/ 80 h 81"/>
              <a:gd name="T2" fmla="*/ 342 w 379"/>
              <a:gd name="T3" fmla="*/ 80 h 81"/>
              <a:gd name="T4" fmla="*/ 45 w 379"/>
              <a:gd name="T5" fmla="*/ 80 h 81"/>
              <a:gd name="T6" fmla="*/ 0 w 379"/>
              <a:gd name="T7" fmla="*/ 45 h 81"/>
              <a:gd name="T8" fmla="*/ 45 w 379"/>
              <a:gd name="T9" fmla="*/ 0 h 81"/>
              <a:gd name="T10" fmla="*/ 342 w 379"/>
              <a:gd name="T11" fmla="*/ 0 h 81"/>
              <a:gd name="T12" fmla="*/ 378 w 379"/>
              <a:gd name="T13" fmla="*/ 45 h 81"/>
              <a:gd name="T14" fmla="*/ 342 w 379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9" h="81">
                <a:moveTo>
                  <a:pt x="342" y="80"/>
                </a:moveTo>
                <a:lnTo>
                  <a:pt x="342" y="80"/>
                </a:lnTo>
                <a:cubicBezTo>
                  <a:pt x="45" y="80"/>
                  <a:pt x="45" y="80"/>
                  <a:pt x="45" y="80"/>
                </a:cubicBezTo>
                <a:cubicBezTo>
                  <a:pt x="18" y="80"/>
                  <a:pt x="0" y="6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60" y="0"/>
                  <a:pt x="378" y="18"/>
                  <a:pt x="378" y="45"/>
                </a:cubicBezTo>
                <a:cubicBezTo>
                  <a:pt x="378" y="62"/>
                  <a:pt x="360" y="80"/>
                  <a:pt x="342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32">
            <a:extLst>
              <a:ext uri="{FF2B5EF4-FFF2-40B4-BE49-F238E27FC236}">
                <a16:creationId xmlns:a16="http://schemas.microsoft.com/office/drawing/2014/main" id="{43ADBE7E-4E3F-3744-BACA-5AE508AAF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3316" y="5411401"/>
            <a:ext cx="870274" cy="481428"/>
          </a:xfrm>
          <a:custGeom>
            <a:avLst/>
            <a:gdLst>
              <a:gd name="T0" fmla="*/ 792 w 829"/>
              <a:gd name="T1" fmla="*/ 459 h 460"/>
              <a:gd name="T2" fmla="*/ 792 w 829"/>
              <a:gd name="T3" fmla="*/ 459 h 460"/>
              <a:gd name="T4" fmla="*/ 36 w 829"/>
              <a:gd name="T5" fmla="*/ 459 h 460"/>
              <a:gd name="T6" fmla="*/ 0 w 829"/>
              <a:gd name="T7" fmla="*/ 414 h 460"/>
              <a:gd name="T8" fmla="*/ 0 w 829"/>
              <a:gd name="T9" fmla="*/ 45 h 460"/>
              <a:gd name="T10" fmla="*/ 36 w 829"/>
              <a:gd name="T11" fmla="*/ 0 h 460"/>
              <a:gd name="T12" fmla="*/ 792 w 829"/>
              <a:gd name="T13" fmla="*/ 0 h 460"/>
              <a:gd name="T14" fmla="*/ 828 w 829"/>
              <a:gd name="T15" fmla="*/ 45 h 460"/>
              <a:gd name="T16" fmla="*/ 828 w 829"/>
              <a:gd name="T17" fmla="*/ 414 h 460"/>
              <a:gd name="T18" fmla="*/ 792 w 829"/>
              <a:gd name="T19" fmla="*/ 459 h 460"/>
              <a:gd name="T20" fmla="*/ 72 w 829"/>
              <a:gd name="T21" fmla="*/ 378 h 460"/>
              <a:gd name="T22" fmla="*/ 72 w 829"/>
              <a:gd name="T23" fmla="*/ 378 h 460"/>
              <a:gd name="T24" fmla="*/ 747 w 829"/>
              <a:gd name="T25" fmla="*/ 378 h 460"/>
              <a:gd name="T26" fmla="*/ 747 w 829"/>
              <a:gd name="T27" fmla="*/ 81 h 460"/>
              <a:gd name="T28" fmla="*/ 72 w 829"/>
              <a:gd name="T29" fmla="*/ 81 h 460"/>
              <a:gd name="T30" fmla="*/ 72 w 829"/>
              <a:gd name="T31" fmla="*/ 378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9" h="460">
                <a:moveTo>
                  <a:pt x="792" y="459"/>
                </a:moveTo>
                <a:lnTo>
                  <a:pt x="792" y="459"/>
                </a:lnTo>
                <a:cubicBezTo>
                  <a:pt x="36" y="459"/>
                  <a:pt x="36" y="459"/>
                  <a:pt x="36" y="459"/>
                </a:cubicBezTo>
                <a:cubicBezTo>
                  <a:pt x="18" y="459"/>
                  <a:pt x="0" y="441"/>
                  <a:pt x="0" y="41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792" y="0"/>
                  <a:pt x="792" y="0"/>
                  <a:pt x="792" y="0"/>
                </a:cubicBezTo>
                <a:cubicBezTo>
                  <a:pt x="809" y="0"/>
                  <a:pt x="828" y="18"/>
                  <a:pt x="828" y="45"/>
                </a:cubicBezTo>
                <a:cubicBezTo>
                  <a:pt x="828" y="414"/>
                  <a:pt x="828" y="414"/>
                  <a:pt x="828" y="414"/>
                </a:cubicBezTo>
                <a:cubicBezTo>
                  <a:pt x="828" y="441"/>
                  <a:pt x="809" y="459"/>
                  <a:pt x="792" y="459"/>
                </a:cubicBezTo>
                <a:close/>
                <a:moveTo>
                  <a:pt x="72" y="378"/>
                </a:moveTo>
                <a:lnTo>
                  <a:pt x="72" y="378"/>
                </a:lnTo>
                <a:cubicBezTo>
                  <a:pt x="747" y="378"/>
                  <a:pt x="747" y="378"/>
                  <a:pt x="747" y="378"/>
                </a:cubicBezTo>
                <a:cubicBezTo>
                  <a:pt x="747" y="81"/>
                  <a:pt x="747" y="81"/>
                  <a:pt x="747" y="81"/>
                </a:cubicBezTo>
                <a:cubicBezTo>
                  <a:pt x="72" y="81"/>
                  <a:pt x="72" y="81"/>
                  <a:pt x="72" y="81"/>
                </a:cubicBezTo>
                <a:lnTo>
                  <a:pt x="72" y="3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33">
            <a:extLst>
              <a:ext uri="{FF2B5EF4-FFF2-40B4-BE49-F238E27FC236}">
                <a16:creationId xmlns:a16="http://schemas.microsoft.com/office/drawing/2014/main" id="{30F359AD-F423-214F-97A8-635185AF0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7504" y="6420549"/>
            <a:ext cx="97213" cy="106468"/>
          </a:xfrm>
          <a:custGeom>
            <a:avLst/>
            <a:gdLst>
              <a:gd name="T0" fmla="*/ 45 w 91"/>
              <a:gd name="T1" fmla="*/ 99 h 100"/>
              <a:gd name="T2" fmla="*/ 45 w 91"/>
              <a:gd name="T3" fmla="*/ 99 h 100"/>
              <a:gd name="T4" fmla="*/ 0 w 91"/>
              <a:gd name="T5" fmla="*/ 53 h 100"/>
              <a:gd name="T6" fmla="*/ 45 w 91"/>
              <a:gd name="T7" fmla="*/ 0 h 100"/>
              <a:gd name="T8" fmla="*/ 90 w 91"/>
              <a:gd name="T9" fmla="*/ 53 h 100"/>
              <a:gd name="T10" fmla="*/ 45 w 91"/>
              <a:gd name="T11" fmla="*/ 99 h 100"/>
              <a:gd name="T12" fmla="*/ 45 w 91"/>
              <a:gd name="T13" fmla="*/ 17 h 100"/>
              <a:gd name="T14" fmla="*/ 45 w 91"/>
              <a:gd name="T15" fmla="*/ 17 h 100"/>
              <a:gd name="T16" fmla="*/ 18 w 91"/>
              <a:gd name="T17" fmla="*/ 53 h 100"/>
              <a:gd name="T18" fmla="*/ 45 w 91"/>
              <a:gd name="T19" fmla="*/ 81 h 100"/>
              <a:gd name="T20" fmla="*/ 81 w 91"/>
              <a:gd name="T21" fmla="*/ 53 h 100"/>
              <a:gd name="T22" fmla="*/ 45 w 91"/>
              <a:gd name="T23" fmla="*/ 1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100">
                <a:moveTo>
                  <a:pt x="45" y="99"/>
                </a:moveTo>
                <a:lnTo>
                  <a:pt x="45" y="99"/>
                </a:lnTo>
                <a:cubicBezTo>
                  <a:pt x="18" y="99"/>
                  <a:pt x="0" y="81"/>
                  <a:pt x="0" y="53"/>
                </a:cubicBezTo>
                <a:cubicBezTo>
                  <a:pt x="0" y="26"/>
                  <a:pt x="18" y="0"/>
                  <a:pt x="45" y="0"/>
                </a:cubicBezTo>
                <a:cubicBezTo>
                  <a:pt x="72" y="0"/>
                  <a:pt x="90" y="26"/>
                  <a:pt x="90" y="53"/>
                </a:cubicBezTo>
                <a:cubicBezTo>
                  <a:pt x="90" y="81"/>
                  <a:pt x="72" y="99"/>
                  <a:pt x="45" y="99"/>
                </a:cubicBezTo>
                <a:close/>
                <a:moveTo>
                  <a:pt x="45" y="17"/>
                </a:moveTo>
                <a:lnTo>
                  <a:pt x="45" y="17"/>
                </a:lnTo>
                <a:cubicBezTo>
                  <a:pt x="27" y="17"/>
                  <a:pt x="18" y="36"/>
                  <a:pt x="18" y="53"/>
                </a:cubicBezTo>
                <a:cubicBezTo>
                  <a:pt x="18" y="72"/>
                  <a:pt x="27" y="81"/>
                  <a:pt x="45" y="81"/>
                </a:cubicBezTo>
                <a:cubicBezTo>
                  <a:pt x="63" y="81"/>
                  <a:pt x="81" y="72"/>
                  <a:pt x="81" y="53"/>
                </a:cubicBezTo>
                <a:cubicBezTo>
                  <a:pt x="81" y="36"/>
                  <a:pt x="63" y="17"/>
                  <a:pt x="45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34">
            <a:extLst>
              <a:ext uri="{FF2B5EF4-FFF2-40B4-BE49-F238E27FC236}">
                <a16:creationId xmlns:a16="http://schemas.microsoft.com/office/drawing/2014/main" id="{EE99CB4D-0D9C-8841-81FA-5BD90CF8D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7504" y="6212237"/>
            <a:ext cx="106471" cy="106471"/>
          </a:xfrm>
          <a:custGeom>
            <a:avLst/>
            <a:gdLst>
              <a:gd name="T0" fmla="*/ 45 w 100"/>
              <a:gd name="T1" fmla="*/ 99 h 100"/>
              <a:gd name="T2" fmla="*/ 45 w 100"/>
              <a:gd name="T3" fmla="*/ 99 h 100"/>
              <a:gd name="T4" fmla="*/ 0 w 100"/>
              <a:gd name="T5" fmla="*/ 45 h 100"/>
              <a:gd name="T6" fmla="*/ 45 w 100"/>
              <a:gd name="T7" fmla="*/ 0 h 100"/>
              <a:gd name="T8" fmla="*/ 99 w 100"/>
              <a:gd name="T9" fmla="*/ 45 h 100"/>
              <a:gd name="T10" fmla="*/ 45 w 100"/>
              <a:gd name="T11" fmla="*/ 99 h 100"/>
              <a:gd name="T12" fmla="*/ 45 w 100"/>
              <a:gd name="T13" fmla="*/ 18 h 100"/>
              <a:gd name="T14" fmla="*/ 45 w 100"/>
              <a:gd name="T15" fmla="*/ 18 h 100"/>
              <a:gd name="T16" fmla="*/ 18 w 100"/>
              <a:gd name="T17" fmla="*/ 45 h 100"/>
              <a:gd name="T18" fmla="*/ 45 w 100"/>
              <a:gd name="T19" fmla="*/ 81 h 100"/>
              <a:gd name="T20" fmla="*/ 81 w 100"/>
              <a:gd name="T21" fmla="*/ 45 h 100"/>
              <a:gd name="T22" fmla="*/ 45 w 100"/>
              <a:gd name="T23" fmla="*/ 18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100">
                <a:moveTo>
                  <a:pt x="45" y="99"/>
                </a:moveTo>
                <a:lnTo>
                  <a:pt x="45" y="99"/>
                </a:lnTo>
                <a:cubicBezTo>
                  <a:pt x="27" y="99"/>
                  <a:pt x="0" y="72"/>
                  <a:pt x="0" y="45"/>
                </a:cubicBezTo>
                <a:cubicBezTo>
                  <a:pt x="0" y="18"/>
                  <a:pt x="27" y="0"/>
                  <a:pt x="45" y="0"/>
                </a:cubicBezTo>
                <a:cubicBezTo>
                  <a:pt x="72" y="0"/>
                  <a:pt x="99" y="18"/>
                  <a:pt x="99" y="45"/>
                </a:cubicBezTo>
                <a:cubicBezTo>
                  <a:pt x="99" y="72"/>
                  <a:pt x="72" y="99"/>
                  <a:pt x="45" y="99"/>
                </a:cubicBezTo>
                <a:close/>
                <a:moveTo>
                  <a:pt x="45" y="18"/>
                </a:moveTo>
                <a:lnTo>
                  <a:pt x="45" y="18"/>
                </a:lnTo>
                <a:cubicBezTo>
                  <a:pt x="36" y="18"/>
                  <a:pt x="18" y="27"/>
                  <a:pt x="18" y="45"/>
                </a:cubicBezTo>
                <a:cubicBezTo>
                  <a:pt x="18" y="63"/>
                  <a:pt x="36" y="81"/>
                  <a:pt x="45" y="81"/>
                </a:cubicBezTo>
                <a:cubicBezTo>
                  <a:pt x="63" y="81"/>
                  <a:pt x="81" y="63"/>
                  <a:pt x="81" y="45"/>
                </a:cubicBezTo>
                <a:cubicBezTo>
                  <a:pt x="81" y="27"/>
                  <a:pt x="63" y="18"/>
                  <a:pt x="45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35">
            <a:extLst>
              <a:ext uri="{FF2B5EF4-FFF2-40B4-BE49-F238E27FC236}">
                <a16:creationId xmlns:a16="http://schemas.microsoft.com/office/drawing/2014/main" id="{C717A781-1200-4E40-BFD6-E6496ECF2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2162" y="6212237"/>
            <a:ext cx="97210" cy="106471"/>
          </a:xfrm>
          <a:custGeom>
            <a:avLst/>
            <a:gdLst>
              <a:gd name="T0" fmla="*/ 45 w 91"/>
              <a:gd name="T1" fmla="*/ 99 h 100"/>
              <a:gd name="T2" fmla="*/ 45 w 91"/>
              <a:gd name="T3" fmla="*/ 99 h 100"/>
              <a:gd name="T4" fmla="*/ 0 w 91"/>
              <a:gd name="T5" fmla="*/ 45 h 100"/>
              <a:gd name="T6" fmla="*/ 45 w 91"/>
              <a:gd name="T7" fmla="*/ 0 h 100"/>
              <a:gd name="T8" fmla="*/ 90 w 91"/>
              <a:gd name="T9" fmla="*/ 45 h 100"/>
              <a:gd name="T10" fmla="*/ 45 w 91"/>
              <a:gd name="T11" fmla="*/ 99 h 100"/>
              <a:gd name="T12" fmla="*/ 45 w 91"/>
              <a:gd name="T13" fmla="*/ 18 h 100"/>
              <a:gd name="T14" fmla="*/ 45 w 91"/>
              <a:gd name="T15" fmla="*/ 18 h 100"/>
              <a:gd name="T16" fmla="*/ 18 w 91"/>
              <a:gd name="T17" fmla="*/ 45 h 100"/>
              <a:gd name="T18" fmla="*/ 45 w 91"/>
              <a:gd name="T19" fmla="*/ 81 h 100"/>
              <a:gd name="T20" fmla="*/ 72 w 91"/>
              <a:gd name="T21" fmla="*/ 45 h 100"/>
              <a:gd name="T22" fmla="*/ 45 w 91"/>
              <a:gd name="T23" fmla="*/ 18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100">
                <a:moveTo>
                  <a:pt x="45" y="99"/>
                </a:moveTo>
                <a:lnTo>
                  <a:pt x="45" y="99"/>
                </a:lnTo>
                <a:cubicBezTo>
                  <a:pt x="18" y="99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72"/>
                  <a:pt x="72" y="99"/>
                  <a:pt x="45" y="99"/>
                </a:cubicBezTo>
                <a:close/>
                <a:moveTo>
                  <a:pt x="45" y="18"/>
                </a:moveTo>
                <a:lnTo>
                  <a:pt x="45" y="18"/>
                </a:lnTo>
                <a:cubicBezTo>
                  <a:pt x="27" y="18"/>
                  <a:pt x="18" y="27"/>
                  <a:pt x="18" y="45"/>
                </a:cubicBezTo>
                <a:cubicBezTo>
                  <a:pt x="18" y="63"/>
                  <a:pt x="27" y="81"/>
                  <a:pt x="45" y="81"/>
                </a:cubicBezTo>
                <a:cubicBezTo>
                  <a:pt x="63" y="81"/>
                  <a:pt x="72" y="63"/>
                  <a:pt x="72" y="45"/>
                </a:cubicBezTo>
                <a:cubicBezTo>
                  <a:pt x="72" y="27"/>
                  <a:pt x="63" y="18"/>
                  <a:pt x="45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36">
            <a:extLst>
              <a:ext uri="{FF2B5EF4-FFF2-40B4-BE49-F238E27FC236}">
                <a16:creationId xmlns:a16="http://schemas.microsoft.com/office/drawing/2014/main" id="{6D61DFC7-1861-F445-AE12-06605C4B8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7559" y="6212237"/>
            <a:ext cx="97213" cy="106471"/>
          </a:xfrm>
          <a:custGeom>
            <a:avLst/>
            <a:gdLst>
              <a:gd name="T0" fmla="*/ 45 w 91"/>
              <a:gd name="T1" fmla="*/ 99 h 100"/>
              <a:gd name="T2" fmla="*/ 45 w 91"/>
              <a:gd name="T3" fmla="*/ 99 h 100"/>
              <a:gd name="T4" fmla="*/ 0 w 91"/>
              <a:gd name="T5" fmla="*/ 45 h 100"/>
              <a:gd name="T6" fmla="*/ 45 w 91"/>
              <a:gd name="T7" fmla="*/ 0 h 100"/>
              <a:gd name="T8" fmla="*/ 90 w 91"/>
              <a:gd name="T9" fmla="*/ 45 h 100"/>
              <a:gd name="T10" fmla="*/ 45 w 91"/>
              <a:gd name="T11" fmla="*/ 99 h 100"/>
              <a:gd name="T12" fmla="*/ 45 w 91"/>
              <a:gd name="T13" fmla="*/ 18 h 100"/>
              <a:gd name="T14" fmla="*/ 45 w 91"/>
              <a:gd name="T15" fmla="*/ 18 h 100"/>
              <a:gd name="T16" fmla="*/ 18 w 91"/>
              <a:gd name="T17" fmla="*/ 45 h 100"/>
              <a:gd name="T18" fmla="*/ 45 w 91"/>
              <a:gd name="T19" fmla="*/ 81 h 100"/>
              <a:gd name="T20" fmla="*/ 72 w 91"/>
              <a:gd name="T21" fmla="*/ 45 h 100"/>
              <a:gd name="T22" fmla="*/ 45 w 91"/>
              <a:gd name="T23" fmla="*/ 18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100">
                <a:moveTo>
                  <a:pt x="45" y="99"/>
                </a:moveTo>
                <a:lnTo>
                  <a:pt x="45" y="99"/>
                </a:lnTo>
                <a:cubicBezTo>
                  <a:pt x="18" y="99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72"/>
                  <a:pt x="72" y="99"/>
                  <a:pt x="45" y="99"/>
                </a:cubicBezTo>
                <a:close/>
                <a:moveTo>
                  <a:pt x="45" y="18"/>
                </a:moveTo>
                <a:lnTo>
                  <a:pt x="45" y="18"/>
                </a:lnTo>
                <a:cubicBezTo>
                  <a:pt x="27" y="18"/>
                  <a:pt x="18" y="27"/>
                  <a:pt x="18" y="45"/>
                </a:cubicBezTo>
                <a:cubicBezTo>
                  <a:pt x="18" y="63"/>
                  <a:pt x="27" y="81"/>
                  <a:pt x="45" y="81"/>
                </a:cubicBezTo>
                <a:cubicBezTo>
                  <a:pt x="63" y="81"/>
                  <a:pt x="72" y="63"/>
                  <a:pt x="72" y="45"/>
                </a:cubicBezTo>
                <a:cubicBezTo>
                  <a:pt x="72" y="27"/>
                  <a:pt x="63" y="18"/>
                  <a:pt x="45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37">
            <a:extLst>
              <a:ext uri="{FF2B5EF4-FFF2-40B4-BE49-F238E27FC236}">
                <a16:creationId xmlns:a16="http://schemas.microsoft.com/office/drawing/2014/main" id="{949B430C-9DAF-6648-8161-D75437610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2162" y="6420549"/>
            <a:ext cx="97210" cy="106468"/>
          </a:xfrm>
          <a:custGeom>
            <a:avLst/>
            <a:gdLst>
              <a:gd name="T0" fmla="*/ 45 w 91"/>
              <a:gd name="T1" fmla="*/ 99 h 100"/>
              <a:gd name="T2" fmla="*/ 45 w 91"/>
              <a:gd name="T3" fmla="*/ 99 h 100"/>
              <a:gd name="T4" fmla="*/ 0 w 91"/>
              <a:gd name="T5" fmla="*/ 53 h 100"/>
              <a:gd name="T6" fmla="*/ 45 w 91"/>
              <a:gd name="T7" fmla="*/ 0 h 100"/>
              <a:gd name="T8" fmla="*/ 90 w 91"/>
              <a:gd name="T9" fmla="*/ 53 h 100"/>
              <a:gd name="T10" fmla="*/ 45 w 91"/>
              <a:gd name="T11" fmla="*/ 99 h 100"/>
              <a:gd name="T12" fmla="*/ 45 w 91"/>
              <a:gd name="T13" fmla="*/ 17 h 100"/>
              <a:gd name="T14" fmla="*/ 45 w 91"/>
              <a:gd name="T15" fmla="*/ 17 h 100"/>
              <a:gd name="T16" fmla="*/ 18 w 91"/>
              <a:gd name="T17" fmla="*/ 53 h 100"/>
              <a:gd name="T18" fmla="*/ 45 w 91"/>
              <a:gd name="T19" fmla="*/ 81 h 100"/>
              <a:gd name="T20" fmla="*/ 72 w 91"/>
              <a:gd name="T21" fmla="*/ 53 h 100"/>
              <a:gd name="T22" fmla="*/ 45 w 91"/>
              <a:gd name="T23" fmla="*/ 1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100">
                <a:moveTo>
                  <a:pt x="45" y="99"/>
                </a:moveTo>
                <a:lnTo>
                  <a:pt x="45" y="99"/>
                </a:lnTo>
                <a:cubicBezTo>
                  <a:pt x="18" y="99"/>
                  <a:pt x="0" y="81"/>
                  <a:pt x="0" y="53"/>
                </a:cubicBezTo>
                <a:cubicBezTo>
                  <a:pt x="0" y="26"/>
                  <a:pt x="18" y="0"/>
                  <a:pt x="45" y="0"/>
                </a:cubicBezTo>
                <a:cubicBezTo>
                  <a:pt x="72" y="0"/>
                  <a:pt x="90" y="26"/>
                  <a:pt x="90" y="53"/>
                </a:cubicBezTo>
                <a:cubicBezTo>
                  <a:pt x="90" y="81"/>
                  <a:pt x="72" y="99"/>
                  <a:pt x="45" y="99"/>
                </a:cubicBezTo>
                <a:close/>
                <a:moveTo>
                  <a:pt x="45" y="17"/>
                </a:moveTo>
                <a:lnTo>
                  <a:pt x="45" y="17"/>
                </a:lnTo>
                <a:cubicBezTo>
                  <a:pt x="27" y="17"/>
                  <a:pt x="18" y="36"/>
                  <a:pt x="18" y="53"/>
                </a:cubicBezTo>
                <a:cubicBezTo>
                  <a:pt x="18" y="72"/>
                  <a:pt x="27" y="81"/>
                  <a:pt x="45" y="81"/>
                </a:cubicBezTo>
                <a:cubicBezTo>
                  <a:pt x="63" y="81"/>
                  <a:pt x="72" y="72"/>
                  <a:pt x="72" y="53"/>
                </a:cubicBezTo>
                <a:cubicBezTo>
                  <a:pt x="72" y="36"/>
                  <a:pt x="63" y="17"/>
                  <a:pt x="45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38">
            <a:extLst>
              <a:ext uri="{FF2B5EF4-FFF2-40B4-BE49-F238E27FC236}">
                <a16:creationId xmlns:a16="http://schemas.microsoft.com/office/drawing/2014/main" id="{A90E4B69-042F-5845-A6A8-67F7DBB76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7559" y="6420549"/>
            <a:ext cx="97213" cy="106468"/>
          </a:xfrm>
          <a:custGeom>
            <a:avLst/>
            <a:gdLst>
              <a:gd name="T0" fmla="*/ 45 w 91"/>
              <a:gd name="T1" fmla="*/ 99 h 100"/>
              <a:gd name="T2" fmla="*/ 45 w 91"/>
              <a:gd name="T3" fmla="*/ 99 h 100"/>
              <a:gd name="T4" fmla="*/ 0 w 91"/>
              <a:gd name="T5" fmla="*/ 53 h 100"/>
              <a:gd name="T6" fmla="*/ 45 w 91"/>
              <a:gd name="T7" fmla="*/ 0 h 100"/>
              <a:gd name="T8" fmla="*/ 90 w 91"/>
              <a:gd name="T9" fmla="*/ 53 h 100"/>
              <a:gd name="T10" fmla="*/ 45 w 91"/>
              <a:gd name="T11" fmla="*/ 99 h 100"/>
              <a:gd name="T12" fmla="*/ 45 w 91"/>
              <a:gd name="T13" fmla="*/ 17 h 100"/>
              <a:gd name="T14" fmla="*/ 45 w 91"/>
              <a:gd name="T15" fmla="*/ 17 h 100"/>
              <a:gd name="T16" fmla="*/ 9 w 91"/>
              <a:gd name="T17" fmla="*/ 53 h 100"/>
              <a:gd name="T18" fmla="*/ 45 w 91"/>
              <a:gd name="T19" fmla="*/ 81 h 100"/>
              <a:gd name="T20" fmla="*/ 72 w 91"/>
              <a:gd name="T21" fmla="*/ 53 h 100"/>
              <a:gd name="T22" fmla="*/ 45 w 91"/>
              <a:gd name="T23" fmla="*/ 1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100">
                <a:moveTo>
                  <a:pt x="45" y="99"/>
                </a:moveTo>
                <a:lnTo>
                  <a:pt x="45" y="99"/>
                </a:lnTo>
                <a:cubicBezTo>
                  <a:pt x="18" y="99"/>
                  <a:pt x="0" y="81"/>
                  <a:pt x="0" y="53"/>
                </a:cubicBezTo>
                <a:cubicBezTo>
                  <a:pt x="0" y="26"/>
                  <a:pt x="18" y="0"/>
                  <a:pt x="45" y="0"/>
                </a:cubicBezTo>
                <a:cubicBezTo>
                  <a:pt x="72" y="0"/>
                  <a:pt x="90" y="26"/>
                  <a:pt x="90" y="53"/>
                </a:cubicBezTo>
                <a:cubicBezTo>
                  <a:pt x="90" y="81"/>
                  <a:pt x="72" y="99"/>
                  <a:pt x="45" y="99"/>
                </a:cubicBezTo>
                <a:close/>
                <a:moveTo>
                  <a:pt x="45" y="17"/>
                </a:moveTo>
                <a:lnTo>
                  <a:pt x="45" y="17"/>
                </a:lnTo>
                <a:cubicBezTo>
                  <a:pt x="27" y="17"/>
                  <a:pt x="9" y="36"/>
                  <a:pt x="9" y="53"/>
                </a:cubicBezTo>
                <a:cubicBezTo>
                  <a:pt x="9" y="72"/>
                  <a:pt x="27" y="81"/>
                  <a:pt x="45" y="81"/>
                </a:cubicBezTo>
                <a:cubicBezTo>
                  <a:pt x="63" y="81"/>
                  <a:pt x="72" y="72"/>
                  <a:pt x="72" y="53"/>
                </a:cubicBezTo>
                <a:cubicBezTo>
                  <a:pt x="72" y="36"/>
                  <a:pt x="63" y="17"/>
                  <a:pt x="45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39">
            <a:extLst>
              <a:ext uri="{FF2B5EF4-FFF2-40B4-BE49-F238E27FC236}">
                <a16:creationId xmlns:a16="http://schemas.microsoft.com/office/drawing/2014/main" id="{18B5CA01-E06E-E144-9907-67544B249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7504" y="6003929"/>
            <a:ext cx="106471" cy="106468"/>
          </a:xfrm>
          <a:custGeom>
            <a:avLst/>
            <a:gdLst>
              <a:gd name="T0" fmla="*/ 45 w 100"/>
              <a:gd name="T1" fmla="*/ 99 h 100"/>
              <a:gd name="T2" fmla="*/ 45 w 100"/>
              <a:gd name="T3" fmla="*/ 99 h 100"/>
              <a:gd name="T4" fmla="*/ 0 w 100"/>
              <a:gd name="T5" fmla="*/ 45 h 100"/>
              <a:gd name="T6" fmla="*/ 45 w 100"/>
              <a:gd name="T7" fmla="*/ 0 h 100"/>
              <a:gd name="T8" fmla="*/ 99 w 100"/>
              <a:gd name="T9" fmla="*/ 45 h 100"/>
              <a:gd name="T10" fmla="*/ 45 w 100"/>
              <a:gd name="T11" fmla="*/ 99 h 100"/>
              <a:gd name="T12" fmla="*/ 45 w 100"/>
              <a:gd name="T13" fmla="*/ 18 h 100"/>
              <a:gd name="T14" fmla="*/ 45 w 100"/>
              <a:gd name="T15" fmla="*/ 18 h 100"/>
              <a:gd name="T16" fmla="*/ 18 w 100"/>
              <a:gd name="T17" fmla="*/ 45 h 100"/>
              <a:gd name="T18" fmla="*/ 45 w 100"/>
              <a:gd name="T19" fmla="*/ 81 h 100"/>
              <a:gd name="T20" fmla="*/ 81 w 100"/>
              <a:gd name="T21" fmla="*/ 45 h 100"/>
              <a:gd name="T22" fmla="*/ 45 w 100"/>
              <a:gd name="T23" fmla="*/ 18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100">
                <a:moveTo>
                  <a:pt x="45" y="99"/>
                </a:moveTo>
                <a:lnTo>
                  <a:pt x="45" y="99"/>
                </a:lnTo>
                <a:cubicBezTo>
                  <a:pt x="27" y="99"/>
                  <a:pt x="0" y="72"/>
                  <a:pt x="0" y="45"/>
                </a:cubicBezTo>
                <a:cubicBezTo>
                  <a:pt x="0" y="18"/>
                  <a:pt x="27" y="0"/>
                  <a:pt x="45" y="0"/>
                </a:cubicBezTo>
                <a:cubicBezTo>
                  <a:pt x="72" y="0"/>
                  <a:pt x="99" y="18"/>
                  <a:pt x="99" y="45"/>
                </a:cubicBezTo>
                <a:cubicBezTo>
                  <a:pt x="99" y="72"/>
                  <a:pt x="72" y="99"/>
                  <a:pt x="45" y="99"/>
                </a:cubicBezTo>
                <a:close/>
                <a:moveTo>
                  <a:pt x="45" y="18"/>
                </a:moveTo>
                <a:lnTo>
                  <a:pt x="45" y="18"/>
                </a:lnTo>
                <a:cubicBezTo>
                  <a:pt x="36" y="18"/>
                  <a:pt x="18" y="27"/>
                  <a:pt x="18" y="45"/>
                </a:cubicBezTo>
                <a:cubicBezTo>
                  <a:pt x="18" y="63"/>
                  <a:pt x="36" y="81"/>
                  <a:pt x="45" y="81"/>
                </a:cubicBezTo>
                <a:cubicBezTo>
                  <a:pt x="63" y="81"/>
                  <a:pt x="81" y="63"/>
                  <a:pt x="81" y="45"/>
                </a:cubicBezTo>
                <a:cubicBezTo>
                  <a:pt x="81" y="27"/>
                  <a:pt x="63" y="18"/>
                  <a:pt x="45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40">
            <a:extLst>
              <a:ext uri="{FF2B5EF4-FFF2-40B4-BE49-F238E27FC236}">
                <a16:creationId xmlns:a16="http://schemas.microsoft.com/office/drawing/2014/main" id="{FE95800B-F1CF-DD47-A124-74C62ED72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2162" y="6003929"/>
            <a:ext cx="97210" cy="106468"/>
          </a:xfrm>
          <a:custGeom>
            <a:avLst/>
            <a:gdLst>
              <a:gd name="T0" fmla="*/ 45 w 91"/>
              <a:gd name="T1" fmla="*/ 99 h 100"/>
              <a:gd name="T2" fmla="*/ 45 w 91"/>
              <a:gd name="T3" fmla="*/ 99 h 100"/>
              <a:gd name="T4" fmla="*/ 0 w 91"/>
              <a:gd name="T5" fmla="*/ 45 h 100"/>
              <a:gd name="T6" fmla="*/ 45 w 91"/>
              <a:gd name="T7" fmla="*/ 0 h 100"/>
              <a:gd name="T8" fmla="*/ 90 w 91"/>
              <a:gd name="T9" fmla="*/ 45 h 100"/>
              <a:gd name="T10" fmla="*/ 45 w 91"/>
              <a:gd name="T11" fmla="*/ 99 h 100"/>
              <a:gd name="T12" fmla="*/ 45 w 91"/>
              <a:gd name="T13" fmla="*/ 18 h 100"/>
              <a:gd name="T14" fmla="*/ 45 w 91"/>
              <a:gd name="T15" fmla="*/ 18 h 100"/>
              <a:gd name="T16" fmla="*/ 18 w 91"/>
              <a:gd name="T17" fmla="*/ 45 h 100"/>
              <a:gd name="T18" fmla="*/ 45 w 91"/>
              <a:gd name="T19" fmla="*/ 81 h 100"/>
              <a:gd name="T20" fmla="*/ 72 w 91"/>
              <a:gd name="T21" fmla="*/ 45 h 100"/>
              <a:gd name="T22" fmla="*/ 45 w 91"/>
              <a:gd name="T23" fmla="*/ 18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100">
                <a:moveTo>
                  <a:pt x="45" y="99"/>
                </a:moveTo>
                <a:lnTo>
                  <a:pt x="45" y="99"/>
                </a:lnTo>
                <a:cubicBezTo>
                  <a:pt x="18" y="99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72"/>
                  <a:pt x="72" y="99"/>
                  <a:pt x="45" y="99"/>
                </a:cubicBezTo>
                <a:close/>
                <a:moveTo>
                  <a:pt x="45" y="18"/>
                </a:moveTo>
                <a:lnTo>
                  <a:pt x="45" y="18"/>
                </a:lnTo>
                <a:cubicBezTo>
                  <a:pt x="27" y="18"/>
                  <a:pt x="18" y="27"/>
                  <a:pt x="18" y="45"/>
                </a:cubicBezTo>
                <a:cubicBezTo>
                  <a:pt x="18" y="63"/>
                  <a:pt x="27" y="81"/>
                  <a:pt x="45" y="81"/>
                </a:cubicBezTo>
                <a:cubicBezTo>
                  <a:pt x="63" y="81"/>
                  <a:pt x="72" y="63"/>
                  <a:pt x="72" y="45"/>
                </a:cubicBezTo>
                <a:cubicBezTo>
                  <a:pt x="72" y="27"/>
                  <a:pt x="63" y="18"/>
                  <a:pt x="45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41">
            <a:extLst>
              <a:ext uri="{FF2B5EF4-FFF2-40B4-BE49-F238E27FC236}">
                <a16:creationId xmlns:a16="http://schemas.microsoft.com/office/drawing/2014/main" id="{E261FA4F-D68D-704E-ACCE-15528868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7559" y="6003929"/>
            <a:ext cx="97213" cy="106468"/>
          </a:xfrm>
          <a:custGeom>
            <a:avLst/>
            <a:gdLst>
              <a:gd name="T0" fmla="*/ 45 w 91"/>
              <a:gd name="T1" fmla="*/ 99 h 100"/>
              <a:gd name="T2" fmla="*/ 45 w 91"/>
              <a:gd name="T3" fmla="*/ 99 h 100"/>
              <a:gd name="T4" fmla="*/ 0 w 91"/>
              <a:gd name="T5" fmla="*/ 45 h 100"/>
              <a:gd name="T6" fmla="*/ 45 w 91"/>
              <a:gd name="T7" fmla="*/ 0 h 100"/>
              <a:gd name="T8" fmla="*/ 90 w 91"/>
              <a:gd name="T9" fmla="*/ 45 h 100"/>
              <a:gd name="T10" fmla="*/ 45 w 91"/>
              <a:gd name="T11" fmla="*/ 99 h 100"/>
              <a:gd name="T12" fmla="*/ 45 w 91"/>
              <a:gd name="T13" fmla="*/ 18 h 100"/>
              <a:gd name="T14" fmla="*/ 45 w 91"/>
              <a:gd name="T15" fmla="*/ 18 h 100"/>
              <a:gd name="T16" fmla="*/ 18 w 91"/>
              <a:gd name="T17" fmla="*/ 45 h 100"/>
              <a:gd name="T18" fmla="*/ 45 w 91"/>
              <a:gd name="T19" fmla="*/ 81 h 100"/>
              <a:gd name="T20" fmla="*/ 72 w 91"/>
              <a:gd name="T21" fmla="*/ 45 h 100"/>
              <a:gd name="T22" fmla="*/ 45 w 91"/>
              <a:gd name="T23" fmla="*/ 18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100">
                <a:moveTo>
                  <a:pt x="45" y="99"/>
                </a:moveTo>
                <a:lnTo>
                  <a:pt x="45" y="99"/>
                </a:lnTo>
                <a:cubicBezTo>
                  <a:pt x="18" y="99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72"/>
                  <a:pt x="72" y="99"/>
                  <a:pt x="45" y="99"/>
                </a:cubicBezTo>
                <a:close/>
                <a:moveTo>
                  <a:pt x="45" y="18"/>
                </a:moveTo>
                <a:lnTo>
                  <a:pt x="45" y="18"/>
                </a:lnTo>
                <a:cubicBezTo>
                  <a:pt x="27" y="18"/>
                  <a:pt x="18" y="27"/>
                  <a:pt x="18" y="45"/>
                </a:cubicBezTo>
                <a:cubicBezTo>
                  <a:pt x="18" y="63"/>
                  <a:pt x="27" y="81"/>
                  <a:pt x="45" y="81"/>
                </a:cubicBezTo>
                <a:cubicBezTo>
                  <a:pt x="63" y="81"/>
                  <a:pt x="72" y="63"/>
                  <a:pt x="72" y="45"/>
                </a:cubicBezTo>
                <a:cubicBezTo>
                  <a:pt x="72" y="27"/>
                  <a:pt x="63" y="18"/>
                  <a:pt x="45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42">
            <a:extLst>
              <a:ext uri="{FF2B5EF4-FFF2-40B4-BE49-F238E27FC236}">
                <a16:creationId xmlns:a16="http://schemas.microsoft.com/office/drawing/2014/main" id="{F6747FC2-BC49-1343-9E52-3C378BAC8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6378" y="6327967"/>
            <a:ext cx="907307" cy="337924"/>
          </a:xfrm>
          <a:custGeom>
            <a:avLst/>
            <a:gdLst>
              <a:gd name="T0" fmla="*/ 431 w 864"/>
              <a:gd name="T1" fmla="*/ 323 h 324"/>
              <a:gd name="T2" fmla="*/ 431 w 864"/>
              <a:gd name="T3" fmla="*/ 323 h 324"/>
              <a:gd name="T4" fmla="*/ 143 w 864"/>
              <a:gd name="T5" fmla="*/ 297 h 324"/>
              <a:gd name="T6" fmla="*/ 54 w 864"/>
              <a:gd name="T7" fmla="*/ 270 h 324"/>
              <a:gd name="T8" fmla="*/ 0 w 864"/>
              <a:gd name="T9" fmla="*/ 198 h 324"/>
              <a:gd name="T10" fmla="*/ 0 w 864"/>
              <a:gd name="T11" fmla="*/ 36 h 324"/>
              <a:gd name="T12" fmla="*/ 35 w 864"/>
              <a:gd name="T13" fmla="*/ 0 h 324"/>
              <a:gd name="T14" fmla="*/ 35 w 864"/>
              <a:gd name="T15" fmla="*/ 0 h 324"/>
              <a:gd name="T16" fmla="*/ 71 w 864"/>
              <a:gd name="T17" fmla="*/ 27 h 324"/>
              <a:gd name="T18" fmla="*/ 170 w 864"/>
              <a:gd name="T19" fmla="*/ 63 h 324"/>
              <a:gd name="T20" fmla="*/ 404 w 864"/>
              <a:gd name="T21" fmla="*/ 81 h 324"/>
              <a:gd name="T22" fmla="*/ 458 w 864"/>
              <a:gd name="T23" fmla="*/ 81 h 324"/>
              <a:gd name="T24" fmla="*/ 692 w 864"/>
              <a:gd name="T25" fmla="*/ 63 h 324"/>
              <a:gd name="T26" fmla="*/ 791 w 864"/>
              <a:gd name="T27" fmla="*/ 27 h 324"/>
              <a:gd name="T28" fmla="*/ 827 w 864"/>
              <a:gd name="T29" fmla="*/ 0 h 324"/>
              <a:gd name="T30" fmla="*/ 827 w 864"/>
              <a:gd name="T31" fmla="*/ 0 h 324"/>
              <a:gd name="T32" fmla="*/ 863 w 864"/>
              <a:gd name="T33" fmla="*/ 36 h 324"/>
              <a:gd name="T34" fmla="*/ 863 w 864"/>
              <a:gd name="T35" fmla="*/ 36 h 324"/>
              <a:gd name="T36" fmla="*/ 863 w 864"/>
              <a:gd name="T37" fmla="*/ 36 h 324"/>
              <a:gd name="T38" fmla="*/ 863 w 864"/>
              <a:gd name="T39" fmla="*/ 36 h 324"/>
              <a:gd name="T40" fmla="*/ 863 w 864"/>
              <a:gd name="T41" fmla="*/ 198 h 324"/>
              <a:gd name="T42" fmla="*/ 719 w 864"/>
              <a:gd name="T43" fmla="*/ 297 h 324"/>
              <a:gd name="T44" fmla="*/ 431 w 864"/>
              <a:gd name="T45" fmla="*/ 323 h 324"/>
              <a:gd name="T46" fmla="*/ 71 w 864"/>
              <a:gd name="T47" fmla="*/ 189 h 324"/>
              <a:gd name="T48" fmla="*/ 71 w 864"/>
              <a:gd name="T49" fmla="*/ 189 h 324"/>
              <a:gd name="T50" fmla="*/ 179 w 864"/>
              <a:gd name="T51" fmla="*/ 225 h 324"/>
              <a:gd name="T52" fmla="*/ 431 w 864"/>
              <a:gd name="T53" fmla="*/ 242 h 324"/>
              <a:gd name="T54" fmla="*/ 683 w 864"/>
              <a:gd name="T55" fmla="*/ 225 h 324"/>
              <a:gd name="T56" fmla="*/ 791 w 864"/>
              <a:gd name="T57" fmla="*/ 189 h 324"/>
              <a:gd name="T58" fmla="*/ 791 w 864"/>
              <a:gd name="T59" fmla="*/ 116 h 324"/>
              <a:gd name="T60" fmla="*/ 728 w 864"/>
              <a:gd name="T61" fmla="*/ 126 h 324"/>
              <a:gd name="T62" fmla="*/ 458 w 864"/>
              <a:gd name="T63" fmla="*/ 153 h 324"/>
              <a:gd name="T64" fmla="*/ 404 w 864"/>
              <a:gd name="T65" fmla="*/ 153 h 324"/>
              <a:gd name="T66" fmla="*/ 134 w 864"/>
              <a:gd name="T67" fmla="*/ 126 h 324"/>
              <a:gd name="T68" fmla="*/ 71 w 864"/>
              <a:gd name="T69" fmla="*/ 116 h 324"/>
              <a:gd name="T70" fmla="*/ 71 w 864"/>
              <a:gd name="T71" fmla="*/ 189 h 324"/>
              <a:gd name="T72" fmla="*/ 791 w 864"/>
              <a:gd name="T73" fmla="*/ 198 h 324"/>
              <a:gd name="T74" fmla="*/ 791 w 864"/>
              <a:gd name="T75" fmla="*/ 198 h 324"/>
              <a:gd name="T76" fmla="*/ 71 w 864"/>
              <a:gd name="T77" fmla="*/ 36 h 324"/>
              <a:gd name="T78" fmla="*/ 71 w 864"/>
              <a:gd name="T79" fmla="*/ 36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64" h="324">
                <a:moveTo>
                  <a:pt x="431" y="323"/>
                </a:moveTo>
                <a:lnTo>
                  <a:pt x="431" y="323"/>
                </a:lnTo>
                <a:cubicBezTo>
                  <a:pt x="323" y="323"/>
                  <a:pt x="225" y="314"/>
                  <a:pt x="143" y="297"/>
                </a:cubicBezTo>
                <a:cubicBezTo>
                  <a:pt x="107" y="287"/>
                  <a:pt x="71" y="278"/>
                  <a:pt x="54" y="270"/>
                </a:cubicBezTo>
                <a:cubicBezTo>
                  <a:pt x="18" y="251"/>
                  <a:pt x="0" y="225"/>
                  <a:pt x="0" y="19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5" y="0"/>
                </a:cubicBezTo>
                <a:lnTo>
                  <a:pt x="35" y="0"/>
                </a:lnTo>
                <a:cubicBezTo>
                  <a:pt x="54" y="0"/>
                  <a:pt x="71" y="9"/>
                  <a:pt x="71" y="27"/>
                </a:cubicBezTo>
                <a:cubicBezTo>
                  <a:pt x="81" y="36"/>
                  <a:pt x="107" y="45"/>
                  <a:pt x="170" y="63"/>
                </a:cubicBezTo>
                <a:cubicBezTo>
                  <a:pt x="233" y="72"/>
                  <a:pt x="314" y="81"/>
                  <a:pt x="404" y="81"/>
                </a:cubicBezTo>
                <a:cubicBezTo>
                  <a:pt x="422" y="81"/>
                  <a:pt x="440" y="81"/>
                  <a:pt x="458" y="81"/>
                </a:cubicBezTo>
                <a:cubicBezTo>
                  <a:pt x="548" y="81"/>
                  <a:pt x="629" y="72"/>
                  <a:pt x="692" y="63"/>
                </a:cubicBezTo>
                <a:cubicBezTo>
                  <a:pt x="755" y="45"/>
                  <a:pt x="782" y="36"/>
                  <a:pt x="791" y="27"/>
                </a:cubicBezTo>
                <a:cubicBezTo>
                  <a:pt x="791" y="9"/>
                  <a:pt x="809" y="0"/>
                  <a:pt x="827" y="0"/>
                </a:cubicBezTo>
                <a:lnTo>
                  <a:pt x="827" y="0"/>
                </a:lnTo>
                <a:cubicBezTo>
                  <a:pt x="845" y="0"/>
                  <a:pt x="863" y="18"/>
                  <a:pt x="863" y="36"/>
                </a:cubicBezTo>
                <a:lnTo>
                  <a:pt x="863" y="36"/>
                </a:lnTo>
                <a:lnTo>
                  <a:pt x="863" y="36"/>
                </a:lnTo>
                <a:lnTo>
                  <a:pt x="863" y="36"/>
                </a:lnTo>
                <a:cubicBezTo>
                  <a:pt x="863" y="198"/>
                  <a:pt x="863" y="198"/>
                  <a:pt x="863" y="198"/>
                </a:cubicBezTo>
                <a:cubicBezTo>
                  <a:pt x="863" y="260"/>
                  <a:pt x="782" y="278"/>
                  <a:pt x="719" y="297"/>
                </a:cubicBezTo>
                <a:cubicBezTo>
                  <a:pt x="638" y="314"/>
                  <a:pt x="539" y="323"/>
                  <a:pt x="431" y="323"/>
                </a:cubicBezTo>
                <a:close/>
                <a:moveTo>
                  <a:pt x="71" y="189"/>
                </a:moveTo>
                <a:lnTo>
                  <a:pt x="71" y="189"/>
                </a:lnTo>
                <a:cubicBezTo>
                  <a:pt x="81" y="198"/>
                  <a:pt x="107" y="206"/>
                  <a:pt x="179" y="225"/>
                </a:cubicBezTo>
                <a:cubicBezTo>
                  <a:pt x="251" y="234"/>
                  <a:pt x="341" y="242"/>
                  <a:pt x="431" y="242"/>
                </a:cubicBezTo>
                <a:cubicBezTo>
                  <a:pt x="521" y="242"/>
                  <a:pt x="611" y="234"/>
                  <a:pt x="683" y="225"/>
                </a:cubicBezTo>
                <a:cubicBezTo>
                  <a:pt x="755" y="206"/>
                  <a:pt x="782" y="198"/>
                  <a:pt x="791" y="189"/>
                </a:cubicBezTo>
                <a:cubicBezTo>
                  <a:pt x="791" y="116"/>
                  <a:pt x="791" y="116"/>
                  <a:pt x="791" y="116"/>
                </a:cubicBezTo>
                <a:cubicBezTo>
                  <a:pt x="773" y="116"/>
                  <a:pt x="746" y="126"/>
                  <a:pt x="728" y="126"/>
                </a:cubicBezTo>
                <a:cubicBezTo>
                  <a:pt x="656" y="143"/>
                  <a:pt x="566" y="153"/>
                  <a:pt x="458" y="153"/>
                </a:cubicBezTo>
                <a:cubicBezTo>
                  <a:pt x="440" y="153"/>
                  <a:pt x="422" y="153"/>
                  <a:pt x="404" y="153"/>
                </a:cubicBezTo>
                <a:cubicBezTo>
                  <a:pt x="297" y="153"/>
                  <a:pt x="206" y="143"/>
                  <a:pt x="134" y="126"/>
                </a:cubicBezTo>
                <a:cubicBezTo>
                  <a:pt x="117" y="126"/>
                  <a:pt x="99" y="116"/>
                  <a:pt x="71" y="116"/>
                </a:cubicBezTo>
                <a:lnTo>
                  <a:pt x="71" y="189"/>
                </a:lnTo>
                <a:close/>
                <a:moveTo>
                  <a:pt x="791" y="198"/>
                </a:moveTo>
                <a:lnTo>
                  <a:pt x="791" y="198"/>
                </a:lnTo>
                <a:close/>
                <a:moveTo>
                  <a:pt x="71" y="36"/>
                </a:moveTo>
                <a:lnTo>
                  <a:pt x="71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43">
            <a:extLst>
              <a:ext uri="{FF2B5EF4-FFF2-40B4-BE49-F238E27FC236}">
                <a16:creationId xmlns:a16="http://schemas.microsoft.com/office/drawing/2014/main" id="{A3487F38-40AE-FA40-95EE-6A1E1841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6378" y="6494615"/>
            <a:ext cx="907307" cy="337924"/>
          </a:xfrm>
          <a:custGeom>
            <a:avLst/>
            <a:gdLst>
              <a:gd name="T0" fmla="*/ 431 w 864"/>
              <a:gd name="T1" fmla="*/ 322 h 323"/>
              <a:gd name="T2" fmla="*/ 431 w 864"/>
              <a:gd name="T3" fmla="*/ 322 h 323"/>
              <a:gd name="T4" fmla="*/ 143 w 864"/>
              <a:gd name="T5" fmla="*/ 295 h 323"/>
              <a:gd name="T6" fmla="*/ 54 w 864"/>
              <a:gd name="T7" fmla="*/ 269 h 323"/>
              <a:gd name="T8" fmla="*/ 0 w 864"/>
              <a:gd name="T9" fmla="*/ 197 h 323"/>
              <a:gd name="T10" fmla="*/ 0 w 864"/>
              <a:gd name="T11" fmla="*/ 36 h 323"/>
              <a:gd name="T12" fmla="*/ 35 w 864"/>
              <a:gd name="T13" fmla="*/ 0 h 323"/>
              <a:gd name="T14" fmla="*/ 35 w 864"/>
              <a:gd name="T15" fmla="*/ 0 h 323"/>
              <a:gd name="T16" fmla="*/ 71 w 864"/>
              <a:gd name="T17" fmla="*/ 27 h 323"/>
              <a:gd name="T18" fmla="*/ 170 w 864"/>
              <a:gd name="T19" fmla="*/ 63 h 323"/>
              <a:gd name="T20" fmla="*/ 404 w 864"/>
              <a:gd name="T21" fmla="*/ 80 h 323"/>
              <a:gd name="T22" fmla="*/ 458 w 864"/>
              <a:gd name="T23" fmla="*/ 80 h 323"/>
              <a:gd name="T24" fmla="*/ 692 w 864"/>
              <a:gd name="T25" fmla="*/ 63 h 323"/>
              <a:gd name="T26" fmla="*/ 791 w 864"/>
              <a:gd name="T27" fmla="*/ 27 h 323"/>
              <a:gd name="T28" fmla="*/ 827 w 864"/>
              <a:gd name="T29" fmla="*/ 0 h 323"/>
              <a:gd name="T30" fmla="*/ 827 w 864"/>
              <a:gd name="T31" fmla="*/ 0 h 323"/>
              <a:gd name="T32" fmla="*/ 863 w 864"/>
              <a:gd name="T33" fmla="*/ 36 h 323"/>
              <a:gd name="T34" fmla="*/ 863 w 864"/>
              <a:gd name="T35" fmla="*/ 36 h 323"/>
              <a:gd name="T36" fmla="*/ 863 w 864"/>
              <a:gd name="T37" fmla="*/ 36 h 323"/>
              <a:gd name="T38" fmla="*/ 863 w 864"/>
              <a:gd name="T39" fmla="*/ 36 h 323"/>
              <a:gd name="T40" fmla="*/ 863 w 864"/>
              <a:gd name="T41" fmla="*/ 197 h 323"/>
              <a:gd name="T42" fmla="*/ 719 w 864"/>
              <a:gd name="T43" fmla="*/ 295 h 323"/>
              <a:gd name="T44" fmla="*/ 431 w 864"/>
              <a:gd name="T45" fmla="*/ 322 h 323"/>
              <a:gd name="T46" fmla="*/ 71 w 864"/>
              <a:gd name="T47" fmla="*/ 197 h 323"/>
              <a:gd name="T48" fmla="*/ 71 w 864"/>
              <a:gd name="T49" fmla="*/ 197 h 323"/>
              <a:gd name="T50" fmla="*/ 179 w 864"/>
              <a:gd name="T51" fmla="*/ 224 h 323"/>
              <a:gd name="T52" fmla="*/ 431 w 864"/>
              <a:gd name="T53" fmla="*/ 242 h 323"/>
              <a:gd name="T54" fmla="*/ 683 w 864"/>
              <a:gd name="T55" fmla="*/ 224 h 323"/>
              <a:gd name="T56" fmla="*/ 791 w 864"/>
              <a:gd name="T57" fmla="*/ 197 h 323"/>
              <a:gd name="T58" fmla="*/ 791 w 864"/>
              <a:gd name="T59" fmla="*/ 116 h 323"/>
              <a:gd name="T60" fmla="*/ 728 w 864"/>
              <a:gd name="T61" fmla="*/ 135 h 323"/>
              <a:gd name="T62" fmla="*/ 458 w 864"/>
              <a:gd name="T63" fmla="*/ 161 h 323"/>
              <a:gd name="T64" fmla="*/ 404 w 864"/>
              <a:gd name="T65" fmla="*/ 161 h 323"/>
              <a:gd name="T66" fmla="*/ 134 w 864"/>
              <a:gd name="T67" fmla="*/ 135 h 323"/>
              <a:gd name="T68" fmla="*/ 71 w 864"/>
              <a:gd name="T69" fmla="*/ 116 h 323"/>
              <a:gd name="T70" fmla="*/ 71 w 864"/>
              <a:gd name="T71" fmla="*/ 197 h 323"/>
              <a:gd name="T72" fmla="*/ 791 w 864"/>
              <a:gd name="T73" fmla="*/ 197 h 323"/>
              <a:gd name="T74" fmla="*/ 791 w 864"/>
              <a:gd name="T75" fmla="*/ 197 h 323"/>
              <a:gd name="T76" fmla="*/ 71 w 864"/>
              <a:gd name="T77" fmla="*/ 36 h 323"/>
              <a:gd name="T78" fmla="*/ 71 w 864"/>
              <a:gd name="T79" fmla="*/ 36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64" h="323">
                <a:moveTo>
                  <a:pt x="431" y="322"/>
                </a:moveTo>
                <a:lnTo>
                  <a:pt x="431" y="322"/>
                </a:lnTo>
                <a:cubicBezTo>
                  <a:pt x="323" y="322"/>
                  <a:pt x="225" y="313"/>
                  <a:pt x="143" y="295"/>
                </a:cubicBezTo>
                <a:cubicBezTo>
                  <a:pt x="107" y="287"/>
                  <a:pt x="71" y="278"/>
                  <a:pt x="54" y="269"/>
                </a:cubicBezTo>
                <a:cubicBezTo>
                  <a:pt x="18" y="251"/>
                  <a:pt x="0" y="224"/>
                  <a:pt x="0" y="19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8" y="0"/>
                  <a:pt x="35" y="0"/>
                </a:cubicBezTo>
                <a:lnTo>
                  <a:pt x="35" y="0"/>
                </a:lnTo>
                <a:cubicBezTo>
                  <a:pt x="54" y="0"/>
                  <a:pt x="71" y="9"/>
                  <a:pt x="71" y="27"/>
                </a:cubicBezTo>
                <a:cubicBezTo>
                  <a:pt x="81" y="36"/>
                  <a:pt x="107" y="44"/>
                  <a:pt x="170" y="63"/>
                </a:cubicBezTo>
                <a:cubicBezTo>
                  <a:pt x="233" y="72"/>
                  <a:pt x="314" y="80"/>
                  <a:pt x="404" y="80"/>
                </a:cubicBezTo>
                <a:cubicBezTo>
                  <a:pt x="422" y="80"/>
                  <a:pt x="440" y="80"/>
                  <a:pt x="458" y="80"/>
                </a:cubicBezTo>
                <a:cubicBezTo>
                  <a:pt x="548" y="80"/>
                  <a:pt x="629" y="72"/>
                  <a:pt x="692" y="63"/>
                </a:cubicBezTo>
                <a:cubicBezTo>
                  <a:pt x="755" y="44"/>
                  <a:pt x="782" y="36"/>
                  <a:pt x="791" y="27"/>
                </a:cubicBezTo>
                <a:cubicBezTo>
                  <a:pt x="791" y="9"/>
                  <a:pt x="809" y="0"/>
                  <a:pt x="827" y="0"/>
                </a:cubicBezTo>
                <a:lnTo>
                  <a:pt x="827" y="0"/>
                </a:lnTo>
                <a:cubicBezTo>
                  <a:pt x="845" y="0"/>
                  <a:pt x="863" y="17"/>
                  <a:pt x="863" y="36"/>
                </a:cubicBezTo>
                <a:lnTo>
                  <a:pt x="863" y="36"/>
                </a:lnTo>
                <a:lnTo>
                  <a:pt x="863" y="36"/>
                </a:lnTo>
                <a:lnTo>
                  <a:pt x="863" y="36"/>
                </a:lnTo>
                <a:cubicBezTo>
                  <a:pt x="863" y="197"/>
                  <a:pt x="863" y="197"/>
                  <a:pt x="863" y="197"/>
                </a:cubicBezTo>
                <a:cubicBezTo>
                  <a:pt x="863" y="260"/>
                  <a:pt x="782" y="287"/>
                  <a:pt x="719" y="295"/>
                </a:cubicBezTo>
                <a:cubicBezTo>
                  <a:pt x="638" y="313"/>
                  <a:pt x="539" y="322"/>
                  <a:pt x="431" y="322"/>
                </a:cubicBezTo>
                <a:close/>
                <a:moveTo>
                  <a:pt x="71" y="197"/>
                </a:moveTo>
                <a:lnTo>
                  <a:pt x="71" y="197"/>
                </a:lnTo>
                <a:cubicBezTo>
                  <a:pt x="81" y="197"/>
                  <a:pt x="107" y="215"/>
                  <a:pt x="179" y="224"/>
                </a:cubicBezTo>
                <a:cubicBezTo>
                  <a:pt x="251" y="233"/>
                  <a:pt x="341" y="242"/>
                  <a:pt x="431" y="242"/>
                </a:cubicBezTo>
                <a:cubicBezTo>
                  <a:pt x="521" y="242"/>
                  <a:pt x="611" y="233"/>
                  <a:pt x="683" y="224"/>
                </a:cubicBezTo>
                <a:cubicBezTo>
                  <a:pt x="755" y="215"/>
                  <a:pt x="782" y="197"/>
                  <a:pt x="791" y="197"/>
                </a:cubicBezTo>
                <a:cubicBezTo>
                  <a:pt x="791" y="116"/>
                  <a:pt x="791" y="116"/>
                  <a:pt x="791" y="116"/>
                </a:cubicBezTo>
                <a:cubicBezTo>
                  <a:pt x="773" y="125"/>
                  <a:pt x="746" y="125"/>
                  <a:pt x="728" y="135"/>
                </a:cubicBezTo>
                <a:cubicBezTo>
                  <a:pt x="656" y="143"/>
                  <a:pt x="566" y="161"/>
                  <a:pt x="458" y="161"/>
                </a:cubicBezTo>
                <a:cubicBezTo>
                  <a:pt x="440" y="161"/>
                  <a:pt x="422" y="161"/>
                  <a:pt x="404" y="161"/>
                </a:cubicBezTo>
                <a:cubicBezTo>
                  <a:pt x="297" y="161"/>
                  <a:pt x="206" y="143"/>
                  <a:pt x="134" y="135"/>
                </a:cubicBezTo>
                <a:cubicBezTo>
                  <a:pt x="117" y="125"/>
                  <a:pt x="99" y="125"/>
                  <a:pt x="71" y="116"/>
                </a:cubicBezTo>
                <a:lnTo>
                  <a:pt x="71" y="197"/>
                </a:lnTo>
                <a:close/>
                <a:moveTo>
                  <a:pt x="791" y="197"/>
                </a:moveTo>
                <a:lnTo>
                  <a:pt x="791" y="197"/>
                </a:lnTo>
                <a:close/>
                <a:moveTo>
                  <a:pt x="71" y="36"/>
                </a:moveTo>
                <a:lnTo>
                  <a:pt x="71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44">
            <a:extLst>
              <a:ext uri="{FF2B5EF4-FFF2-40B4-BE49-F238E27FC236}">
                <a16:creationId xmlns:a16="http://schemas.microsoft.com/office/drawing/2014/main" id="{539398EA-D42D-8341-81AB-C220BC2B9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6378" y="6665891"/>
            <a:ext cx="907307" cy="337927"/>
          </a:xfrm>
          <a:custGeom>
            <a:avLst/>
            <a:gdLst>
              <a:gd name="T0" fmla="*/ 431 w 864"/>
              <a:gd name="T1" fmla="*/ 323 h 324"/>
              <a:gd name="T2" fmla="*/ 431 w 864"/>
              <a:gd name="T3" fmla="*/ 323 h 324"/>
              <a:gd name="T4" fmla="*/ 143 w 864"/>
              <a:gd name="T5" fmla="*/ 296 h 324"/>
              <a:gd name="T6" fmla="*/ 54 w 864"/>
              <a:gd name="T7" fmla="*/ 269 h 324"/>
              <a:gd name="T8" fmla="*/ 0 w 864"/>
              <a:gd name="T9" fmla="*/ 206 h 324"/>
              <a:gd name="T10" fmla="*/ 0 w 864"/>
              <a:gd name="T11" fmla="*/ 46 h 324"/>
              <a:gd name="T12" fmla="*/ 35 w 864"/>
              <a:gd name="T13" fmla="*/ 0 h 324"/>
              <a:gd name="T14" fmla="*/ 35 w 864"/>
              <a:gd name="T15" fmla="*/ 0 h 324"/>
              <a:gd name="T16" fmla="*/ 71 w 864"/>
              <a:gd name="T17" fmla="*/ 36 h 324"/>
              <a:gd name="T18" fmla="*/ 170 w 864"/>
              <a:gd name="T19" fmla="*/ 63 h 324"/>
              <a:gd name="T20" fmla="*/ 404 w 864"/>
              <a:gd name="T21" fmla="*/ 81 h 324"/>
              <a:gd name="T22" fmla="*/ 458 w 864"/>
              <a:gd name="T23" fmla="*/ 81 h 324"/>
              <a:gd name="T24" fmla="*/ 692 w 864"/>
              <a:gd name="T25" fmla="*/ 63 h 324"/>
              <a:gd name="T26" fmla="*/ 791 w 864"/>
              <a:gd name="T27" fmla="*/ 36 h 324"/>
              <a:gd name="T28" fmla="*/ 827 w 864"/>
              <a:gd name="T29" fmla="*/ 0 h 324"/>
              <a:gd name="T30" fmla="*/ 827 w 864"/>
              <a:gd name="T31" fmla="*/ 0 h 324"/>
              <a:gd name="T32" fmla="*/ 863 w 864"/>
              <a:gd name="T33" fmla="*/ 46 h 324"/>
              <a:gd name="T34" fmla="*/ 863 w 864"/>
              <a:gd name="T35" fmla="*/ 46 h 324"/>
              <a:gd name="T36" fmla="*/ 863 w 864"/>
              <a:gd name="T37" fmla="*/ 46 h 324"/>
              <a:gd name="T38" fmla="*/ 863 w 864"/>
              <a:gd name="T39" fmla="*/ 46 h 324"/>
              <a:gd name="T40" fmla="*/ 863 w 864"/>
              <a:gd name="T41" fmla="*/ 206 h 324"/>
              <a:gd name="T42" fmla="*/ 719 w 864"/>
              <a:gd name="T43" fmla="*/ 296 h 324"/>
              <a:gd name="T44" fmla="*/ 431 w 864"/>
              <a:gd name="T45" fmla="*/ 323 h 324"/>
              <a:gd name="T46" fmla="*/ 71 w 864"/>
              <a:gd name="T47" fmla="*/ 197 h 324"/>
              <a:gd name="T48" fmla="*/ 71 w 864"/>
              <a:gd name="T49" fmla="*/ 197 h 324"/>
              <a:gd name="T50" fmla="*/ 179 w 864"/>
              <a:gd name="T51" fmla="*/ 224 h 324"/>
              <a:gd name="T52" fmla="*/ 431 w 864"/>
              <a:gd name="T53" fmla="*/ 242 h 324"/>
              <a:gd name="T54" fmla="*/ 683 w 864"/>
              <a:gd name="T55" fmla="*/ 224 h 324"/>
              <a:gd name="T56" fmla="*/ 791 w 864"/>
              <a:gd name="T57" fmla="*/ 197 h 324"/>
              <a:gd name="T58" fmla="*/ 791 w 864"/>
              <a:gd name="T59" fmla="*/ 117 h 324"/>
              <a:gd name="T60" fmla="*/ 728 w 864"/>
              <a:gd name="T61" fmla="*/ 134 h 324"/>
              <a:gd name="T62" fmla="*/ 458 w 864"/>
              <a:gd name="T63" fmla="*/ 161 h 324"/>
              <a:gd name="T64" fmla="*/ 404 w 864"/>
              <a:gd name="T65" fmla="*/ 161 h 324"/>
              <a:gd name="T66" fmla="*/ 134 w 864"/>
              <a:gd name="T67" fmla="*/ 134 h 324"/>
              <a:gd name="T68" fmla="*/ 71 w 864"/>
              <a:gd name="T69" fmla="*/ 117 h 324"/>
              <a:gd name="T70" fmla="*/ 71 w 864"/>
              <a:gd name="T71" fmla="*/ 197 h 324"/>
              <a:gd name="T72" fmla="*/ 791 w 864"/>
              <a:gd name="T73" fmla="*/ 206 h 324"/>
              <a:gd name="T74" fmla="*/ 791 w 864"/>
              <a:gd name="T75" fmla="*/ 206 h 324"/>
              <a:gd name="T76" fmla="*/ 71 w 864"/>
              <a:gd name="T77" fmla="*/ 46 h 324"/>
              <a:gd name="T78" fmla="*/ 71 w 864"/>
              <a:gd name="T79" fmla="*/ 46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64" h="324">
                <a:moveTo>
                  <a:pt x="431" y="323"/>
                </a:moveTo>
                <a:lnTo>
                  <a:pt x="431" y="323"/>
                </a:lnTo>
                <a:cubicBezTo>
                  <a:pt x="323" y="323"/>
                  <a:pt x="225" y="314"/>
                  <a:pt x="143" y="296"/>
                </a:cubicBezTo>
                <a:cubicBezTo>
                  <a:pt x="107" y="287"/>
                  <a:pt x="71" y="278"/>
                  <a:pt x="54" y="269"/>
                </a:cubicBezTo>
                <a:cubicBezTo>
                  <a:pt x="18" y="251"/>
                  <a:pt x="0" y="233"/>
                  <a:pt x="0" y="2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8"/>
                  <a:pt x="18" y="0"/>
                  <a:pt x="35" y="0"/>
                </a:cubicBezTo>
                <a:lnTo>
                  <a:pt x="35" y="0"/>
                </a:lnTo>
                <a:cubicBezTo>
                  <a:pt x="54" y="0"/>
                  <a:pt x="71" y="18"/>
                  <a:pt x="71" y="36"/>
                </a:cubicBezTo>
                <a:cubicBezTo>
                  <a:pt x="81" y="36"/>
                  <a:pt x="107" y="54"/>
                  <a:pt x="170" y="63"/>
                </a:cubicBezTo>
                <a:cubicBezTo>
                  <a:pt x="233" y="72"/>
                  <a:pt x="314" y="81"/>
                  <a:pt x="404" y="81"/>
                </a:cubicBezTo>
                <a:cubicBezTo>
                  <a:pt x="422" y="81"/>
                  <a:pt x="440" y="81"/>
                  <a:pt x="458" y="81"/>
                </a:cubicBezTo>
                <a:cubicBezTo>
                  <a:pt x="548" y="81"/>
                  <a:pt x="629" y="72"/>
                  <a:pt x="692" y="63"/>
                </a:cubicBezTo>
                <a:cubicBezTo>
                  <a:pt x="755" y="54"/>
                  <a:pt x="782" y="36"/>
                  <a:pt x="791" y="36"/>
                </a:cubicBezTo>
                <a:cubicBezTo>
                  <a:pt x="791" y="18"/>
                  <a:pt x="809" y="0"/>
                  <a:pt x="827" y="0"/>
                </a:cubicBezTo>
                <a:lnTo>
                  <a:pt x="827" y="0"/>
                </a:lnTo>
                <a:cubicBezTo>
                  <a:pt x="845" y="0"/>
                  <a:pt x="863" y="18"/>
                  <a:pt x="863" y="46"/>
                </a:cubicBezTo>
                <a:lnTo>
                  <a:pt x="863" y="46"/>
                </a:lnTo>
                <a:lnTo>
                  <a:pt x="863" y="46"/>
                </a:lnTo>
                <a:lnTo>
                  <a:pt x="863" y="46"/>
                </a:lnTo>
                <a:cubicBezTo>
                  <a:pt x="863" y="206"/>
                  <a:pt x="863" y="206"/>
                  <a:pt x="863" y="206"/>
                </a:cubicBezTo>
                <a:cubicBezTo>
                  <a:pt x="863" y="260"/>
                  <a:pt x="782" y="287"/>
                  <a:pt x="719" y="296"/>
                </a:cubicBezTo>
                <a:cubicBezTo>
                  <a:pt x="638" y="314"/>
                  <a:pt x="539" y="323"/>
                  <a:pt x="431" y="323"/>
                </a:cubicBezTo>
                <a:close/>
                <a:moveTo>
                  <a:pt x="71" y="197"/>
                </a:moveTo>
                <a:lnTo>
                  <a:pt x="71" y="197"/>
                </a:lnTo>
                <a:cubicBezTo>
                  <a:pt x="81" y="197"/>
                  <a:pt x="107" y="215"/>
                  <a:pt x="179" y="224"/>
                </a:cubicBezTo>
                <a:cubicBezTo>
                  <a:pt x="251" y="242"/>
                  <a:pt x="341" y="242"/>
                  <a:pt x="431" y="242"/>
                </a:cubicBezTo>
                <a:cubicBezTo>
                  <a:pt x="521" y="242"/>
                  <a:pt x="611" y="242"/>
                  <a:pt x="683" y="224"/>
                </a:cubicBezTo>
                <a:cubicBezTo>
                  <a:pt x="755" y="215"/>
                  <a:pt x="782" y="197"/>
                  <a:pt x="791" y="197"/>
                </a:cubicBezTo>
                <a:cubicBezTo>
                  <a:pt x="791" y="117"/>
                  <a:pt x="791" y="117"/>
                  <a:pt x="791" y="117"/>
                </a:cubicBezTo>
                <a:cubicBezTo>
                  <a:pt x="773" y="126"/>
                  <a:pt x="746" y="134"/>
                  <a:pt x="728" y="134"/>
                </a:cubicBezTo>
                <a:cubicBezTo>
                  <a:pt x="656" y="152"/>
                  <a:pt x="566" y="161"/>
                  <a:pt x="458" y="161"/>
                </a:cubicBezTo>
                <a:cubicBezTo>
                  <a:pt x="440" y="161"/>
                  <a:pt x="422" y="161"/>
                  <a:pt x="404" y="161"/>
                </a:cubicBezTo>
                <a:cubicBezTo>
                  <a:pt x="297" y="161"/>
                  <a:pt x="206" y="152"/>
                  <a:pt x="134" y="134"/>
                </a:cubicBezTo>
                <a:cubicBezTo>
                  <a:pt x="117" y="134"/>
                  <a:pt x="99" y="126"/>
                  <a:pt x="71" y="117"/>
                </a:cubicBezTo>
                <a:lnTo>
                  <a:pt x="71" y="197"/>
                </a:lnTo>
                <a:close/>
                <a:moveTo>
                  <a:pt x="791" y="206"/>
                </a:moveTo>
                <a:lnTo>
                  <a:pt x="791" y="206"/>
                </a:lnTo>
                <a:close/>
                <a:moveTo>
                  <a:pt x="71" y="46"/>
                </a:moveTo>
                <a:lnTo>
                  <a:pt x="71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45">
            <a:extLst>
              <a:ext uri="{FF2B5EF4-FFF2-40B4-BE49-F238E27FC236}">
                <a16:creationId xmlns:a16="http://schemas.microsoft.com/office/drawing/2014/main" id="{A78D6E8D-FE55-EC46-872E-D984F84EB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6378" y="6156688"/>
            <a:ext cx="907307" cy="333296"/>
          </a:xfrm>
          <a:custGeom>
            <a:avLst/>
            <a:gdLst>
              <a:gd name="T0" fmla="*/ 431 w 864"/>
              <a:gd name="T1" fmla="*/ 315 h 316"/>
              <a:gd name="T2" fmla="*/ 431 w 864"/>
              <a:gd name="T3" fmla="*/ 315 h 316"/>
              <a:gd name="T4" fmla="*/ 143 w 864"/>
              <a:gd name="T5" fmla="*/ 297 h 316"/>
              <a:gd name="T6" fmla="*/ 54 w 864"/>
              <a:gd name="T7" fmla="*/ 261 h 316"/>
              <a:gd name="T8" fmla="*/ 0 w 864"/>
              <a:gd name="T9" fmla="*/ 198 h 316"/>
              <a:gd name="T10" fmla="*/ 0 w 864"/>
              <a:gd name="T11" fmla="*/ 36 h 316"/>
              <a:gd name="T12" fmla="*/ 35 w 864"/>
              <a:gd name="T13" fmla="*/ 0 h 316"/>
              <a:gd name="T14" fmla="*/ 35 w 864"/>
              <a:gd name="T15" fmla="*/ 0 h 316"/>
              <a:gd name="T16" fmla="*/ 71 w 864"/>
              <a:gd name="T17" fmla="*/ 27 h 316"/>
              <a:gd name="T18" fmla="*/ 170 w 864"/>
              <a:gd name="T19" fmla="*/ 54 h 316"/>
              <a:gd name="T20" fmla="*/ 404 w 864"/>
              <a:gd name="T21" fmla="*/ 81 h 316"/>
              <a:gd name="T22" fmla="*/ 458 w 864"/>
              <a:gd name="T23" fmla="*/ 81 h 316"/>
              <a:gd name="T24" fmla="*/ 692 w 864"/>
              <a:gd name="T25" fmla="*/ 54 h 316"/>
              <a:gd name="T26" fmla="*/ 791 w 864"/>
              <a:gd name="T27" fmla="*/ 27 h 316"/>
              <a:gd name="T28" fmla="*/ 827 w 864"/>
              <a:gd name="T29" fmla="*/ 0 h 316"/>
              <a:gd name="T30" fmla="*/ 827 w 864"/>
              <a:gd name="T31" fmla="*/ 0 h 316"/>
              <a:gd name="T32" fmla="*/ 863 w 864"/>
              <a:gd name="T33" fmla="*/ 36 h 316"/>
              <a:gd name="T34" fmla="*/ 863 w 864"/>
              <a:gd name="T35" fmla="*/ 36 h 316"/>
              <a:gd name="T36" fmla="*/ 863 w 864"/>
              <a:gd name="T37" fmla="*/ 36 h 316"/>
              <a:gd name="T38" fmla="*/ 863 w 864"/>
              <a:gd name="T39" fmla="*/ 36 h 316"/>
              <a:gd name="T40" fmla="*/ 863 w 864"/>
              <a:gd name="T41" fmla="*/ 198 h 316"/>
              <a:gd name="T42" fmla="*/ 719 w 864"/>
              <a:gd name="T43" fmla="*/ 297 h 316"/>
              <a:gd name="T44" fmla="*/ 431 w 864"/>
              <a:gd name="T45" fmla="*/ 315 h 316"/>
              <a:gd name="T46" fmla="*/ 71 w 864"/>
              <a:gd name="T47" fmla="*/ 189 h 316"/>
              <a:gd name="T48" fmla="*/ 71 w 864"/>
              <a:gd name="T49" fmla="*/ 189 h 316"/>
              <a:gd name="T50" fmla="*/ 179 w 864"/>
              <a:gd name="T51" fmla="*/ 225 h 316"/>
              <a:gd name="T52" fmla="*/ 431 w 864"/>
              <a:gd name="T53" fmla="*/ 243 h 316"/>
              <a:gd name="T54" fmla="*/ 683 w 864"/>
              <a:gd name="T55" fmla="*/ 225 h 316"/>
              <a:gd name="T56" fmla="*/ 791 w 864"/>
              <a:gd name="T57" fmla="*/ 189 h 316"/>
              <a:gd name="T58" fmla="*/ 791 w 864"/>
              <a:gd name="T59" fmla="*/ 108 h 316"/>
              <a:gd name="T60" fmla="*/ 728 w 864"/>
              <a:gd name="T61" fmla="*/ 126 h 316"/>
              <a:gd name="T62" fmla="*/ 458 w 864"/>
              <a:gd name="T63" fmla="*/ 153 h 316"/>
              <a:gd name="T64" fmla="*/ 404 w 864"/>
              <a:gd name="T65" fmla="*/ 153 h 316"/>
              <a:gd name="T66" fmla="*/ 134 w 864"/>
              <a:gd name="T67" fmla="*/ 126 h 316"/>
              <a:gd name="T68" fmla="*/ 71 w 864"/>
              <a:gd name="T69" fmla="*/ 108 h 316"/>
              <a:gd name="T70" fmla="*/ 71 w 864"/>
              <a:gd name="T71" fmla="*/ 189 h 316"/>
              <a:gd name="T72" fmla="*/ 791 w 864"/>
              <a:gd name="T73" fmla="*/ 198 h 316"/>
              <a:gd name="T74" fmla="*/ 791 w 864"/>
              <a:gd name="T75" fmla="*/ 198 h 316"/>
              <a:gd name="T76" fmla="*/ 71 w 864"/>
              <a:gd name="T77" fmla="*/ 36 h 316"/>
              <a:gd name="T78" fmla="*/ 71 w 864"/>
              <a:gd name="T79" fmla="*/ 3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64" h="316">
                <a:moveTo>
                  <a:pt x="431" y="315"/>
                </a:moveTo>
                <a:lnTo>
                  <a:pt x="431" y="315"/>
                </a:lnTo>
                <a:cubicBezTo>
                  <a:pt x="323" y="315"/>
                  <a:pt x="225" y="305"/>
                  <a:pt x="143" y="297"/>
                </a:cubicBezTo>
                <a:cubicBezTo>
                  <a:pt x="107" y="288"/>
                  <a:pt x="71" y="278"/>
                  <a:pt x="54" y="261"/>
                </a:cubicBezTo>
                <a:cubicBezTo>
                  <a:pt x="18" y="252"/>
                  <a:pt x="0" y="225"/>
                  <a:pt x="0" y="19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5" y="0"/>
                </a:cubicBezTo>
                <a:lnTo>
                  <a:pt x="35" y="0"/>
                </a:lnTo>
                <a:cubicBezTo>
                  <a:pt x="54" y="0"/>
                  <a:pt x="71" y="9"/>
                  <a:pt x="71" y="27"/>
                </a:cubicBezTo>
                <a:cubicBezTo>
                  <a:pt x="81" y="27"/>
                  <a:pt x="107" y="45"/>
                  <a:pt x="170" y="54"/>
                </a:cubicBezTo>
                <a:cubicBezTo>
                  <a:pt x="233" y="72"/>
                  <a:pt x="314" y="81"/>
                  <a:pt x="404" y="81"/>
                </a:cubicBezTo>
                <a:cubicBezTo>
                  <a:pt x="422" y="81"/>
                  <a:pt x="440" y="81"/>
                  <a:pt x="458" y="81"/>
                </a:cubicBezTo>
                <a:cubicBezTo>
                  <a:pt x="548" y="81"/>
                  <a:pt x="629" y="72"/>
                  <a:pt x="692" y="54"/>
                </a:cubicBezTo>
                <a:cubicBezTo>
                  <a:pt x="755" y="45"/>
                  <a:pt x="782" y="27"/>
                  <a:pt x="791" y="27"/>
                </a:cubicBezTo>
                <a:cubicBezTo>
                  <a:pt x="791" y="9"/>
                  <a:pt x="809" y="0"/>
                  <a:pt x="827" y="0"/>
                </a:cubicBezTo>
                <a:lnTo>
                  <a:pt x="827" y="0"/>
                </a:lnTo>
                <a:cubicBezTo>
                  <a:pt x="845" y="0"/>
                  <a:pt x="863" y="18"/>
                  <a:pt x="863" y="36"/>
                </a:cubicBezTo>
                <a:lnTo>
                  <a:pt x="863" y="36"/>
                </a:lnTo>
                <a:lnTo>
                  <a:pt x="863" y="36"/>
                </a:lnTo>
                <a:lnTo>
                  <a:pt x="863" y="36"/>
                </a:lnTo>
                <a:cubicBezTo>
                  <a:pt x="863" y="198"/>
                  <a:pt x="863" y="198"/>
                  <a:pt x="863" y="198"/>
                </a:cubicBezTo>
                <a:cubicBezTo>
                  <a:pt x="863" y="261"/>
                  <a:pt x="782" y="278"/>
                  <a:pt x="719" y="297"/>
                </a:cubicBezTo>
                <a:cubicBezTo>
                  <a:pt x="638" y="305"/>
                  <a:pt x="539" y="315"/>
                  <a:pt x="431" y="315"/>
                </a:cubicBezTo>
                <a:close/>
                <a:moveTo>
                  <a:pt x="71" y="189"/>
                </a:moveTo>
                <a:lnTo>
                  <a:pt x="71" y="189"/>
                </a:lnTo>
                <a:cubicBezTo>
                  <a:pt x="81" y="198"/>
                  <a:pt x="107" y="207"/>
                  <a:pt x="179" y="225"/>
                </a:cubicBezTo>
                <a:cubicBezTo>
                  <a:pt x="251" y="234"/>
                  <a:pt x="341" y="243"/>
                  <a:pt x="431" y="243"/>
                </a:cubicBezTo>
                <a:cubicBezTo>
                  <a:pt x="521" y="243"/>
                  <a:pt x="611" y="234"/>
                  <a:pt x="683" y="225"/>
                </a:cubicBezTo>
                <a:cubicBezTo>
                  <a:pt x="755" y="207"/>
                  <a:pt x="782" y="198"/>
                  <a:pt x="791" y="189"/>
                </a:cubicBezTo>
                <a:cubicBezTo>
                  <a:pt x="791" y="108"/>
                  <a:pt x="791" y="108"/>
                  <a:pt x="791" y="108"/>
                </a:cubicBezTo>
                <a:cubicBezTo>
                  <a:pt x="773" y="117"/>
                  <a:pt x="746" y="126"/>
                  <a:pt x="728" y="126"/>
                </a:cubicBezTo>
                <a:cubicBezTo>
                  <a:pt x="656" y="144"/>
                  <a:pt x="566" y="153"/>
                  <a:pt x="458" y="153"/>
                </a:cubicBezTo>
                <a:cubicBezTo>
                  <a:pt x="440" y="153"/>
                  <a:pt x="422" y="153"/>
                  <a:pt x="404" y="153"/>
                </a:cubicBezTo>
                <a:cubicBezTo>
                  <a:pt x="297" y="153"/>
                  <a:pt x="206" y="144"/>
                  <a:pt x="134" y="126"/>
                </a:cubicBezTo>
                <a:cubicBezTo>
                  <a:pt x="117" y="126"/>
                  <a:pt x="99" y="117"/>
                  <a:pt x="71" y="108"/>
                </a:cubicBezTo>
                <a:lnTo>
                  <a:pt x="71" y="189"/>
                </a:lnTo>
                <a:close/>
                <a:moveTo>
                  <a:pt x="791" y="198"/>
                </a:moveTo>
                <a:lnTo>
                  <a:pt x="791" y="198"/>
                </a:lnTo>
                <a:close/>
                <a:moveTo>
                  <a:pt x="71" y="36"/>
                </a:moveTo>
                <a:lnTo>
                  <a:pt x="71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46">
            <a:extLst>
              <a:ext uri="{FF2B5EF4-FFF2-40B4-BE49-F238E27FC236}">
                <a16:creationId xmlns:a16="http://schemas.microsoft.com/office/drawing/2014/main" id="{0CD196DC-E062-EC43-9A65-FC23E5EB5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6378" y="5892830"/>
            <a:ext cx="907307" cy="254600"/>
          </a:xfrm>
          <a:custGeom>
            <a:avLst/>
            <a:gdLst>
              <a:gd name="T0" fmla="*/ 431 w 864"/>
              <a:gd name="T1" fmla="*/ 243 h 244"/>
              <a:gd name="T2" fmla="*/ 431 w 864"/>
              <a:gd name="T3" fmla="*/ 243 h 244"/>
              <a:gd name="T4" fmla="*/ 404 w 864"/>
              <a:gd name="T5" fmla="*/ 243 h 244"/>
              <a:gd name="T6" fmla="*/ 134 w 864"/>
              <a:gd name="T7" fmla="*/ 216 h 244"/>
              <a:gd name="T8" fmla="*/ 0 w 864"/>
              <a:gd name="T9" fmla="*/ 126 h 244"/>
              <a:gd name="T10" fmla="*/ 143 w 864"/>
              <a:gd name="T11" fmla="*/ 27 h 244"/>
              <a:gd name="T12" fmla="*/ 431 w 864"/>
              <a:gd name="T13" fmla="*/ 0 h 244"/>
              <a:gd name="T14" fmla="*/ 719 w 864"/>
              <a:gd name="T15" fmla="*/ 27 h 244"/>
              <a:gd name="T16" fmla="*/ 809 w 864"/>
              <a:gd name="T17" fmla="*/ 54 h 244"/>
              <a:gd name="T18" fmla="*/ 863 w 864"/>
              <a:gd name="T19" fmla="*/ 126 h 244"/>
              <a:gd name="T20" fmla="*/ 728 w 864"/>
              <a:gd name="T21" fmla="*/ 216 h 244"/>
              <a:gd name="T22" fmla="*/ 458 w 864"/>
              <a:gd name="T23" fmla="*/ 243 h 244"/>
              <a:gd name="T24" fmla="*/ 431 w 864"/>
              <a:gd name="T25" fmla="*/ 243 h 244"/>
              <a:gd name="T26" fmla="*/ 90 w 864"/>
              <a:gd name="T27" fmla="*/ 126 h 244"/>
              <a:gd name="T28" fmla="*/ 90 w 864"/>
              <a:gd name="T29" fmla="*/ 126 h 244"/>
              <a:gd name="T30" fmla="*/ 170 w 864"/>
              <a:gd name="T31" fmla="*/ 144 h 244"/>
              <a:gd name="T32" fmla="*/ 404 w 864"/>
              <a:gd name="T33" fmla="*/ 171 h 244"/>
              <a:gd name="T34" fmla="*/ 458 w 864"/>
              <a:gd name="T35" fmla="*/ 171 h 244"/>
              <a:gd name="T36" fmla="*/ 692 w 864"/>
              <a:gd name="T37" fmla="*/ 144 h 244"/>
              <a:gd name="T38" fmla="*/ 773 w 864"/>
              <a:gd name="T39" fmla="*/ 126 h 244"/>
              <a:gd name="T40" fmla="*/ 683 w 864"/>
              <a:gd name="T41" fmla="*/ 99 h 244"/>
              <a:gd name="T42" fmla="*/ 431 w 864"/>
              <a:gd name="T43" fmla="*/ 81 h 244"/>
              <a:gd name="T44" fmla="*/ 189 w 864"/>
              <a:gd name="T45" fmla="*/ 99 h 244"/>
              <a:gd name="T46" fmla="*/ 90 w 864"/>
              <a:gd name="T47" fmla="*/ 126 h 244"/>
              <a:gd name="T48" fmla="*/ 791 w 864"/>
              <a:gd name="T49" fmla="*/ 135 h 244"/>
              <a:gd name="T50" fmla="*/ 791 w 864"/>
              <a:gd name="T51" fmla="*/ 13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64" h="244">
                <a:moveTo>
                  <a:pt x="431" y="243"/>
                </a:moveTo>
                <a:lnTo>
                  <a:pt x="431" y="243"/>
                </a:lnTo>
                <a:cubicBezTo>
                  <a:pt x="422" y="243"/>
                  <a:pt x="413" y="243"/>
                  <a:pt x="404" y="243"/>
                </a:cubicBezTo>
                <a:cubicBezTo>
                  <a:pt x="297" y="243"/>
                  <a:pt x="206" y="234"/>
                  <a:pt x="134" y="216"/>
                </a:cubicBezTo>
                <a:cubicBezTo>
                  <a:pt x="81" y="207"/>
                  <a:pt x="0" y="180"/>
                  <a:pt x="0" y="126"/>
                </a:cubicBezTo>
                <a:cubicBezTo>
                  <a:pt x="0" y="63"/>
                  <a:pt x="81" y="45"/>
                  <a:pt x="143" y="27"/>
                </a:cubicBezTo>
                <a:cubicBezTo>
                  <a:pt x="225" y="9"/>
                  <a:pt x="323" y="0"/>
                  <a:pt x="431" y="0"/>
                </a:cubicBezTo>
                <a:cubicBezTo>
                  <a:pt x="539" y="0"/>
                  <a:pt x="638" y="9"/>
                  <a:pt x="719" y="27"/>
                </a:cubicBezTo>
                <a:cubicBezTo>
                  <a:pt x="755" y="36"/>
                  <a:pt x="791" y="45"/>
                  <a:pt x="809" y="54"/>
                </a:cubicBezTo>
                <a:cubicBezTo>
                  <a:pt x="845" y="72"/>
                  <a:pt x="863" y="99"/>
                  <a:pt x="863" y="126"/>
                </a:cubicBezTo>
                <a:cubicBezTo>
                  <a:pt x="863" y="180"/>
                  <a:pt x="791" y="207"/>
                  <a:pt x="728" y="216"/>
                </a:cubicBezTo>
                <a:cubicBezTo>
                  <a:pt x="656" y="234"/>
                  <a:pt x="566" y="243"/>
                  <a:pt x="458" y="243"/>
                </a:cubicBezTo>
                <a:cubicBezTo>
                  <a:pt x="449" y="243"/>
                  <a:pt x="440" y="243"/>
                  <a:pt x="431" y="243"/>
                </a:cubicBezTo>
                <a:close/>
                <a:moveTo>
                  <a:pt x="90" y="126"/>
                </a:moveTo>
                <a:lnTo>
                  <a:pt x="90" y="126"/>
                </a:lnTo>
                <a:cubicBezTo>
                  <a:pt x="107" y="126"/>
                  <a:pt x="134" y="135"/>
                  <a:pt x="170" y="144"/>
                </a:cubicBezTo>
                <a:cubicBezTo>
                  <a:pt x="233" y="162"/>
                  <a:pt x="314" y="162"/>
                  <a:pt x="404" y="171"/>
                </a:cubicBezTo>
                <a:cubicBezTo>
                  <a:pt x="422" y="171"/>
                  <a:pt x="440" y="171"/>
                  <a:pt x="458" y="171"/>
                </a:cubicBezTo>
                <a:cubicBezTo>
                  <a:pt x="548" y="162"/>
                  <a:pt x="629" y="162"/>
                  <a:pt x="692" y="144"/>
                </a:cubicBezTo>
                <a:cubicBezTo>
                  <a:pt x="728" y="135"/>
                  <a:pt x="755" y="126"/>
                  <a:pt x="773" y="126"/>
                </a:cubicBezTo>
                <a:cubicBezTo>
                  <a:pt x="755" y="117"/>
                  <a:pt x="728" y="108"/>
                  <a:pt x="683" y="99"/>
                </a:cubicBezTo>
                <a:cubicBezTo>
                  <a:pt x="611" y="90"/>
                  <a:pt x="521" y="81"/>
                  <a:pt x="431" y="81"/>
                </a:cubicBezTo>
                <a:cubicBezTo>
                  <a:pt x="341" y="81"/>
                  <a:pt x="251" y="90"/>
                  <a:pt x="189" y="99"/>
                </a:cubicBezTo>
                <a:cubicBezTo>
                  <a:pt x="134" y="108"/>
                  <a:pt x="107" y="117"/>
                  <a:pt x="90" y="126"/>
                </a:cubicBezTo>
                <a:close/>
                <a:moveTo>
                  <a:pt x="791" y="135"/>
                </a:moveTo>
                <a:lnTo>
                  <a:pt x="791" y="1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47">
            <a:extLst>
              <a:ext uri="{FF2B5EF4-FFF2-40B4-BE49-F238E27FC236}">
                <a16:creationId xmlns:a16="http://schemas.microsoft.com/office/drawing/2014/main" id="{DF9CD241-C9B9-9C47-BE08-61F6AD452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6378" y="5976154"/>
            <a:ext cx="907307" cy="342555"/>
          </a:xfrm>
          <a:custGeom>
            <a:avLst/>
            <a:gdLst>
              <a:gd name="T0" fmla="*/ 431 w 864"/>
              <a:gd name="T1" fmla="*/ 324 h 325"/>
              <a:gd name="T2" fmla="*/ 431 w 864"/>
              <a:gd name="T3" fmla="*/ 324 h 325"/>
              <a:gd name="T4" fmla="*/ 143 w 864"/>
              <a:gd name="T5" fmla="*/ 306 h 325"/>
              <a:gd name="T6" fmla="*/ 54 w 864"/>
              <a:gd name="T7" fmla="*/ 270 h 325"/>
              <a:gd name="T8" fmla="*/ 0 w 864"/>
              <a:gd name="T9" fmla="*/ 207 h 325"/>
              <a:gd name="T10" fmla="*/ 0 w 864"/>
              <a:gd name="T11" fmla="*/ 45 h 325"/>
              <a:gd name="T12" fmla="*/ 35 w 864"/>
              <a:gd name="T13" fmla="*/ 0 h 325"/>
              <a:gd name="T14" fmla="*/ 35 w 864"/>
              <a:gd name="T15" fmla="*/ 0 h 325"/>
              <a:gd name="T16" fmla="*/ 71 w 864"/>
              <a:gd name="T17" fmla="*/ 36 h 325"/>
              <a:gd name="T18" fmla="*/ 170 w 864"/>
              <a:gd name="T19" fmla="*/ 63 h 325"/>
              <a:gd name="T20" fmla="*/ 404 w 864"/>
              <a:gd name="T21" fmla="*/ 90 h 325"/>
              <a:gd name="T22" fmla="*/ 458 w 864"/>
              <a:gd name="T23" fmla="*/ 90 h 325"/>
              <a:gd name="T24" fmla="*/ 692 w 864"/>
              <a:gd name="T25" fmla="*/ 63 h 325"/>
              <a:gd name="T26" fmla="*/ 791 w 864"/>
              <a:gd name="T27" fmla="*/ 36 h 325"/>
              <a:gd name="T28" fmla="*/ 827 w 864"/>
              <a:gd name="T29" fmla="*/ 0 h 325"/>
              <a:gd name="T30" fmla="*/ 827 w 864"/>
              <a:gd name="T31" fmla="*/ 0 h 325"/>
              <a:gd name="T32" fmla="*/ 863 w 864"/>
              <a:gd name="T33" fmla="*/ 45 h 325"/>
              <a:gd name="T34" fmla="*/ 863 w 864"/>
              <a:gd name="T35" fmla="*/ 45 h 325"/>
              <a:gd name="T36" fmla="*/ 863 w 864"/>
              <a:gd name="T37" fmla="*/ 45 h 325"/>
              <a:gd name="T38" fmla="*/ 863 w 864"/>
              <a:gd name="T39" fmla="*/ 45 h 325"/>
              <a:gd name="T40" fmla="*/ 863 w 864"/>
              <a:gd name="T41" fmla="*/ 207 h 325"/>
              <a:gd name="T42" fmla="*/ 719 w 864"/>
              <a:gd name="T43" fmla="*/ 306 h 325"/>
              <a:gd name="T44" fmla="*/ 431 w 864"/>
              <a:gd name="T45" fmla="*/ 324 h 325"/>
              <a:gd name="T46" fmla="*/ 71 w 864"/>
              <a:gd name="T47" fmla="*/ 198 h 325"/>
              <a:gd name="T48" fmla="*/ 71 w 864"/>
              <a:gd name="T49" fmla="*/ 198 h 325"/>
              <a:gd name="T50" fmla="*/ 179 w 864"/>
              <a:gd name="T51" fmla="*/ 234 h 325"/>
              <a:gd name="T52" fmla="*/ 431 w 864"/>
              <a:gd name="T53" fmla="*/ 252 h 325"/>
              <a:gd name="T54" fmla="*/ 683 w 864"/>
              <a:gd name="T55" fmla="*/ 234 h 325"/>
              <a:gd name="T56" fmla="*/ 791 w 864"/>
              <a:gd name="T57" fmla="*/ 198 h 325"/>
              <a:gd name="T58" fmla="*/ 791 w 864"/>
              <a:gd name="T59" fmla="*/ 117 h 325"/>
              <a:gd name="T60" fmla="*/ 728 w 864"/>
              <a:gd name="T61" fmla="*/ 135 h 325"/>
              <a:gd name="T62" fmla="*/ 458 w 864"/>
              <a:gd name="T63" fmla="*/ 162 h 325"/>
              <a:gd name="T64" fmla="*/ 404 w 864"/>
              <a:gd name="T65" fmla="*/ 162 h 325"/>
              <a:gd name="T66" fmla="*/ 134 w 864"/>
              <a:gd name="T67" fmla="*/ 135 h 325"/>
              <a:gd name="T68" fmla="*/ 71 w 864"/>
              <a:gd name="T69" fmla="*/ 117 h 325"/>
              <a:gd name="T70" fmla="*/ 71 w 864"/>
              <a:gd name="T71" fmla="*/ 198 h 325"/>
              <a:gd name="T72" fmla="*/ 791 w 864"/>
              <a:gd name="T73" fmla="*/ 207 h 325"/>
              <a:gd name="T74" fmla="*/ 791 w 864"/>
              <a:gd name="T75" fmla="*/ 207 h 325"/>
              <a:gd name="T76" fmla="*/ 71 w 864"/>
              <a:gd name="T77" fmla="*/ 45 h 325"/>
              <a:gd name="T78" fmla="*/ 71 w 864"/>
              <a:gd name="T79" fmla="*/ 4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64" h="325">
                <a:moveTo>
                  <a:pt x="431" y="324"/>
                </a:moveTo>
                <a:lnTo>
                  <a:pt x="431" y="324"/>
                </a:lnTo>
                <a:cubicBezTo>
                  <a:pt x="323" y="324"/>
                  <a:pt x="225" y="315"/>
                  <a:pt x="143" y="306"/>
                </a:cubicBezTo>
                <a:cubicBezTo>
                  <a:pt x="107" y="297"/>
                  <a:pt x="71" y="288"/>
                  <a:pt x="54" y="270"/>
                </a:cubicBezTo>
                <a:cubicBezTo>
                  <a:pt x="18" y="252"/>
                  <a:pt x="0" y="234"/>
                  <a:pt x="0" y="20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5" y="0"/>
                </a:cubicBezTo>
                <a:lnTo>
                  <a:pt x="35" y="0"/>
                </a:lnTo>
                <a:cubicBezTo>
                  <a:pt x="54" y="0"/>
                  <a:pt x="71" y="18"/>
                  <a:pt x="71" y="36"/>
                </a:cubicBezTo>
                <a:cubicBezTo>
                  <a:pt x="81" y="36"/>
                  <a:pt x="107" y="54"/>
                  <a:pt x="170" y="63"/>
                </a:cubicBezTo>
                <a:cubicBezTo>
                  <a:pt x="233" y="81"/>
                  <a:pt x="314" y="81"/>
                  <a:pt x="404" y="90"/>
                </a:cubicBezTo>
                <a:cubicBezTo>
                  <a:pt x="422" y="90"/>
                  <a:pt x="440" y="90"/>
                  <a:pt x="458" y="90"/>
                </a:cubicBezTo>
                <a:cubicBezTo>
                  <a:pt x="548" y="81"/>
                  <a:pt x="629" y="81"/>
                  <a:pt x="692" y="63"/>
                </a:cubicBezTo>
                <a:cubicBezTo>
                  <a:pt x="755" y="54"/>
                  <a:pt x="782" y="36"/>
                  <a:pt x="791" y="36"/>
                </a:cubicBezTo>
                <a:cubicBezTo>
                  <a:pt x="791" y="18"/>
                  <a:pt x="809" y="0"/>
                  <a:pt x="827" y="0"/>
                </a:cubicBezTo>
                <a:lnTo>
                  <a:pt x="827" y="0"/>
                </a:lnTo>
                <a:cubicBezTo>
                  <a:pt x="845" y="0"/>
                  <a:pt x="863" y="18"/>
                  <a:pt x="863" y="45"/>
                </a:cubicBezTo>
                <a:lnTo>
                  <a:pt x="863" y="45"/>
                </a:lnTo>
                <a:lnTo>
                  <a:pt x="863" y="45"/>
                </a:lnTo>
                <a:lnTo>
                  <a:pt x="863" y="45"/>
                </a:lnTo>
                <a:cubicBezTo>
                  <a:pt x="863" y="207"/>
                  <a:pt x="863" y="207"/>
                  <a:pt x="863" y="207"/>
                </a:cubicBezTo>
                <a:cubicBezTo>
                  <a:pt x="863" y="261"/>
                  <a:pt x="782" y="288"/>
                  <a:pt x="719" y="306"/>
                </a:cubicBezTo>
                <a:cubicBezTo>
                  <a:pt x="638" y="315"/>
                  <a:pt x="539" y="324"/>
                  <a:pt x="431" y="324"/>
                </a:cubicBezTo>
                <a:close/>
                <a:moveTo>
                  <a:pt x="71" y="198"/>
                </a:moveTo>
                <a:lnTo>
                  <a:pt x="71" y="198"/>
                </a:lnTo>
                <a:cubicBezTo>
                  <a:pt x="81" y="207"/>
                  <a:pt x="107" y="216"/>
                  <a:pt x="179" y="234"/>
                </a:cubicBezTo>
                <a:cubicBezTo>
                  <a:pt x="251" y="243"/>
                  <a:pt x="341" y="252"/>
                  <a:pt x="431" y="252"/>
                </a:cubicBezTo>
                <a:cubicBezTo>
                  <a:pt x="521" y="252"/>
                  <a:pt x="611" y="243"/>
                  <a:pt x="683" y="234"/>
                </a:cubicBezTo>
                <a:cubicBezTo>
                  <a:pt x="755" y="216"/>
                  <a:pt x="782" y="207"/>
                  <a:pt x="791" y="198"/>
                </a:cubicBezTo>
                <a:cubicBezTo>
                  <a:pt x="791" y="117"/>
                  <a:pt x="791" y="117"/>
                  <a:pt x="791" y="117"/>
                </a:cubicBezTo>
                <a:cubicBezTo>
                  <a:pt x="773" y="126"/>
                  <a:pt x="746" y="135"/>
                  <a:pt x="728" y="135"/>
                </a:cubicBezTo>
                <a:cubicBezTo>
                  <a:pt x="656" y="153"/>
                  <a:pt x="566" y="162"/>
                  <a:pt x="458" y="162"/>
                </a:cubicBezTo>
                <a:cubicBezTo>
                  <a:pt x="440" y="162"/>
                  <a:pt x="422" y="162"/>
                  <a:pt x="404" y="162"/>
                </a:cubicBezTo>
                <a:cubicBezTo>
                  <a:pt x="297" y="162"/>
                  <a:pt x="206" y="153"/>
                  <a:pt x="134" y="135"/>
                </a:cubicBezTo>
                <a:cubicBezTo>
                  <a:pt x="117" y="135"/>
                  <a:pt x="99" y="126"/>
                  <a:pt x="71" y="117"/>
                </a:cubicBezTo>
                <a:lnTo>
                  <a:pt x="71" y="198"/>
                </a:lnTo>
                <a:close/>
                <a:moveTo>
                  <a:pt x="791" y="207"/>
                </a:moveTo>
                <a:lnTo>
                  <a:pt x="791" y="207"/>
                </a:lnTo>
                <a:close/>
                <a:moveTo>
                  <a:pt x="71" y="45"/>
                </a:moveTo>
                <a:lnTo>
                  <a:pt x="71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CuadroTexto 548">
            <a:extLst>
              <a:ext uri="{FF2B5EF4-FFF2-40B4-BE49-F238E27FC236}">
                <a16:creationId xmlns:a16="http://schemas.microsoft.com/office/drawing/2014/main" id="{88270B38-CDC7-D84E-B6E0-B81893B858C2}"/>
              </a:ext>
            </a:extLst>
          </p:cNvPr>
          <p:cNvSpPr txBox="1"/>
          <p:nvPr/>
        </p:nvSpPr>
        <p:spPr>
          <a:xfrm>
            <a:off x="10831728" y="631434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550" name="CuadroTexto 549">
            <a:extLst>
              <a:ext uri="{FF2B5EF4-FFF2-40B4-BE49-F238E27FC236}">
                <a16:creationId xmlns:a16="http://schemas.microsoft.com/office/drawing/2014/main" id="{40A195C2-4A86-5346-839B-6AB883060284}"/>
              </a:ext>
            </a:extLst>
          </p:cNvPr>
          <p:cNvSpPr txBox="1"/>
          <p:nvPr/>
        </p:nvSpPr>
        <p:spPr>
          <a:xfrm>
            <a:off x="2451398" y="214685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52" name="CuadroTexto 395">
            <a:extLst>
              <a:ext uri="{FF2B5EF4-FFF2-40B4-BE49-F238E27FC236}">
                <a16:creationId xmlns:a16="http://schemas.microsoft.com/office/drawing/2014/main" id="{A9C2EBE1-A12C-2C49-9A78-81EB2DFB5321}"/>
              </a:ext>
            </a:extLst>
          </p:cNvPr>
          <p:cNvSpPr txBox="1"/>
          <p:nvPr/>
        </p:nvSpPr>
        <p:spPr>
          <a:xfrm>
            <a:off x="16781737" y="560881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53" name="Rectangle 56">
            <a:extLst>
              <a:ext uri="{FF2B5EF4-FFF2-40B4-BE49-F238E27FC236}">
                <a16:creationId xmlns:a16="http://schemas.microsoft.com/office/drawing/2014/main" id="{4C0A6156-0A09-F642-8667-4C1C3EC6B1D8}"/>
              </a:ext>
            </a:extLst>
          </p:cNvPr>
          <p:cNvSpPr/>
          <p:nvPr/>
        </p:nvSpPr>
        <p:spPr>
          <a:xfrm>
            <a:off x="16753168" y="6301461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55" name="CuadroTexto 395">
            <a:extLst>
              <a:ext uri="{FF2B5EF4-FFF2-40B4-BE49-F238E27FC236}">
                <a16:creationId xmlns:a16="http://schemas.microsoft.com/office/drawing/2014/main" id="{3E2363CD-DC45-7940-9AFC-7D05EBDBDDFA}"/>
              </a:ext>
            </a:extLst>
          </p:cNvPr>
          <p:cNvSpPr txBox="1"/>
          <p:nvPr/>
        </p:nvSpPr>
        <p:spPr>
          <a:xfrm>
            <a:off x="16781737" y="983056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56" name="Rectangle 56">
            <a:extLst>
              <a:ext uri="{FF2B5EF4-FFF2-40B4-BE49-F238E27FC236}">
                <a16:creationId xmlns:a16="http://schemas.microsoft.com/office/drawing/2014/main" id="{CE0AD34C-C0DA-4A47-9052-F21BBCEEA1C1}"/>
              </a:ext>
            </a:extLst>
          </p:cNvPr>
          <p:cNvSpPr/>
          <p:nvPr/>
        </p:nvSpPr>
        <p:spPr>
          <a:xfrm>
            <a:off x="16753168" y="10523216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58" name="CuadroTexto 395">
            <a:extLst>
              <a:ext uri="{FF2B5EF4-FFF2-40B4-BE49-F238E27FC236}">
                <a16:creationId xmlns:a16="http://schemas.microsoft.com/office/drawing/2014/main" id="{81D28597-C7A7-1549-AAD6-C0B6E264804F}"/>
              </a:ext>
            </a:extLst>
          </p:cNvPr>
          <p:cNvSpPr txBox="1"/>
          <p:nvPr/>
        </p:nvSpPr>
        <p:spPr>
          <a:xfrm>
            <a:off x="4805336" y="564568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59" name="Rectangle 56">
            <a:extLst>
              <a:ext uri="{FF2B5EF4-FFF2-40B4-BE49-F238E27FC236}">
                <a16:creationId xmlns:a16="http://schemas.microsoft.com/office/drawing/2014/main" id="{6E33931D-FF1E-AE40-823C-46711727A62F}"/>
              </a:ext>
            </a:extLst>
          </p:cNvPr>
          <p:cNvSpPr/>
          <p:nvPr/>
        </p:nvSpPr>
        <p:spPr>
          <a:xfrm>
            <a:off x="3512749" y="6338336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61" name="CuadroTexto 395">
            <a:extLst>
              <a:ext uri="{FF2B5EF4-FFF2-40B4-BE49-F238E27FC236}">
                <a16:creationId xmlns:a16="http://schemas.microsoft.com/office/drawing/2014/main" id="{F096A5BE-6420-6049-B8E2-6DE130B44EA8}"/>
              </a:ext>
            </a:extLst>
          </p:cNvPr>
          <p:cNvSpPr txBox="1"/>
          <p:nvPr/>
        </p:nvSpPr>
        <p:spPr>
          <a:xfrm>
            <a:off x="4823938" y="982964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62" name="Rectangle 56">
            <a:extLst>
              <a:ext uri="{FF2B5EF4-FFF2-40B4-BE49-F238E27FC236}">
                <a16:creationId xmlns:a16="http://schemas.microsoft.com/office/drawing/2014/main" id="{1CBC3319-17FC-BE4C-9E16-60D47FD88B19}"/>
              </a:ext>
            </a:extLst>
          </p:cNvPr>
          <p:cNvSpPr/>
          <p:nvPr/>
        </p:nvSpPr>
        <p:spPr>
          <a:xfrm>
            <a:off x="3531351" y="10522295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Freeform 160">
            <a:extLst>
              <a:ext uri="{FF2B5EF4-FFF2-40B4-BE49-F238E27FC236}">
                <a16:creationId xmlns:a16="http://schemas.microsoft.com/office/drawing/2014/main" id="{B3E75CCB-F422-8940-9CE9-771E1D06A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4452" y="5922959"/>
            <a:ext cx="6110433" cy="6092408"/>
          </a:xfrm>
          <a:custGeom>
            <a:avLst/>
            <a:gdLst>
              <a:gd name="T0" fmla="*/ 3392 w 5980"/>
              <a:gd name="T1" fmla="*/ 0 h 5960"/>
              <a:gd name="T2" fmla="*/ 3392 w 5980"/>
              <a:gd name="T3" fmla="*/ 0 h 5960"/>
              <a:gd name="T4" fmla="*/ 3127 w 5980"/>
              <a:gd name="T5" fmla="*/ 492 h 5960"/>
              <a:gd name="T6" fmla="*/ 5467 w 5980"/>
              <a:gd name="T7" fmla="*/ 2969 h 5960"/>
              <a:gd name="T8" fmla="*/ 2989 w 5980"/>
              <a:gd name="T9" fmla="*/ 5447 h 5960"/>
              <a:gd name="T10" fmla="*/ 944 w 5980"/>
              <a:gd name="T11" fmla="*/ 4375 h 5960"/>
              <a:gd name="T12" fmla="*/ 649 w 5980"/>
              <a:gd name="T13" fmla="*/ 3785 h 5960"/>
              <a:gd name="T14" fmla="*/ 511 w 5980"/>
              <a:gd name="T15" fmla="*/ 2969 h 5960"/>
              <a:gd name="T16" fmla="*/ 649 w 5980"/>
              <a:gd name="T17" fmla="*/ 2143 h 5960"/>
              <a:gd name="T18" fmla="*/ 521 w 5980"/>
              <a:gd name="T19" fmla="*/ 1838 h 5960"/>
              <a:gd name="T20" fmla="*/ 226 w 5980"/>
              <a:gd name="T21" fmla="*/ 1819 h 5960"/>
              <a:gd name="T22" fmla="*/ 0 w 5980"/>
              <a:gd name="T23" fmla="*/ 2969 h 5960"/>
              <a:gd name="T24" fmla="*/ 354 w 5980"/>
              <a:gd name="T25" fmla="*/ 4375 h 5960"/>
              <a:gd name="T26" fmla="*/ 649 w 5980"/>
              <a:gd name="T27" fmla="*/ 4828 h 5960"/>
              <a:gd name="T28" fmla="*/ 2989 w 5980"/>
              <a:gd name="T29" fmla="*/ 5959 h 5960"/>
              <a:gd name="T30" fmla="*/ 5979 w 5980"/>
              <a:gd name="T31" fmla="*/ 2969 h 5960"/>
              <a:gd name="T32" fmla="*/ 3392 w 5980"/>
              <a:gd name="T33" fmla="*/ 0 h 5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80" h="5960">
                <a:moveTo>
                  <a:pt x="3392" y="0"/>
                </a:moveTo>
                <a:lnTo>
                  <a:pt x="3392" y="0"/>
                </a:lnTo>
                <a:cubicBezTo>
                  <a:pt x="3314" y="177"/>
                  <a:pt x="3235" y="335"/>
                  <a:pt x="3127" y="492"/>
                </a:cubicBezTo>
                <a:cubicBezTo>
                  <a:pt x="4435" y="561"/>
                  <a:pt x="5467" y="1641"/>
                  <a:pt x="5467" y="2969"/>
                </a:cubicBezTo>
                <a:cubicBezTo>
                  <a:pt x="5467" y="4336"/>
                  <a:pt x="4356" y="5447"/>
                  <a:pt x="2989" y="5447"/>
                </a:cubicBezTo>
                <a:cubicBezTo>
                  <a:pt x="2144" y="5447"/>
                  <a:pt x="1386" y="5024"/>
                  <a:pt x="944" y="4375"/>
                </a:cubicBezTo>
                <a:cubicBezTo>
                  <a:pt x="816" y="4189"/>
                  <a:pt x="717" y="3992"/>
                  <a:pt x="649" y="3785"/>
                </a:cubicBezTo>
                <a:cubicBezTo>
                  <a:pt x="560" y="3530"/>
                  <a:pt x="511" y="3254"/>
                  <a:pt x="511" y="2969"/>
                </a:cubicBezTo>
                <a:cubicBezTo>
                  <a:pt x="511" y="2674"/>
                  <a:pt x="560" y="2399"/>
                  <a:pt x="649" y="2143"/>
                </a:cubicBezTo>
                <a:cubicBezTo>
                  <a:pt x="609" y="2045"/>
                  <a:pt x="570" y="1937"/>
                  <a:pt x="521" y="1838"/>
                </a:cubicBezTo>
                <a:cubicBezTo>
                  <a:pt x="422" y="1838"/>
                  <a:pt x="324" y="1828"/>
                  <a:pt x="226" y="1819"/>
                </a:cubicBezTo>
                <a:cubicBezTo>
                  <a:pt x="78" y="2173"/>
                  <a:pt x="0" y="2556"/>
                  <a:pt x="0" y="2969"/>
                </a:cubicBezTo>
                <a:cubicBezTo>
                  <a:pt x="0" y="3471"/>
                  <a:pt x="127" y="3953"/>
                  <a:pt x="354" y="4375"/>
                </a:cubicBezTo>
                <a:cubicBezTo>
                  <a:pt x="432" y="4533"/>
                  <a:pt x="531" y="4680"/>
                  <a:pt x="649" y="4828"/>
                </a:cubicBezTo>
                <a:cubicBezTo>
                  <a:pt x="1189" y="5516"/>
                  <a:pt x="2035" y="5959"/>
                  <a:pt x="2989" y="5959"/>
                </a:cubicBezTo>
                <a:cubicBezTo>
                  <a:pt x="4641" y="5959"/>
                  <a:pt x="5979" y="4621"/>
                  <a:pt x="5979" y="2969"/>
                </a:cubicBezTo>
                <a:cubicBezTo>
                  <a:pt x="5979" y="1455"/>
                  <a:pt x="4848" y="197"/>
                  <a:pt x="339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1">
            <a:extLst>
              <a:ext uri="{FF2B5EF4-FFF2-40B4-BE49-F238E27FC236}">
                <a16:creationId xmlns:a16="http://schemas.microsoft.com/office/drawing/2014/main" id="{896B9A27-6EFD-0341-B994-FA4DED7B5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6865" y="5900429"/>
            <a:ext cx="2244097" cy="1374395"/>
          </a:xfrm>
          <a:custGeom>
            <a:avLst/>
            <a:gdLst>
              <a:gd name="T0" fmla="*/ 521 w 2194"/>
              <a:gd name="T1" fmla="*/ 1297 h 1347"/>
              <a:gd name="T2" fmla="*/ 521 w 2194"/>
              <a:gd name="T3" fmla="*/ 1297 h 1347"/>
              <a:gd name="T4" fmla="*/ 1799 w 2194"/>
              <a:gd name="T5" fmla="*/ 570 h 1347"/>
              <a:gd name="T6" fmla="*/ 2193 w 2194"/>
              <a:gd name="T7" fmla="*/ 0 h 1347"/>
              <a:gd name="T8" fmla="*/ 0 w 2194"/>
              <a:gd name="T9" fmla="*/ 1130 h 1347"/>
              <a:gd name="T10" fmla="*/ 157 w 2194"/>
              <a:gd name="T11" fmla="*/ 1346 h 1347"/>
              <a:gd name="T12" fmla="*/ 521 w 2194"/>
              <a:gd name="T13" fmla="*/ 1297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4" h="1347">
                <a:moveTo>
                  <a:pt x="521" y="1297"/>
                </a:moveTo>
                <a:lnTo>
                  <a:pt x="521" y="1297"/>
                </a:lnTo>
                <a:cubicBezTo>
                  <a:pt x="855" y="934"/>
                  <a:pt x="1298" y="678"/>
                  <a:pt x="1799" y="570"/>
                </a:cubicBezTo>
                <a:cubicBezTo>
                  <a:pt x="1956" y="393"/>
                  <a:pt x="2085" y="206"/>
                  <a:pt x="2193" y="0"/>
                </a:cubicBezTo>
                <a:cubicBezTo>
                  <a:pt x="1298" y="49"/>
                  <a:pt x="521" y="472"/>
                  <a:pt x="0" y="1130"/>
                </a:cubicBezTo>
                <a:cubicBezTo>
                  <a:pt x="59" y="1198"/>
                  <a:pt x="108" y="1277"/>
                  <a:pt x="157" y="1346"/>
                </a:cubicBezTo>
                <a:cubicBezTo>
                  <a:pt x="285" y="1336"/>
                  <a:pt x="403" y="1326"/>
                  <a:pt x="521" y="1297"/>
                </a:cubicBezTo>
              </a:path>
            </a:pathLst>
          </a:custGeom>
          <a:solidFill>
            <a:srgbClr val="5266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2">
            <a:extLst>
              <a:ext uri="{FF2B5EF4-FFF2-40B4-BE49-F238E27FC236}">
                <a16:creationId xmlns:a16="http://schemas.microsoft.com/office/drawing/2014/main" id="{91DCAA2A-75D4-1A4D-AA26-209526007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6186" y="7770509"/>
            <a:ext cx="793095" cy="2622619"/>
          </a:xfrm>
          <a:custGeom>
            <a:avLst/>
            <a:gdLst>
              <a:gd name="T0" fmla="*/ 541 w 778"/>
              <a:gd name="T1" fmla="*/ 0 h 2567"/>
              <a:gd name="T2" fmla="*/ 541 w 778"/>
              <a:gd name="T3" fmla="*/ 0 h 2567"/>
              <a:gd name="T4" fmla="*/ 255 w 778"/>
              <a:gd name="T5" fmla="*/ 29 h 2567"/>
              <a:gd name="T6" fmla="*/ 108 w 778"/>
              <a:gd name="T7" fmla="*/ 39 h 2567"/>
              <a:gd name="T8" fmla="*/ 0 w 778"/>
              <a:gd name="T9" fmla="*/ 29 h 2567"/>
              <a:gd name="T10" fmla="*/ 128 w 778"/>
              <a:gd name="T11" fmla="*/ 334 h 2567"/>
              <a:gd name="T12" fmla="*/ 265 w 778"/>
              <a:gd name="T13" fmla="*/ 1160 h 2567"/>
              <a:gd name="T14" fmla="*/ 128 w 778"/>
              <a:gd name="T15" fmla="*/ 1976 h 2567"/>
              <a:gd name="T16" fmla="*/ 423 w 778"/>
              <a:gd name="T17" fmla="*/ 2566 h 2567"/>
              <a:gd name="T18" fmla="*/ 777 w 778"/>
              <a:gd name="T19" fmla="*/ 1160 h 2567"/>
              <a:gd name="T20" fmla="*/ 541 w 778"/>
              <a:gd name="T21" fmla="*/ 0 h 2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8" h="2567">
                <a:moveTo>
                  <a:pt x="541" y="0"/>
                </a:moveTo>
                <a:lnTo>
                  <a:pt x="541" y="0"/>
                </a:lnTo>
                <a:cubicBezTo>
                  <a:pt x="452" y="19"/>
                  <a:pt x="354" y="29"/>
                  <a:pt x="255" y="29"/>
                </a:cubicBezTo>
                <a:cubicBezTo>
                  <a:pt x="206" y="39"/>
                  <a:pt x="157" y="39"/>
                  <a:pt x="108" y="39"/>
                </a:cubicBezTo>
                <a:cubicBezTo>
                  <a:pt x="69" y="39"/>
                  <a:pt x="29" y="39"/>
                  <a:pt x="0" y="29"/>
                </a:cubicBezTo>
                <a:cubicBezTo>
                  <a:pt x="49" y="128"/>
                  <a:pt x="88" y="236"/>
                  <a:pt x="128" y="334"/>
                </a:cubicBezTo>
                <a:cubicBezTo>
                  <a:pt x="216" y="590"/>
                  <a:pt x="265" y="865"/>
                  <a:pt x="265" y="1160"/>
                </a:cubicBezTo>
                <a:cubicBezTo>
                  <a:pt x="265" y="1445"/>
                  <a:pt x="216" y="1721"/>
                  <a:pt x="128" y="1976"/>
                </a:cubicBezTo>
                <a:cubicBezTo>
                  <a:pt x="196" y="2183"/>
                  <a:pt x="295" y="2380"/>
                  <a:pt x="423" y="2566"/>
                </a:cubicBezTo>
                <a:cubicBezTo>
                  <a:pt x="649" y="2144"/>
                  <a:pt x="777" y="1662"/>
                  <a:pt x="777" y="1160"/>
                </a:cubicBezTo>
                <a:cubicBezTo>
                  <a:pt x="777" y="747"/>
                  <a:pt x="688" y="364"/>
                  <a:pt x="541" y="0"/>
                </a:cubicBezTo>
              </a:path>
            </a:pathLst>
          </a:custGeom>
          <a:solidFill>
            <a:srgbClr val="86B3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3">
            <a:extLst>
              <a:ext uri="{FF2B5EF4-FFF2-40B4-BE49-F238E27FC236}">
                <a16:creationId xmlns:a16="http://schemas.microsoft.com/office/drawing/2014/main" id="{68F05DE5-7EC0-9A4E-AC6D-7394F3ACC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8847" y="5900429"/>
            <a:ext cx="5610241" cy="6110433"/>
          </a:xfrm>
          <a:custGeom>
            <a:avLst/>
            <a:gdLst>
              <a:gd name="T0" fmla="*/ 2989 w 5488"/>
              <a:gd name="T1" fmla="*/ 5466 h 5979"/>
              <a:gd name="T2" fmla="*/ 2989 w 5488"/>
              <a:gd name="T3" fmla="*/ 5466 h 5979"/>
              <a:gd name="T4" fmla="*/ 502 w 5488"/>
              <a:gd name="T5" fmla="*/ 2988 h 5979"/>
              <a:gd name="T6" fmla="*/ 2802 w 5488"/>
              <a:gd name="T7" fmla="*/ 511 h 5979"/>
              <a:gd name="T8" fmla="*/ 2989 w 5488"/>
              <a:gd name="T9" fmla="*/ 501 h 5979"/>
              <a:gd name="T10" fmla="*/ 3481 w 5488"/>
              <a:gd name="T11" fmla="*/ 550 h 5979"/>
              <a:gd name="T12" fmla="*/ 4808 w 5488"/>
              <a:gd name="T13" fmla="*/ 1306 h 5979"/>
              <a:gd name="T14" fmla="*/ 5162 w 5488"/>
              <a:gd name="T15" fmla="*/ 1356 h 5979"/>
              <a:gd name="T16" fmla="*/ 5310 w 5488"/>
              <a:gd name="T17" fmla="*/ 1356 h 5979"/>
              <a:gd name="T18" fmla="*/ 5487 w 5488"/>
              <a:gd name="T19" fmla="*/ 1346 h 5979"/>
              <a:gd name="T20" fmla="*/ 5330 w 5488"/>
              <a:gd name="T21" fmla="*/ 1130 h 5979"/>
              <a:gd name="T22" fmla="*/ 3097 w 5488"/>
              <a:gd name="T23" fmla="*/ 0 h 5979"/>
              <a:gd name="T24" fmla="*/ 2989 w 5488"/>
              <a:gd name="T25" fmla="*/ 0 h 5979"/>
              <a:gd name="T26" fmla="*/ 2547 w 5488"/>
              <a:gd name="T27" fmla="*/ 29 h 5979"/>
              <a:gd name="T28" fmla="*/ 0 w 5488"/>
              <a:gd name="T29" fmla="*/ 2988 h 5979"/>
              <a:gd name="T30" fmla="*/ 2989 w 5488"/>
              <a:gd name="T31" fmla="*/ 5978 h 5979"/>
              <a:gd name="T32" fmla="*/ 5330 w 5488"/>
              <a:gd name="T33" fmla="*/ 4847 h 5979"/>
              <a:gd name="T34" fmla="*/ 5035 w 5488"/>
              <a:gd name="T35" fmla="*/ 4394 h 5979"/>
              <a:gd name="T36" fmla="*/ 2989 w 5488"/>
              <a:gd name="T37" fmla="*/ 5466 h 5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488" h="5979">
                <a:moveTo>
                  <a:pt x="2989" y="5466"/>
                </a:moveTo>
                <a:lnTo>
                  <a:pt x="2989" y="5466"/>
                </a:lnTo>
                <a:cubicBezTo>
                  <a:pt x="1612" y="5466"/>
                  <a:pt x="502" y="4355"/>
                  <a:pt x="502" y="2988"/>
                </a:cubicBezTo>
                <a:cubicBezTo>
                  <a:pt x="502" y="1670"/>
                  <a:pt x="1524" y="599"/>
                  <a:pt x="2802" y="511"/>
                </a:cubicBezTo>
                <a:cubicBezTo>
                  <a:pt x="2861" y="511"/>
                  <a:pt x="2930" y="501"/>
                  <a:pt x="2989" y="501"/>
                </a:cubicBezTo>
                <a:cubicBezTo>
                  <a:pt x="3156" y="501"/>
                  <a:pt x="3324" y="521"/>
                  <a:pt x="3481" y="550"/>
                </a:cubicBezTo>
                <a:cubicBezTo>
                  <a:pt x="4002" y="658"/>
                  <a:pt x="4464" y="934"/>
                  <a:pt x="4808" y="1306"/>
                </a:cubicBezTo>
                <a:cubicBezTo>
                  <a:pt x="4926" y="1326"/>
                  <a:pt x="5044" y="1346"/>
                  <a:pt x="5162" y="1356"/>
                </a:cubicBezTo>
                <a:cubicBezTo>
                  <a:pt x="5212" y="1356"/>
                  <a:pt x="5261" y="1356"/>
                  <a:pt x="5310" y="1356"/>
                </a:cubicBezTo>
                <a:cubicBezTo>
                  <a:pt x="5369" y="1356"/>
                  <a:pt x="5428" y="1356"/>
                  <a:pt x="5487" y="1346"/>
                </a:cubicBezTo>
                <a:cubicBezTo>
                  <a:pt x="5438" y="1277"/>
                  <a:pt x="5389" y="1198"/>
                  <a:pt x="5330" y="1130"/>
                </a:cubicBezTo>
                <a:cubicBezTo>
                  <a:pt x="4799" y="462"/>
                  <a:pt x="4002" y="29"/>
                  <a:pt x="3097" y="0"/>
                </a:cubicBezTo>
                <a:cubicBezTo>
                  <a:pt x="3058" y="0"/>
                  <a:pt x="3019" y="0"/>
                  <a:pt x="2989" y="0"/>
                </a:cubicBezTo>
                <a:cubicBezTo>
                  <a:pt x="2841" y="0"/>
                  <a:pt x="2694" y="9"/>
                  <a:pt x="2547" y="29"/>
                </a:cubicBezTo>
                <a:cubicBezTo>
                  <a:pt x="1111" y="236"/>
                  <a:pt x="0" y="1484"/>
                  <a:pt x="0" y="2988"/>
                </a:cubicBezTo>
                <a:cubicBezTo>
                  <a:pt x="0" y="4640"/>
                  <a:pt x="1337" y="5978"/>
                  <a:pt x="2989" y="5978"/>
                </a:cubicBezTo>
                <a:cubicBezTo>
                  <a:pt x="3933" y="5978"/>
                  <a:pt x="4779" y="5535"/>
                  <a:pt x="5330" y="4847"/>
                </a:cubicBezTo>
                <a:cubicBezTo>
                  <a:pt x="5212" y="4699"/>
                  <a:pt x="5113" y="4552"/>
                  <a:pt x="5035" y="4394"/>
                </a:cubicBezTo>
                <a:cubicBezTo>
                  <a:pt x="4582" y="5043"/>
                  <a:pt x="3835" y="5466"/>
                  <a:pt x="2989" y="54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4">
            <a:extLst>
              <a:ext uri="{FF2B5EF4-FFF2-40B4-BE49-F238E27FC236}">
                <a16:creationId xmlns:a16="http://schemas.microsoft.com/office/drawing/2014/main" id="{432B274A-05E9-C84F-B0CC-6FC74C89D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9119" y="1700633"/>
            <a:ext cx="6110433" cy="6110433"/>
          </a:xfrm>
          <a:custGeom>
            <a:avLst/>
            <a:gdLst>
              <a:gd name="T0" fmla="*/ 2990 w 5980"/>
              <a:gd name="T1" fmla="*/ 0 h 5979"/>
              <a:gd name="T2" fmla="*/ 2990 w 5980"/>
              <a:gd name="T3" fmla="*/ 0 h 5979"/>
              <a:gd name="T4" fmla="*/ 0 w 5980"/>
              <a:gd name="T5" fmla="*/ 2990 h 5979"/>
              <a:gd name="T6" fmla="*/ 227 w 5980"/>
              <a:gd name="T7" fmla="*/ 4140 h 5979"/>
              <a:gd name="T8" fmla="*/ 669 w 5980"/>
              <a:gd name="T9" fmla="*/ 4111 h 5979"/>
              <a:gd name="T10" fmla="*/ 777 w 5980"/>
              <a:gd name="T11" fmla="*/ 4111 h 5979"/>
              <a:gd name="T12" fmla="*/ 512 w 5980"/>
              <a:gd name="T13" fmla="*/ 2990 h 5979"/>
              <a:gd name="T14" fmla="*/ 2990 w 5980"/>
              <a:gd name="T15" fmla="*/ 511 h 5979"/>
              <a:gd name="T16" fmla="*/ 5468 w 5980"/>
              <a:gd name="T17" fmla="*/ 2990 h 5979"/>
              <a:gd name="T18" fmla="*/ 5203 w 5980"/>
              <a:gd name="T19" fmla="*/ 4111 h 5979"/>
              <a:gd name="T20" fmla="*/ 4809 w 5980"/>
              <a:gd name="T21" fmla="*/ 4681 h 5979"/>
              <a:gd name="T22" fmla="*/ 3531 w 5980"/>
              <a:gd name="T23" fmla="*/ 5408 h 5979"/>
              <a:gd name="T24" fmla="*/ 3167 w 5980"/>
              <a:gd name="T25" fmla="*/ 5457 h 5979"/>
              <a:gd name="T26" fmla="*/ 2990 w 5980"/>
              <a:gd name="T27" fmla="*/ 5467 h 5979"/>
              <a:gd name="T28" fmla="*/ 2842 w 5980"/>
              <a:gd name="T29" fmla="*/ 5467 h 5979"/>
              <a:gd name="T30" fmla="*/ 2488 w 5980"/>
              <a:gd name="T31" fmla="*/ 5417 h 5979"/>
              <a:gd name="T32" fmla="*/ 1161 w 5980"/>
              <a:gd name="T33" fmla="*/ 4661 h 5979"/>
              <a:gd name="T34" fmla="*/ 669 w 5980"/>
              <a:gd name="T35" fmla="*/ 4612 h 5979"/>
              <a:gd name="T36" fmla="*/ 482 w 5980"/>
              <a:gd name="T37" fmla="*/ 4622 h 5979"/>
              <a:gd name="T38" fmla="*/ 2587 w 5980"/>
              <a:gd name="T39" fmla="*/ 5949 h 5979"/>
              <a:gd name="T40" fmla="*/ 2882 w 5980"/>
              <a:gd name="T41" fmla="*/ 5968 h 5979"/>
              <a:gd name="T42" fmla="*/ 2990 w 5980"/>
              <a:gd name="T43" fmla="*/ 5978 h 5979"/>
              <a:gd name="T44" fmla="*/ 3137 w 5980"/>
              <a:gd name="T45" fmla="*/ 5968 h 5979"/>
              <a:gd name="T46" fmla="*/ 3423 w 5980"/>
              <a:gd name="T47" fmla="*/ 5939 h 5979"/>
              <a:gd name="T48" fmla="*/ 5488 w 5980"/>
              <a:gd name="T49" fmla="*/ 4622 h 5979"/>
              <a:gd name="T50" fmla="*/ 5753 w 5980"/>
              <a:gd name="T51" fmla="*/ 4130 h 5979"/>
              <a:gd name="T52" fmla="*/ 5979 w 5980"/>
              <a:gd name="T53" fmla="*/ 2990 h 5979"/>
              <a:gd name="T54" fmla="*/ 2990 w 5980"/>
              <a:gd name="T55" fmla="*/ 0 h 5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980" h="5979">
                <a:moveTo>
                  <a:pt x="2990" y="0"/>
                </a:moveTo>
                <a:lnTo>
                  <a:pt x="2990" y="0"/>
                </a:lnTo>
                <a:cubicBezTo>
                  <a:pt x="1338" y="0"/>
                  <a:pt x="0" y="1337"/>
                  <a:pt x="0" y="2990"/>
                </a:cubicBezTo>
                <a:cubicBezTo>
                  <a:pt x="0" y="3393"/>
                  <a:pt x="79" y="3786"/>
                  <a:pt x="227" y="4140"/>
                </a:cubicBezTo>
                <a:cubicBezTo>
                  <a:pt x="374" y="4120"/>
                  <a:pt x="521" y="4111"/>
                  <a:pt x="669" y="4111"/>
                </a:cubicBezTo>
                <a:cubicBezTo>
                  <a:pt x="699" y="4111"/>
                  <a:pt x="738" y="4111"/>
                  <a:pt x="777" y="4111"/>
                </a:cubicBezTo>
                <a:cubicBezTo>
                  <a:pt x="600" y="3776"/>
                  <a:pt x="512" y="3393"/>
                  <a:pt x="512" y="2990"/>
                </a:cubicBezTo>
                <a:cubicBezTo>
                  <a:pt x="512" y="1613"/>
                  <a:pt x="1623" y="511"/>
                  <a:pt x="2990" y="511"/>
                </a:cubicBezTo>
                <a:cubicBezTo>
                  <a:pt x="4357" y="511"/>
                  <a:pt x="5468" y="1613"/>
                  <a:pt x="5468" y="2990"/>
                </a:cubicBezTo>
                <a:cubicBezTo>
                  <a:pt x="5468" y="3393"/>
                  <a:pt x="5370" y="3776"/>
                  <a:pt x="5203" y="4111"/>
                </a:cubicBezTo>
                <a:cubicBezTo>
                  <a:pt x="5095" y="4317"/>
                  <a:pt x="4966" y="4504"/>
                  <a:pt x="4809" y="4681"/>
                </a:cubicBezTo>
                <a:cubicBezTo>
                  <a:pt x="4475" y="5035"/>
                  <a:pt x="4032" y="5299"/>
                  <a:pt x="3531" y="5408"/>
                </a:cubicBezTo>
                <a:cubicBezTo>
                  <a:pt x="3413" y="5437"/>
                  <a:pt x="3295" y="5447"/>
                  <a:pt x="3167" y="5457"/>
                </a:cubicBezTo>
                <a:cubicBezTo>
                  <a:pt x="3108" y="5467"/>
                  <a:pt x="3049" y="5467"/>
                  <a:pt x="2990" y="5467"/>
                </a:cubicBezTo>
                <a:cubicBezTo>
                  <a:pt x="2941" y="5467"/>
                  <a:pt x="2892" y="5467"/>
                  <a:pt x="2842" y="5467"/>
                </a:cubicBezTo>
                <a:cubicBezTo>
                  <a:pt x="2724" y="5457"/>
                  <a:pt x="2606" y="5437"/>
                  <a:pt x="2488" y="5417"/>
                </a:cubicBezTo>
                <a:cubicBezTo>
                  <a:pt x="1967" y="5309"/>
                  <a:pt x="1505" y="5045"/>
                  <a:pt x="1161" y="4661"/>
                </a:cubicBezTo>
                <a:cubicBezTo>
                  <a:pt x="1004" y="4632"/>
                  <a:pt x="836" y="4612"/>
                  <a:pt x="669" y="4612"/>
                </a:cubicBezTo>
                <a:cubicBezTo>
                  <a:pt x="610" y="4612"/>
                  <a:pt x="541" y="4622"/>
                  <a:pt x="482" y="4622"/>
                </a:cubicBezTo>
                <a:cubicBezTo>
                  <a:pt x="954" y="5329"/>
                  <a:pt x="1712" y="5831"/>
                  <a:pt x="2587" y="5949"/>
                </a:cubicBezTo>
                <a:cubicBezTo>
                  <a:pt x="2685" y="5958"/>
                  <a:pt x="2783" y="5968"/>
                  <a:pt x="2882" y="5968"/>
                </a:cubicBezTo>
                <a:cubicBezTo>
                  <a:pt x="2911" y="5978"/>
                  <a:pt x="2951" y="5978"/>
                  <a:pt x="2990" y="5978"/>
                </a:cubicBezTo>
                <a:cubicBezTo>
                  <a:pt x="3039" y="5978"/>
                  <a:pt x="3088" y="5978"/>
                  <a:pt x="3137" y="5968"/>
                </a:cubicBezTo>
                <a:cubicBezTo>
                  <a:pt x="3236" y="5968"/>
                  <a:pt x="3334" y="5958"/>
                  <a:pt x="3423" y="5939"/>
                </a:cubicBezTo>
                <a:cubicBezTo>
                  <a:pt x="4288" y="5821"/>
                  <a:pt x="5035" y="5319"/>
                  <a:pt x="5488" y="4622"/>
                </a:cubicBezTo>
                <a:cubicBezTo>
                  <a:pt x="5596" y="4465"/>
                  <a:pt x="5675" y="4307"/>
                  <a:pt x="5753" y="4130"/>
                </a:cubicBezTo>
                <a:cubicBezTo>
                  <a:pt x="5901" y="3786"/>
                  <a:pt x="5979" y="3393"/>
                  <a:pt x="5979" y="2990"/>
                </a:cubicBezTo>
                <a:cubicBezTo>
                  <a:pt x="5979" y="1337"/>
                  <a:pt x="4642" y="0"/>
                  <a:pt x="299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49">
            <a:extLst>
              <a:ext uri="{FF2B5EF4-FFF2-40B4-BE49-F238E27FC236}">
                <a16:creationId xmlns:a16="http://schemas.microsoft.com/office/drawing/2014/main" id="{80DFEEDE-9555-5C4B-9115-4E5202350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3009" y="7369457"/>
            <a:ext cx="847169" cy="1527607"/>
          </a:xfrm>
          <a:custGeom>
            <a:avLst/>
            <a:gdLst>
              <a:gd name="T0" fmla="*/ 698 w 827"/>
              <a:gd name="T1" fmla="*/ 1495 h 1496"/>
              <a:gd name="T2" fmla="*/ 698 w 827"/>
              <a:gd name="T3" fmla="*/ 1495 h 1496"/>
              <a:gd name="T4" fmla="*/ 127 w 827"/>
              <a:gd name="T5" fmla="*/ 1495 h 1496"/>
              <a:gd name="T6" fmla="*/ 0 w 827"/>
              <a:gd name="T7" fmla="*/ 1357 h 1496"/>
              <a:gd name="T8" fmla="*/ 0 w 827"/>
              <a:gd name="T9" fmla="*/ 138 h 1496"/>
              <a:gd name="T10" fmla="*/ 127 w 827"/>
              <a:gd name="T11" fmla="*/ 0 h 1496"/>
              <a:gd name="T12" fmla="*/ 698 w 827"/>
              <a:gd name="T13" fmla="*/ 0 h 1496"/>
              <a:gd name="T14" fmla="*/ 826 w 827"/>
              <a:gd name="T15" fmla="*/ 138 h 1496"/>
              <a:gd name="T16" fmla="*/ 826 w 827"/>
              <a:gd name="T17" fmla="*/ 1357 h 1496"/>
              <a:gd name="T18" fmla="*/ 698 w 827"/>
              <a:gd name="T19" fmla="*/ 1495 h 1496"/>
              <a:gd name="T20" fmla="*/ 127 w 827"/>
              <a:gd name="T21" fmla="*/ 50 h 1496"/>
              <a:gd name="T22" fmla="*/ 127 w 827"/>
              <a:gd name="T23" fmla="*/ 50 h 1496"/>
              <a:gd name="T24" fmla="*/ 49 w 827"/>
              <a:gd name="T25" fmla="*/ 138 h 1496"/>
              <a:gd name="T26" fmla="*/ 49 w 827"/>
              <a:gd name="T27" fmla="*/ 1357 h 1496"/>
              <a:gd name="T28" fmla="*/ 127 w 827"/>
              <a:gd name="T29" fmla="*/ 1436 h 1496"/>
              <a:gd name="T30" fmla="*/ 698 w 827"/>
              <a:gd name="T31" fmla="*/ 1436 h 1496"/>
              <a:gd name="T32" fmla="*/ 777 w 827"/>
              <a:gd name="T33" fmla="*/ 1357 h 1496"/>
              <a:gd name="T34" fmla="*/ 777 w 827"/>
              <a:gd name="T35" fmla="*/ 138 h 1496"/>
              <a:gd name="T36" fmla="*/ 698 w 827"/>
              <a:gd name="T37" fmla="*/ 50 h 1496"/>
              <a:gd name="T38" fmla="*/ 127 w 827"/>
              <a:gd name="T39" fmla="*/ 5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7" h="1496">
                <a:moveTo>
                  <a:pt x="698" y="1495"/>
                </a:moveTo>
                <a:lnTo>
                  <a:pt x="698" y="1495"/>
                </a:lnTo>
                <a:cubicBezTo>
                  <a:pt x="127" y="1495"/>
                  <a:pt x="127" y="1495"/>
                  <a:pt x="127" y="1495"/>
                </a:cubicBezTo>
                <a:cubicBezTo>
                  <a:pt x="59" y="1495"/>
                  <a:pt x="0" y="1436"/>
                  <a:pt x="0" y="1357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59"/>
                  <a:pt x="59" y="0"/>
                  <a:pt x="127" y="0"/>
                </a:cubicBezTo>
                <a:cubicBezTo>
                  <a:pt x="698" y="0"/>
                  <a:pt x="698" y="0"/>
                  <a:pt x="698" y="0"/>
                </a:cubicBezTo>
                <a:cubicBezTo>
                  <a:pt x="767" y="0"/>
                  <a:pt x="826" y="59"/>
                  <a:pt x="826" y="138"/>
                </a:cubicBezTo>
                <a:cubicBezTo>
                  <a:pt x="826" y="1357"/>
                  <a:pt x="826" y="1357"/>
                  <a:pt x="826" y="1357"/>
                </a:cubicBezTo>
                <a:cubicBezTo>
                  <a:pt x="826" y="1436"/>
                  <a:pt x="767" y="1495"/>
                  <a:pt x="698" y="1495"/>
                </a:cubicBezTo>
                <a:close/>
                <a:moveTo>
                  <a:pt x="127" y="50"/>
                </a:moveTo>
                <a:lnTo>
                  <a:pt x="127" y="50"/>
                </a:lnTo>
                <a:cubicBezTo>
                  <a:pt x="88" y="50"/>
                  <a:pt x="49" y="89"/>
                  <a:pt x="49" y="138"/>
                </a:cubicBezTo>
                <a:cubicBezTo>
                  <a:pt x="49" y="1357"/>
                  <a:pt x="49" y="1357"/>
                  <a:pt x="49" y="1357"/>
                </a:cubicBezTo>
                <a:cubicBezTo>
                  <a:pt x="49" y="1407"/>
                  <a:pt x="88" y="1436"/>
                  <a:pt x="127" y="1436"/>
                </a:cubicBezTo>
                <a:cubicBezTo>
                  <a:pt x="698" y="1436"/>
                  <a:pt x="698" y="1436"/>
                  <a:pt x="698" y="1436"/>
                </a:cubicBezTo>
                <a:cubicBezTo>
                  <a:pt x="737" y="1436"/>
                  <a:pt x="777" y="1407"/>
                  <a:pt x="777" y="1357"/>
                </a:cubicBezTo>
                <a:cubicBezTo>
                  <a:pt x="777" y="138"/>
                  <a:pt x="777" y="138"/>
                  <a:pt x="777" y="138"/>
                </a:cubicBezTo>
                <a:cubicBezTo>
                  <a:pt x="777" y="89"/>
                  <a:pt x="737" y="50"/>
                  <a:pt x="698" y="50"/>
                </a:cubicBezTo>
                <a:lnTo>
                  <a:pt x="127" y="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0">
            <a:extLst>
              <a:ext uri="{FF2B5EF4-FFF2-40B4-BE49-F238E27FC236}">
                <a16:creationId xmlns:a16="http://schemas.microsoft.com/office/drawing/2014/main" id="{3B2F4544-6C62-EF44-B987-75BB22E1D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052" y="8613173"/>
            <a:ext cx="72100" cy="72100"/>
          </a:xfrm>
          <a:custGeom>
            <a:avLst/>
            <a:gdLst>
              <a:gd name="T0" fmla="*/ 30 w 70"/>
              <a:gd name="T1" fmla="*/ 69 h 70"/>
              <a:gd name="T2" fmla="*/ 30 w 70"/>
              <a:gd name="T3" fmla="*/ 69 h 70"/>
              <a:gd name="T4" fmla="*/ 0 w 70"/>
              <a:gd name="T5" fmla="*/ 39 h 70"/>
              <a:gd name="T6" fmla="*/ 30 w 70"/>
              <a:gd name="T7" fmla="*/ 0 h 70"/>
              <a:gd name="T8" fmla="*/ 69 w 70"/>
              <a:gd name="T9" fmla="*/ 39 h 70"/>
              <a:gd name="T10" fmla="*/ 30 w 70"/>
              <a:gd name="T11" fmla="*/ 69 h 70"/>
              <a:gd name="T12" fmla="*/ 30 w 70"/>
              <a:gd name="T13" fmla="*/ 19 h 70"/>
              <a:gd name="T14" fmla="*/ 30 w 70"/>
              <a:gd name="T15" fmla="*/ 19 h 70"/>
              <a:gd name="T16" fmla="*/ 10 w 70"/>
              <a:gd name="T17" fmla="*/ 39 h 70"/>
              <a:gd name="T18" fmla="*/ 30 w 70"/>
              <a:gd name="T19" fmla="*/ 59 h 70"/>
              <a:gd name="T20" fmla="*/ 49 w 70"/>
              <a:gd name="T21" fmla="*/ 39 h 70"/>
              <a:gd name="T22" fmla="*/ 30 w 70"/>
              <a:gd name="T23" fmla="*/ 1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" h="70">
                <a:moveTo>
                  <a:pt x="30" y="69"/>
                </a:moveTo>
                <a:lnTo>
                  <a:pt x="30" y="69"/>
                </a:lnTo>
                <a:cubicBezTo>
                  <a:pt x="10" y="69"/>
                  <a:pt x="0" y="59"/>
                  <a:pt x="0" y="39"/>
                </a:cubicBezTo>
                <a:cubicBezTo>
                  <a:pt x="0" y="19"/>
                  <a:pt x="10" y="0"/>
                  <a:pt x="30" y="0"/>
                </a:cubicBezTo>
                <a:cubicBezTo>
                  <a:pt x="49" y="0"/>
                  <a:pt x="69" y="19"/>
                  <a:pt x="69" y="39"/>
                </a:cubicBezTo>
                <a:cubicBezTo>
                  <a:pt x="69" y="59"/>
                  <a:pt x="49" y="69"/>
                  <a:pt x="30" y="69"/>
                </a:cubicBezTo>
                <a:close/>
                <a:moveTo>
                  <a:pt x="30" y="19"/>
                </a:moveTo>
                <a:lnTo>
                  <a:pt x="30" y="19"/>
                </a:lnTo>
                <a:cubicBezTo>
                  <a:pt x="20" y="19"/>
                  <a:pt x="10" y="29"/>
                  <a:pt x="10" y="39"/>
                </a:cubicBezTo>
                <a:cubicBezTo>
                  <a:pt x="10" y="49"/>
                  <a:pt x="20" y="59"/>
                  <a:pt x="30" y="59"/>
                </a:cubicBezTo>
                <a:cubicBezTo>
                  <a:pt x="40" y="59"/>
                  <a:pt x="49" y="49"/>
                  <a:pt x="49" y="39"/>
                </a:cubicBezTo>
                <a:cubicBezTo>
                  <a:pt x="49" y="29"/>
                  <a:pt x="40" y="19"/>
                  <a:pt x="30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1">
            <a:extLst>
              <a:ext uri="{FF2B5EF4-FFF2-40B4-BE49-F238E27FC236}">
                <a16:creationId xmlns:a16="http://schemas.microsoft.com/office/drawing/2014/main" id="{A53BF94F-6ACC-ED4E-A5B7-61E5DD406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4927" y="7540693"/>
            <a:ext cx="243336" cy="49567"/>
          </a:xfrm>
          <a:custGeom>
            <a:avLst/>
            <a:gdLst>
              <a:gd name="T0" fmla="*/ 206 w 237"/>
              <a:gd name="T1" fmla="*/ 49 h 50"/>
              <a:gd name="T2" fmla="*/ 206 w 237"/>
              <a:gd name="T3" fmla="*/ 49 h 50"/>
              <a:gd name="T4" fmla="*/ 29 w 237"/>
              <a:gd name="T5" fmla="*/ 49 h 50"/>
              <a:gd name="T6" fmla="*/ 0 w 237"/>
              <a:gd name="T7" fmla="*/ 29 h 50"/>
              <a:gd name="T8" fmla="*/ 29 w 237"/>
              <a:gd name="T9" fmla="*/ 0 h 50"/>
              <a:gd name="T10" fmla="*/ 206 w 237"/>
              <a:gd name="T11" fmla="*/ 0 h 50"/>
              <a:gd name="T12" fmla="*/ 236 w 237"/>
              <a:gd name="T13" fmla="*/ 29 h 50"/>
              <a:gd name="T14" fmla="*/ 206 w 237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7" h="50">
                <a:moveTo>
                  <a:pt x="206" y="49"/>
                </a:moveTo>
                <a:lnTo>
                  <a:pt x="206" y="49"/>
                </a:lnTo>
                <a:cubicBezTo>
                  <a:pt x="29" y="49"/>
                  <a:pt x="29" y="49"/>
                  <a:pt x="29" y="49"/>
                </a:cubicBezTo>
                <a:cubicBezTo>
                  <a:pt x="10" y="49"/>
                  <a:pt x="0" y="39"/>
                  <a:pt x="0" y="29"/>
                </a:cubicBezTo>
                <a:cubicBezTo>
                  <a:pt x="0" y="9"/>
                  <a:pt x="10" y="0"/>
                  <a:pt x="29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226" y="0"/>
                  <a:pt x="236" y="9"/>
                  <a:pt x="236" y="29"/>
                </a:cubicBezTo>
                <a:cubicBezTo>
                  <a:pt x="236" y="39"/>
                  <a:pt x="226" y="49"/>
                  <a:pt x="206" y="4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52">
            <a:extLst>
              <a:ext uri="{FF2B5EF4-FFF2-40B4-BE49-F238E27FC236}">
                <a16:creationId xmlns:a16="http://schemas.microsoft.com/office/drawing/2014/main" id="{BE68FC36-3C08-664C-9DC4-67DE44833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4927" y="7932733"/>
            <a:ext cx="211791" cy="342473"/>
          </a:xfrm>
          <a:custGeom>
            <a:avLst/>
            <a:gdLst>
              <a:gd name="T0" fmla="*/ 98 w 207"/>
              <a:gd name="T1" fmla="*/ 334 h 335"/>
              <a:gd name="T2" fmla="*/ 98 w 207"/>
              <a:gd name="T3" fmla="*/ 334 h 335"/>
              <a:gd name="T4" fmla="*/ 10 w 207"/>
              <a:gd name="T5" fmla="*/ 325 h 335"/>
              <a:gd name="T6" fmla="*/ 0 w 207"/>
              <a:gd name="T7" fmla="*/ 285 h 335"/>
              <a:gd name="T8" fmla="*/ 29 w 207"/>
              <a:gd name="T9" fmla="*/ 276 h 335"/>
              <a:gd name="T10" fmla="*/ 137 w 207"/>
              <a:gd name="T11" fmla="*/ 276 h 335"/>
              <a:gd name="T12" fmla="*/ 157 w 207"/>
              <a:gd name="T13" fmla="*/ 246 h 335"/>
              <a:gd name="T14" fmla="*/ 88 w 207"/>
              <a:gd name="T15" fmla="*/ 197 h 335"/>
              <a:gd name="T16" fmla="*/ 0 w 207"/>
              <a:gd name="T17" fmla="*/ 98 h 335"/>
              <a:gd name="T18" fmla="*/ 39 w 207"/>
              <a:gd name="T19" fmla="*/ 29 h 335"/>
              <a:gd name="T20" fmla="*/ 186 w 207"/>
              <a:gd name="T21" fmla="*/ 20 h 335"/>
              <a:gd name="T22" fmla="*/ 197 w 207"/>
              <a:gd name="T23" fmla="*/ 59 h 335"/>
              <a:gd name="T24" fmla="*/ 167 w 207"/>
              <a:gd name="T25" fmla="*/ 69 h 335"/>
              <a:gd name="T26" fmla="*/ 68 w 207"/>
              <a:gd name="T27" fmla="*/ 69 h 335"/>
              <a:gd name="T28" fmla="*/ 49 w 207"/>
              <a:gd name="T29" fmla="*/ 98 h 335"/>
              <a:gd name="T30" fmla="*/ 108 w 207"/>
              <a:gd name="T31" fmla="*/ 147 h 335"/>
              <a:gd name="T32" fmla="*/ 206 w 207"/>
              <a:gd name="T33" fmla="*/ 246 h 335"/>
              <a:gd name="T34" fmla="*/ 167 w 207"/>
              <a:gd name="T35" fmla="*/ 315 h 335"/>
              <a:gd name="T36" fmla="*/ 98 w 207"/>
              <a:gd name="T37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7" h="335">
                <a:moveTo>
                  <a:pt x="98" y="334"/>
                </a:moveTo>
                <a:lnTo>
                  <a:pt x="98" y="334"/>
                </a:lnTo>
                <a:cubicBezTo>
                  <a:pt x="68" y="334"/>
                  <a:pt x="39" y="334"/>
                  <a:pt x="10" y="325"/>
                </a:cubicBezTo>
                <a:cubicBezTo>
                  <a:pt x="0" y="315"/>
                  <a:pt x="0" y="305"/>
                  <a:pt x="0" y="285"/>
                </a:cubicBezTo>
                <a:cubicBezTo>
                  <a:pt x="10" y="276"/>
                  <a:pt x="19" y="276"/>
                  <a:pt x="29" y="276"/>
                </a:cubicBezTo>
                <a:cubicBezTo>
                  <a:pt x="68" y="295"/>
                  <a:pt x="118" y="295"/>
                  <a:pt x="137" y="276"/>
                </a:cubicBezTo>
                <a:cubicBezTo>
                  <a:pt x="147" y="276"/>
                  <a:pt x="157" y="256"/>
                  <a:pt x="157" y="246"/>
                </a:cubicBezTo>
                <a:cubicBezTo>
                  <a:pt x="157" y="226"/>
                  <a:pt x="118" y="207"/>
                  <a:pt x="88" y="197"/>
                </a:cubicBezTo>
                <a:cubicBezTo>
                  <a:pt x="49" y="167"/>
                  <a:pt x="0" y="147"/>
                  <a:pt x="0" y="98"/>
                </a:cubicBezTo>
                <a:cubicBezTo>
                  <a:pt x="0" y="69"/>
                  <a:pt x="10" y="49"/>
                  <a:pt x="39" y="29"/>
                </a:cubicBezTo>
                <a:cubicBezTo>
                  <a:pt x="79" y="0"/>
                  <a:pt x="137" y="0"/>
                  <a:pt x="186" y="20"/>
                </a:cubicBezTo>
                <a:cubicBezTo>
                  <a:pt x="197" y="29"/>
                  <a:pt x="206" y="40"/>
                  <a:pt x="197" y="59"/>
                </a:cubicBezTo>
                <a:cubicBezTo>
                  <a:pt x="197" y="69"/>
                  <a:pt x="186" y="69"/>
                  <a:pt x="167" y="69"/>
                </a:cubicBezTo>
                <a:cubicBezTo>
                  <a:pt x="128" y="49"/>
                  <a:pt x="88" y="49"/>
                  <a:pt x="68" y="69"/>
                </a:cubicBezTo>
                <a:cubicBezTo>
                  <a:pt x="49" y="79"/>
                  <a:pt x="49" y="89"/>
                  <a:pt x="49" y="98"/>
                </a:cubicBezTo>
                <a:cubicBezTo>
                  <a:pt x="49" y="118"/>
                  <a:pt x="79" y="138"/>
                  <a:pt x="108" y="147"/>
                </a:cubicBezTo>
                <a:cubicBezTo>
                  <a:pt x="157" y="177"/>
                  <a:pt x="206" y="197"/>
                  <a:pt x="206" y="246"/>
                </a:cubicBezTo>
                <a:cubicBezTo>
                  <a:pt x="206" y="276"/>
                  <a:pt x="186" y="305"/>
                  <a:pt x="167" y="315"/>
                </a:cubicBezTo>
                <a:cubicBezTo>
                  <a:pt x="147" y="334"/>
                  <a:pt x="118" y="334"/>
                  <a:pt x="98" y="33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53">
            <a:extLst>
              <a:ext uri="{FF2B5EF4-FFF2-40B4-BE49-F238E27FC236}">
                <a16:creationId xmlns:a16="http://schemas.microsoft.com/office/drawing/2014/main" id="{A4AC1BE1-AB78-D744-BE40-C44CA3AE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6039" y="7860633"/>
            <a:ext cx="49567" cy="72100"/>
          </a:xfrm>
          <a:custGeom>
            <a:avLst/>
            <a:gdLst>
              <a:gd name="T0" fmla="*/ 19 w 50"/>
              <a:gd name="T1" fmla="*/ 69 h 70"/>
              <a:gd name="T2" fmla="*/ 19 w 50"/>
              <a:gd name="T3" fmla="*/ 69 h 70"/>
              <a:gd name="T4" fmla="*/ 0 w 50"/>
              <a:gd name="T5" fmla="*/ 49 h 70"/>
              <a:gd name="T6" fmla="*/ 0 w 50"/>
              <a:gd name="T7" fmla="*/ 20 h 70"/>
              <a:gd name="T8" fmla="*/ 19 w 50"/>
              <a:gd name="T9" fmla="*/ 0 h 70"/>
              <a:gd name="T10" fmla="*/ 49 w 50"/>
              <a:gd name="T11" fmla="*/ 20 h 70"/>
              <a:gd name="T12" fmla="*/ 49 w 50"/>
              <a:gd name="T13" fmla="*/ 49 h 70"/>
              <a:gd name="T14" fmla="*/ 19 w 50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70">
                <a:moveTo>
                  <a:pt x="19" y="69"/>
                </a:moveTo>
                <a:lnTo>
                  <a:pt x="19" y="69"/>
                </a:lnTo>
                <a:cubicBezTo>
                  <a:pt x="9" y="69"/>
                  <a:pt x="0" y="59"/>
                  <a:pt x="0" y="4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39" y="0"/>
                  <a:pt x="49" y="10"/>
                  <a:pt x="49" y="20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59"/>
                  <a:pt x="39" y="69"/>
                  <a:pt x="19" y="6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54">
            <a:extLst>
              <a:ext uri="{FF2B5EF4-FFF2-40B4-BE49-F238E27FC236}">
                <a16:creationId xmlns:a16="http://schemas.microsoft.com/office/drawing/2014/main" id="{E7EC32AF-9A8E-264E-A0E1-BB6A68386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6039" y="8284218"/>
            <a:ext cx="49567" cy="72100"/>
          </a:xfrm>
          <a:custGeom>
            <a:avLst/>
            <a:gdLst>
              <a:gd name="T0" fmla="*/ 19 w 50"/>
              <a:gd name="T1" fmla="*/ 69 h 70"/>
              <a:gd name="T2" fmla="*/ 19 w 50"/>
              <a:gd name="T3" fmla="*/ 69 h 70"/>
              <a:gd name="T4" fmla="*/ 0 w 50"/>
              <a:gd name="T5" fmla="*/ 50 h 70"/>
              <a:gd name="T6" fmla="*/ 0 w 50"/>
              <a:gd name="T7" fmla="*/ 20 h 70"/>
              <a:gd name="T8" fmla="*/ 19 w 50"/>
              <a:gd name="T9" fmla="*/ 0 h 70"/>
              <a:gd name="T10" fmla="*/ 49 w 50"/>
              <a:gd name="T11" fmla="*/ 20 h 70"/>
              <a:gd name="T12" fmla="*/ 49 w 50"/>
              <a:gd name="T13" fmla="*/ 50 h 70"/>
              <a:gd name="T14" fmla="*/ 19 w 50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70">
                <a:moveTo>
                  <a:pt x="19" y="69"/>
                </a:moveTo>
                <a:lnTo>
                  <a:pt x="19" y="69"/>
                </a:lnTo>
                <a:cubicBezTo>
                  <a:pt x="9" y="69"/>
                  <a:pt x="0" y="59"/>
                  <a:pt x="0" y="5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39" y="0"/>
                  <a:pt x="49" y="10"/>
                  <a:pt x="49" y="20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59"/>
                  <a:pt x="39" y="69"/>
                  <a:pt x="19" y="6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55">
            <a:extLst>
              <a:ext uri="{FF2B5EF4-FFF2-40B4-BE49-F238E27FC236}">
                <a16:creationId xmlns:a16="http://schemas.microsoft.com/office/drawing/2014/main" id="{6AE5904E-EE28-9742-8851-684266B01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2293" y="2673976"/>
            <a:ext cx="856182" cy="1527607"/>
          </a:xfrm>
          <a:custGeom>
            <a:avLst/>
            <a:gdLst>
              <a:gd name="T0" fmla="*/ 699 w 837"/>
              <a:gd name="T1" fmla="*/ 1495 h 1496"/>
              <a:gd name="T2" fmla="*/ 699 w 837"/>
              <a:gd name="T3" fmla="*/ 1495 h 1496"/>
              <a:gd name="T4" fmla="*/ 128 w 837"/>
              <a:gd name="T5" fmla="*/ 1495 h 1496"/>
              <a:gd name="T6" fmla="*/ 0 w 837"/>
              <a:gd name="T7" fmla="*/ 1357 h 1496"/>
              <a:gd name="T8" fmla="*/ 0 w 837"/>
              <a:gd name="T9" fmla="*/ 128 h 1496"/>
              <a:gd name="T10" fmla="*/ 128 w 837"/>
              <a:gd name="T11" fmla="*/ 0 h 1496"/>
              <a:gd name="T12" fmla="*/ 699 w 837"/>
              <a:gd name="T13" fmla="*/ 0 h 1496"/>
              <a:gd name="T14" fmla="*/ 836 w 837"/>
              <a:gd name="T15" fmla="*/ 128 h 1496"/>
              <a:gd name="T16" fmla="*/ 836 w 837"/>
              <a:gd name="T17" fmla="*/ 1357 h 1496"/>
              <a:gd name="T18" fmla="*/ 699 w 837"/>
              <a:gd name="T19" fmla="*/ 1495 h 1496"/>
              <a:gd name="T20" fmla="*/ 128 w 837"/>
              <a:gd name="T21" fmla="*/ 49 h 1496"/>
              <a:gd name="T22" fmla="*/ 128 w 837"/>
              <a:gd name="T23" fmla="*/ 49 h 1496"/>
              <a:gd name="T24" fmla="*/ 50 w 837"/>
              <a:gd name="T25" fmla="*/ 128 h 1496"/>
              <a:gd name="T26" fmla="*/ 50 w 837"/>
              <a:gd name="T27" fmla="*/ 1357 h 1496"/>
              <a:gd name="T28" fmla="*/ 128 w 837"/>
              <a:gd name="T29" fmla="*/ 1435 h 1496"/>
              <a:gd name="T30" fmla="*/ 699 w 837"/>
              <a:gd name="T31" fmla="*/ 1435 h 1496"/>
              <a:gd name="T32" fmla="*/ 777 w 837"/>
              <a:gd name="T33" fmla="*/ 1357 h 1496"/>
              <a:gd name="T34" fmla="*/ 777 w 837"/>
              <a:gd name="T35" fmla="*/ 128 h 1496"/>
              <a:gd name="T36" fmla="*/ 699 w 837"/>
              <a:gd name="T37" fmla="*/ 49 h 1496"/>
              <a:gd name="T38" fmla="*/ 128 w 837"/>
              <a:gd name="T39" fmla="*/ 49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7" h="1496">
                <a:moveTo>
                  <a:pt x="699" y="1495"/>
                </a:moveTo>
                <a:lnTo>
                  <a:pt x="699" y="1495"/>
                </a:lnTo>
                <a:cubicBezTo>
                  <a:pt x="128" y="1495"/>
                  <a:pt x="128" y="1495"/>
                  <a:pt x="128" y="1495"/>
                </a:cubicBezTo>
                <a:cubicBezTo>
                  <a:pt x="59" y="1495"/>
                  <a:pt x="0" y="1435"/>
                  <a:pt x="0" y="1357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59"/>
                  <a:pt x="59" y="0"/>
                  <a:pt x="128" y="0"/>
                </a:cubicBezTo>
                <a:cubicBezTo>
                  <a:pt x="699" y="0"/>
                  <a:pt x="699" y="0"/>
                  <a:pt x="699" y="0"/>
                </a:cubicBezTo>
                <a:cubicBezTo>
                  <a:pt x="768" y="0"/>
                  <a:pt x="836" y="59"/>
                  <a:pt x="836" y="128"/>
                </a:cubicBezTo>
                <a:cubicBezTo>
                  <a:pt x="836" y="1357"/>
                  <a:pt x="836" y="1357"/>
                  <a:pt x="836" y="1357"/>
                </a:cubicBezTo>
                <a:cubicBezTo>
                  <a:pt x="836" y="1435"/>
                  <a:pt x="768" y="1495"/>
                  <a:pt x="699" y="1495"/>
                </a:cubicBezTo>
                <a:close/>
                <a:moveTo>
                  <a:pt x="128" y="49"/>
                </a:moveTo>
                <a:lnTo>
                  <a:pt x="128" y="49"/>
                </a:lnTo>
                <a:cubicBezTo>
                  <a:pt x="89" y="49"/>
                  <a:pt x="50" y="88"/>
                  <a:pt x="50" y="128"/>
                </a:cubicBezTo>
                <a:cubicBezTo>
                  <a:pt x="50" y="1357"/>
                  <a:pt x="50" y="1357"/>
                  <a:pt x="50" y="1357"/>
                </a:cubicBezTo>
                <a:cubicBezTo>
                  <a:pt x="50" y="1406"/>
                  <a:pt x="89" y="1435"/>
                  <a:pt x="128" y="1435"/>
                </a:cubicBezTo>
                <a:cubicBezTo>
                  <a:pt x="699" y="1435"/>
                  <a:pt x="699" y="1435"/>
                  <a:pt x="699" y="1435"/>
                </a:cubicBezTo>
                <a:cubicBezTo>
                  <a:pt x="738" y="1435"/>
                  <a:pt x="777" y="1406"/>
                  <a:pt x="777" y="1357"/>
                </a:cubicBezTo>
                <a:cubicBezTo>
                  <a:pt x="777" y="128"/>
                  <a:pt x="777" y="128"/>
                  <a:pt x="777" y="128"/>
                </a:cubicBezTo>
                <a:cubicBezTo>
                  <a:pt x="777" y="88"/>
                  <a:pt x="738" y="49"/>
                  <a:pt x="699" y="49"/>
                </a:cubicBezTo>
                <a:lnTo>
                  <a:pt x="128" y="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56">
            <a:extLst>
              <a:ext uri="{FF2B5EF4-FFF2-40B4-BE49-F238E27FC236}">
                <a16:creationId xmlns:a16="http://schemas.microsoft.com/office/drawing/2014/main" id="{E037BFF6-123E-9B4C-A4DA-37B72B9C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4335" y="3922198"/>
            <a:ext cx="72100" cy="72100"/>
          </a:xfrm>
          <a:custGeom>
            <a:avLst/>
            <a:gdLst>
              <a:gd name="T0" fmla="*/ 29 w 70"/>
              <a:gd name="T1" fmla="*/ 69 h 70"/>
              <a:gd name="T2" fmla="*/ 29 w 70"/>
              <a:gd name="T3" fmla="*/ 69 h 70"/>
              <a:gd name="T4" fmla="*/ 0 w 70"/>
              <a:gd name="T5" fmla="*/ 40 h 70"/>
              <a:gd name="T6" fmla="*/ 29 w 70"/>
              <a:gd name="T7" fmla="*/ 0 h 70"/>
              <a:gd name="T8" fmla="*/ 69 w 70"/>
              <a:gd name="T9" fmla="*/ 40 h 70"/>
              <a:gd name="T10" fmla="*/ 29 w 70"/>
              <a:gd name="T11" fmla="*/ 69 h 70"/>
              <a:gd name="T12" fmla="*/ 29 w 70"/>
              <a:gd name="T13" fmla="*/ 20 h 70"/>
              <a:gd name="T14" fmla="*/ 29 w 70"/>
              <a:gd name="T15" fmla="*/ 20 h 70"/>
              <a:gd name="T16" fmla="*/ 10 w 70"/>
              <a:gd name="T17" fmla="*/ 40 h 70"/>
              <a:gd name="T18" fmla="*/ 29 w 70"/>
              <a:gd name="T19" fmla="*/ 59 h 70"/>
              <a:gd name="T20" fmla="*/ 49 w 70"/>
              <a:gd name="T21" fmla="*/ 40 h 70"/>
              <a:gd name="T22" fmla="*/ 29 w 70"/>
              <a:gd name="T23" fmla="*/ 2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" h="70">
                <a:moveTo>
                  <a:pt x="29" y="69"/>
                </a:moveTo>
                <a:lnTo>
                  <a:pt x="29" y="69"/>
                </a:lnTo>
                <a:cubicBezTo>
                  <a:pt x="10" y="69"/>
                  <a:pt x="0" y="59"/>
                  <a:pt x="0" y="40"/>
                </a:cubicBezTo>
                <a:cubicBezTo>
                  <a:pt x="0" y="20"/>
                  <a:pt x="10" y="0"/>
                  <a:pt x="29" y="0"/>
                </a:cubicBezTo>
                <a:cubicBezTo>
                  <a:pt x="49" y="0"/>
                  <a:pt x="69" y="20"/>
                  <a:pt x="69" y="40"/>
                </a:cubicBezTo>
                <a:cubicBezTo>
                  <a:pt x="69" y="59"/>
                  <a:pt x="49" y="69"/>
                  <a:pt x="29" y="69"/>
                </a:cubicBezTo>
                <a:close/>
                <a:moveTo>
                  <a:pt x="29" y="20"/>
                </a:moveTo>
                <a:lnTo>
                  <a:pt x="29" y="20"/>
                </a:lnTo>
                <a:cubicBezTo>
                  <a:pt x="20" y="20"/>
                  <a:pt x="10" y="30"/>
                  <a:pt x="10" y="40"/>
                </a:cubicBezTo>
                <a:cubicBezTo>
                  <a:pt x="10" y="49"/>
                  <a:pt x="20" y="59"/>
                  <a:pt x="29" y="59"/>
                </a:cubicBezTo>
                <a:cubicBezTo>
                  <a:pt x="39" y="59"/>
                  <a:pt x="49" y="49"/>
                  <a:pt x="49" y="40"/>
                </a:cubicBezTo>
                <a:cubicBezTo>
                  <a:pt x="49" y="30"/>
                  <a:pt x="39" y="20"/>
                  <a:pt x="29" y="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57">
            <a:extLst>
              <a:ext uri="{FF2B5EF4-FFF2-40B4-BE49-F238E27FC236}">
                <a16:creationId xmlns:a16="http://schemas.microsoft.com/office/drawing/2014/main" id="{CA838940-8EF6-3146-8BF1-A6EED2284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4211" y="2845213"/>
            <a:ext cx="243336" cy="49567"/>
          </a:xfrm>
          <a:custGeom>
            <a:avLst/>
            <a:gdLst>
              <a:gd name="T0" fmla="*/ 217 w 237"/>
              <a:gd name="T1" fmla="*/ 49 h 50"/>
              <a:gd name="T2" fmla="*/ 217 w 237"/>
              <a:gd name="T3" fmla="*/ 49 h 50"/>
              <a:gd name="T4" fmla="*/ 30 w 237"/>
              <a:gd name="T5" fmla="*/ 49 h 50"/>
              <a:gd name="T6" fmla="*/ 0 w 237"/>
              <a:gd name="T7" fmla="*/ 30 h 50"/>
              <a:gd name="T8" fmla="*/ 30 w 237"/>
              <a:gd name="T9" fmla="*/ 0 h 50"/>
              <a:gd name="T10" fmla="*/ 217 w 237"/>
              <a:gd name="T11" fmla="*/ 0 h 50"/>
              <a:gd name="T12" fmla="*/ 236 w 237"/>
              <a:gd name="T13" fmla="*/ 30 h 50"/>
              <a:gd name="T14" fmla="*/ 217 w 237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7" h="50">
                <a:moveTo>
                  <a:pt x="217" y="49"/>
                </a:moveTo>
                <a:lnTo>
                  <a:pt x="217" y="49"/>
                </a:lnTo>
                <a:cubicBezTo>
                  <a:pt x="30" y="49"/>
                  <a:pt x="30" y="49"/>
                  <a:pt x="30" y="49"/>
                </a:cubicBezTo>
                <a:cubicBezTo>
                  <a:pt x="10" y="49"/>
                  <a:pt x="0" y="39"/>
                  <a:pt x="0" y="30"/>
                </a:cubicBezTo>
                <a:cubicBezTo>
                  <a:pt x="0" y="10"/>
                  <a:pt x="10" y="0"/>
                  <a:pt x="30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7" y="0"/>
                  <a:pt x="236" y="10"/>
                  <a:pt x="236" y="30"/>
                </a:cubicBezTo>
                <a:cubicBezTo>
                  <a:pt x="236" y="39"/>
                  <a:pt x="227" y="49"/>
                  <a:pt x="217" y="4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58">
            <a:extLst>
              <a:ext uri="{FF2B5EF4-FFF2-40B4-BE49-F238E27FC236}">
                <a16:creationId xmlns:a16="http://schemas.microsoft.com/office/drawing/2014/main" id="{C577582B-AEF3-8140-A213-FBA837E04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4086" y="3219227"/>
            <a:ext cx="423585" cy="473154"/>
          </a:xfrm>
          <a:custGeom>
            <a:avLst/>
            <a:gdLst>
              <a:gd name="T0" fmla="*/ 334 w 414"/>
              <a:gd name="T1" fmla="*/ 59 h 463"/>
              <a:gd name="T2" fmla="*/ 334 w 414"/>
              <a:gd name="T3" fmla="*/ 59 h 463"/>
              <a:gd name="T4" fmla="*/ 383 w 414"/>
              <a:gd name="T5" fmla="*/ 59 h 463"/>
              <a:gd name="T6" fmla="*/ 413 w 414"/>
              <a:gd name="T7" fmla="*/ 39 h 463"/>
              <a:gd name="T8" fmla="*/ 393 w 414"/>
              <a:gd name="T9" fmla="*/ 10 h 463"/>
              <a:gd name="T10" fmla="*/ 334 w 414"/>
              <a:gd name="T11" fmla="*/ 0 h 463"/>
              <a:gd name="T12" fmla="*/ 118 w 414"/>
              <a:gd name="T13" fmla="*/ 147 h 463"/>
              <a:gd name="T14" fmla="*/ 29 w 414"/>
              <a:gd name="T15" fmla="*/ 147 h 463"/>
              <a:gd name="T16" fmla="*/ 0 w 414"/>
              <a:gd name="T17" fmla="*/ 177 h 463"/>
              <a:gd name="T18" fmla="*/ 29 w 414"/>
              <a:gd name="T19" fmla="*/ 206 h 463"/>
              <a:gd name="T20" fmla="*/ 108 w 414"/>
              <a:gd name="T21" fmla="*/ 206 h 463"/>
              <a:gd name="T22" fmla="*/ 98 w 414"/>
              <a:gd name="T23" fmla="*/ 226 h 463"/>
              <a:gd name="T24" fmla="*/ 108 w 414"/>
              <a:gd name="T25" fmla="*/ 256 h 463"/>
              <a:gd name="T26" fmla="*/ 29 w 414"/>
              <a:gd name="T27" fmla="*/ 256 h 463"/>
              <a:gd name="T28" fmla="*/ 0 w 414"/>
              <a:gd name="T29" fmla="*/ 275 h 463"/>
              <a:gd name="T30" fmla="*/ 29 w 414"/>
              <a:gd name="T31" fmla="*/ 305 h 463"/>
              <a:gd name="T32" fmla="*/ 118 w 414"/>
              <a:gd name="T33" fmla="*/ 305 h 463"/>
              <a:gd name="T34" fmla="*/ 334 w 414"/>
              <a:gd name="T35" fmla="*/ 462 h 463"/>
              <a:gd name="T36" fmla="*/ 393 w 414"/>
              <a:gd name="T37" fmla="*/ 452 h 463"/>
              <a:gd name="T38" fmla="*/ 413 w 414"/>
              <a:gd name="T39" fmla="*/ 423 h 463"/>
              <a:gd name="T40" fmla="*/ 374 w 414"/>
              <a:gd name="T41" fmla="*/ 403 h 463"/>
              <a:gd name="T42" fmla="*/ 334 w 414"/>
              <a:gd name="T43" fmla="*/ 403 h 463"/>
              <a:gd name="T44" fmla="*/ 177 w 414"/>
              <a:gd name="T45" fmla="*/ 305 h 463"/>
              <a:gd name="T46" fmla="*/ 236 w 414"/>
              <a:gd name="T47" fmla="*/ 305 h 463"/>
              <a:gd name="T48" fmla="*/ 256 w 414"/>
              <a:gd name="T49" fmla="*/ 275 h 463"/>
              <a:gd name="T50" fmla="*/ 236 w 414"/>
              <a:gd name="T51" fmla="*/ 256 h 463"/>
              <a:gd name="T52" fmla="*/ 157 w 414"/>
              <a:gd name="T53" fmla="*/ 256 h 463"/>
              <a:gd name="T54" fmla="*/ 157 w 414"/>
              <a:gd name="T55" fmla="*/ 226 h 463"/>
              <a:gd name="T56" fmla="*/ 157 w 414"/>
              <a:gd name="T57" fmla="*/ 206 h 463"/>
              <a:gd name="T58" fmla="*/ 236 w 414"/>
              <a:gd name="T59" fmla="*/ 206 h 463"/>
              <a:gd name="T60" fmla="*/ 256 w 414"/>
              <a:gd name="T61" fmla="*/ 177 h 463"/>
              <a:gd name="T62" fmla="*/ 236 w 414"/>
              <a:gd name="T63" fmla="*/ 147 h 463"/>
              <a:gd name="T64" fmla="*/ 177 w 414"/>
              <a:gd name="T65" fmla="*/ 147 h 463"/>
              <a:gd name="T66" fmla="*/ 334 w 414"/>
              <a:gd name="T67" fmla="*/ 59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4" h="463">
                <a:moveTo>
                  <a:pt x="334" y="59"/>
                </a:moveTo>
                <a:lnTo>
                  <a:pt x="334" y="59"/>
                </a:lnTo>
                <a:cubicBezTo>
                  <a:pt x="354" y="59"/>
                  <a:pt x="364" y="59"/>
                  <a:pt x="383" y="59"/>
                </a:cubicBezTo>
                <a:cubicBezTo>
                  <a:pt x="393" y="69"/>
                  <a:pt x="413" y="59"/>
                  <a:pt x="413" y="39"/>
                </a:cubicBezTo>
                <a:cubicBezTo>
                  <a:pt x="413" y="29"/>
                  <a:pt x="413" y="10"/>
                  <a:pt x="393" y="10"/>
                </a:cubicBezTo>
                <a:cubicBezTo>
                  <a:pt x="374" y="0"/>
                  <a:pt x="354" y="0"/>
                  <a:pt x="334" y="0"/>
                </a:cubicBezTo>
                <a:cubicBezTo>
                  <a:pt x="236" y="0"/>
                  <a:pt x="147" y="59"/>
                  <a:pt x="118" y="147"/>
                </a:cubicBezTo>
                <a:cubicBezTo>
                  <a:pt x="29" y="147"/>
                  <a:pt x="29" y="147"/>
                  <a:pt x="29" y="147"/>
                </a:cubicBezTo>
                <a:cubicBezTo>
                  <a:pt x="10" y="147"/>
                  <a:pt x="0" y="157"/>
                  <a:pt x="0" y="177"/>
                </a:cubicBezTo>
                <a:cubicBezTo>
                  <a:pt x="0" y="196"/>
                  <a:pt x="10" y="206"/>
                  <a:pt x="29" y="206"/>
                </a:cubicBezTo>
                <a:cubicBezTo>
                  <a:pt x="108" y="206"/>
                  <a:pt x="108" y="206"/>
                  <a:pt x="108" y="206"/>
                </a:cubicBezTo>
                <a:cubicBezTo>
                  <a:pt x="98" y="216"/>
                  <a:pt x="98" y="226"/>
                  <a:pt x="98" y="226"/>
                </a:cubicBezTo>
                <a:cubicBezTo>
                  <a:pt x="98" y="236"/>
                  <a:pt x="98" y="246"/>
                  <a:pt x="108" y="256"/>
                </a:cubicBezTo>
                <a:cubicBezTo>
                  <a:pt x="29" y="256"/>
                  <a:pt x="29" y="256"/>
                  <a:pt x="29" y="256"/>
                </a:cubicBezTo>
                <a:cubicBezTo>
                  <a:pt x="10" y="256"/>
                  <a:pt x="0" y="265"/>
                  <a:pt x="0" y="275"/>
                </a:cubicBezTo>
                <a:cubicBezTo>
                  <a:pt x="0" y="295"/>
                  <a:pt x="10" y="305"/>
                  <a:pt x="29" y="305"/>
                </a:cubicBezTo>
                <a:cubicBezTo>
                  <a:pt x="118" y="305"/>
                  <a:pt x="118" y="305"/>
                  <a:pt x="118" y="305"/>
                </a:cubicBezTo>
                <a:cubicBezTo>
                  <a:pt x="147" y="393"/>
                  <a:pt x="236" y="462"/>
                  <a:pt x="334" y="462"/>
                </a:cubicBezTo>
                <a:cubicBezTo>
                  <a:pt x="354" y="462"/>
                  <a:pt x="374" y="462"/>
                  <a:pt x="393" y="452"/>
                </a:cubicBezTo>
                <a:cubicBezTo>
                  <a:pt x="403" y="452"/>
                  <a:pt x="413" y="432"/>
                  <a:pt x="413" y="423"/>
                </a:cubicBezTo>
                <a:cubicBezTo>
                  <a:pt x="413" y="403"/>
                  <a:pt x="393" y="393"/>
                  <a:pt x="374" y="403"/>
                </a:cubicBezTo>
                <a:cubicBezTo>
                  <a:pt x="364" y="403"/>
                  <a:pt x="344" y="403"/>
                  <a:pt x="334" y="403"/>
                </a:cubicBezTo>
                <a:cubicBezTo>
                  <a:pt x="265" y="403"/>
                  <a:pt x="206" y="364"/>
                  <a:pt x="177" y="305"/>
                </a:cubicBezTo>
                <a:cubicBezTo>
                  <a:pt x="236" y="305"/>
                  <a:pt x="236" y="305"/>
                  <a:pt x="236" y="305"/>
                </a:cubicBezTo>
                <a:cubicBezTo>
                  <a:pt x="246" y="305"/>
                  <a:pt x="256" y="295"/>
                  <a:pt x="256" y="275"/>
                </a:cubicBezTo>
                <a:cubicBezTo>
                  <a:pt x="256" y="265"/>
                  <a:pt x="246" y="256"/>
                  <a:pt x="236" y="256"/>
                </a:cubicBezTo>
                <a:cubicBezTo>
                  <a:pt x="157" y="256"/>
                  <a:pt x="157" y="256"/>
                  <a:pt x="157" y="256"/>
                </a:cubicBezTo>
                <a:cubicBezTo>
                  <a:pt x="157" y="246"/>
                  <a:pt x="157" y="236"/>
                  <a:pt x="157" y="226"/>
                </a:cubicBezTo>
                <a:cubicBezTo>
                  <a:pt x="157" y="226"/>
                  <a:pt x="157" y="216"/>
                  <a:pt x="157" y="206"/>
                </a:cubicBezTo>
                <a:cubicBezTo>
                  <a:pt x="236" y="206"/>
                  <a:pt x="236" y="206"/>
                  <a:pt x="236" y="206"/>
                </a:cubicBezTo>
                <a:cubicBezTo>
                  <a:pt x="246" y="206"/>
                  <a:pt x="256" y="196"/>
                  <a:pt x="256" y="177"/>
                </a:cubicBezTo>
                <a:cubicBezTo>
                  <a:pt x="256" y="157"/>
                  <a:pt x="246" y="147"/>
                  <a:pt x="236" y="147"/>
                </a:cubicBezTo>
                <a:cubicBezTo>
                  <a:pt x="177" y="147"/>
                  <a:pt x="177" y="147"/>
                  <a:pt x="177" y="147"/>
                </a:cubicBezTo>
                <a:cubicBezTo>
                  <a:pt x="206" y="88"/>
                  <a:pt x="265" y="59"/>
                  <a:pt x="334" y="5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59">
            <a:extLst>
              <a:ext uri="{FF2B5EF4-FFF2-40B4-BE49-F238E27FC236}">
                <a16:creationId xmlns:a16="http://schemas.microsoft.com/office/drawing/2014/main" id="{186B1645-C5CA-134D-B699-2029570F6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6638" y="7346924"/>
            <a:ext cx="847169" cy="1527610"/>
          </a:xfrm>
          <a:custGeom>
            <a:avLst/>
            <a:gdLst>
              <a:gd name="T0" fmla="*/ 698 w 827"/>
              <a:gd name="T1" fmla="*/ 1494 h 1495"/>
              <a:gd name="T2" fmla="*/ 698 w 827"/>
              <a:gd name="T3" fmla="*/ 1494 h 1495"/>
              <a:gd name="T4" fmla="*/ 127 w 827"/>
              <a:gd name="T5" fmla="*/ 1494 h 1495"/>
              <a:gd name="T6" fmla="*/ 0 w 827"/>
              <a:gd name="T7" fmla="*/ 1367 h 1495"/>
              <a:gd name="T8" fmla="*/ 0 w 827"/>
              <a:gd name="T9" fmla="*/ 137 h 1495"/>
              <a:gd name="T10" fmla="*/ 127 w 827"/>
              <a:gd name="T11" fmla="*/ 0 h 1495"/>
              <a:gd name="T12" fmla="*/ 698 w 827"/>
              <a:gd name="T13" fmla="*/ 0 h 1495"/>
              <a:gd name="T14" fmla="*/ 826 w 827"/>
              <a:gd name="T15" fmla="*/ 137 h 1495"/>
              <a:gd name="T16" fmla="*/ 826 w 827"/>
              <a:gd name="T17" fmla="*/ 1367 h 1495"/>
              <a:gd name="T18" fmla="*/ 698 w 827"/>
              <a:gd name="T19" fmla="*/ 1494 h 1495"/>
              <a:gd name="T20" fmla="*/ 127 w 827"/>
              <a:gd name="T21" fmla="*/ 59 h 1495"/>
              <a:gd name="T22" fmla="*/ 127 w 827"/>
              <a:gd name="T23" fmla="*/ 59 h 1495"/>
              <a:gd name="T24" fmla="*/ 49 w 827"/>
              <a:gd name="T25" fmla="*/ 137 h 1495"/>
              <a:gd name="T26" fmla="*/ 49 w 827"/>
              <a:gd name="T27" fmla="*/ 1367 h 1495"/>
              <a:gd name="T28" fmla="*/ 127 w 827"/>
              <a:gd name="T29" fmla="*/ 1445 h 1495"/>
              <a:gd name="T30" fmla="*/ 698 w 827"/>
              <a:gd name="T31" fmla="*/ 1445 h 1495"/>
              <a:gd name="T32" fmla="*/ 776 w 827"/>
              <a:gd name="T33" fmla="*/ 1367 h 1495"/>
              <a:gd name="T34" fmla="*/ 776 w 827"/>
              <a:gd name="T35" fmla="*/ 137 h 1495"/>
              <a:gd name="T36" fmla="*/ 698 w 827"/>
              <a:gd name="T37" fmla="*/ 59 h 1495"/>
              <a:gd name="T38" fmla="*/ 127 w 827"/>
              <a:gd name="T39" fmla="*/ 59 h 1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7" h="1495">
                <a:moveTo>
                  <a:pt x="698" y="1494"/>
                </a:moveTo>
                <a:lnTo>
                  <a:pt x="698" y="1494"/>
                </a:lnTo>
                <a:cubicBezTo>
                  <a:pt x="127" y="1494"/>
                  <a:pt x="127" y="1494"/>
                  <a:pt x="127" y="1494"/>
                </a:cubicBezTo>
                <a:cubicBezTo>
                  <a:pt x="58" y="1494"/>
                  <a:pt x="0" y="1436"/>
                  <a:pt x="0" y="136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59"/>
                  <a:pt x="58" y="0"/>
                  <a:pt x="127" y="0"/>
                </a:cubicBezTo>
                <a:cubicBezTo>
                  <a:pt x="698" y="0"/>
                  <a:pt x="698" y="0"/>
                  <a:pt x="698" y="0"/>
                </a:cubicBezTo>
                <a:cubicBezTo>
                  <a:pt x="766" y="0"/>
                  <a:pt x="826" y="59"/>
                  <a:pt x="826" y="137"/>
                </a:cubicBezTo>
                <a:cubicBezTo>
                  <a:pt x="826" y="1367"/>
                  <a:pt x="826" y="1367"/>
                  <a:pt x="826" y="1367"/>
                </a:cubicBezTo>
                <a:cubicBezTo>
                  <a:pt x="826" y="1436"/>
                  <a:pt x="766" y="1494"/>
                  <a:pt x="698" y="1494"/>
                </a:cubicBezTo>
                <a:close/>
                <a:moveTo>
                  <a:pt x="127" y="59"/>
                </a:moveTo>
                <a:lnTo>
                  <a:pt x="127" y="59"/>
                </a:lnTo>
                <a:cubicBezTo>
                  <a:pt x="88" y="59"/>
                  <a:pt x="49" y="88"/>
                  <a:pt x="49" y="137"/>
                </a:cubicBezTo>
                <a:cubicBezTo>
                  <a:pt x="49" y="1367"/>
                  <a:pt x="49" y="1367"/>
                  <a:pt x="49" y="1367"/>
                </a:cubicBezTo>
                <a:cubicBezTo>
                  <a:pt x="49" y="1406"/>
                  <a:pt x="88" y="1445"/>
                  <a:pt x="127" y="1445"/>
                </a:cubicBezTo>
                <a:cubicBezTo>
                  <a:pt x="698" y="1445"/>
                  <a:pt x="698" y="1445"/>
                  <a:pt x="698" y="1445"/>
                </a:cubicBezTo>
                <a:cubicBezTo>
                  <a:pt x="737" y="1445"/>
                  <a:pt x="776" y="1406"/>
                  <a:pt x="776" y="1367"/>
                </a:cubicBezTo>
                <a:cubicBezTo>
                  <a:pt x="776" y="137"/>
                  <a:pt x="776" y="137"/>
                  <a:pt x="776" y="137"/>
                </a:cubicBezTo>
                <a:cubicBezTo>
                  <a:pt x="776" y="88"/>
                  <a:pt x="737" y="59"/>
                  <a:pt x="698" y="59"/>
                </a:cubicBezTo>
                <a:lnTo>
                  <a:pt x="127" y="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60">
            <a:extLst>
              <a:ext uri="{FF2B5EF4-FFF2-40B4-BE49-F238E27FC236}">
                <a16:creationId xmlns:a16="http://schemas.microsoft.com/office/drawing/2014/main" id="{41298637-30FB-E442-A755-A5BC29E8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161" y="8604161"/>
            <a:ext cx="81112" cy="72100"/>
          </a:xfrm>
          <a:custGeom>
            <a:avLst/>
            <a:gdLst>
              <a:gd name="T0" fmla="*/ 39 w 80"/>
              <a:gd name="T1" fmla="*/ 69 h 70"/>
              <a:gd name="T2" fmla="*/ 39 w 80"/>
              <a:gd name="T3" fmla="*/ 69 h 70"/>
              <a:gd name="T4" fmla="*/ 0 w 80"/>
              <a:gd name="T5" fmla="*/ 29 h 70"/>
              <a:gd name="T6" fmla="*/ 39 w 80"/>
              <a:gd name="T7" fmla="*/ 0 h 70"/>
              <a:gd name="T8" fmla="*/ 79 w 80"/>
              <a:gd name="T9" fmla="*/ 29 h 70"/>
              <a:gd name="T10" fmla="*/ 39 w 80"/>
              <a:gd name="T11" fmla="*/ 69 h 70"/>
              <a:gd name="T12" fmla="*/ 39 w 80"/>
              <a:gd name="T13" fmla="*/ 10 h 70"/>
              <a:gd name="T14" fmla="*/ 39 w 80"/>
              <a:gd name="T15" fmla="*/ 10 h 70"/>
              <a:gd name="T16" fmla="*/ 20 w 80"/>
              <a:gd name="T17" fmla="*/ 29 h 70"/>
              <a:gd name="T18" fmla="*/ 39 w 80"/>
              <a:gd name="T19" fmla="*/ 49 h 70"/>
              <a:gd name="T20" fmla="*/ 59 w 80"/>
              <a:gd name="T21" fmla="*/ 29 h 70"/>
              <a:gd name="T22" fmla="*/ 39 w 80"/>
              <a:gd name="T23" fmla="*/ 1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0" h="70">
                <a:moveTo>
                  <a:pt x="39" y="69"/>
                </a:moveTo>
                <a:lnTo>
                  <a:pt x="39" y="69"/>
                </a:lnTo>
                <a:cubicBezTo>
                  <a:pt x="20" y="69"/>
                  <a:pt x="0" y="49"/>
                  <a:pt x="0" y="29"/>
                </a:cubicBezTo>
                <a:cubicBezTo>
                  <a:pt x="0" y="10"/>
                  <a:pt x="20" y="0"/>
                  <a:pt x="39" y="0"/>
                </a:cubicBezTo>
                <a:cubicBezTo>
                  <a:pt x="59" y="0"/>
                  <a:pt x="79" y="10"/>
                  <a:pt x="79" y="29"/>
                </a:cubicBezTo>
                <a:cubicBezTo>
                  <a:pt x="79" y="49"/>
                  <a:pt x="59" y="69"/>
                  <a:pt x="39" y="69"/>
                </a:cubicBezTo>
                <a:close/>
                <a:moveTo>
                  <a:pt x="39" y="10"/>
                </a:moveTo>
                <a:lnTo>
                  <a:pt x="39" y="10"/>
                </a:lnTo>
                <a:cubicBezTo>
                  <a:pt x="30" y="10"/>
                  <a:pt x="20" y="20"/>
                  <a:pt x="20" y="29"/>
                </a:cubicBezTo>
                <a:cubicBezTo>
                  <a:pt x="20" y="39"/>
                  <a:pt x="30" y="49"/>
                  <a:pt x="39" y="49"/>
                </a:cubicBezTo>
                <a:cubicBezTo>
                  <a:pt x="49" y="49"/>
                  <a:pt x="59" y="39"/>
                  <a:pt x="59" y="29"/>
                </a:cubicBezTo>
                <a:cubicBezTo>
                  <a:pt x="59" y="20"/>
                  <a:pt x="49" y="10"/>
                  <a:pt x="39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61">
            <a:extLst>
              <a:ext uri="{FF2B5EF4-FFF2-40B4-BE49-F238E27FC236}">
                <a16:creationId xmlns:a16="http://schemas.microsoft.com/office/drawing/2014/main" id="{F9596F25-AB3C-7B4E-860C-3591BB7B1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4049" y="7518160"/>
            <a:ext cx="243336" cy="63087"/>
          </a:xfrm>
          <a:custGeom>
            <a:avLst/>
            <a:gdLst>
              <a:gd name="T0" fmla="*/ 207 w 237"/>
              <a:gd name="T1" fmla="*/ 59 h 60"/>
              <a:gd name="T2" fmla="*/ 207 w 237"/>
              <a:gd name="T3" fmla="*/ 59 h 60"/>
              <a:gd name="T4" fmla="*/ 30 w 237"/>
              <a:gd name="T5" fmla="*/ 59 h 60"/>
              <a:gd name="T6" fmla="*/ 0 w 237"/>
              <a:gd name="T7" fmla="*/ 29 h 60"/>
              <a:gd name="T8" fmla="*/ 30 w 237"/>
              <a:gd name="T9" fmla="*/ 0 h 60"/>
              <a:gd name="T10" fmla="*/ 207 w 237"/>
              <a:gd name="T11" fmla="*/ 0 h 60"/>
              <a:gd name="T12" fmla="*/ 236 w 237"/>
              <a:gd name="T13" fmla="*/ 29 h 60"/>
              <a:gd name="T14" fmla="*/ 207 w 237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7" h="60">
                <a:moveTo>
                  <a:pt x="207" y="59"/>
                </a:moveTo>
                <a:lnTo>
                  <a:pt x="207" y="59"/>
                </a:lnTo>
                <a:cubicBezTo>
                  <a:pt x="30" y="59"/>
                  <a:pt x="30" y="59"/>
                  <a:pt x="30" y="59"/>
                </a:cubicBezTo>
                <a:cubicBezTo>
                  <a:pt x="10" y="59"/>
                  <a:pt x="0" y="39"/>
                  <a:pt x="0" y="29"/>
                </a:cubicBezTo>
                <a:cubicBezTo>
                  <a:pt x="0" y="10"/>
                  <a:pt x="10" y="0"/>
                  <a:pt x="30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27" y="0"/>
                  <a:pt x="236" y="10"/>
                  <a:pt x="236" y="29"/>
                </a:cubicBezTo>
                <a:cubicBezTo>
                  <a:pt x="236" y="39"/>
                  <a:pt x="227" y="59"/>
                  <a:pt x="207" y="5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62">
            <a:extLst>
              <a:ext uri="{FF2B5EF4-FFF2-40B4-BE49-F238E27FC236}">
                <a16:creationId xmlns:a16="http://schemas.microsoft.com/office/drawing/2014/main" id="{F65A1347-88D4-034D-AB37-EDC29BD98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8432" y="7901190"/>
            <a:ext cx="383027" cy="464139"/>
          </a:xfrm>
          <a:custGeom>
            <a:avLst/>
            <a:gdLst>
              <a:gd name="T0" fmla="*/ 364 w 375"/>
              <a:gd name="T1" fmla="*/ 49 h 453"/>
              <a:gd name="T2" fmla="*/ 364 w 375"/>
              <a:gd name="T3" fmla="*/ 49 h 453"/>
              <a:gd name="T4" fmla="*/ 364 w 375"/>
              <a:gd name="T5" fmla="*/ 9 h 453"/>
              <a:gd name="T6" fmla="*/ 324 w 375"/>
              <a:gd name="T7" fmla="*/ 9 h 453"/>
              <a:gd name="T8" fmla="*/ 187 w 375"/>
              <a:gd name="T9" fmla="*/ 147 h 453"/>
              <a:gd name="T10" fmla="*/ 49 w 375"/>
              <a:gd name="T11" fmla="*/ 9 h 453"/>
              <a:gd name="T12" fmla="*/ 10 w 375"/>
              <a:gd name="T13" fmla="*/ 9 h 453"/>
              <a:gd name="T14" fmla="*/ 10 w 375"/>
              <a:gd name="T15" fmla="*/ 49 h 453"/>
              <a:gd name="T16" fmla="*/ 167 w 375"/>
              <a:gd name="T17" fmla="*/ 196 h 453"/>
              <a:gd name="T18" fmla="*/ 167 w 375"/>
              <a:gd name="T19" fmla="*/ 236 h 453"/>
              <a:gd name="T20" fmla="*/ 108 w 375"/>
              <a:gd name="T21" fmla="*/ 236 h 453"/>
              <a:gd name="T22" fmla="*/ 88 w 375"/>
              <a:gd name="T23" fmla="*/ 265 h 453"/>
              <a:gd name="T24" fmla="*/ 108 w 375"/>
              <a:gd name="T25" fmla="*/ 294 h 453"/>
              <a:gd name="T26" fmla="*/ 167 w 375"/>
              <a:gd name="T27" fmla="*/ 294 h 453"/>
              <a:gd name="T28" fmla="*/ 167 w 375"/>
              <a:gd name="T29" fmla="*/ 314 h 453"/>
              <a:gd name="T30" fmla="*/ 108 w 375"/>
              <a:gd name="T31" fmla="*/ 314 h 453"/>
              <a:gd name="T32" fmla="*/ 88 w 375"/>
              <a:gd name="T33" fmla="*/ 344 h 453"/>
              <a:gd name="T34" fmla="*/ 108 w 375"/>
              <a:gd name="T35" fmla="*/ 373 h 453"/>
              <a:gd name="T36" fmla="*/ 167 w 375"/>
              <a:gd name="T37" fmla="*/ 373 h 453"/>
              <a:gd name="T38" fmla="*/ 167 w 375"/>
              <a:gd name="T39" fmla="*/ 423 h 453"/>
              <a:gd name="T40" fmla="*/ 187 w 375"/>
              <a:gd name="T41" fmla="*/ 452 h 453"/>
              <a:gd name="T42" fmla="*/ 187 w 375"/>
              <a:gd name="T43" fmla="*/ 452 h 453"/>
              <a:gd name="T44" fmla="*/ 216 w 375"/>
              <a:gd name="T45" fmla="*/ 423 h 453"/>
              <a:gd name="T46" fmla="*/ 216 w 375"/>
              <a:gd name="T47" fmla="*/ 373 h 453"/>
              <a:gd name="T48" fmla="*/ 266 w 375"/>
              <a:gd name="T49" fmla="*/ 373 h 453"/>
              <a:gd name="T50" fmla="*/ 295 w 375"/>
              <a:gd name="T51" fmla="*/ 344 h 453"/>
              <a:gd name="T52" fmla="*/ 266 w 375"/>
              <a:gd name="T53" fmla="*/ 314 h 453"/>
              <a:gd name="T54" fmla="*/ 216 w 375"/>
              <a:gd name="T55" fmla="*/ 314 h 453"/>
              <a:gd name="T56" fmla="*/ 216 w 375"/>
              <a:gd name="T57" fmla="*/ 294 h 453"/>
              <a:gd name="T58" fmla="*/ 266 w 375"/>
              <a:gd name="T59" fmla="*/ 294 h 453"/>
              <a:gd name="T60" fmla="*/ 295 w 375"/>
              <a:gd name="T61" fmla="*/ 265 h 453"/>
              <a:gd name="T62" fmla="*/ 266 w 375"/>
              <a:gd name="T63" fmla="*/ 236 h 453"/>
              <a:gd name="T64" fmla="*/ 216 w 375"/>
              <a:gd name="T65" fmla="*/ 236 h 453"/>
              <a:gd name="T66" fmla="*/ 216 w 375"/>
              <a:gd name="T67" fmla="*/ 196 h 453"/>
              <a:gd name="T68" fmla="*/ 364 w 375"/>
              <a:gd name="T69" fmla="*/ 49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5" h="453">
                <a:moveTo>
                  <a:pt x="364" y="49"/>
                </a:moveTo>
                <a:lnTo>
                  <a:pt x="364" y="49"/>
                </a:lnTo>
                <a:cubicBezTo>
                  <a:pt x="374" y="39"/>
                  <a:pt x="374" y="19"/>
                  <a:pt x="364" y="9"/>
                </a:cubicBezTo>
                <a:cubicBezTo>
                  <a:pt x="354" y="0"/>
                  <a:pt x="334" y="0"/>
                  <a:pt x="324" y="9"/>
                </a:cubicBezTo>
                <a:cubicBezTo>
                  <a:pt x="187" y="147"/>
                  <a:pt x="187" y="147"/>
                  <a:pt x="187" y="147"/>
                </a:cubicBezTo>
                <a:cubicBezTo>
                  <a:pt x="49" y="9"/>
                  <a:pt x="49" y="9"/>
                  <a:pt x="49" y="9"/>
                </a:cubicBezTo>
                <a:cubicBezTo>
                  <a:pt x="39" y="0"/>
                  <a:pt x="30" y="0"/>
                  <a:pt x="10" y="9"/>
                </a:cubicBezTo>
                <a:cubicBezTo>
                  <a:pt x="0" y="19"/>
                  <a:pt x="0" y="39"/>
                  <a:pt x="10" y="49"/>
                </a:cubicBezTo>
                <a:cubicBezTo>
                  <a:pt x="167" y="196"/>
                  <a:pt x="167" y="196"/>
                  <a:pt x="167" y="196"/>
                </a:cubicBezTo>
                <a:cubicBezTo>
                  <a:pt x="167" y="236"/>
                  <a:pt x="167" y="236"/>
                  <a:pt x="167" y="236"/>
                </a:cubicBezTo>
                <a:cubicBezTo>
                  <a:pt x="108" y="236"/>
                  <a:pt x="108" y="236"/>
                  <a:pt x="108" y="236"/>
                </a:cubicBezTo>
                <a:cubicBezTo>
                  <a:pt x="98" y="236"/>
                  <a:pt x="88" y="245"/>
                  <a:pt x="88" y="265"/>
                </a:cubicBezTo>
                <a:cubicBezTo>
                  <a:pt x="88" y="275"/>
                  <a:pt x="98" y="294"/>
                  <a:pt x="108" y="294"/>
                </a:cubicBezTo>
                <a:cubicBezTo>
                  <a:pt x="167" y="294"/>
                  <a:pt x="167" y="294"/>
                  <a:pt x="167" y="294"/>
                </a:cubicBezTo>
                <a:cubicBezTo>
                  <a:pt x="167" y="314"/>
                  <a:pt x="167" y="314"/>
                  <a:pt x="167" y="314"/>
                </a:cubicBezTo>
                <a:cubicBezTo>
                  <a:pt x="108" y="314"/>
                  <a:pt x="108" y="314"/>
                  <a:pt x="108" y="314"/>
                </a:cubicBezTo>
                <a:cubicBezTo>
                  <a:pt x="98" y="314"/>
                  <a:pt x="88" y="324"/>
                  <a:pt x="88" y="344"/>
                </a:cubicBezTo>
                <a:cubicBezTo>
                  <a:pt x="88" y="354"/>
                  <a:pt x="98" y="373"/>
                  <a:pt x="108" y="373"/>
                </a:cubicBezTo>
                <a:cubicBezTo>
                  <a:pt x="167" y="373"/>
                  <a:pt x="167" y="373"/>
                  <a:pt x="167" y="373"/>
                </a:cubicBezTo>
                <a:cubicBezTo>
                  <a:pt x="167" y="423"/>
                  <a:pt x="167" y="423"/>
                  <a:pt x="167" y="423"/>
                </a:cubicBezTo>
                <a:cubicBezTo>
                  <a:pt x="167" y="432"/>
                  <a:pt x="177" y="452"/>
                  <a:pt x="187" y="452"/>
                </a:cubicBezTo>
                <a:lnTo>
                  <a:pt x="187" y="452"/>
                </a:lnTo>
                <a:cubicBezTo>
                  <a:pt x="206" y="452"/>
                  <a:pt x="216" y="432"/>
                  <a:pt x="216" y="423"/>
                </a:cubicBezTo>
                <a:cubicBezTo>
                  <a:pt x="216" y="373"/>
                  <a:pt x="216" y="373"/>
                  <a:pt x="216" y="373"/>
                </a:cubicBezTo>
                <a:cubicBezTo>
                  <a:pt x="266" y="373"/>
                  <a:pt x="266" y="373"/>
                  <a:pt x="266" y="373"/>
                </a:cubicBezTo>
                <a:cubicBezTo>
                  <a:pt x="285" y="373"/>
                  <a:pt x="295" y="354"/>
                  <a:pt x="295" y="344"/>
                </a:cubicBezTo>
                <a:cubicBezTo>
                  <a:pt x="295" y="324"/>
                  <a:pt x="285" y="314"/>
                  <a:pt x="266" y="314"/>
                </a:cubicBezTo>
                <a:cubicBezTo>
                  <a:pt x="216" y="314"/>
                  <a:pt x="216" y="314"/>
                  <a:pt x="216" y="314"/>
                </a:cubicBezTo>
                <a:cubicBezTo>
                  <a:pt x="216" y="294"/>
                  <a:pt x="216" y="294"/>
                  <a:pt x="216" y="294"/>
                </a:cubicBezTo>
                <a:cubicBezTo>
                  <a:pt x="266" y="294"/>
                  <a:pt x="266" y="294"/>
                  <a:pt x="266" y="294"/>
                </a:cubicBezTo>
                <a:cubicBezTo>
                  <a:pt x="285" y="294"/>
                  <a:pt x="295" y="275"/>
                  <a:pt x="295" y="265"/>
                </a:cubicBezTo>
                <a:cubicBezTo>
                  <a:pt x="295" y="245"/>
                  <a:pt x="285" y="236"/>
                  <a:pt x="266" y="236"/>
                </a:cubicBezTo>
                <a:cubicBezTo>
                  <a:pt x="216" y="236"/>
                  <a:pt x="216" y="236"/>
                  <a:pt x="216" y="236"/>
                </a:cubicBezTo>
                <a:cubicBezTo>
                  <a:pt x="216" y="196"/>
                  <a:pt x="216" y="196"/>
                  <a:pt x="216" y="196"/>
                </a:cubicBezTo>
                <a:lnTo>
                  <a:pt x="364" y="4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CuadroTexto 395">
            <a:extLst>
              <a:ext uri="{FF2B5EF4-FFF2-40B4-BE49-F238E27FC236}">
                <a16:creationId xmlns:a16="http://schemas.microsoft.com/office/drawing/2014/main" id="{A32F05F8-AA90-944D-B3E4-88CDD9CF0161}"/>
              </a:ext>
            </a:extLst>
          </p:cNvPr>
          <p:cNvSpPr txBox="1"/>
          <p:nvPr/>
        </p:nvSpPr>
        <p:spPr>
          <a:xfrm>
            <a:off x="15574252" y="4374687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26" name="Rectangle 56">
            <a:extLst>
              <a:ext uri="{FF2B5EF4-FFF2-40B4-BE49-F238E27FC236}">
                <a16:creationId xmlns:a16="http://schemas.microsoft.com/office/drawing/2014/main" id="{9609953F-4E39-D640-B908-C672F84B1FE7}"/>
              </a:ext>
            </a:extLst>
          </p:cNvPr>
          <p:cNvSpPr/>
          <p:nvPr/>
        </p:nvSpPr>
        <p:spPr>
          <a:xfrm>
            <a:off x="14927121" y="5043430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28" name="CuadroTexto 395">
            <a:extLst>
              <a:ext uri="{FF2B5EF4-FFF2-40B4-BE49-F238E27FC236}">
                <a16:creationId xmlns:a16="http://schemas.microsoft.com/office/drawing/2014/main" id="{52386DCB-E124-714A-A1B2-5A9741EDD839}"/>
              </a:ext>
            </a:extLst>
          </p:cNvPr>
          <p:cNvSpPr txBox="1"/>
          <p:nvPr/>
        </p:nvSpPr>
        <p:spPr>
          <a:xfrm>
            <a:off x="17984378" y="8998070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29" name="Rectangle 56">
            <a:extLst>
              <a:ext uri="{FF2B5EF4-FFF2-40B4-BE49-F238E27FC236}">
                <a16:creationId xmlns:a16="http://schemas.microsoft.com/office/drawing/2014/main" id="{2B9BE9C3-449E-3D4A-88CA-0E0ECD0374C8}"/>
              </a:ext>
            </a:extLst>
          </p:cNvPr>
          <p:cNvSpPr/>
          <p:nvPr/>
        </p:nvSpPr>
        <p:spPr>
          <a:xfrm>
            <a:off x="17337247" y="966681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31" name="CuadroTexto 395">
            <a:extLst>
              <a:ext uri="{FF2B5EF4-FFF2-40B4-BE49-F238E27FC236}">
                <a16:creationId xmlns:a16="http://schemas.microsoft.com/office/drawing/2014/main" id="{709FB90A-98D1-5541-9D84-1FA2C1ECF7ED}"/>
              </a:ext>
            </a:extLst>
          </p:cNvPr>
          <p:cNvSpPr txBox="1"/>
          <p:nvPr/>
        </p:nvSpPr>
        <p:spPr>
          <a:xfrm>
            <a:off x="13185254" y="9122377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32" name="Rectangle 56">
            <a:extLst>
              <a:ext uri="{FF2B5EF4-FFF2-40B4-BE49-F238E27FC236}">
                <a16:creationId xmlns:a16="http://schemas.microsoft.com/office/drawing/2014/main" id="{A1299A7D-5F00-574A-A06D-9AAFF0DE351B}"/>
              </a:ext>
            </a:extLst>
          </p:cNvPr>
          <p:cNvSpPr/>
          <p:nvPr/>
        </p:nvSpPr>
        <p:spPr>
          <a:xfrm>
            <a:off x="12538123" y="9791120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36E78C5-601A-3043-A989-EF17300FF6B7}"/>
              </a:ext>
            </a:extLst>
          </p:cNvPr>
          <p:cNvGrpSpPr/>
          <p:nvPr/>
        </p:nvGrpSpPr>
        <p:grpSpPr>
          <a:xfrm>
            <a:off x="2232442" y="4502143"/>
            <a:ext cx="5982437" cy="4716592"/>
            <a:chOff x="2232442" y="3643574"/>
            <a:chExt cx="5982437" cy="4716592"/>
          </a:xfrm>
        </p:grpSpPr>
        <p:sp>
          <p:nvSpPr>
            <p:cNvPr id="34" name="CuadroTexto 598">
              <a:extLst>
                <a:ext uri="{FF2B5EF4-FFF2-40B4-BE49-F238E27FC236}">
                  <a16:creationId xmlns:a16="http://schemas.microsoft.com/office/drawing/2014/main" id="{ADABF35D-CA85-B246-88E7-62FE43C05D3B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35" name="CuadroTexto 599">
              <a:extLst>
                <a:ext uri="{FF2B5EF4-FFF2-40B4-BE49-F238E27FC236}">
                  <a16:creationId xmlns:a16="http://schemas.microsoft.com/office/drawing/2014/main" id="{0F28F945-28D4-0746-8237-00F8A4DFF575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1">
            <a:extLst>
              <a:ext uri="{FF2B5EF4-FFF2-40B4-BE49-F238E27FC236}">
                <a16:creationId xmlns:a16="http://schemas.microsoft.com/office/drawing/2014/main" id="{46618D8D-F480-5C4D-B4A2-7FD3F3BF0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44" y="1868783"/>
            <a:ext cx="9939268" cy="9934918"/>
          </a:xfrm>
          <a:custGeom>
            <a:avLst/>
            <a:gdLst>
              <a:gd name="T0" fmla="*/ 10069 w 10070"/>
              <a:gd name="T1" fmla="*/ 5039 h 10069"/>
              <a:gd name="T2" fmla="*/ 10069 w 10070"/>
              <a:gd name="T3" fmla="*/ 5039 h 10069"/>
              <a:gd name="T4" fmla="*/ 5030 w 10070"/>
              <a:gd name="T5" fmla="*/ 10068 h 10069"/>
              <a:gd name="T6" fmla="*/ 0 w 10070"/>
              <a:gd name="T7" fmla="*/ 5039 h 10069"/>
              <a:gd name="T8" fmla="*/ 5030 w 10070"/>
              <a:gd name="T9" fmla="*/ 0 h 10069"/>
              <a:gd name="T10" fmla="*/ 10069 w 10070"/>
              <a:gd name="T11" fmla="*/ 5039 h 10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70" h="10069">
                <a:moveTo>
                  <a:pt x="10069" y="5039"/>
                </a:moveTo>
                <a:lnTo>
                  <a:pt x="10069" y="5039"/>
                </a:lnTo>
                <a:cubicBezTo>
                  <a:pt x="10069" y="7814"/>
                  <a:pt x="7815" y="10068"/>
                  <a:pt x="5030" y="10068"/>
                </a:cubicBezTo>
                <a:cubicBezTo>
                  <a:pt x="2245" y="10068"/>
                  <a:pt x="0" y="7814"/>
                  <a:pt x="0" y="5039"/>
                </a:cubicBezTo>
                <a:cubicBezTo>
                  <a:pt x="0" y="2254"/>
                  <a:pt x="2245" y="0"/>
                  <a:pt x="5030" y="0"/>
                </a:cubicBezTo>
                <a:cubicBezTo>
                  <a:pt x="7815" y="0"/>
                  <a:pt x="10069" y="2254"/>
                  <a:pt x="10069" y="5039"/>
                </a:cubicBezTo>
              </a:path>
            </a:pathLst>
          </a:custGeom>
          <a:noFill/>
          <a:ln w="136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61">
            <a:extLst>
              <a:ext uri="{FF2B5EF4-FFF2-40B4-BE49-F238E27FC236}">
                <a16:creationId xmlns:a16="http://schemas.microsoft.com/office/drawing/2014/main" id="{A5AA6D4B-8802-7A4E-A207-EF364400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484" y="1429263"/>
            <a:ext cx="4103646" cy="4103646"/>
          </a:xfrm>
          <a:custGeom>
            <a:avLst/>
            <a:gdLst>
              <a:gd name="T0" fmla="*/ 3420 w 4160"/>
              <a:gd name="T1" fmla="*/ 739 h 4159"/>
              <a:gd name="T2" fmla="*/ 3420 w 4160"/>
              <a:gd name="T3" fmla="*/ 739 h 4159"/>
              <a:gd name="T4" fmla="*/ 3420 w 4160"/>
              <a:gd name="T5" fmla="*/ 3419 h 4159"/>
              <a:gd name="T6" fmla="*/ 739 w 4160"/>
              <a:gd name="T7" fmla="*/ 3419 h 4159"/>
              <a:gd name="T8" fmla="*/ 739 w 4160"/>
              <a:gd name="T9" fmla="*/ 739 h 4159"/>
              <a:gd name="T10" fmla="*/ 3420 w 4160"/>
              <a:gd name="T11" fmla="*/ 739 h 4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60" h="4159">
                <a:moveTo>
                  <a:pt x="3420" y="739"/>
                </a:moveTo>
                <a:lnTo>
                  <a:pt x="3420" y="739"/>
                </a:lnTo>
                <a:cubicBezTo>
                  <a:pt x="4159" y="1478"/>
                  <a:pt x="4159" y="2681"/>
                  <a:pt x="3420" y="3419"/>
                </a:cubicBezTo>
                <a:cubicBezTo>
                  <a:pt x="2681" y="4158"/>
                  <a:pt x="1478" y="4158"/>
                  <a:pt x="739" y="3419"/>
                </a:cubicBezTo>
                <a:cubicBezTo>
                  <a:pt x="0" y="2681"/>
                  <a:pt x="0" y="1478"/>
                  <a:pt x="739" y="739"/>
                </a:cubicBezTo>
                <a:cubicBezTo>
                  <a:pt x="1478" y="0"/>
                  <a:pt x="2681" y="0"/>
                  <a:pt x="3420" y="73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62">
            <a:extLst>
              <a:ext uri="{FF2B5EF4-FFF2-40B4-BE49-F238E27FC236}">
                <a16:creationId xmlns:a16="http://schemas.microsoft.com/office/drawing/2014/main" id="{C20321EB-03E3-FC4C-BCF4-C0CBDBA83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772" y="1651198"/>
            <a:ext cx="3655423" cy="3655423"/>
          </a:xfrm>
          <a:custGeom>
            <a:avLst/>
            <a:gdLst>
              <a:gd name="T0" fmla="*/ 3041 w 3705"/>
              <a:gd name="T1" fmla="*/ 663 h 3705"/>
              <a:gd name="T2" fmla="*/ 3041 w 3705"/>
              <a:gd name="T3" fmla="*/ 663 h 3705"/>
              <a:gd name="T4" fmla="*/ 3041 w 3705"/>
              <a:gd name="T5" fmla="*/ 3041 h 3705"/>
              <a:gd name="T6" fmla="*/ 663 w 3705"/>
              <a:gd name="T7" fmla="*/ 3041 h 3705"/>
              <a:gd name="T8" fmla="*/ 663 w 3705"/>
              <a:gd name="T9" fmla="*/ 663 h 3705"/>
              <a:gd name="T10" fmla="*/ 3041 w 3705"/>
              <a:gd name="T11" fmla="*/ 663 h 3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5" h="3705">
                <a:moveTo>
                  <a:pt x="3041" y="663"/>
                </a:moveTo>
                <a:lnTo>
                  <a:pt x="3041" y="663"/>
                </a:lnTo>
                <a:cubicBezTo>
                  <a:pt x="3704" y="1317"/>
                  <a:pt x="3704" y="2387"/>
                  <a:pt x="3041" y="3041"/>
                </a:cubicBezTo>
                <a:cubicBezTo>
                  <a:pt x="2387" y="3704"/>
                  <a:pt x="1317" y="3704"/>
                  <a:pt x="663" y="3041"/>
                </a:cubicBezTo>
                <a:cubicBezTo>
                  <a:pt x="0" y="2387"/>
                  <a:pt x="0" y="1317"/>
                  <a:pt x="663" y="663"/>
                </a:cubicBezTo>
                <a:cubicBezTo>
                  <a:pt x="1317" y="0"/>
                  <a:pt x="2387" y="0"/>
                  <a:pt x="3041" y="6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63">
            <a:extLst>
              <a:ext uri="{FF2B5EF4-FFF2-40B4-BE49-F238E27FC236}">
                <a16:creationId xmlns:a16="http://schemas.microsoft.com/office/drawing/2014/main" id="{D7EFA162-ECC0-F744-99AB-680D30A49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000" y="4597296"/>
            <a:ext cx="1701511" cy="1710214"/>
          </a:xfrm>
          <a:custGeom>
            <a:avLst/>
            <a:gdLst>
              <a:gd name="T0" fmla="*/ 1724 w 1725"/>
              <a:gd name="T1" fmla="*/ 1449 h 1734"/>
              <a:gd name="T2" fmla="*/ 1440 w 1725"/>
              <a:gd name="T3" fmla="*/ 1733 h 1734"/>
              <a:gd name="T4" fmla="*/ 0 w 1725"/>
              <a:gd name="T5" fmla="*/ 284 h 1734"/>
              <a:gd name="T6" fmla="*/ 284 w 1725"/>
              <a:gd name="T7" fmla="*/ 0 h 1734"/>
              <a:gd name="T8" fmla="*/ 1724 w 1725"/>
              <a:gd name="T9" fmla="*/ 1449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5" h="1734">
                <a:moveTo>
                  <a:pt x="1724" y="1449"/>
                </a:moveTo>
                <a:lnTo>
                  <a:pt x="1440" y="1733"/>
                </a:lnTo>
                <a:lnTo>
                  <a:pt x="0" y="284"/>
                </a:lnTo>
                <a:lnTo>
                  <a:pt x="284" y="0"/>
                </a:lnTo>
                <a:lnTo>
                  <a:pt x="1724" y="144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64">
            <a:extLst>
              <a:ext uri="{FF2B5EF4-FFF2-40B4-BE49-F238E27FC236}">
                <a16:creationId xmlns:a16="http://schemas.microsoft.com/office/drawing/2014/main" id="{6ACCA759-A839-7548-AF0F-04C194402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16" y="8183091"/>
            <a:ext cx="4103646" cy="4103646"/>
          </a:xfrm>
          <a:custGeom>
            <a:avLst/>
            <a:gdLst>
              <a:gd name="T0" fmla="*/ 3418 w 4158"/>
              <a:gd name="T1" fmla="*/ 739 h 4159"/>
              <a:gd name="T2" fmla="*/ 3418 w 4158"/>
              <a:gd name="T3" fmla="*/ 739 h 4159"/>
              <a:gd name="T4" fmla="*/ 739 w 4158"/>
              <a:gd name="T5" fmla="*/ 739 h 4159"/>
              <a:gd name="T6" fmla="*/ 739 w 4158"/>
              <a:gd name="T7" fmla="*/ 3420 h 4159"/>
              <a:gd name="T8" fmla="*/ 3418 w 4158"/>
              <a:gd name="T9" fmla="*/ 3420 h 4159"/>
              <a:gd name="T10" fmla="*/ 3418 w 4158"/>
              <a:gd name="T11" fmla="*/ 739 h 4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8" h="4159">
                <a:moveTo>
                  <a:pt x="3418" y="739"/>
                </a:moveTo>
                <a:lnTo>
                  <a:pt x="3418" y="739"/>
                </a:lnTo>
                <a:cubicBezTo>
                  <a:pt x="2680" y="0"/>
                  <a:pt x="1478" y="0"/>
                  <a:pt x="739" y="739"/>
                </a:cubicBezTo>
                <a:cubicBezTo>
                  <a:pt x="0" y="1478"/>
                  <a:pt x="0" y="2681"/>
                  <a:pt x="739" y="3420"/>
                </a:cubicBezTo>
                <a:cubicBezTo>
                  <a:pt x="1478" y="4158"/>
                  <a:pt x="2680" y="4158"/>
                  <a:pt x="3418" y="3420"/>
                </a:cubicBezTo>
                <a:cubicBezTo>
                  <a:pt x="4157" y="2681"/>
                  <a:pt x="4157" y="1478"/>
                  <a:pt x="3418" y="7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65">
            <a:extLst>
              <a:ext uri="{FF2B5EF4-FFF2-40B4-BE49-F238E27FC236}">
                <a16:creationId xmlns:a16="http://schemas.microsoft.com/office/drawing/2014/main" id="{0D3C3BA7-8DDD-3640-8DE9-E4B816504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51" y="8409379"/>
            <a:ext cx="3655423" cy="3655423"/>
          </a:xfrm>
          <a:custGeom>
            <a:avLst/>
            <a:gdLst>
              <a:gd name="T0" fmla="*/ 3040 w 3704"/>
              <a:gd name="T1" fmla="*/ 663 h 3704"/>
              <a:gd name="T2" fmla="*/ 3040 w 3704"/>
              <a:gd name="T3" fmla="*/ 663 h 3704"/>
              <a:gd name="T4" fmla="*/ 663 w 3704"/>
              <a:gd name="T5" fmla="*/ 663 h 3704"/>
              <a:gd name="T6" fmla="*/ 663 w 3704"/>
              <a:gd name="T7" fmla="*/ 3040 h 3704"/>
              <a:gd name="T8" fmla="*/ 3040 w 3704"/>
              <a:gd name="T9" fmla="*/ 3040 h 3704"/>
              <a:gd name="T10" fmla="*/ 3040 w 3704"/>
              <a:gd name="T11" fmla="*/ 663 h 3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4" h="3704">
                <a:moveTo>
                  <a:pt x="3040" y="663"/>
                </a:moveTo>
                <a:lnTo>
                  <a:pt x="3040" y="663"/>
                </a:lnTo>
                <a:cubicBezTo>
                  <a:pt x="2387" y="0"/>
                  <a:pt x="1317" y="0"/>
                  <a:pt x="663" y="663"/>
                </a:cubicBezTo>
                <a:cubicBezTo>
                  <a:pt x="0" y="1316"/>
                  <a:pt x="0" y="2387"/>
                  <a:pt x="663" y="3040"/>
                </a:cubicBezTo>
                <a:cubicBezTo>
                  <a:pt x="1317" y="3703"/>
                  <a:pt x="2387" y="3703"/>
                  <a:pt x="3040" y="3040"/>
                </a:cubicBezTo>
                <a:cubicBezTo>
                  <a:pt x="3703" y="2387"/>
                  <a:pt x="3703" y="1316"/>
                  <a:pt x="3040" y="6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66">
            <a:extLst>
              <a:ext uri="{FF2B5EF4-FFF2-40B4-BE49-F238E27FC236}">
                <a16:creationId xmlns:a16="http://schemas.microsoft.com/office/drawing/2014/main" id="{6FCB1DDC-37AB-694B-A931-64C2A1614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061" y="7465061"/>
            <a:ext cx="1710217" cy="1701514"/>
          </a:xfrm>
          <a:custGeom>
            <a:avLst/>
            <a:gdLst>
              <a:gd name="T0" fmla="*/ 284 w 1734"/>
              <a:gd name="T1" fmla="*/ 0 h 1725"/>
              <a:gd name="T2" fmla="*/ 0 w 1734"/>
              <a:gd name="T3" fmla="*/ 284 h 1725"/>
              <a:gd name="T4" fmla="*/ 1449 w 1734"/>
              <a:gd name="T5" fmla="*/ 1724 h 1725"/>
              <a:gd name="T6" fmla="*/ 1733 w 1734"/>
              <a:gd name="T7" fmla="*/ 1440 h 1725"/>
              <a:gd name="T8" fmla="*/ 284 w 1734"/>
              <a:gd name="T9" fmla="*/ 0 h 1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4" h="1725">
                <a:moveTo>
                  <a:pt x="284" y="0"/>
                </a:moveTo>
                <a:lnTo>
                  <a:pt x="0" y="284"/>
                </a:lnTo>
                <a:lnTo>
                  <a:pt x="1449" y="1724"/>
                </a:lnTo>
                <a:lnTo>
                  <a:pt x="1733" y="1440"/>
                </a:lnTo>
                <a:lnTo>
                  <a:pt x="28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67">
            <a:extLst>
              <a:ext uri="{FF2B5EF4-FFF2-40B4-BE49-F238E27FC236}">
                <a16:creationId xmlns:a16="http://schemas.microsoft.com/office/drawing/2014/main" id="{0FD746FC-05C8-D345-B771-2E6020090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484" y="8183091"/>
            <a:ext cx="4103646" cy="4103646"/>
          </a:xfrm>
          <a:custGeom>
            <a:avLst/>
            <a:gdLst>
              <a:gd name="T0" fmla="*/ 739 w 4160"/>
              <a:gd name="T1" fmla="*/ 739 h 4159"/>
              <a:gd name="T2" fmla="*/ 739 w 4160"/>
              <a:gd name="T3" fmla="*/ 739 h 4159"/>
              <a:gd name="T4" fmla="*/ 3420 w 4160"/>
              <a:gd name="T5" fmla="*/ 739 h 4159"/>
              <a:gd name="T6" fmla="*/ 3420 w 4160"/>
              <a:gd name="T7" fmla="*/ 3420 h 4159"/>
              <a:gd name="T8" fmla="*/ 739 w 4160"/>
              <a:gd name="T9" fmla="*/ 3420 h 4159"/>
              <a:gd name="T10" fmla="*/ 739 w 4160"/>
              <a:gd name="T11" fmla="*/ 739 h 4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60" h="4159">
                <a:moveTo>
                  <a:pt x="739" y="739"/>
                </a:moveTo>
                <a:lnTo>
                  <a:pt x="739" y="739"/>
                </a:lnTo>
                <a:cubicBezTo>
                  <a:pt x="1478" y="0"/>
                  <a:pt x="2681" y="0"/>
                  <a:pt x="3420" y="739"/>
                </a:cubicBezTo>
                <a:cubicBezTo>
                  <a:pt x="4159" y="1478"/>
                  <a:pt x="4159" y="2681"/>
                  <a:pt x="3420" y="3420"/>
                </a:cubicBezTo>
                <a:cubicBezTo>
                  <a:pt x="2681" y="4158"/>
                  <a:pt x="1478" y="4158"/>
                  <a:pt x="739" y="3420"/>
                </a:cubicBezTo>
                <a:cubicBezTo>
                  <a:pt x="0" y="2681"/>
                  <a:pt x="0" y="1478"/>
                  <a:pt x="739" y="7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68">
            <a:extLst>
              <a:ext uri="{FF2B5EF4-FFF2-40B4-BE49-F238E27FC236}">
                <a16:creationId xmlns:a16="http://schemas.microsoft.com/office/drawing/2014/main" id="{566B5926-2D20-1D44-BF29-B45445B50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772" y="8409379"/>
            <a:ext cx="3655423" cy="3655423"/>
          </a:xfrm>
          <a:custGeom>
            <a:avLst/>
            <a:gdLst>
              <a:gd name="T0" fmla="*/ 663 w 3705"/>
              <a:gd name="T1" fmla="*/ 663 h 3704"/>
              <a:gd name="T2" fmla="*/ 663 w 3705"/>
              <a:gd name="T3" fmla="*/ 663 h 3704"/>
              <a:gd name="T4" fmla="*/ 3041 w 3705"/>
              <a:gd name="T5" fmla="*/ 663 h 3704"/>
              <a:gd name="T6" fmla="*/ 3041 w 3705"/>
              <a:gd name="T7" fmla="*/ 3040 h 3704"/>
              <a:gd name="T8" fmla="*/ 663 w 3705"/>
              <a:gd name="T9" fmla="*/ 3040 h 3704"/>
              <a:gd name="T10" fmla="*/ 663 w 3705"/>
              <a:gd name="T11" fmla="*/ 663 h 3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5" h="3704">
                <a:moveTo>
                  <a:pt x="663" y="663"/>
                </a:moveTo>
                <a:lnTo>
                  <a:pt x="663" y="663"/>
                </a:lnTo>
                <a:cubicBezTo>
                  <a:pt x="1317" y="0"/>
                  <a:pt x="2387" y="0"/>
                  <a:pt x="3041" y="663"/>
                </a:cubicBezTo>
                <a:cubicBezTo>
                  <a:pt x="3704" y="1316"/>
                  <a:pt x="3704" y="2387"/>
                  <a:pt x="3041" y="3040"/>
                </a:cubicBezTo>
                <a:cubicBezTo>
                  <a:pt x="2387" y="3703"/>
                  <a:pt x="1317" y="3703"/>
                  <a:pt x="663" y="3040"/>
                </a:cubicBezTo>
                <a:cubicBezTo>
                  <a:pt x="0" y="2387"/>
                  <a:pt x="0" y="1316"/>
                  <a:pt x="663" y="6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69">
            <a:extLst>
              <a:ext uri="{FF2B5EF4-FFF2-40B4-BE49-F238E27FC236}">
                <a16:creationId xmlns:a16="http://schemas.microsoft.com/office/drawing/2014/main" id="{1DEBCF85-989D-1649-A34F-E6F645E51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867" y="7465061"/>
            <a:ext cx="1710217" cy="1701514"/>
          </a:xfrm>
          <a:custGeom>
            <a:avLst/>
            <a:gdLst>
              <a:gd name="T0" fmla="*/ 1450 w 1735"/>
              <a:gd name="T1" fmla="*/ 0 h 1725"/>
              <a:gd name="T2" fmla="*/ 1734 w 1735"/>
              <a:gd name="T3" fmla="*/ 284 h 1725"/>
              <a:gd name="T4" fmla="*/ 294 w 1735"/>
              <a:gd name="T5" fmla="*/ 1724 h 1725"/>
              <a:gd name="T6" fmla="*/ 0 w 1735"/>
              <a:gd name="T7" fmla="*/ 1440 h 1725"/>
              <a:gd name="T8" fmla="*/ 1450 w 1735"/>
              <a:gd name="T9" fmla="*/ 0 h 1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5" h="1725">
                <a:moveTo>
                  <a:pt x="1450" y="0"/>
                </a:moveTo>
                <a:lnTo>
                  <a:pt x="1734" y="284"/>
                </a:lnTo>
                <a:lnTo>
                  <a:pt x="294" y="1724"/>
                </a:lnTo>
                <a:lnTo>
                  <a:pt x="0" y="1440"/>
                </a:lnTo>
                <a:lnTo>
                  <a:pt x="145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70">
            <a:extLst>
              <a:ext uri="{FF2B5EF4-FFF2-40B4-BE49-F238E27FC236}">
                <a16:creationId xmlns:a16="http://schemas.microsoft.com/office/drawing/2014/main" id="{3FFAF626-B30E-B04E-9276-25F82A4DB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16" y="1429263"/>
            <a:ext cx="4103646" cy="4103646"/>
          </a:xfrm>
          <a:custGeom>
            <a:avLst/>
            <a:gdLst>
              <a:gd name="T0" fmla="*/ 739 w 4158"/>
              <a:gd name="T1" fmla="*/ 739 h 4159"/>
              <a:gd name="T2" fmla="*/ 739 w 4158"/>
              <a:gd name="T3" fmla="*/ 739 h 4159"/>
              <a:gd name="T4" fmla="*/ 739 w 4158"/>
              <a:gd name="T5" fmla="*/ 3419 h 4159"/>
              <a:gd name="T6" fmla="*/ 3418 w 4158"/>
              <a:gd name="T7" fmla="*/ 3419 h 4159"/>
              <a:gd name="T8" fmla="*/ 3418 w 4158"/>
              <a:gd name="T9" fmla="*/ 739 h 4159"/>
              <a:gd name="T10" fmla="*/ 739 w 4158"/>
              <a:gd name="T11" fmla="*/ 739 h 4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8" h="4159">
                <a:moveTo>
                  <a:pt x="739" y="739"/>
                </a:moveTo>
                <a:lnTo>
                  <a:pt x="739" y="739"/>
                </a:lnTo>
                <a:cubicBezTo>
                  <a:pt x="0" y="1478"/>
                  <a:pt x="0" y="2681"/>
                  <a:pt x="739" y="3419"/>
                </a:cubicBezTo>
                <a:cubicBezTo>
                  <a:pt x="1478" y="4158"/>
                  <a:pt x="2680" y="4158"/>
                  <a:pt x="3418" y="3419"/>
                </a:cubicBezTo>
                <a:cubicBezTo>
                  <a:pt x="4157" y="2681"/>
                  <a:pt x="4157" y="1478"/>
                  <a:pt x="3418" y="739"/>
                </a:cubicBezTo>
                <a:cubicBezTo>
                  <a:pt x="2680" y="0"/>
                  <a:pt x="1478" y="0"/>
                  <a:pt x="739" y="7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71">
            <a:extLst>
              <a:ext uri="{FF2B5EF4-FFF2-40B4-BE49-F238E27FC236}">
                <a16:creationId xmlns:a16="http://schemas.microsoft.com/office/drawing/2014/main" id="{D4C09E66-F495-0340-9C21-C1A770A0E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51" y="1651198"/>
            <a:ext cx="3655423" cy="3655423"/>
          </a:xfrm>
          <a:custGeom>
            <a:avLst/>
            <a:gdLst>
              <a:gd name="T0" fmla="*/ 663 w 3704"/>
              <a:gd name="T1" fmla="*/ 663 h 3705"/>
              <a:gd name="T2" fmla="*/ 663 w 3704"/>
              <a:gd name="T3" fmla="*/ 663 h 3705"/>
              <a:gd name="T4" fmla="*/ 663 w 3704"/>
              <a:gd name="T5" fmla="*/ 3041 h 3705"/>
              <a:gd name="T6" fmla="*/ 3040 w 3704"/>
              <a:gd name="T7" fmla="*/ 3041 h 3705"/>
              <a:gd name="T8" fmla="*/ 3040 w 3704"/>
              <a:gd name="T9" fmla="*/ 663 h 3705"/>
              <a:gd name="T10" fmla="*/ 663 w 3704"/>
              <a:gd name="T11" fmla="*/ 663 h 3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4" h="3705">
                <a:moveTo>
                  <a:pt x="663" y="663"/>
                </a:moveTo>
                <a:lnTo>
                  <a:pt x="663" y="663"/>
                </a:lnTo>
                <a:cubicBezTo>
                  <a:pt x="0" y="1317"/>
                  <a:pt x="0" y="2387"/>
                  <a:pt x="663" y="3041"/>
                </a:cubicBezTo>
                <a:cubicBezTo>
                  <a:pt x="1317" y="3704"/>
                  <a:pt x="2387" y="3704"/>
                  <a:pt x="3040" y="3041"/>
                </a:cubicBezTo>
                <a:cubicBezTo>
                  <a:pt x="3703" y="2387"/>
                  <a:pt x="3703" y="1317"/>
                  <a:pt x="3040" y="663"/>
                </a:cubicBezTo>
                <a:cubicBezTo>
                  <a:pt x="2387" y="0"/>
                  <a:pt x="1317" y="0"/>
                  <a:pt x="663" y="6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72">
            <a:extLst>
              <a:ext uri="{FF2B5EF4-FFF2-40B4-BE49-F238E27FC236}">
                <a16:creationId xmlns:a16="http://schemas.microsoft.com/office/drawing/2014/main" id="{ED2F1D79-8FF4-8547-A252-3146296D0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35" y="4597296"/>
            <a:ext cx="1701511" cy="1710214"/>
          </a:xfrm>
          <a:custGeom>
            <a:avLst/>
            <a:gdLst>
              <a:gd name="T0" fmla="*/ 0 w 1725"/>
              <a:gd name="T1" fmla="*/ 1449 h 1734"/>
              <a:gd name="T2" fmla="*/ 285 w 1725"/>
              <a:gd name="T3" fmla="*/ 1733 h 1734"/>
              <a:gd name="T4" fmla="*/ 1724 w 1725"/>
              <a:gd name="T5" fmla="*/ 284 h 1734"/>
              <a:gd name="T6" fmla="*/ 1440 w 1725"/>
              <a:gd name="T7" fmla="*/ 0 h 1734"/>
              <a:gd name="T8" fmla="*/ 0 w 1725"/>
              <a:gd name="T9" fmla="*/ 1449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5" h="1734">
                <a:moveTo>
                  <a:pt x="0" y="1449"/>
                </a:moveTo>
                <a:lnTo>
                  <a:pt x="285" y="1733"/>
                </a:lnTo>
                <a:lnTo>
                  <a:pt x="1724" y="284"/>
                </a:lnTo>
                <a:lnTo>
                  <a:pt x="1440" y="0"/>
                </a:lnTo>
                <a:lnTo>
                  <a:pt x="0" y="144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73">
            <a:extLst>
              <a:ext uri="{FF2B5EF4-FFF2-40B4-BE49-F238E27FC236}">
                <a16:creationId xmlns:a16="http://schemas.microsoft.com/office/drawing/2014/main" id="{AE550951-1744-4148-A3A8-CC12D03A4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376" y="4784417"/>
            <a:ext cx="4112352" cy="4103648"/>
          </a:xfrm>
          <a:custGeom>
            <a:avLst/>
            <a:gdLst>
              <a:gd name="T0" fmla="*/ 739 w 4169"/>
              <a:gd name="T1" fmla="*/ 738 h 4158"/>
              <a:gd name="T2" fmla="*/ 739 w 4169"/>
              <a:gd name="T3" fmla="*/ 738 h 4158"/>
              <a:gd name="T4" fmla="*/ 739 w 4169"/>
              <a:gd name="T5" fmla="*/ 3418 h 4158"/>
              <a:gd name="T6" fmla="*/ 3430 w 4169"/>
              <a:gd name="T7" fmla="*/ 3418 h 4158"/>
              <a:gd name="T8" fmla="*/ 3430 w 4169"/>
              <a:gd name="T9" fmla="*/ 738 h 4158"/>
              <a:gd name="T10" fmla="*/ 739 w 4169"/>
              <a:gd name="T11" fmla="*/ 738 h 4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69" h="4158">
                <a:moveTo>
                  <a:pt x="739" y="738"/>
                </a:moveTo>
                <a:lnTo>
                  <a:pt x="739" y="738"/>
                </a:lnTo>
                <a:cubicBezTo>
                  <a:pt x="0" y="1477"/>
                  <a:pt x="0" y="2679"/>
                  <a:pt x="739" y="3418"/>
                </a:cubicBezTo>
                <a:cubicBezTo>
                  <a:pt x="1487" y="4157"/>
                  <a:pt x="2681" y="4157"/>
                  <a:pt x="3430" y="3418"/>
                </a:cubicBezTo>
                <a:cubicBezTo>
                  <a:pt x="4168" y="2679"/>
                  <a:pt x="4168" y="1477"/>
                  <a:pt x="3430" y="738"/>
                </a:cubicBezTo>
                <a:cubicBezTo>
                  <a:pt x="2681" y="0"/>
                  <a:pt x="1487" y="0"/>
                  <a:pt x="739" y="7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74">
            <a:extLst>
              <a:ext uri="{FF2B5EF4-FFF2-40B4-BE49-F238E27FC236}">
                <a16:creationId xmlns:a16="http://schemas.microsoft.com/office/drawing/2014/main" id="{4AABC184-03B2-4B4D-B3EF-7E1D4E596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367" y="5006355"/>
            <a:ext cx="3646719" cy="3655423"/>
          </a:xfrm>
          <a:custGeom>
            <a:avLst/>
            <a:gdLst>
              <a:gd name="T0" fmla="*/ 654 w 3696"/>
              <a:gd name="T1" fmla="*/ 663 h 3703"/>
              <a:gd name="T2" fmla="*/ 654 w 3696"/>
              <a:gd name="T3" fmla="*/ 663 h 3703"/>
              <a:gd name="T4" fmla="*/ 654 w 3696"/>
              <a:gd name="T5" fmla="*/ 3039 h 3703"/>
              <a:gd name="T6" fmla="*/ 3041 w 3696"/>
              <a:gd name="T7" fmla="*/ 3039 h 3703"/>
              <a:gd name="T8" fmla="*/ 3041 w 3696"/>
              <a:gd name="T9" fmla="*/ 663 h 3703"/>
              <a:gd name="T10" fmla="*/ 654 w 3696"/>
              <a:gd name="T11" fmla="*/ 663 h 3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96" h="3703">
                <a:moveTo>
                  <a:pt x="654" y="663"/>
                </a:moveTo>
                <a:lnTo>
                  <a:pt x="654" y="663"/>
                </a:lnTo>
                <a:cubicBezTo>
                  <a:pt x="0" y="1316"/>
                  <a:pt x="0" y="2386"/>
                  <a:pt x="654" y="3039"/>
                </a:cubicBezTo>
                <a:cubicBezTo>
                  <a:pt x="1317" y="3702"/>
                  <a:pt x="2378" y="3702"/>
                  <a:pt x="3041" y="3039"/>
                </a:cubicBezTo>
                <a:cubicBezTo>
                  <a:pt x="3695" y="2386"/>
                  <a:pt x="3695" y="1316"/>
                  <a:pt x="3041" y="663"/>
                </a:cubicBezTo>
                <a:cubicBezTo>
                  <a:pt x="2378" y="0"/>
                  <a:pt x="1317" y="0"/>
                  <a:pt x="654" y="6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481">
            <a:extLst>
              <a:ext uri="{FF2B5EF4-FFF2-40B4-BE49-F238E27FC236}">
                <a16:creationId xmlns:a16="http://schemas.microsoft.com/office/drawing/2014/main" id="{F318A2BB-3A69-944E-96CA-0AF7E566E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967" y="2652088"/>
            <a:ext cx="813765" cy="513500"/>
          </a:xfrm>
          <a:custGeom>
            <a:avLst/>
            <a:gdLst>
              <a:gd name="T0" fmla="*/ 786 w 825"/>
              <a:gd name="T1" fmla="*/ 521 h 522"/>
              <a:gd name="T2" fmla="*/ 786 w 825"/>
              <a:gd name="T3" fmla="*/ 521 h 522"/>
              <a:gd name="T4" fmla="*/ 28 w 825"/>
              <a:gd name="T5" fmla="*/ 521 h 522"/>
              <a:gd name="T6" fmla="*/ 0 w 825"/>
              <a:gd name="T7" fmla="*/ 492 h 522"/>
              <a:gd name="T8" fmla="*/ 0 w 825"/>
              <a:gd name="T9" fmla="*/ 38 h 522"/>
              <a:gd name="T10" fmla="*/ 38 w 825"/>
              <a:gd name="T11" fmla="*/ 0 h 522"/>
              <a:gd name="T12" fmla="*/ 407 w 825"/>
              <a:gd name="T13" fmla="*/ 0 h 522"/>
              <a:gd name="T14" fmla="*/ 786 w 825"/>
              <a:gd name="T15" fmla="*/ 0 h 522"/>
              <a:gd name="T16" fmla="*/ 824 w 825"/>
              <a:gd name="T17" fmla="*/ 28 h 522"/>
              <a:gd name="T18" fmla="*/ 824 w 825"/>
              <a:gd name="T19" fmla="*/ 492 h 522"/>
              <a:gd name="T20" fmla="*/ 786 w 825"/>
              <a:gd name="T21" fmla="*/ 521 h 522"/>
              <a:gd name="T22" fmla="*/ 38 w 825"/>
              <a:gd name="T23" fmla="*/ 483 h 522"/>
              <a:gd name="T24" fmla="*/ 38 w 825"/>
              <a:gd name="T25" fmla="*/ 483 h 522"/>
              <a:gd name="T26" fmla="*/ 786 w 825"/>
              <a:gd name="T27" fmla="*/ 483 h 522"/>
              <a:gd name="T28" fmla="*/ 786 w 825"/>
              <a:gd name="T29" fmla="*/ 38 h 522"/>
              <a:gd name="T30" fmla="*/ 407 w 825"/>
              <a:gd name="T31" fmla="*/ 38 h 522"/>
              <a:gd name="T32" fmla="*/ 38 w 825"/>
              <a:gd name="T33" fmla="*/ 38 h 522"/>
              <a:gd name="T34" fmla="*/ 38 w 825"/>
              <a:gd name="T35" fmla="*/ 483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25" h="522">
                <a:moveTo>
                  <a:pt x="786" y="521"/>
                </a:moveTo>
                <a:lnTo>
                  <a:pt x="786" y="521"/>
                </a:lnTo>
                <a:cubicBezTo>
                  <a:pt x="28" y="521"/>
                  <a:pt x="28" y="521"/>
                  <a:pt x="28" y="521"/>
                </a:cubicBezTo>
                <a:cubicBezTo>
                  <a:pt x="9" y="521"/>
                  <a:pt x="0" y="511"/>
                  <a:pt x="0" y="492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9"/>
                  <a:pt x="19" y="0"/>
                  <a:pt x="38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805" y="0"/>
                  <a:pt x="824" y="9"/>
                  <a:pt x="824" y="28"/>
                </a:cubicBezTo>
                <a:cubicBezTo>
                  <a:pt x="824" y="492"/>
                  <a:pt x="824" y="492"/>
                  <a:pt x="824" y="492"/>
                </a:cubicBezTo>
                <a:cubicBezTo>
                  <a:pt x="824" y="511"/>
                  <a:pt x="805" y="521"/>
                  <a:pt x="786" y="521"/>
                </a:cubicBezTo>
                <a:close/>
                <a:moveTo>
                  <a:pt x="38" y="483"/>
                </a:moveTo>
                <a:lnTo>
                  <a:pt x="38" y="483"/>
                </a:lnTo>
                <a:cubicBezTo>
                  <a:pt x="786" y="483"/>
                  <a:pt x="786" y="483"/>
                  <a:pt x="786" y="483"/>
                </a:cubicBezTo>
                <a:cubicBezTo>
                  <a:pt x="786" y="38"/>
                  <a:pt x="786" y="38"/>
                  <a:pt x="786" y="38"/>
                </a:cubicBezTo>
                <a:cubicBezTo>
                  <a:pt x="407" y="38"/>
                  <a:pt x="407" y="38"/>
                  <a:pt x="407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48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482">
            <a:extLst>
              <a:ext uri="{FF2B5EF4-FFF2-40B4-BE49-F238E27FC236}">
                <a16:creationId xmlns:a16="http://schemas.microsoft.com/office/drawing/2014/main" id="{F3FA8BDE-A521-F444-9AA6-15C2E4ED4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495" y="2530240"/>
            <a:ext cx="404709" cy="161014"/>
          </a:xfrm>
          <a:custGeom>
            <a:avLst/>
            <a:gdLst>
              <a:gd name="T0" fmla="*/ 19 w 409"/>
              <a:gd name="T1" fmla="*/ 161 h 162"/>
              <a:gd name="T2" fmla="*/ 19 w 409"/>
              <a:gd name="T3" fmla="*/ 161 h 162"/>
              <a:gd name="T4" fmla="*/ 0 w 409"/>
              <a:gd name="T5" fmla="*/ 151 h 162"/>
              <a:gd name="T6" fmla="*/ 0 w 409"/>
              <a:gd name="T7" fmla="*/ 132 h 162"/>
              <a:gd name="T8" fmla="*/ 76 w 409"/>
              <a:gd name="T9" fmla="*/ 37 h 162"/>
              <a:gd name="T10" fmla="*/ 199 w 409"/>
              <a:gd name="T11" fmla="*/ 0 h 162"/>
              <a:gd name="T12" fmla="*/ 322 w 409"/>
              <a:gd name="T13" fmla="*/ 37 h 162"/>
              <a:gd name="T14" fmla="*/ 398 w 409"/>
              <a:gd name="T15" fmla="*/ 132 h 162"/>
              <a:gd name="T16" fmla="*/ 398 w 409"/>
              <a:gd name="T17" fmla="*/ 151 h 162"/>
              <a:gd name="T18" fmla="*/ 379 w 409"/>
              <a:gd name="T19" fmla="*/ 161 h 162"/>
              <a:gd name="T20" fmla="*/ 19 w 409"/>
              <a:gd name="T21" fmla="*/ 161 h 162"/>
              <a:gd name="T22" fmla="*/ 199 w 409"/>
              <a:gd name="T23" fmla="*/ 37 h 162"/>
              <a:gd name="T24" fmla="*/ 199 w 409"/>
              <a:gd name="T25" fmla="*/ 37 h 162"/>
              <a:gd name="T26" fmla="*/ 104 w 409"/>
              <a:gd name="T27" fmla="*/ 66 h 162"/>
              <a:gd name="T28" fmla="*/ 48 w 409"/>
              <a:gd name="T29" fmla="*/ 123 h 162"/>
              <a:gd name="T30" fmla="*/ 351 w 409"/>
              <a:gd name="T31" fmla="*/ 123 h 162"/>
              <a:gd name="T32" fmla="*/ 303 w 409"/>
              <a:gd name="T33" fmla="*/ 66 h 162"/>
              <a:gd name="T34" fmla="*/ 199 w 409"/>
              <a:gd name="T35" fmla="*/ 3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9" h="162">
                <a:moveTo>
                  <a:pt x="19" y="161"/>
                </a:moveTo>
                <a:lnTo>
                  <a:pt x="19" y="161"/>
                </a:lnTo>
                <a:cubicBezTo>
                  <a:pt x="10" y="161"/>
                  <a:pt x="10" y="161"/>
                  <a:pt x="0" y="151"/>
                </a:cubicBezTo>
                <a:cubicBezTo>
                  <a:pt x="0" y="151"/>
                  <a:pt x="0" y="142"/>
                  <a:pt x="0" y="132"/>
                </a:cubicBezTo>
                <a:cubicBezTo>
                  <a:pt x="19" y="94"/>
                  <a:pt x="48" y="66"/>
                  <a:pt x="76" y="37"/>
                </a:cubicBezTo>
                <a:cubicBezTo>
                  <a:pt x="114" y="19"/>
                  <a:pt x="161" y="0"/>
                  <a:pt x="199" y="0"/>
                </a:cubicBezTo>
                <a:cubicBezTo>
                  <a:pt x="247" y="0"/>
                  <a:pt x="285" y="19"/>
                  <a:pt x="322" y="37"/>
                </a:cubicBezTo>
                <a:cubicBezTo>
                  <a:pt x="360" y="66"/>
                  <a:pt x="389" y="94"/>
                  <a:pt x="398" y="132"/>
                </a:cubicBezTo>
                <a:cubicBezTo>
                  <a:pt x="408" y="142"/>
                  <a:pt x="398" y="151"/>
                  <a:pt x="398" y="151"/>
                </a:cubicBezTo>
                <a:cubicBezTo>
                  <a:pt x="398" y="161"/>
                  <a:pt x="389" y="161"/>
                  <a:pt x="379" y="161"/>
                </a:cubicBezTo>
                <a:lnTo>
                  <a:pt x="19" y="161"/>
                </a:lnTo>
                <a:close/>
                <a:moveTo>
                  <a:pt x="199" y="37"/>
                </a:moveTo>
                <a:lnTo>
                  <a:pt x="199" y="37"/>
                </a:lnTo>
                <a:cubicBezTo>
                  <a:pt x="161" y="37"/>
                  <a:pt x="133" y="47"/>
                  <a:pt x="104" y="66"/>
                </a:cubicBezTo>
                <a:cubicBezTo>
                  <a:pt x="76" y="85"/>
                  <a:pt x="67" y="104"/>
                  <a:pt x="48" y="123"/>
                </a:cubicBezTo>
                <a:cubicBezTo>
                  <a:pt x="351" y="123"/>
                  <a:pt x="351" y="123"/>
                  <a:pt x="351" y="123"/>
                </a:cubicBezTo>
                <a:cubicBezTo>
                  <a:pt x="341" y="104"/>
                  <a:pt x="322" y="85"/>
                  <a:pt x="303" y="66"/>
                </a:cubicBezTo>
                <a:cubicBezTo>
                  <a:pt x="275" y="47"/>
                  <a:pt x="237" y="37"/>
                  <a:pt x="199" y="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483">
            <a:extLst>
              <a:ext uri="{FF2B5EF4-FFF2-40B4-BE49-F238E27FC236}">
                <a16:creationId xmlns:a16="http://schemas.microsoft.com/office/drawing/2014/main" id="{1B806260-1443-CF41-A934-42547B5F1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198" y="2717364"/>
            <a:ext cx="382949" cy="382949"/>
          </a:xfrm>
          <a:custGeom>
            <a:avLst/>
            <a:gdLst>
              <a:gd name="T0" fmla="*/ 189 w 389"/>
              <a:gd name="T1" fmla="*/ 389 h 390"/>
              <a:gd name="T2" fmla="*/ 189 w 389"/>
              <a:gd name="T3" fmla="*/ 389 h 390"/>
              <a:gd name="T4" fmla="*/ 57 w 389"/>
              <a:gd name="T5" fmla="*/ 332 h 390"/>
              <a:gd name="T6" fmla="*/ 0 w 389"/>
              <a:gd name="T7" fmla="*/ 189 h 390"/>
              <a:gd name="T8" fmla="*/ 57 w 389"/>
              <a:gd name="T9" fmla="*/ 57 h 390"/>
              <a:gd name="T10" fmla="*/ 189 w 389"/>
              <a:gd name="T11" fmla="*/ 0 h 390"/>
              <a:gd name="T12" fmla="*/ 331 w 389"/>
              <a:gd name="T13" fmla="*/ 57 h 390"/>
              <a:gd name="T14" fmla="*/ 388 w 389"/>
              <a:gd name="T15" fmla="*/ 189 h 390"/>
              <a:gd name="T16" fmla="*/ 331 w 389"/>
              <a:gd name="T17" fmla="*/ 332 h 390"/>
              <a:gd name="T18" fmla="*/ 189 w 389"/>
              <a:gd name="T19" fmla="*/ 389 h 390"/>
              <a:gd name="T20" fmla="*/ 189 w 389"/>
              <a:gd name="T21" fmla="*/ 19 h 390"/>
              <a:gd name="T22" fmla="*/ 189 w 389"/>
              <a:gd name="T23" fmla="*/ 19 h 390"/>
              <a:gd name="T24" fmla="*/ 19 w 389"/>
              <a:gd name="T25" fmla="*/ 189 h 390"/>
              <a:gd name="T26" fmla="*/ 189 w 389"/>
              <a:gd name="T27" fmla="*/ 369 h 390"/>
              <a:gd name="T28" fmla="*/ 360 w 389"/>
              <a:gd name="T29" fmla="*/ 189 h 390"/>
              <a:gd name="T30" fmla="*/ 189 w 389"/>
              <a:gd name="T31" fmla="*/ 1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9" h="390">
                <a:moveTo>
                  <a:pt x="189" y="389"/>
                </a:moveTo>
                <a:lnTo>
                  <a:pt x="189" y="389"/>
                </a:lnTo>
                <a:cubicBezTo>
                  <a:pt x="142" y="389"/>
                  <a:pt x="94" y="369"/>
                  <a:pt x="57" y="332"/>
                </a:cubicBezTo>
                <a:cubicBezTo>
                  <a:pt x="19" y="294"/>
                  <a:pt x="0" y="246"/>
                  <a:pt x="0" y="189"/>
                </a:cubicBezTo>
                <a:cubicBezTo>
                  <a:pt x="0" y="142"/>
                  <a:pt x="19" y="95"/>
                  <a:pt x="57" y="57"/>
                </a:cubicBezTo>
                <a:cubicBezTo>
                  <a:pt x="94" y="19"/>
                  <a:pt x="142" y="0"/>
                  <a:pt x="189" y="0"/>
                </a:cubicBezTo>
                <a:cubicBezTo>
                  <a:pt x="246" y="0"/>
                  <a:pt x="293" y="19"/>
                  <a:pt x="331" y="57"/>
                </a:cubicBezTo>
                <a:cubicBezTo>
                  <a:pt x="369" y="95"/>
                  <a:pt x="388" y="142"/>
                  <a:pt x="388" y="189"/>
                </a:cubicBezTo>
                <a:cubicBezTo>
                  <a:pt x="388" y="246"/>
                  <a:pt x="369" y="294"/>
                  <a:pt x="331" y="332"/>
                </a:cubicBezTo>
                <a:cubicBezTo>
                  <a:pt x="293" y="369"/>
                  <a:pt x="246" y="389"/>
                  <a:pt x="189" y="389"/>
                </a:cubicBezTo>
                <a:close/>
                <a:moveTo>
                  <a:pt x="189" y="19"/>
                </a:moveTo>
                <a:lnTo>
                  <a:pt x="189" y="19"/>
                </a:lnTo>
                <a:cubicBezTo>
                  <a:pt x="94" y="19"/>
                  <a:pt x="19" y="95"/>
                  <a:pt x="19" y="189"/>
                </a:cubicBezTo>
                <a:cubicBezTo>
                  <a:pt x="19" y="284"/>
                  <a:pt x="94" y="369"/>
                  <a:pt x="189" y="369"/>
                </a:cubicBezTo>
                <a:cubicBezTo>
                  <a:pt x="284" y="369"/>
                  <a:pt x="360" y="284"/>
                  <a:pt x="360" y="189"/>
                </a:cubicBezTo>
                <a:cubicBezTo>
                  <a:pt x="360" y="95"/>
                  <a:pt x="284" y="19"/>
                  <a:pt x="189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484">
            <a:extLst>
              <a:ext uri="{FF2B5EF4-FFF2-40B4-BE49-F238E27FC236}">
                <a16:creationId xmlns:a16="http://schemas.microsoft.com/office/drawing/2014/main" id="{4607D9E2-1574-5D47-A0D6-2DFA641DF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068" y="2765232"/>
            <a:ext cx="291562" cy="291565"/>
          </a:xfrm>
          <a:custGeom>
            <a:avLst/>
            <a:gdLst>
              <a:gd name="T0" fmla="*/ 142 w 295"/>
              <a:gd name="T1" fmla="*/ 293 h 294"/>
              <a:gd name="T2" fmla="*/ 142 w 295"/>
              <a:gd name="T3" fmla="*/ 293 h 294"/>
              <a:gd name="T4" fmla="*/ 0 w 295"/>
              <a:gd name="T5" fmla="*/ 151 h 294"/>
              <a:gd name="T6" fmla="*/ 142 w 295"/>
              <a:gd name="T7" fmla="*/ 0 h 294"/>
              <a:gd name="T8" fmla="*/ 294 w 295"/>
              <a:gd name="T9" fmla="*/ 151 h 294"/>
              <a:gd name="T10" fmla="*/ 142 w 295"/>
              <a:gd name="T11" fmla="*/ 293 h 294"/>
              <a:gd name="T12" fmla="*/ 142 w 295"/>
              <a:gd name="T13" fmla="*/ 18 h 294"/>
              <a:gd name="T14" fmla="*/ 142 w 295"/>
              <a:gd name="T15" fmla="*/ 18 h 294"/>
              <a:gd name="T16" fmla="*/ 19 w 295"/>
              <a:gd name="T17" fmla="*/ 151 h 294"/>
              <a:gd name="T18" fmla="*/ 142 w 295"/>
              <a:gd name="T19" fmla="*/ 274 h 294"/>
              <a:gd name="T20" fmla="*/ 275 w 295"/>
              <a:gd name="T21" fmla="*/ 151 h 294"/>
              <a:gd name="T22" fmla="*/ 142 w 295"/>
              <a:gd name="T23" fmla="*/ 18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5" h="294">
                <a:moveTo>
                  <a:pt x="142" y="293"/>
                </a:moveTo>
                <a:lnTo>
                  <a:pt x="142" y="293"/>
                </a:lnTo>
                <a:cubicBezTo>
                  <a:pt x="67" y="293"/>
                  <a:pt x="0" y="227"/>
                  <a:pt x="0" y="151"/>
                </a:cubicBezTo>
                <a:cubicBezTo>
                  <a:pt x="0" y="66"/>
                  <a:pt x="67" y="0"/>
                  <a:pt x="142" y="0"/>
                </a:cubicBezTo>
                <a:cubicBezTo>
                  <a:pt x="228" y="0"/>
                  <a:pt x="294" y="66"/>
                  <a:pt x="294" y="151"/>
                </a:cubicBezTo>
                <a:cubicBezTo>
                  <a:pt x="294" y="227"/>
                  <a:pt x="228" y="293"/>
                  <a:pt x="142" y="293"/>
                </a:cubicBezTo>
                <a:close/>
                <a:moveTo>
                  <a:pt x="142" y="18"/>
                </a:moveTo>
                <a:lnTo>
                  <a:pt x="142" y="18"/>
                </a:lnTo>
                <a:cubicBezTo>
                  <a:pt x="76" y="18"/>
                  <a:pt x="19" y="75"/>
                  <a:pt x="19" y="151"/>
                </a:cubicBezTo>
                <a:cubicBezTo>
                  <a:pt x="19" y="217"/>
                  <a:pt x="76" y="274"/>
                  <a:pt x="142" y="274"/>
                </a:cubicBezTo>
                <a:cubicBezTo>
                  <a:pt x="218" y="274"/>
                  <a:pt x="275" y="217"/>
                  <a:pt x="275" y="151"/>
                </a:cubicBezTo>
                <a:cubicBezTo>
                  <a:pt x="275" y="75"/>
                  <a:pt x="218" y="18"/>
                  <a:pt x="142" y="1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485">
            <a:extLst>
              <a:ext uri="{FF2B5EF4-FFF2-40B4-BE49-F238E27FC236}">
                <a16:creationId xmlns:a16="http://schemas.microsoft.com/office/drawing/2014/main" id="{0E3C3C89-C6FF-2148-A675-2C3EE4C8E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156" y="2830508"/>
            <a:ext cx="87034" cy="147958"/>
          </a:xfrm>
          <a:custGeom>
            <a:avLst/>
            <a:gdLst>
              <a:gd name="T0" fmla="*/ 38 w 87"/>
              <a:gd name="T1" fmla="*/ 151 h 152"/>
              <a:gd name="T2" fmla="*/ 38 w 87"/>
              <a:gd name="T3" fmla="*/ 151 h 152"/>
              <a:gd name="T4" fmla="*/ 0 w 87"/>
              <a:gd name="T5" fmla="*/ 142 h 152"/>
              <a:gd name="T6" fmla="*/ 0 w 87"/>
              <a:gd name="T7" fmla="*/ 132 h 152"/>
              <a:gd name="T8" fmla="*/ 10 w 87"/>
              <a:gd name="T9" fmla="*/ 123 h 152"/>
              <a:gd name="T10" fmla="*/ 57 w 87"/>
              <a:gd name="T11" fmla="*/ 132 h 152"/>
              <a:gd name="T12" fmla="*/ 67 w 87"/>
              <a:gd name="T13" fmla="*/ 113 h 152"/>
              <a:gd name="T14" fmla="*/ 38 w 87"/>
              <a:gd name="T15" fmla="*/ 85 h 152"/>
              <a:gd name="T16" fmla="*/ 10 w 87"/>
              <a:gd name="T17" fmla="*/ 75 h 152"/>
              <a:gd name="T18" fmla="*/ 0 w 87"/>
              <a:gd name="T19" fmla="*/ 47 h 152"/>
              <a:gd name="T20" fmla="*/ 19 w 87"/>
              <a:gd name="T21" fmla="*/ 19 h 152"/>
              <a:gd name="T22" fmla="*/ 76 w 87"/>
              <a:gd name="T23" fmla="*/ 19 h 152"/>
              <a:gd name="T24" fmla="*/ 86 w 87"/>
              <a:gd name="T25" fmla="*/ 28 h 152"/>
              <a:gd name="T26" fmla="*/ 76 w 87"/>
              <a:gd name="T27" fmla="*/ 28 h 152"/>
              <a:gd name="T28" fmla="*/ 29 w 87"/>
              <a:gd name="T29" fmla="*/ 28 h 152"/>
              <a:gd name="T30" fmla="*/ 19 w 87"/>
              <a:gd name="T31" fmla="*/ 47 h 152"/>
              <a:gd name="T32" fmla="*/ 48 w 87"/>
              <a:gd name="T33" fmla="*/ 75 h 152"/>
              <a:gd name="T34" fmla="*/ 67 w 87"/>
              <a:gd name="T35" fmla="*/ 85 h 152"/>
              <a:gd name="T36" fmla="*/ 86 w 87"/>
              <a:gd name="T37" fmla="*/ 113 h 152"/>
              <a:gd name="T38" fmla="*/ 67 w 87"/>
              <a:gd name="T39" fmla="*/ 142 h 152"/>
              <a:gd name="T40" fmla="*/ 38 w 87"/>
              <a:gd name="T41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7" h="152">
                <a:moveTo>
                  <a:pt x="38" y="151"/>
                </a:moveTo>
                <a:lnTo>
                  <a:pt x="38" y="151"/>
                </a:lnTo>
                <a:cubicBezTo>
                  <a:pt x="29" y="151"/>
                  <a:pt x="19" y="151"/>
                  <a:pt x="0" y="142"/>
                </a:cubicBezTo>
                <a:lnTo>
                  <a:pt x="0" y="132"/>
                </a:lnTo>
                <a:cubicBezTo>
                  <a:pt x="0" y="123"/>
                  <a:pt x="10" y="123"/>
                  <a:pt x="10" y="123"/>
                </a:cubicBezTo>
                <a:cubicBezTo>
                  <a:pt x="29" y="132"/>
                  <a:pt x="48" y="132"/>
                  <a:pt x="57" y="132"/>
                </a:cubicBezTo>
                <a:cubicBezTo>
                  <a:pt x="67" y="123"/>
                  <a:pt x="67" y="123"/>
                  <a:pt x="67" y="113"/>
                </a:cubicBezTo>
                <a:cubicBezTo>
                  <a:pt x="67" y="104"/>
                  <a:pt x="48" y="94"/>
                  <a:pt x="38" y="85"/>
                </a:cubicBezTo>
                <a:cubicBezTo>
                  <a:pt x="29" y="85"/>
                  <a:pt x="19" y="75"/>
                  <a:pt x="10" y="75"/>
                </a:cubicBezTo>
                <a:cubicBezTo>
                  <a:pt x="0" y="66"/>
                  <a:pt x="0" y="57"/>
                  <a:pt x="0" y="47"/>
                </a:cubicBezTo>
                <a:cubicBezTo>
                  <a:pt x="0" y="38"/>
                  <a:pt x="0" y="19"/>
                  <a:pt x="19" y="19"/>
                </a:cubicBezTo>
                <a:cubicBezTo>
                  <a:pt x="29" y="9"/>
                  <a:pt x="57" y="0"/>
                  <a:pt x="76" y="19"/>
                </a:cubicBezTo>
                <a:cubicBezTo>
                  <a:pt x="86" y="19"/>
                  <a:pt x="86" y="19"/>
                  <a:pt x="86" y="28"/>
                </a:cubicBezTo>
                <a:cubicBezTo>
                  <a:pt x="86" y="28"/>
                  <a:pt x="76" y="38"/>
                  <a:pt x="76" y="28"/>
                </a:cubicBezTo>
                <a:cubicBezTo>
                  <a:pt x="57" y="28"/>
                  <a:pt x="38" y="28"/>
                  <a:pt x="29" y="28"/>
                </a:cubicBezTo>
                <a:cubicBezTo>
                  <a:pt x="19" y="38"/>
                  <a:pt x="19" y="38"/>
                  <a:pt x="19" y="47"/>
                </a:cubicBezTo>
                <a:cubicBezTo>
                  <a:pt x="19" y="57"/>
                  <a:pt x="29" y="66"/>
                  <a:pt x="48" y="75"/>
                </a:cubicBezTo>
                <a:cubicBezTo>
                  <a:pt x="57" y="75"/>
                  <a:pt x="67" y="85"/>
                  <a:pt x="67" y="85"/>
                </a:cubicBezTo>
                <a:cubicBezTo>
                  <a:pt x="86" y="94"/>
                  <a:pt x="86" y="104"/>
                  <a:pt x="86" y="113"/>
                </a:cubicBezTo>
                <a:cubicBezTo>
                  <a:pt x="86" y="123"/>
                  <a:pt x="76" y="132"/>
                  <a:pt x="67" y="142"/>
                </a:cubicBezTo>
                <a:cubicBezTo>
                  <a:pt x="57" y="151"/>
                  <a:pt x="48" y="151"/>
                  <a:pt x="38" y="15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486">
            <a:extLst>
              <a:ext uri="{FF2B5EF4-FFF2-40B4-BE49-F238E27FC236}">
                <a16:creationId xmlns:a16="http://schemas.microsoft.com/office/drawing/2014/main" id="{7DA0D439-1501-1241-9AD4-160A1F214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9619" y="2800045"/>
            <a:ext cx="21757" cy="30463"/>
          </a:xfrm>
          <a:custGeom>
            <a:avLst/>
            <a:gdLst>
              <a:gd name="T0" fmla="*/ 9 w 20"/>
              <a:gd name="T1" fmla="*/ 29 h 30"/>
              <a:gd name="T2" fmla="*/ 9 w 20"/>
              <a:gd name="T3" fmla="*/ 29 h 30"/>
              <a:gd name="T4" fmla="*/ 0 w 20"/>
              <a:gd name="T5" fmla="*/ 19 h 30"/>
              <a:gd name="T6" fmla="*/ 0 w 20"/>
              <a:gd name="T7" fmla="*/ 10 h 30"/>
              <a:gd name="T8" fmla="*/ 9 w 20"/>
              <a:gd name="T9" fmla="*/ 0 h 30"/>
              <a:gd name="T10" fmla="*/ 19 w 20"/>
              <a:gd name="T11" fmla="*/ 10 h 30"/>
              <a:gd name="T12" fmla="*/ 19 w 20"/>
              <a:gd name="T13" fmla="*/ 19 h 30"/>
              <a:gd name="T14" fmla="*/ 9 w 20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30">
                <a:moveTo>
                  <a:pt x="9" y="29"/>
                </a:moveTo>
                <a:lnTo>
                  <a:pt x="9" y="29"/>
                </a:lnTo>
                <a:cubicBezTo>
                  <a:pt x="9" y="29"/>
                  <a:pt x="0" y="29"/>
                  <a:pt x="0" y="1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9" y="0"/>
                  <a:pt x="9" y="0"/>
                </a:cubicBezTo>
                <a:cubicBezTo>
                  <a:pt x="19" y="0"/>
                  <a:pt x="19" y="0"/>
                  <a:pt x="19" y="10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9"/>
                  <a:pt x="19" y="29"/>
                  <a:pt x="9" y="2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487">
            <a:extLst>
              <a:ext uri="{FF2B5EF4-FFF2-40B4-BE49-F238E27FC236}">
                <a16:creationId xmlns:a16="http://schemas.microsoft.com/office/drawing/2014/main" id="{8D2333FD-8791-9647-9C4B-D7CBAB1FC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9619" y="2978466"/>
            <a:ext cx="21757" cy="39164"/>
          </a:xfrm>
          <a:custGeom>
            <a:avLst/>
            <a:gdLst>
              <a:gd name="T0" fmla="*/ 9 w 20"/>
              <a:gd name="T1" fmla="*/ 38 h 39"/>
              <a:gd name="T2" fmla="*/ 9 w 20"/>
              <a:gd name="T3" fmla="*/ 38 h 39"/>
              <a:gd name="T4" fmla="*/ 0 w 20"/>
              <a:gd name="T5" fmla="*/ 29 h 39"/>
              <a:gd name="T6" fmla="*/ 0 w 20"/>
              <a:gd name="T7" fmla="*/ 10 h 39"/>
              <a:gd name="T8" fmla="*/ 9 w 20"/>
              <a:gd name="T9" fmla="*/ 0 h 39"/>
              <a:gd name="T10" fmla="*/ 19 w 20"/>
              <a:gd name="T11" fmla="*/ 10 h 39"/>
              <a:gd name="T12" fmla="*/ 19 w 20"/>
              <a:gd name="T13" fmla="*/ 29 h 39"/>
              <a:gd name="T14" fmla="*/ 9 w 20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39">
                <a:moveTo>
                  <a:pt x="9" y="38"/>
                </a:moveTo>
                <a:lnTo>
                  <a:pt x="9" y="38"/>
                </a:lnTo>
                <a:lnTo>
                  <a:pt x="0" y="29"/>
                </a:lnTo>
                <a:cubicBezTo>
                  <a:pt x="0" y="10"/>
                  <a:pt x="0" y="10"/>
                  <a:pt x="0" y="10"/>
                </a:cubicBezTo>
                <a:lnTo>
                  <a:pt x="9" y="0"/>
                </a:lnTo>
                <a:cubicBezTo>
                  <a:pt x="19" y="0"/>
                  <a:pt x="19" y="10"/>
                  <a:pt x="19" y="10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38"/>
                  <a:pt x="9" y="3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488">
            <a:extLst>
              <a:ext uri="{FF2B5EF4-FFF2-40B4-BE49-F238E27FC236}">
                <a16:creationId xmlns:a16="http://schemas.microsoft.com/office/drawing/2014/main" id="{CD470F76-EC6F-1F43-907E-B6C68F58E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526" y="2634681"/>
            <a:ext cx="813768" cy="513500"/>
          </a:xfrm>
          <a:custGeom>
            <a:avLst/>
            <a:gdLst>
              <a:gd name="T0" fmla="*/ 795 w 825"/>
              <a:gd name="T1" fmla="*/ 521 h 522"/>
              <a:gd name="T2" fmla="*/ 795 w 825"/>
              <a:gd name="T3" fmla="*/ 521 h 522"/>
              <a:gd name="T4" fmla="*/ 38 w 825"/>
              <a:gd name="T5" fmla="*/ 521 h 522"/>
              <a:gd name="T6" fmla="*/ 0 w 825"/>
              <a:gd name="T7" fmla="*/ 492 h 522"/>
              <a:gd name="T8" fmla="*/ 0 w 825"/>
              <a:gd name="T9" fmla="*/ 28 h 522"/>
              <a:gd name="T10" fmla="*/ 38 w 825"/>
              <a:gd name="T11" fmla="*/ 0 h 522"/>
              <a:gd name="T12" fmla="*/ 151 w 825"/>
              <a:gd name="T13" fmla="*/ 0 h 522"/>
              <a:gd name="T14" fmla="*/ 170 w 825"/>
              <a:gd name="T15" fmla="*/ 19 h 522"/>
              <a:gd name="T16" fmla="*/ 151 w 825"/>
              <a:gd name="T17" fmla="*/ 38 h 522"/>
              <a:gd name="T18" fmla="*/ 38 w 825"/>
              <a:gd name="T19" fmla="*/ 38 h 522"/>
              <a:gd name="T20" fmla="*/ 38 w 825"/>
              <a:gd name="T21" fmla="*/ 483 h 522"/>
              <a:gd name="T22" fmla="*/ 786 w 825"/>
              <a:gd name="T23" fmla="*/ 483 h 522"/>
              <a:gd name="T24" fmla="*/ 786 w 825"/>
              <a:gd name="T25" fmla="*/ 38 h 522"/>
              <a:gd name="T26" fmla="*/ 672 w 825"/>
              <a:gd name="T27" fmla="*/ 38 h 522"/>
              <a:gd name="T28" fmla="*/ 653 w 825"/>
              <a:gd name="T29" fmla="*/ 19 h 522"/>
              <a:gd name="T30" fmla="*/ 672 w 825"/>
              <a:gd name="T31" fmla="*/ 0 h 522"/>
              <a:gd name="T32" fmla="*/ 795 w 825"/>
              <a:gd name="T33" fmla="*/ 0 h 522"/>
              <a:gd name="T34" fmla="*/ 824 w 825"/>
              <a:gd name="T35" fmla="*/ 28 h 522"/>
              <a:gd name="T36" fmla="*/ 824 w 825"/>
              <a:gd name="T37" fmla="*/ 492 h 522"/>
              <a:gd name="T38" fmla="*/ 795 w 825"/>
              <a:gd name="T39" fmla="*/ 521 h 522"/>
              <a:gd name="T40" fmla="*/ 795 w 825"/>
              <a:gd name="T41" fmla="*/ 38 h 522"/>
              <a:gd name="T42" fmla="*/ 795 w 825"/>
              <a:gd name="T43" fmla="*/ 38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5" h="522">
                <a:moveTo>
                  <a:pt x="795" y="521"/>
                </a:moveTo>
                <a:lnTo>
                  <a:pt x="795" y="521"/>
                </a:lnTo>
                <a:cubicBezTo>
                  <a:pt x="38" y="521"/>
                  <a:pt x="38" y="521"/>
                  <a:pt x="38" y="521"/>
                </a:cubicBezTo>
                <a:cubicBezTo>
                  <a:pt x="19" y="521"/>
                  <a:pt x="0" y="511"/>
                  <a:pt x="0" y="49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19" y="0"/>
                  <a:pt x="38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61" y="0"/>
                  <a:pt x="170" y="9"/>
                  <a:pt x="170" y="19"/>
                </a:cubicBezTo>
                <a:cubicBezTo>
                  <a:pt x="170" y="28"/>
                  <a:pt x="161" y="38"/>
                  <a:pt x="151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483"/>
                  <a:pt x="38" y="483"/>
                  <a:pt x="38" y="483"/>
                </a:cubicBezTo>
                <a:cubicBezTo>
                  <a:pt x="786" y="483"/>
                  <a:pt x="786" y="483"/>
                  <a:pt x="786" y="483"/>
                </a:cubicBezTo>
                <a:cubicBezTo>
                  <a:pt x="786" y="38"/>
                  <a:pt x="786" y="38"/>
                  <a:pt x="786" y="38"/>
                </a:cubicBezTo>
                <a:cubicBezTo>
                  <a:pt x="672" y="38"/>
                  <a:pt x="672" y="38"/>
                  <a:pt x="672" y="38"/>
                </a:cubicBezTo>
                <a:cubicBezTo>
                  <a:pt x="663" y="38"/>
                  <a:pt x="653" y="28"/>
                  <a:pt x="653" y="19"/>
                </a:cubicBezTo>
                <a:cubicBezTo>
                  <a:pt x="653" y="9"/>
                  <a:pt x="663" y="0"/>
                  <a:pt x="672" y="0"/>
                </a:cubicBezTo>
                <a:cubicBezTo>
                  <a:pt x="795" y="0"/>
                  <a:pt x="795" y="0"/>
                  <a:pt x="795" y="0"/>
                </a:cubicBezTo>
                <a:cubicBezTo>
                  <a:pt x="815" y="0"/>
                  <a:pt x="824" y="19"/>
                  <a:pt x="824" y="28"/>
                </a:cubicBezTo>
                <a:cubicBezTo>
                  <a:pt x="824" y="492"/>
                  <a:pt x="824" y="492"/>
                  <a:pt x="824" y="492"/>
                </a:cubicBezTo>
                <a:cubicBezTo>
                  <a:pt x="824" y="511"/>
                  <a:pt x="815" y="521"/>
                  <a:pt x="795" y="521"/>
                </a:cubicBezTo>
                <a:close/>
                <a:moveTo>
                  <a:pt x="795" y="38"/>
                </a:moveTo>
                <a:lnTo>
                  <a:pt x="795" y="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489">
            <a:extLst>
              <a:ext uri="{FF2B5EF4-FFF2-40B4-BE49-F238E27FC236}">
                <a16:creationId xmlns:a16="http://schemas.microsoft.com/office/drawing/2014/main" id="{751D6545-3756-C042-A2AF-A6CFA755B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5476" y="2643384"/>
            <a:ext cx="430819" cy="234991"/>
          </a:xfrm>
          <a:custGeom>
            <a:avLst/>
            <a:gdLst>
              <a:gd name="T0" fmla="*/ 29 w 437"/>
              <a:gd name="T1" fmla="*/ 237 h 238"/>
              <a:gd name="T2" fmla="*/ 29 w 437"/>
              <a:gd name="T3" fmla="*/ 237 h 238"/>
              <a:gd name="T4" fmla="*/ 10 w 437"/>
              <a:gd name="T5" fmla="*/ 228 h 238"/>
              <a:gd name="T6" fmla="*/ 19 w 437"/>
              <a:gd name="T7" fmla="*/ 199 h 238"/>
              <a:gd name="T8" fmla="*/ 407 w 437"/>
              <a:gd name="T9" fmla="*/ 0 h 238"/>
              <a:gd name="T10" fmla="*/ 436 w 437"/>
              <a:gd name="T11" fmla="*/ 10 h 238"/>
              <a:gd name="T12" fmla="*/ 427 w 437"/>
              <a:gd name="T13" fmla="*/ 38 h 238"/>
              <a:gd name="T14" fmla="*/ 38 w 437"/>
              <a:gd name="T15" fmla="*/ 237 h 238"/>
              <a:gd name="T16" fmla="*/ 29 w 437"/>
              <a:gd name="T17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7" h="238">
                <a:moveTo>
                  <a:pt x="29" y="237"/>
                </a:moveTo>
                <a:lnTo>
                  <a:pt x="29" y="237"/>
                </a:lnTo>
                <a:cubicBezTo>
                  <a:pt x="19" y="237"/>
                  <a:pt x="10" y="237"/>
                  <a:pt x="10" y="228"/>
                </a:cubicBezTo>
                <a:cubicBezTo>
                  <a:pt x="0" y="218"/>
                  <a:pt x="10" y="209"/>
                  <a:pt x="19" y="199"/>
                </a:cubicBezTo>
                <a:cubicBezTo>
                  <a:pt x="407" y="0"/>
                  <a:pt x="407" y="0"/>
                  <a:pt x="407" y="0"/>
                </a:cubicBezTo>
                <a:cubicBezTo>
                  <a:pt x="417" y="0"/>
                  <a:pt x="427" y="0"/>
                  <a:pt x="436" y="10"/>
                </a:cubicBezTo>
                <a:cubicBezTo>
                  <a:pt x="436" y="19"/>
                  <a:pt x="436" y="29"/>
                  <a:pt x="427" y="38"/>
                </a:cubicBezTo>
                <a:cubicBezTo>
                  <a:pt x="38" y="237"/>
                  <a:pt x="38" y="237"/>
                  <a:pt x="38" y="237"/>
                </a:cubicBezTo>
                <a:cubicBezTo>
                  <a:pt x="29" y="237"/>
                  <a:pt x="29" y="237"/>
                  <a:pt x="29" y="23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490">
            <a:extLst>
              <a:ext uri="{FF2B5EF4-FFF2-40B4-BE49-F238E27FC236}">
                <a16:creationId xmlns:a16="http://schemas.microsoft.com/office/drawing/2014/main" id="{00C5B20F-1855-7D41-B378-1C56F1D48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526" y="2643384"/>
            <a:ext cx="430819" cy="234991"/>
          </a:xfrm>
          <a:custGeom>
            <a:avLst/>
            <a:gdLst>
              <a:gd name="T0" fmla="*/ 417 w 437"/>
              <a:gd name="T1" fmla="*/ 237 h 238"/>
              <a:gd name="T2" fmla="*/ 417 w 437"/>
              <a:gd name="T3" fmla="*/ 237 h 238"/>
              <a:gd name="T4" fmla="*/ 407 w 437"/>
              <a:gd name="T5" fmla="*/ 237 h 238"/>
              <a:gd name="T6" fmla="*/ 9 w 437"/>
              <a:gd name="T7" fmla="*/ 38 h 238"/>
              <a:gd name="T8" fmla="*/ 9 w 437"/>
              <a:gd name="T9" fmla="*/ 10 h 238"/>
              <a:gd name="T10" fmla="*/ 28 w 437"/>
              <a:gd name="T11" fmla="*/ 0 h 238"/>
              <a:gd name="T12" fmla="*/ 426 w 437"/>
              <a:gd name="T13" fmla="*/ 199 h 238"/>
              <a:gd name="T14" fmla="*/ 426 w 437"/>
              <a:gd name="T15" fmla="*/ 228 h 238"/>
              <a:gd name="T16" fmla="*/ 417 w 437"/>
              <a:gd name="T17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7" h="238">
                <a:moveTo>
                  <a:pt x="417" y="237"/>
                </a:moveTo>
                <a:lnTo>
                  <a:pt x="417" y="237"/>
                </a:lnTo>
                <a:cubicBezTo>
                  <a:pt x="407" y="237"/>
                  <a:pt x="407" y="237"/>
                  <a:pt x="407" y="237"/>
                </a:cubicBezTo>
                <a:cubicBezTo>
                  <a:pt x="9" y="38"/>
                  <a:pt x="9" y="38"/>
                  <a:pt x="9" y="38"/>
                </a:cubicBezTo>
                <a:cubicBezTo>
                  <a:pt x="0" y="29"/>
                  <a:pt x="0" y="19"/>
                  <a:pt x="9" y="10"/>
                </a:cubicBezTo>
                <a:cubicBezTo>
                  <a:pt x="9" y="0"/>
                  <a:pt x="19" y="0"/>
                  <a:pt x="28" y="0"/>
                </a:cubicBezTo>
                <a:cubicBezTo>
                  <a:pt x="426" y="199"/>
                  <a:pt x="426" y="199"/>
                  <a:pt x="426" y="199"/>
                </a:cubicBezTo>
                <a:cubicBezTo>
                  <a:pt x="436" y="209"/>
                  <a:pt x="436" y="218"/>
                  <a:pt x="426" y="228"/>
                </a:cubicBezTo>
                <a:cubicBezTo>
                  <a:pt x="426" y="237"/>
                  <a:pt x="417" y="237"/>
                  <a:pt x="417" y="23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491">
            <a:extLst>
              <a:ext uri="{FF2B5EF4-FFF2-40B4-BE49-F238E27FC236}">
                <a16:creationId xmlns:a16="http://schemas.microsoft.com/office/drawing/2014/main" id="{2EE92427-9BF3-A246-9E0C-7172AF8FF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6026" y="2847915"/>
            <a:ext cx="300268" cy="300265"/>
          </a:xfrm>
          <a:custGeom>
            <a:avLst/>
            <a:gdLst>
              <a:gd name="T0" fmla="*/ 284 w 304"/>
              <a:gd name="T1" fmla="*/ 303 h 304"/>
              <a:gd name="T2" fmla="*/ 284 w 304"/>
              <a:gd name="T3" fmla="*/ 303 h 304"/>
              <a:gd name="T4" fmla="*/ 265 w 304"/>
              <a:gd name="T5" fmla="*/ 293 h 304"/>
              <a:gd name="T6" fmla="*/ 9 w 304"/>
              <a:gd name="T7" fmla="*/ 38 h 304"/>
              <a:gd name="T8" fmla="*/ 9 w 304"/>
              <a:gd name="T9" fmla="*/ 9 h 304"/>
              <a:gd name="T10" fmla="*/ 38 w 304"/>
              <a:gd name="T11" fmla="*/ 9 h 304"/>
              <a:gd name="T12" fmla="*/ 294 w 304"/>
              <a:gd name="T13" fmla="*/ 265 h 304"/>
              <a:gd name="T14" fmla="*/ 294 w 304"/>
              <a:gd name="T15" fmla="*/ 293 h 304"/>
              <a:gd name="T16" fmla="*/ 284 w 304"/>
              <a:gd name="T17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4" h="304">
                <a:moveTo>
                  <a:pt x="284" y="303"/>
                </a:moveTo>
                <a:lnTo>
                  <a:pt x="284" y="303"/>
                </a:lnTo>
                <a:cubicBezTo>
                  <a:pt x="274" y="303"/>
                  <a:pt x="274" y="293"/>
                  <a:pt x="265" y="293"/>
                </a:cubicBezTo>
                <a:cubicBezTo>
                  <a:pt x="9" y="38"/>
                  <a:pt x="9" y="38"/>
                  <a:pt x="9" y="38"/>
                </a:cubicBezTo>
                <a:cubicBezTo>
                  <a:pt x="0" y="28"/>
                  <a:pt x="0" y="19"/>
                  <a:pt x="9" y="9"/>
                </a:cubicBezTo>
                <a:cubicBezTo>
                  <a:pt x="19" y="0"/>
                  <a:pt x="28" y="0"/>
                  <a:pt x="38" y="9"/>
                </a:cubicBezTo>
                <a:cubicBezTo>
                  <a:pt x="294" y="265"/>
                  <a:pt x="294" y="265"/>
                  <a:pt x="294" y="265"/>
                </a:cubicBezTo>
                <a:cubicBezTo>
                  <a:pt x="303" y="274"/>
                  <a:pt x="303" y="284"/>
                  <a:pt x="294" y="293"/>
                </a:cubicBezTo>
                <a:lnTo>
                  <a:pt x="284" y="30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492">
            <a:extLst>
              <a:ext uri="{FF2B5EF4-FFF2-40B4-BE49-F238E27FC236}">
                <a16:creationId xmlns:a16="http://schemas.microsoft.com/office/drawing/2014/main" id="{8F52F86E-5BC3-D841-A907-F869E30D1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1230" y="2847915"/>
            <a:ext cx="291565" cy="291562"/>
          </a:xfrm>
          <a:custGeom>
            <a:avLst/>
            <a:gdLst>
              <a:gd name="T0" fmla="*/ 29 w 295"/>
              <a:gd name="T1" fmla="*/ 293 h 294"/>
              <a:gd name="T2" fmla="*/ 29 w 295"/>
              <a:gd name="T3" fmla="*/ 293 h 294"/>
              <a:gd name="T4" fmla="*/ 10 w 295"/>
              <a:gd name="T5" fmla="*/ 284 h 294"/>
              <a:gd name="T6" fmla="*/ 10 w 295"/>
              <a:gd name="T7" fmla="*/ 256 h 294"/>
              <a:gd name="T8" fmla="*/ 256 w 295"/>
              <a:gd name="T9" fmla="*/ 9 h 294"/>
              <a:gd name="T10" fmla="*/ 284 w 295"/>
              <a:gd name="T11" fmla="*/ 9 h 294"/>
              <a:gd name="T12" fmla="*/ 284 w 295"/>
              <a:gd name="T13" fmla="*/ 38 h 294"/>
              <a:gd name="T14" fmla="*/ 38 w 295"/>
              <a:gd name="T15" fmla="*/ 284 h 294"/>
              <a:gd name="T16" fmla="*/ 29 w 295"/>
              <a:gd name="T17" fmla="*/ 29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4">
                <a:moveTo>
                  <a:pt x="29" y="293"/>
                </a:moveTo>
                <a:lnTo>
                  <a:pt x="29" y="293"/>
                </a:lnTo>
                <a:cubicBezTo>
                  <a:pt x="19" y="293"/>
                  <a:pt x="19" y="293"/>
                  <a:pt x="10" y="284"/>
                </a:cubicBezTo>
                <a:cubicBezTo>
                  <a:pt x="0" y="274"/>
                  <a:pt x="0" y="265"/>
                  <a:pt x="10" y="256"/>
                </a:cubicBezTo>
                <a:cubicBezTo>
                  <a:pt x="256" y="9"/>
                  <a:pt x="256" y="9"/>
                  <a:pt x="256" y="9"/>
                </a:cubicBezTo>
                <a:cubicBezTo>
                  <a:pt x="265" y="0"/>
                  <a:pt x="275" y="0"/>
                  <a:pt x="284" y="9"/>
                </a:cubicBezTo>
                <a:cubicBezTo>
                  <a:pt x="294" y="19"/>
                  <a:pt x="294" y="28"/>
                  <a:pt x="284" y="38"/>
                </a:cubicBezTo>
                <a:cubicBezTo>
                  <a:pt x="38" y="284"/>
                  <a:pt x="38" y="284"/>
                  <a:pt x="38" y="284"/>
                </a:cubicBezTo>
                <a:cubicBezTo>
                  <a:pt x="38" y="293"/>
                  <a:pt x="29" y="293"/>
                  <a:pt x="29" y="29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493">
            <a:extLst>
              <a:ext uri="{FF2B5EF4-FFF2-40B4-BE49-F238E27FC236}">
                <a16:creationId xmlns:a16="http://schemas.microsoft.com/office/drawing/2014/main" id="{3462B524-6521-3D41-A153-6F3A3FC2B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0024" y="2334415"/>
            <a:ext cx="570070" cy="404706"/>
          </a:xfrm>
          <a:custGeom>
            <a:avLst/>
            <a:gdLst>
              <a:gd name="T0" fmla="*/ 549 w 579"/>
              <a:gd name="T1" fmla="*/ 407 h 408"/>
              <a:gd name="T2" fmla="*/ 549 w 579"/>
              <a:gd name="T3" fmla="*/ 407 h 408"/>
              <a:gd name="T4" fmla="*/ 549 w 579"/>
              <a:gd name="T5" fmla="*/ 407 h 408"/>
              <a:gd name="T6" fmla="*/ 530 w 579"/>
              <a:gd name="T7" fmla="*/ 379 h 408"/>
              <a:gd name="T8" fmla="*/ 530 w 579"/>
              <a:gd name="T9" fmla="*/ 47 h 408"/>
              <a:gd name="T10" fmla="*/ 57 w 579"/>
              <a:gd name="T11" fmla="*/ 47 h 408"/>
              <a:gd name="T12" fmla="*/ 57 w 579"/>
              <a:gd name="T13" fmla="*/ 379 h 408"/>
              <a:gd name="T14" fmla="*/ 28 w 579"/>
              <a:gd name="T15" fmla="*/ 407 h 408"/>
              <a:gd name="T16" fmla="*/ 28 w 579"/>
              <a:gd name="T17" fmla="*/ 407 h 408"/>
              <a:gd name="T18" fmla="*/ 0 w 579"/>
              <a:gd name="T19" fmla="*/ 379 h 408"/>
              <a:gd name="T20" fmla="*/ 0 w 579"/>
              <a:gd name="T21" fmla="*/ 28 h 408"/>
              <a:gd name="T22" fmla="*/ 38 w 579"/>
              <a:gd name="T23" fmla="*/ 0 h 408"/>
              <a:gd name="T24" fmla="*/ 549 w 579"/>
              <a:gd name="T25" fmla="*/ 0 h 408"/>
              <a:gd name="T26" fmla="*/ 578 w 579"/>
              <a:gd name="T27" fmla="*/ 28 h 408"/>
              <a:gd name="T28" fmla="*/ 578 w 579"/>
              <a:gd name="T29" fmla="*/ 379 h 408"/>
              <a:gd name="T30" fmla="*/ 549 w 579"/>
              <a:gd name="T31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9" h="408">
                <a:moveTo>
                  <a:pt x="549" y="407"/>
                </a:moveTo>
                <a:lnTo>
                  <a:pt x="549" y="407"/>
                </a:lnTo>
                <a:lnTo>
                  <a:pt x="549" y="407"/>
                </a:lnTo>
                <a:cubicBezTo>
                  <a:pt x="540" y="407"/>
                  <a:pt x="530" y="398"/>
                  <a:pt x="530" y="379"/>
                </a:cubicBezTo>
                <a:cubicBezTo>
                  <a:pt x="530" y="47"/>
                  <a:pt x="530" y="47"/>
                  <a:pt x="530" y="47"/>
                </a:cubicBezTo>
                <a:cubicBezTo>
                  <a:pt x="57" y="47"/>
                  <a:pt x="57" y="47"/>
                  <a:pt x="57" y="47"/>
                </a:cubicBezTo>
                <a:cubicBezTo>
                  <a:pt x="57" y="379"/>
                  <a:pt x="57" y="379"/>
                  <a:pt x="57" y="379"/>
                </a:cubicBezTo>
                <a:cubicBezTo>
                  <a:pt x="57" y="398"/>
                  <a:pt x="38" y="407"/>
                  <a:pt x="28" y="407"/>
                </a:cubicBezTo>
                <a:lnTo>
                  <a:pt x="28" y="407"/>
                </a:lnTo>
                <a:cubicBezTo>
                  <a:pt x="19" y="407"/>
                  <a:pt x="0" y="398"/>
                  <a:pt x="0" y="37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9" y="0"/>
                  <a:pt x="38" y="0"/>
                </a:cubicBezTo>
                <a:cubicBezTo>
                  <a:pt x="549" y="0"/>
                  <a:pt x="549" y="0"/>
                  <a:pt x="549" y="0"/>
                </a:cubicBezTo>
                <a:cubicBezTo>
                  <a:pt x="568" y="0"/>
                  <a:pt x="578" y="9"/>
                  <a:pt x="578" y="28"/>
                </a:cubicBezTo>
                <a:cubicBezTo>
                  <a:pt x="578" y="379"/>
                  <a:pt x="578" y="379"/>
                  <a:pt x="578" y="379"/>
                </a:cubicBezTo>
                <a:cubicBezTo>
                  <a:pt x="578" y="398"/>
                  <a:pt x="568" y="407"/>
                  <a:pt x="549" y="40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494">
            <a:extLst>
              <a:ext uri="{FF2B5EF4-FFF2-40B4-BE49-F238E27FC236}">
                <a16:creationId xmlns:a16="http://schemas.microsoft.com/office/drawing/2014/main" id="{5BFABB3A-22CA-8F45-BBCE-775721C3F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7608" y="2473669"/>
            <a:ext cx="147958" cy="243695"/>
          </a:xfrm>
          <a:custGeom>
            <a:avLst/>
            <a:gdLst>
              <a:gd name="T0" fmla="*/ 66 w 152"/>
              <a:gd name="T1" fmla="*/ 246 h 247"/>
              <a:gd name="T2" fmla="*/ 66 w 152"/>
              <a:gd name="T3" fmla="*/ 246 h 247"/>
              <a:gd name="T4" fmla="*/ 9 w 152"/>
              <a:gd name="T5" fmla="*/ 227 h 247"/>
              <a:gd name="T6" fmla="*/ 0 w 152"/>
              <a:gd name="T7" fmla="*/ 208 h 247"/>
              <a:gd name="T8" fmla="*/ 28 w 152"/>
              <a:gd name="T9" fmla="*/ 199 h 247"/>
              <a:gd name="T10" fmla="*/ 104 w 152"/>
              <a:gd name="T11" fmla="*/ 199 h 247"/>
              <a:gd name="T12" fmla="*/ 113 w 152"/>
              <a:gd name="T13" fmla="*/ 180 h 247"/>
              <a:gd name="T14" fmla="*/ 66 w 152"/>
              <a:gd name="T15" fmla="*/ 142 h 247"/>
              <a:gd name="T16" fmla="*/ 0 w 152"/>
              <a:gd name="T17" fmla="*/ 76 h 247"/>
              <a:gd name="T18" fmla="*/ 28 w 152"/>
              <a:gd name="T19" fmla="*/ 19 h 247"/>
              <a:gd name="T20" fmla="*/ 133 w 152"/>
              <a:gd name="T21" fmla="*/ 19 h 247"/>
              <a:gd name="T22" fmla="*/ 142 w 152"/>
              <a:gd name="T23" fmla="*/ 38 h 247"/>
              <a:gd name="T24" fmla="*/ 123 w 152"/>
              <a:gd name="T25" fmla="*/ 47 h 247"/>
              <a:gd name="T26" fmla="*/ 47 w 152"/>
              <a:gd name="T27" fmla="*/ 47 h 247"/>
              <a:gd name="T28" fmla="*/ 38 w 152"/>
              <a:gd name="T29" fmla="*/ 76 h 247"/>
              <a:gd name="T30" fmla="*/ 76 w 152"/>
              <a:gd name="T31" fmla="*/ 114 h 247"/>
              <a:gd name="T32" fmla="*/ 142 w 152"/>
              <a:gd name="T33" fmla="*/ 180 h 247"/>
              <a:gd name="T34" fmla="*/ 113 w 152"/>
              <a:gd name="T35" fmla="*/ 227 h 247"/>
              <a:gd name="T36" fmla="*/ 66 w 152"/>
              <a:gd name="T37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2" h="247">
                <a:moveTo>
                  <a:pt x="66" y="246"/>
                </a:moveTo>
                <a:lnTo>
                  <a:pt x="66" y="246"/>
                </a:lnTo>
                <a:cubicBezTo>
                  <a:pt x="47" y="246"/>
                  <a:pt x="28" y="237"/>
                  <a:pt x="9" y="227"/>
                </a:cubicBezTo>
                <a:cubicBezTo>
                  <a:pt x="0" y="227"/>
                  <a:pt x="0" y="218"/>
                  <a:pt x="0" y="208"/>
                </a:cubicBezTo>
                <a:cubicBezTo>
                  <a:pt x="9" y="199"/>
                  <a:pt x="19" y="199"/>
                  <a:pt x="28" y="199"/>
                </a:cubicBezTo>
                <a:cubicBezTo>
                  <a:pt x="57" y="208"/>
                  <a:pt x="85" y="208"/>
                  <a:pt x="104" y="199"/>
                </a:cubicBezTo>
                <a:cubicBezTo>
                  <a:pt x="104" y="199"/>
                  <a:pt x="113" y="189"/>
                  <a:pt x="113" y="180"/>
                </a:cubicBezTo>
                <a:cubicBezTo>
                  <a:pt x="113" y="161"/>
                  <a:pt x="85" y="151"/>
                  <a:pt x="66" y="142"/>
                </a:cubicBezTo>
                <a:cubicBezTo>
                  <a:pt x="38" y="123"/>
                  <a:pt x="0" y="104"/>
                  <a:pt x="0" y="76"/>
                </a:cubicBezTo>
                <a:cubicBezTo>
                  <a:pt x="0" y="57"/>
                  <a:pt x="9" y="38"/>
                  <a:pt x="28" y="19"/>
                </a:cubicBezTo>
                <a:cubicBezTo>
                  <a:pt x="57" y="0"/>
                  <a:pt x="95" y="0"/>
                  <a:pt x="133" y="19"/>
                </a:cubicBezTo>
                <a:cubicBezTo>
                  <a:pt x="142" y="19"/>
                  <a:pt x="151" y="28"/>
                  <a:pt x="142" y="38"/>
                </a:cubicBezTo>
                <a:cubicBezTo>
                  <a:pt x="142" y="47"/>
                  <a:pt x="133" y="57"/>
                  <a:pt x="123" y="47"/>
                </a:cubicBezTo>
                <a:cubicBezTo>
                  <a:pt x="95" y="38"/>
                  <a:pt x="66" y="38"/>
                  <a:pt x="47" y="47"/>
                </a:cubicBezTo>
                <a:cubicBezTo>
                  <a:pt x="38" y="57"/>
                  <a:pt x="38" y="66"/>
                  <a:pt x="38" y="76"/>
                </a:cubicBezTo>
                <a:cubicBezTo>
                  <a:pt x="38" y="85"/>
                  <a:pt x="57" y="104"/>
                  <a:pt x="76" y="114"/>
                </a:cubicBezTo>
                <a:cubicBezTo>
                  <a:pt x="113" y="123"/>
                  <a:pt x="142" y="142"/>
                  <a:pt x="142" y="180"/>
                </a:cubicBezTo>
                <a:cubicBezTo>
                  <a:pt x="142" y="199"/>
                  <a:pt x="133" y="218"/>
                  <a:pt x="113" y="227"/>
                </a:cubicBezTo>
                <a:cubicBezTo>
                  <a:pt x="104" y="237"/>
                  <a:pt x="85" y="246"/>
                  <a:pt x="66" y="24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495">
            <a:extLst>
              <a:ext uri="{FF2B5EF4-FFF2-40B4-BE49-F238E27FC236}">
                <a16:creationId xmlns:a16="http://schemas.microsoft.com/office/drawing/2014/main" id="{C49702F9-8CD2-4B40-B671-C716666B6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4179" y="2430153"/>
            <a:ext cx="30463" cy="56571"/>
          </a:xfrm>
          <a:custGeom>
            <a:avLst/>
            <a:gdLst>
              <a:gd name="T0" fmla="*/ 19 w 29"/>
              <a:gd name="T1" fmla="*/ 56 h 57"/>
              <a:gd name="T2" fmla="*/ 19 w 29"/>
              <a:gd name="T3" fmla="*/ 56 h 57"/>
              <a:gd name="T4" fmla="*/ 0 w 29"/>
              <a:gd name="T5" fmla="*/ 37 h 57"/>
              <a:gd name="T6" fmla="*/ 0 w 29"/>
              <a:gd name="T7" fmla="*/ 18 h 57"/>
              <a:gd name="T8" fmla="*/ 19 w 29"/>
              <a:gd name="T9" fmla="*/ 0 h 57"/>
              <a:gd name="T10" fmla="*/ 28 w 29"/>
              <a:gd name="T11" fmla="*/ 18 h 57"/>
              <a:gd name="T12" fmla="*/ 28 w 29"/>
              <a:gd name="T13" fmla="*/ 37 h 57"/>
              <a:gd name="T14" fmla="*/ 19 w 29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57">
                <a:moveTo>
                  <a:pt x="19" y="56"/>
                </a:moveTo>
                <a:lnTo>
                  <a:pt x="19" y="56"/>
                </a:lnTo>
                <a:cubicBezTo>
                  <a:pt x="9" y="56"/>
                  <a:pt x="0" y="47"/>
                  <a:pt x="0" y="3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8" y="0"/>
                  <a:pt x="28" y="9"/>
                  <a:pt x="28" y="18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47"/>
                  <a:pt x="28" y="56"/>
                  <a:pt x="19" y="5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496">
            <a:extLst>
              <a:ext uri="{FF2B5EF4-FFF2-40B4-BE49-F238E27FC236}">
                <a16:creationId xmlns:a16="http://schemas.microsoft.com/office/drawing/2014/main" id="{79DA24EA-3F03-5342-B5A7-A7818854A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4179" y="2717364"/>
            <a:ext cx="30463" cy="56571"/>
          </a:xfrm>
          <a:custGeom>
            <a:avLst/>
            <a:gdLst>
              <a:gd name="T0" fmla="*/ 19 w 29"/>
              <a:gd name="T1" fmla="*/ 57 h 58"/>
              <a:gd name="T2" fmla="*/ 19 w 29"/>
              <a:gd name="T3" fmla="*/ 57 h 58"/>
              <a:gd name="T4" fmla="*/ 0 w 29"/>
              <a:gd name="T5" fmla="*/ 38 h 58"/>
              <a:gd name="T6" fmla="*/ 0 w 29"/>
              <a:gd name="T7" fmla="*/ 19 h 58"/>
              <a:gd name="T8" fmla="*/ 19 w 29"/>
              <a:gd name="T9" fmla="*/ 0 h 58"/>
              <a:gd name="T10" fmla="*/ 28 w 29"/>
              <a:gd name="T11" fmla="*/ 19 h 58"/>
              <a:gd name="T12" fmla="*/ 28 w 29"/>
              <a:gd name="T13" fmla="*/ 38 h 58"/>
              <a:gd name="T14" fmla="*/ 19 w 29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58">
                <a:moveTo>
                  <a:pt x="19" y="57"/>
                </a:moveTo>
                <a:lnTo>
                  <a:pt x="19" y="57"/>
                </a:lnTo>
                <a:cubicBezTo>
                  <a:pt x="9" y="57"/>
                  <a:pt x="0" y="48"/>
                  <a:pt x="0" y="3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9" y="0"/>
                </a:cubicBezTo>
                <a:cubicBezTo>
                  <a:pt x="28" y="0"/>
                  <a:pt x="28" y="10"/>
                  <a:pt x="28" y="19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48"/>
                  <a:pt x="28" y="57"/>
                  <a:pt x="19" y="5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497">
            <a:extLst>
              <a:ext uri="{FF2B5EF4-FFF2-40B4-BE49-F238E27FC236}">
                <a16:creationId xmlns:a16="http://schemas.microsoft.com/office/drawing/2014/main" id="{13CF9930-86BB-8A44-AF04-18993EAEE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723" y="9301909"/>
            <a:ext cx="47870" cy="187121"/>
          </a:xfrm>
          <a:custGeom>
            <a:avLst/>
            <a:gdLst>
              <a:gd name="T0" fmla="*/ 29 w 49"/>
              <a:gd name="T1" fmla="*/ 189 h 190"/>
              <a:gd name="T2" fmla="*/ 29 w 49"/>
              <a:gd name="T3" fmla="*/ 189 h 190"/>
              <a:gd name="T4" fmla="*/ 29 w 49"/>
              <a:gd name="T5" fmla="*/ 189 h 190"/>
              <a:gd name="T6" fmla="*/ 0 w 49"/>
              <a:gd name="T7" fmla="*/ 160 h 190"/>
              <a:gd name="T8" fmla="*/ 0 w 49"/>
              <a:gd name="T9" fmla="*/ 28 h 190"/>
              <a:gd name="T10" fmla="*/ 29 w 49"/>
              <a:gd name="T11" fmla="*/ 0 h 190"/>
              <a:gd name="T12" fmla="*/ 29 w 49"/>
              <a:gd name="T13" fmla="*/ 0 h 190"/>
              <a:gd name="T14" fmla="*/ 48 w 49"/>
              <a:gd name="T15" fmla="*/ 28 h 190"/>
              <a:gd name="T16" fmla="*/ 48 w 49"/>
              <a:gd name="T17" fmla="*/ 160 h 190"/>
              <a:gd name="T18" fmla="*/ 29 w 49"/>
              <a:gd name="T1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" h="190">
                <a:moveTo>
                  <a:pt x="29" y="189"/>
                </a:moveTo>
                <a:lnTo>
                  <a:pt x="29" y="189"/>
                </a:lnTo>
                <a:lnTo>
                  <a:pt x="29" y="189"/>
                </a:lnTo>
                <a:cubicBezTo>
                  <a:pt x="10" y="189"/>
                  <a:pt x="0" y="170"/>
                  <a:pt x="0" y="16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0" y="0"/>
                  <a:pt x="29" y="0"/>
                </a:cubicBezTo>
                <a:lnTo>
                  <a:pt x="29" y="0"/>
                </a:lnTo>
                <a:cubicBezTo>
                  <a:pt x="38" y="0"/>
                  <a:pt x="48" y="9"/>
                  <a:pt x="48" y="28"/>
                </a:cubicBezTo>
                <a:cubicBezTo>
                  <a:pt x="48" y="160"/>
                  <a:pt x="48" y="160"/>
                  <a:pt x="48" y="160"/>
                </a:cubicBezTo>
                <a:cubicBezTo>
                  <a:pt x="48" y="170"/>
                  <a:pt x="38" y="189"/>
                  <a:pt x="29" y="18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498">
            <a:extLst>
              <a:ext uri="{FF2B5EF4-FFF2-40B4-BE49-F238E27FC236}">
                <a16:creationId xmlns:a16="http://schemas.microsoft.com/office/drawing/2014/main" id="{EA462932-B688-1E4D-8AFD-025888A74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170" y="9106082"/>
            <a:ext cx="1092274" cy="282861"/>
          </a:xfrm>
          <a:custGeom>
            <a:avLst/>
            <a:gdLst>
              <a:gd name="T0" fmla="*/ 891 w 1109"/>
              <a:gd name="T1" fmla="*/ 274 h 285"/>
              <a:gd name="T2" fmla="*/ 891 w 1109"/>
              <a:gd name="T3" fmla="*/ 274 h 285"/>
              <a:gd name="T4" fmla="*/ 881 w 1109"/>
              <a:gd name="T5" fmla="*/ 274 h 285"/>
              <a:gd name="T6" fmla="*/ 559 w 1109"/>
              <a:gd name="T7" fmla="*/ 236 h 285"/>
              <a:gd name="T8" fmla="*/ 550 w 1109"/>
              <a:gd name="T9" fmla="*/ 236 h 285"/>
              <a:gd name="T10" fmla="*/ 237 w 1109"/>
              <a:gd name="T11" fmla="*/ 274 h 285"/>
              <a:gd name="T12" fmla="*/ 180 w 1109"/>
              <a:gd name="T13" fmla="*/ 255 h 285"/>
              <a:gd name="T14" fmla="*/ 152 w 1109"/>
              <a:gd name="T15" fmla="*/ 236 h 285"/>
              <a:gd name="T16" fmla="*/ 152 w 1109"/>
              <a:gd name="T17" fmla="*/ 236 h 285"/>
              <a:gd name="T18" fmla="*/ 28 w 1109"/>
              <a:gd name="T19" fmla="*/ 236 h 285"/>
              <a:gd name="T20" fmla="*/ 9 w 1109"/>
              <a:gd name="T21" fmla="*/ 218 h 285"/>
              <a:gd name="T22" fmla="*/ 19 w 1109"/>
              <a:gd name="T23" fmla="*/ 189 h 285"/>
              <a:gd name="T24" fmla="*/ 189 w 1109"/>
              <a:gd name="T25" fmla="*/ 94 h 285"/>
              <a:gd name="T26" fmla="*/ 559 w 1109"/>
              <a:gd name="T27" fmla="*/ 0 h 285"/>
              <a:gd name="T28" fmla="*/ 928 w 1109"/>
              <a:gd name="T29" fmla="*/ 94 h 285"/>
              <a:gd name="T30" fmla="*/ 1099 w 1109"/>
              <a:gd name="T31" fmla="*/ 189 h 285"/>
              <a:gd name="T32" fmla="*/ 1108 w 1109"/>
              <a:gd name="T33" fmla="*/ 218 h 285"/>
              <a:gd name="T34" fmla="*/ 1080 w 1109"/>
              <a:gd name="T35" fmla="*/ 236 h 285"/>
              <a:gd name="T36" fmla="*/ 957 w 1109"/>
              <a:gd name="T37" fmla="*/ 236 h 285"/>
              <a:gd name="T38" fmla="*/ 957 w 1109"/>
              <a:gd name="T39" fmla="*/ 236 h 285"/>
              <a:gd name="T40" fmla="*/ 928 w 1109"/>
              <a:gd name="T41" fmla="*/ 255 h 285"/>
              <a:gd name="T42" fmla="*/ 891 w 1109"/>
              <a:gd name="T43" fmla="*/ 274 h 285"/>
              <a:gd name="T44" fmla="*/ 559 w 1109"/>
              <a:gd name="T45" fmla="*/ 180 h 285"/>
              <a:gd name="T46" fmla="*/ 559 w 1109"/>
              <a:gd name="T47" fmla="*/ 180 h 285"/>
              <a:gd name="T48" fmla="*/ 891 w 1109"/>
              <a:gd name="T49" fmla="*/ 227 h 285"/>
              <a:gd name="T50" fmla="*/ 891 w 1109"/>
              <a:gd name="T51" fmla="*/ 227 h 285"/>
              <a:gd name="T52" fmla="*/ 919 w 1109"/>
              <a:gd name="T53" fmla="*/ 199 h 285"/>
              <a:gd name="T54" fmla="*/ 957 w 1109"/>
              <a:gd name="T55" fmla="*/ 180 h 285"/>
              <a:gd name="T56" fmla="*/ 985 w 1109"/>
              <a:gd name="T57" fmla="*/ 180 h 285"/>
              <a:gd name="T58" fmla="*/ 909 w 1109"/>
              <a:gd name="T59" fmla="*/ 142 h 285"/>
              <a:gd name="T60" fmla="*/ 559 w 1109"/>
              <a:gd name="T61" fmla="*/ 56 h 285"/>
              <a:gd name="T62" fmla="*/ 123 w 1109"/>
              <a:gd name="T63" fmla="*/ 180 h 285"/>
              <a:gd name="T64" fmla="*/ 152 w 1109"/>
              <a:gd name="T65" fmla="*/ 180 h 285"/>
              <a:gd name="T66" fmla="*/ 189 w 1109"/>
              <a:gd name="T67" fmla="*/ 199 h 285"/>
              <a:gd name="T68" fmla="*/ 218 w 1109"/>
              <a:gd name="T69" fmla="*/ 227 h 285"/>
              <a:gd name="T70" fmla="*/ 227 w 1109"/>
              <a:gd name="T71" fmla="*/ 227 h 285"/>
              <a:gd name="T72" fmla="*/ 550 w 1109"/>
              <a:gd name="T73" fmla="*/ 180 h 285"/>
              <a:gd name="T74" fmla="*/ 559 w 1109"/>
              <a:gd name="T75" fmla="*/ 18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09" h="285">
                <a:moveTo>
                  <a:pt x="891" y="274"/>
                </a:moveTo>
                <a:lnTo>
                  <a:pt x="891" y="274"/>
                </a:lnTo>
                <a:lnTo>
                  <a:pt x="881" y="274"/>
                </a:lnTo>
                <a:cubicBezTo>
                  <a:pt x="834" y="265"/>
                  <a:pt x="663" y="236"/>
                  <a:pt x="559" y="236"/>
                </a:cubicBezTo>
                <a:lnTo>
                  <a:pt x="550" y="236"/>
                </a:lnTo>
                <a:cubicBezTo>
                  <a:pt x="445" y="236"/>
                  <a:pt x="284" y="265"/>
                  <a:pt x="237" y="274"/>
                </a:cubicBezTo>
                <a:cubicBezTo>
                  <a:pt x="218" y="284"/>
                  <a:pt x="189" y="274"/>
                  <a:pt x="180" y="255"/>
                </a:cubicBezTo>
                <a:cubicBezTo>
                  <a:pt x="152" y="236"/>
                  <a:pt x="152" y="236"/>
                  <a:pt x="152" y="236"/>
                </a:cubicBezTo>
                <a:lnTo>
                  <a:pt x="152" y="236"/>
                </a:lnTo>
                <a:cubicBezTo>
                  <a:pt x="28" y="236"/>
                  <a:pt x="28" y="236"/>
                  <a:pt x="28" y="236"/>
                </a:cubicBezTo>
                <a:cubicBezTo>
                  <a:pt x="19" y="236"/>
                  <a:pt x="9" y="227"/>
                  <a:pt x="9" y="218"/>
                </a:cubicBezTo>
                <a:cubicBezTo>
                  <a:pt x="0" y="199"/>
                  <a:pt x="9" y="189"/>
                  <a:pt x="19" y="189"/>
                </a:cubicBezTo>
                <a:cubicBezTo>
                  <a:pt x="19" y="180"/>
                  <a:pt x="85" y="142"/>
                  <a:pt x="189" y="94"/>
                </a:cubicBezTo>
                <a:cubicBezTo>
                  <a:pt x="275" y="47"/>
                  <a:pt x="417" y="0"/>
                  <a:pt x="559" y="0"/>
                </a:cubicBezTo>
                <a:cubicBezTo>
                  <a:pt x="701" y="0"/>
                  <a:pt x="834" y="47"/>
                  <a:pt x="928" y="94"/>
                </a:cubicBezTo>
                <a:cubicBezTo>
                  <a:pt x="1023" y="142"/>
                  <a:pt x="1089" y="180"/>
                  <a:pt x="1099" y="189"/>
                </a:cubicBezTo>
                <a:cubicBezTo>
                  <a:pt x="1108" y="189"/>
                  <a:pt x="1108" y="208"/>
                  <a:pt x="1108" y="218"/>
                </a:cubicBezTo>
                <a:cubicBezTo>
                  <a:pt x="1099" y="227"/>
                  <a:pt x="1089" y="236"/>
                  <a:pt x="1080" y="236"/>
                </a:cubicBezTo>
                <a:cubicBezTo>
                  <a:pt x="957" y="236"/>
                  <a:pt x="957" y="236"/>
                  <a:pt x="957" y="236"/>
                </a:cubicBezTo>
                <a:lnTo>
                  <a:pt x="957" y="236"/>
                </a:lnTo>
                <a:cubicBezTo>
                  <a:pt x="928" y="255"/>
                  <a:pt x="928" y="255"/>
                  <a:pt x="928" y="255"/>
                </a:cubicBezTo>
                <a:cubicBezTo>
                  <a:pt x="919" y="274"/>
                  <a:pt x="909" y="274"/>
                  <a:pt x="891" y="274"/>
                </a:cubicBezTo>
                <a:close/>
                <a:moveTo>
                  <a:pt x="559" y="180"/>
                </a:moveTo>
                <a:lnTo>
                  <a:pt x="559" y="180"/>
                </a:lnTo>
                <a:cubicBezTo>
                  <a:pt x="663" y="180"/>
                  <a:pt x="824" y="208"/>
                  <a:pt x="891" y="227"/>
                </a:cubicBezTo>
                <a:lnTo>
                  <a:pt x="891" y="227"/>
                </a:lnTo>
                <a:cubicBezTo>
                  <a:pt x="919" y="199"/>
                  <a:pt x="919" y="199"/>
                  <a:pt x="919" y="199"/>
                </a:cubicBezTo>
                <a:cubicBezTo>
                  <a:pt x="928" y="189"/>
                  <a:pt x="947" y="180"/>
                  <a:pt x="957" y="180"/>
                </a:cubicBezTo>
                <a:cubicBezTo>
                  <a:pt x="985" y="180"/>
                  <a:pt x="985" y="180"/>
                  <a:pt x="985" y="180"/>
                </a:cubicBezTo>
                <a:cubicBezTo>
                  <a:pt x="966" y="170"/>
                  <a:pt x="938" y="151"/>
                  <a:pt x="909" y="142"/>
                </a:cubicBezTo>
                <a:cubicBezTo>
                  <a:pt x="824" y="104"/>
                  <a:pt x="691" y="56"/>
                  <a:pt x="559" y="56"/>
                </a:cubicBezTo>
                <a:cubicBezTo>
                  <a:pt x="388" y="56"/>
                  <a:pt x="218" y="132"/>
                  <a:pt x="123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61" y="180"/>
                  <a:pt x="180" y="189"/>
                  <a:pt x="189" y="199"/>
                </a:cubicBezTo>
                <a:cubicBezTo>
                  <a:pt x="218" y="227"/>
                  <a:pt x="218" y="227"/>
                  <a:pt x="218" y="227"/>
                </a:cubicBezTo>
                <a:cubicBezTo>
                  <a:pt x="218" y="227"/>
                  <a:pt x="218" y="227"/>
                  <a:pt x="227" y="227"/>
                </a:cubicBezTo>
                <a:cubicBezTo>
                  <a:pt x="284" y="208"/>
                  <a:pt x="445" y="180"/>
                  <a:pt x="550" y="180"/>
                </a:cubicBezTo>
                <a:lnTo>
                  <a:pt x="559" y="1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499">
            <a:extLst>
              <a:ext uri="{FF2B5EF4-FFF2-40B4-BE49-F238E27FC236}">
                <a16:creationId xmlns:a16="http://schemas.microsoft.com/office/drawing/2014/main" id="{AA60DE97-E5A5-A24D-BDEB-5EE3708DA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723" y="9079971"/>
            <a:ext cx="47870" cy="87034"/>
          </a:xfrm>
          <a:custGeom>
            <a:avLst/>
            <a:gdLst>
              <a:gd name="T0" fmla="*/ 29 w 49"/>
              <a:gd name="T1" fmla="*/ 85 h 86"/>
              <a:gd name="T2" fmla="*/ 29 w 49"/>
              <a:gd name="T3" fmla="*/ 85 h 86"/>
              <a:gd name="T4" fmla="*/ 29 w 49"/>
              <a:gd name="T5" fmla="*/ 85 h 86"/>
              <a:gd name="T6" fmla="*/ 0 w 49"/>
              <a:gd name="T7" fmla="*/ 57 h 86"/>
              <a:gd name="T8" fmla="*/ 0 w 49"/>
              <a:gd name="T9" fmla="*/ 19 h 86"/>
              <a:gd name="T10" fmla="*/ 29 w 49"/>
              <a:gd name="T11" fmla="*/ 0 h 86"/>
              <a:gd name="T12" fmla="*/ 29 w 49"/>
              <a:gd name="T13" fmla="*/ 0 h 86"/>
              <a:gd name="T14" fmla="*/ 48 w 49"/>
              <a:gd name="T15" fmla="*/ 19 h 86"/>
              <a:gd name="T16" fmla="*/ 48 w 49"/>
              <a:gd name="T17" fmla="*/ 57 h 86"/>
              <a:gd name="T18" fmla="*/ 29 w 49"/>
              <a:gd name="T19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" h="86">
                <a:moveTo>
                  <a:pt x="29" y="85"/>
                </a:moveTo>
                <a:lnTo>
                  <a:pt x="29" y="85"/>
                </a:lnTo>
                <a:lnTo>
                  <a:pt x="29" y="85"/>
                </a:lnTo>
                <a:cubicBezTo>
                  <a:pt x="10" y="85"/>
                  <a:pt x="0" y="67"/>
                  <a:pt x="0" y="5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29" y="0"/>
                </a:cubicBezTo>
                <a:lnTo>
                  <a:pt x="29" y="0"/>
                </a:lnTo>
                <a:cubicBezTo>
                  <a:pt x="38" y="0"/>
                  <a:pt x="48" y="10"/>
                  <a:pt x="48" y="19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67"/>
                  <a:pt x="38" y="85"/>
                  <a:pt x="29" y="8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00">
            <a:extLst>
              <a:ext uri="{FF2B5EF4-FFF2-40B4-BE49-F238E27FC236}">
                <a16:creationId xmlns:a16="http://schemas.microsoft.com/office/drawing/2014/main" id="{138B427C-77A8-4349-91E2-C8B886F02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899" y="9610878"/>
            <a:ext cx="439520" cy="543963"/>
          </a:xfrm>
          <a:custGeom>
            <a:avLst/>
            <a:gdLst>
              <a:gd name="T0" fmla="*/ 227 w 446"/>
              <a:gd name="T1" fmla="*/ 550 h 551"/>
              <a:gd name="T2" fmla="*/ 227 w 446"/>
              <a:gd name="T3" fmla="*/ 550 h 551"/>
              <a:gd name="T4" fmla="*/ 0 w 446"/>
              <a:gd name="T5" fmla="*/ 322 h 551"/>
              <a:gd name="T6" fmla="*/ 94 w 446"/>
              <a:gd name="T7" fmla="*/ 29 h 551"/>
              <a:gd name="T8" fmla="*/ 113 w 446"/>
              <a:gd name="T9" fmla="*/ 10 h 551"/>
              <a:gd name="T10" fmla="*/ 151 w 446"/>
              <a:gd name="T11" fmla="*/ 10 h 551"/>
              <a:gd name="T12" fmla="*/ 151 w 446"/>
              <a:gd name="T13" fmla="*/ 48 h 551"/>
              <a:gd name="T14" fmla="*/ 142 w 446"/>
              <a:gd name="T15" fmla="*/ 66 h 551"/>
              <a:gd name="T16" fmla="*/ 47 w 446"/>
              <a:gd name="T17" fmla="*/ 322 h 551"/>
              <a:gd name="T18" fmla="*/ 227 w 446"/>
              <a:gd name="T19" fmla="*/ 493 h 551"/>
              <a:gd name="T20" fmla="*/ 397 w 446"/>
              <a:gd name="T21" fmla="*/ 322 h 551"/>
              <a:gd name="T22" fmla="*/ 303 w 446"/>
              <a:gd name="T23" fmla="*/ 66 h 551"/>
              <a:gd name="T24" fmla="*/ 293 w 446"/>
              <a:gd name="T25" fmla="*/ 48 h 551"/>
              <a:gd name="T26" fmla="*/ 293 w 446"/>
              <a:gd name="T27" fmla="*/ 10 h 551"/>
              <a:gd name="T28" fmla="*/ 331 w 446"/>
              <a:gd name="T29" fmla="*/ 10 h 551"/>
              <a:gd name="T30" fmla="*/ 350 w 446"/>
              <a:gd name="T31" fmla="*/ 29 h 551"/>
              <a:gd name="T32" fmla="*/ 445 w 446"/>
              <a:gd name="T33" fmla="*/ 322 h 551"/>
              <a:gd name="T34" fmla="*/ 227 w 446"/>
              <a:gd name="T35" fmla="*/ 55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6" h="551">
                <a:moveTo>
                  <a:pt x="227" y="550"/>
                </a:moveTo>
                <a:lnTo>
                  <a:pt x="227" y="550"/>
                </a:lnTo>
                <a:cubicBezTo>
                  <a:pt x="94" y="550"/>
                  <a:pt x="0" y="445"/>
                  <a:pt x="0" y="322"/>
                </a:cubicBezTo>
                <a:cubicBezTo>
                  <a:pt x="0" y="246"/>
                  <a:pt x="37" y="114"/>
                  <a:pt x="94" y="29"/>
                </a:cubicBezTo>
                <a:cubicBezTo>
                  <a:pt x="104" y="29"/>
                  <a:pt x="113" y="19"/>
                  <a:pt x="113" y="10"/>
                </a:cubicBezTo>
                <a:cubicBezTo>
                  <a:pt x="123" y="0"/>
                  <a:pt x="142" y="0"/>
                  <a:pt x="151" y="10"/>
                </a:cubicBezTo>
                <a:cubicBezTo>
                  <a:pt x="161" y="19"/>
                  <a:pt x="161" y="38"/>
                  <a:pt x="151" y="48"/>
                </a:cubicBezTo>
                <a:cubicBezTo>
                  <a:pt x="151" y="48"/>
                  <a:pt x="142" y="57"/>
                  <a:pt x="142" y="66"/>
                </a:cubicBezTo>
                <a:cubicBezTo>
                  <a:pt x="85" y="133"/>
                  <a:pt x="47" y="256"/>
                  <a:pt x="47" y="322"/>
                </a:cubicBezTo>
                <a:cubicBezTo>
                  <a:pt x="47" y="417"/>
                  <a:pt x="123" y="493"/>
                  <a:pt x="227" y="493"/>
                </a:cubicBezTo>
                <a:cubicBezTo>
                  <a:pt x="322" y="493"/>
                  <a:pt x="397" y="417"/>
                  <a:pt x="397" y="322"/>
                </a:cubicBezTo>
                <a:cubicBezTo>
                  <a:pt x="397" y="256"/>
                  <a:pt x="359" y="133"/>
                  <a:pt x="303" y="66"/>
                </a:cubicBezTo>
                <a:cubicBezTo>
                  <a:pt x="303" y="57"/>
                  <a:pt x="293" y="48"/>
                  <a:pt x="293" y="48"/>
                </a:cubicBezTo>
                <a:cubicBezTo>
                  <a:pt x="284" y="38"/>
                  <a:pt x="284" y="19"/>
                  <a:pt x="293" y="10"/>
                </a:cubicBezTo>
                <a:cubicBezTo>
                  <a:pt x="303" y="0"/>
                  <a:pt x="322" y="0"/>
                  <a:pt x="331" y="10"/>
                </a:cubicBezTo>
                <a:cubicBezTo>
                  <a:pt x="341" y="19"/>
                  <a:pt x="341" y="29"/>
                  <a:pt x="350" y="29"/>
                </a:cubicBezTo>
                <a:cubicBezTo>
                  <a:pt x="407" y="114"/>
                  <a:pt x="445" y="246"/>
                  <a:pt x="445" y="322"/>
                </a:cubicBezTo>
                <a:cubicBezTo>
                  <a:pt x="445" y="445"/>
                  <a:pt x="350" y="550"/>
                  <a:pt x="227" y="55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01">
            <a:extLst>
              <a:ext uri="{FF2B5EF4-FFF2-40B4-BE49-F238E27FC236}">
                <a16:creationId xmlns:a16="http://schemas.microsoft.com/office/drawing/2014/main" id="{7B9212DE-B2E1-8448-9BFE-52C046435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876" y="9432460"/>
            <a:ext cx="291565" cy="152308"/>
          </a:xfrm>
          <a:custGeom>
            <a:avLst/>
            <a:gdLst>
              <a:gd name="T0" fmla="*/ 228 w 295"/>
              <a:gd name="T1" fmla="*/ 152 h 153"/>
              <a:gd name="T2" fmla="*/ 228 w 295"/>
              <a:gd name="T3" fmla="*/ 152 h 153"/>
              <a:gd name="T4" fmla="*/ 218 w 295"/>
              <a:gd name="T5" fmla="*/ 152 h 153"/>
              <a:gd name="T6" fmla="*/ 209 w 295"/>
              <a:gd name="T7" fmla="*/ 114 h 153"/>
              <a:gd name="T8" fmla="*/ 237 w 295"/>
              <a:gd name="T9" fmla="*/ 57 h 153"/>
              <a:gd name="T10" fmla="*/ 237 w 295"/>
              <a:gd name="T11" fmla="*/ 48 h 153"/>
              <a:gd name="T12" fmla="*/ 237 w 295"/>
              <a:gd name="T13" fmla="*/ 48 h 153"/>
              <a:gd name="T14" fmla="*/ 57 w 295"/>
              <a:gd name="T15" fmla="*/ 48 h 153"/>
              <a:gd name="T16" fmla="*/ 57 w 295"/>
              <a:gd name="T17" fmla="*/ 48 h 153"/>
              <a:gd name="T18" fmla="*/ 57 w 295"/>
              <a:gd name="T19" fmla="*/ 57 h 153"/>
              <a:gd name="T20" fmla="*/ 86 w 295"/>
              <a:gd name="T21" fmla="*/ 114 h 153"/>
              <a:gd name="T22" fmla="*/ 76 w 295"/>
              <a:gd name="T23" fmla="*/ 152 h 153"/>
              <a:gd name="T24" fmla="*/ 48 w 295"/>
              <a:gd name="T25" fmla="*/ 142 h 153"/>
              <a:gd name="T26" fmla="*/ 10 w 295"/>
              <a:gd name="T27" fmla="*/ 76 h 153"/>
              <a:gd name="T28" fmla="*/ 19 w 295"/>
              <a:gd name="T29" fmla="*/ 28 h 153"/>
              <a:gd name="T30" fmla="*/ 57 w 295"/>
              <a:gd name="T31" fmla="*/ 0 h 153"/>
              <a:gd name="T32" fmla="*/ 237 w 295"/>
              <a:gd name="T33" fmla="*/ 0 h 153"/>
              <a:gd name="T34" fmla="*/ 284 w 295"/>
              <a:gd name="T35" fmla="*/ 28 h 153"/>
              <a:gd name="T36" fmla="*/ 284 w 295"/>
              <a:gd name="T37" fmla="*/ 76 h 153"/>
              <a:gd name="T38" fmla="*/ 256 w 295"/>
              <a:gd name="T39" fmla="*/ 142 h 153"/>
              <a:gd name="T40" fmla="*/ 228 w 295"/>
              <a:gd name="T41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5" h="153">
                <a:moveTo>
                  <a:pt x="228" y="152"/>
                </a:moveTo>
                <a:lnTo>
                  <a:pt x="228" y="152"/>
                </a:lnTo>
                <a:lnTo>
                  <a:pt x="218" y="152"/>
                </a:lnTo>
                <a:cubicBezTo>
                  <a:pt x="209" y="142"/>
                  <a:pt x="199" y="133"/>
                  <a:pt x="209" y="114"/>
                </a:cubicBezTo>
                <a:cubicBezTo>
                  <a:pt x="237" y="57"/>
                  <a:pt x="237" y="57"/>
                  <a:pt x="237" y="57"/>
                </a:cubicBezTo>
                <a:cubicBezTo>
                  <a:pt x="237" y="57"/>
                  <a:pt x="237" y="57"/>
                  <a:pt x="237" y="48"/>
                </a:cubicBezTo>
                <a:lnTo>
                  <a:pt x="237" y="48"/>
                </a:lnTo>
                <a:cubicBezTo>
                  <a:pt x="57" y="48"/>
                  <a:pt x="57" y="48"/>
                  <a:pt x="57" y="48"/>
                </a:cubicBezTo>
                <a:lnTo>
                  <a:pt x="57" y="48"/>
                </a:lnTo>
                <a:cubicBezTo>
                  <a:pt x="57" y="57"/>
                  <a:pt x="57" y="57"/>
                  <a:pt x="57" y="57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95" y="133"/>
                  <a:pt x="86" y="142"/>
                  <a:pt x="76" y="152"/>
                </a:cubicBezTo>
                <a:cubicBezTo>
                  <a:pt x="67" y="152"/>
                  <a:pt x="48" y="152"/>
                  <a:pt x="48" y="142"/>
                </a:cubicBezTo>
                <a:cubicBezTo>
                  <a:pt x="10" y="76"/>
                  <a:pt x="10" y="76"/>
                  <a:pt x="10" y="76"/>
                </a:cubicBezTo>
                <a:cubicBezTo>
                  <a:pt x="0" y="57"/>
                  <a:pt x="10" y="38"/>
                  <a:pt x="19" y="28"/>
                </a:cubicBezTo>
                <a:cubicBezTo>
                  <a:pt x="29" y="10"/>
                  <a:pt x="38" y="0"/>
                  <a:pt x="57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56" y="0"/>
                  <a:pt x="275" y="10"/>
                  <a:pt x="284" y="28"/>
                </a:cubicBezTo>
                <a:cubicBezTo>
                  <a:pt x="294" y="38"/>
                  <a:pt x="294" y="57"/>
                  <a:pt x="284" y="76"/>
                </a:cubicBezTo>
                <a:cubicBezTo>
                  <a:pt x="256" y="142"/>
                  <a:pt x="256" y="142"/>
                  <a:pt x="256" y="142"/>
                </a:cubicBezTo>
                <a:cubicBezTo>
                  <a:pt x="247" y="152"/>
                  <a:pt x="237" y="152"/>
                  <a:pt x="228" y="15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02">
            <a:extLst>
              <a:ext uri="{FF2B5EF4-FFF2-40B4-BE49-F238E27FC236}">
                <a16:creationId xmlns:a16="http://schemas.microsoft.com/office/drawing/2014/main" id="{42F016F6-6E4E-DE41-910E-25A9F5404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153" y="9584768"/>
            <a:ext cx="161011" cy="39167"/>
          </a:xfrm>
          <a:custGeom>
            <a:avLst/>
            <a:gdLst>
              <a:gd name="T0" fmla="*/ 151 w 162"/>
              <a:gd name="T1" fmla="*/ 38 h 39"/>
              <a:gd name="T2" fmla="*/ 151 w 162"/>
              <a:gd name="T3" fmla="*/ 38 h 39"/>
              <a:gd name="T4" fmla="*/ 9 w 162"/>
              <a:gd name="T5" fmla="*/ 38 h 39"/>
              <a:gd name="T6" fmla="*/ 0 w 162"/>
              <a:gd name="T7" fmla="*/ 19 h 39"/>
              <a:gd name="T8" fmla="*/ 9 w 162"/>
              <a:gd name="T9" fmla="*/ 0 h 39"/>
              <a:gd name="T10" fmla="*/ 151 w 162"/>
              <a:gd name="T11" fmla="*/ 0 h 39"/>
              <a:gd name="T12" fmla="*/ 161 w 162"/>
              <a:gd name="T13" fmla="*/ 19 h 39"/>
              <a:gd name="T14" fmla="*/ 151 w 162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39">
                <a:moveTo>
                  <a:pt x="151" y="38"/>
                </a:moveTo>
                <a:lnTo>
                  <a:pt x="151" y="38"/>
                </a:ln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0" y="28"/>
                  <a:pt x="0" y="19"/>
                </a:cubicBezTo>
                <a:cubicBezTo>
                  <a:pt x="0" y="9"/>
                  <a:pt x="9" y="0"/>
                  <a:pt x="9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61" y="0"/>
                  <a:pt x="161" y="9"/>
                  <a:pt x="161" y="19"/>
                </a:cubicBezTo>
                <a:cubicBezTo>
                  <a:pt x="161" y="28"/>
                  <a:pt x="161" y="38"/>
                  <a:pt x="151" y="3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03">
            <a:extLst>
              <a:ext uri="{FF2B5EF4-FFF2-40B4-BE49-F238E27FC236}">
                <a16:creationId xmlns:a16="http://schemas.microsoft.com/office/drawing/2014/main" id="{54B5842F-21A8-3645-A087-9B3BFE205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856" y="9741429"/>
            <a:ext cx="139254" cy="243695"/>
          </a:xfrm>
          <a:custGeom>
            <a:avLst/>
            <a:gdLst>
              <a:gd name="T0" fmla="*/ 67 w 143"/>
              <a:gd name="T1" fmla="*/ 246 h 247"/>
              <a:gd name="T2" fmla="*/ 67 w 143"/>
              <a:gd name="T3" fmla="*/ 246 h 247"/>
              <a:gd name="T4" fmla="*/ 10 w 143"/>
              <a:gd name="T5" fmla="*/ 227 h 247"/>
              <a:gd name="T6" fmla="*/ 0 w 143"/>
              <a:gd name="T7" fmla="*/ 208 h 247"/>
              <a:gd name="T8" fmla="*/ 19 w 143"/>
              <a:gd name="T9" fmla="*/ 199 h 247"/>
              <a:gd name="T10" fmla="*/ 95 w 143"/>
              <a:gd name="T11" fmla="*/ 199 h 247"/>
              <a:gd name="T12" fmla="*/ 114 w 143"/>
              <a:gd name="T13" fmla="*/ 180 h 247"/>
              <a:gd name="T14" fmla="*/ 67 w 143"/>
              <a:gd name="T15" fmla="*/ 142 h 247"/>
              <a:gd name="T16" fmla="*/ 0 w 143"/>
              <a:gd name="T17" fmla="*/ 76 h 247"/>
              <a:gd name="T18" fmla="*/ 29 w 143"/>
              <a:gd name="T19" fmla="*/ 19 h 247"/>
              <a:gd name="T20" fmla="*/ 133 w 143"/>
              <a:gd name="T21" fmla="*/ 19 h 247"/>
              <a:gd name="T22" fmla="*/ 142 w 143"/>
              <a:gd name="T23" fmla="*/ 38 h 247"/>
              <a:gd name="T24" fmla="*/ 123 w 143"/>
              <a:gd name="T25" fmla="*/ 47 h 247"/>
              <a:gd name="T26" fmla="*/ 47 w 143"/>
              <a:gd name="T27" fmla="*/ 47 h 247"/>
              <a:gd name="T28" fmla="*/ 29 w 143"/>
              <a:gd name="T29" fmla="*/ 76 h 247"/>
              <a:gd name="T30" fmla="*/ 76 w 143"/>
              <a:gd name="T31" fmla="*/ 113 h 247"/>
              <a:gd name="T32" fmla="*/ 142 w 143"/>
              <a:gd name="T33" fmla="*/ 180 h 247"/>
              <a:gd name="T34" fmla="*/ 114 w 143"/>
              <a:gd name="T35" fmla="*/ 227 h 247"/>
              <a:gd name="T36" fmla="*/ 67 w 143"/>
              <a:gd name="T37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3" h="247">
                <a:moveTo>
                  <a:pt x="67" y="246"/>
                </a:moveTo>
                <a:lnTo>
                  <a:pt x="67" y="246"/>
                </a:lnTo>
                <a:cubicBezTo>
                  <a:pt x="47" y="246"/>
                  <a:pt x="29" y="237"/>
                  <a:pt x="10" y="227"/>
                </a:cubicBezTo>
                <a:cubicBezTo>
                  <a:pt x="0" y="227"/>
                  <a:pt x="0" y="218"/>
                  <a:pt x="0" y="208"/>
                </a:cubicBezTo>
                <a:cubicBezTo>
                  <a:pt x="0" y="199"/>
                  <a:pt x="10" y="199"/>
                  <a:pt x="19" y="199"/>
                </a:cubicBezTo>
                <a:cubicBezTo>
                  <a:pt x="47" y="208"/>
                  <a:pt x="76" y="218"/>
                  <a:pt x="95" y="199"/>
                </a:cubicBezTo>
                <a:cubicBezTo>
                  <a:pt x="104" y="199"/>
                  <a:pt x="114" y="189"/>
                  <a:pt x="114" y="180"/>
                </a:cubicBezTo>
                <a:cubicBezTo>
                  <a:pt x="114" y="161"/>
                  <a:pt x="85" y="151"/>
                  <a:pt x="67" y="142"/>
                </a:cubicBezTo>
                <a:cubicBezTo>
                  <a:pt x="38" y="123"/>
                  <a:pt x="0" y="104"/>
                  <a:pt x="0" y="76"/>
                </a:cubicBezTo>
                <a:cubicBezTo>
                  <a:pt x="0" y="56"/>
                  <a:pt x="10" y="38"/>
                  <a:pt x="29" y="19"/>
                </a:cubicBezTo>
                <a:cubicBezTo>
                  <a:pt x="57" y="9"/>
                  <a:pt x="95" y="0"/>
                  <a:pt x="133" y="19"/>
                </a:cubicBezTo>
                <a:cubicBezTo>
                  <a:pt x="142" y="28"/>
                  <a:pt x="142" y="38"/>
                  <a:pt x="142" y="38"/>
                </a:cubicBezTo>
                <a:cubicBezTo>
                  <a:pt x="142" y="47"/>
                  <a:pt x="133" y="56"/>
                  <a:pt x="123" y="47"/>
                </a:cubicBezTo>
                <a:cubicBezTo>
                  <a:pt x="95" y="38"/>
                  <a:pt x="67" y="38"/>
                  <a:pt x="47" y="47"/>
                </a:cubicBezTo>
                <a:cubicBezTo>
                  <a:pt x="38" y="56"/>
                  <a:pt x="29" y="66"/>
                  <a:pt x="29" y="76"/>
                </a:cubicBezTo>
                <a:cubicBezTo>
                  <a:pt x="29" y="85"/>
                  <a:pt x="57" y="104"/>
                  <a:pt x="76" y="113"/>
                </a:cubicBezTo>
                <a:cubicBezTo>
                  <a:pt x="114" y="123"/>
                  <a:pt x="142" y="142"/>
                  <a:pt x="142" y="180"/>
                </a:cubicBezTo>
                <a:cubicBezTo>
                  <a:pt x="142" y="199"/>
                  <a:pt x="133" y="218"/>
                  <a:pt x="114" y="227"/>
                </a:cubicBezTo>
                <a:cubicBezTo>
                  <a:pt x="104" y="237"/>
                  <a:pt x="85" y="246"/>
                  <a:pt x="67" y="24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04">
            <a:extLst>
              <a:ext uri="{FF2B5EF4-FFF2-40B4-BE49-F238E27FC236}">
                <a16:creationId xmlns:a16="http://schemas.microsoft.com/office/drawing/2014/main" id="{5D921AE9-0CFE-AC4F-9BD8-E92CCB203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427" y="9693562"/>
            <a:ext cx="30463" cy="56571"/>
          </a:xfrm>
          <a:custGeom>
            <a:avLst/>
            <a:gdLst>
              <a:gd name="T0" fmla="*/ 10 w 29"/>
              <a:gd name="T1" fmla="*/ 57 h 58"/>
              <a:gd name="T2" fmla="*/ 10 w 29"/>
              <a:gd name="T3" fmla="*/ 57 h 58"/>
              <a:gd name="T4" fmla="*/ 0 w 29"/>
              <a:gd name="T5" fmla="*/ 38 h 58"/>
              <a:gd name="T6" fmla="*/ 0 w 29"/>
              <a:gd name="T7" fmla="*/ 19 h 58"/>
              <a:gd name="T8" fmla="*/ 10 w 29"/>
              <a:gd name="T9" fmla="*/ 0 h 58"/>
              <a:gd name="T10" fmla="*/ 28 w 29"/>
              <a:gd name="T11" fmla="*/ 19 h 58"/>
              <a:gd name="T12" fmla="*/ 28 w 29"/>
              <a:gd name="T13" fmla="*/ 38 h 58"/>
              <a:gd name="T14" fmla="*/ 10 w 29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58">
                <a:moveTo>
                  <a:pt x="10" y="57"/>
                </a:moveTo>
                <a:lnTo>
                  <a:pt x="10" y="57"/>
                </a:lnTo>
                <a:cubicBezTo>
                  <a:pt x="10" y="57"/>
                  <a:pt x="0" y="48"/>
                  <a:pt x="0" y="3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10" y="0"/>
                </a:cubicBezTo>
                <a:cubicBezTo>
                  <a:pt x="19" y="0"/>
                  <a:pt x="28" y="10"/>
                  <a:pt x="28" y="19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48"/>
                  <a:pt x="19" y="57"/>
                  <a:pt x="10" y="5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05">
            <a:extLst>
              <a:ext uri="{FF2B5EF4-FFF2-40B4-BE49-F238E27FC236}">
                <a16:creationId xmlns:a16="http://schemas.microsoft.com/office/drawing/2014/main" id="{CADAF29D-3A7F-3C42-98FE-4ABB353DE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427" y="9985124"/>
            <a:ext cx="30463" cy="56573"/>
          </a:xfrm>
          <a:custGeom>
            <a:avLst/>
            <a:gdLst>
              <a:gd name="T0" fmla="*/ 10 w 29"/>
              <a:gd name="T1" fmla="*/ 57 h 58"/>
              <a:gd name="T2" fmla="*/ 10 w 29"/>
              <a:gd name="T3" fmla="*/ 57 h 58"/>
              <a:gd name="T4" fmla="*/ 0 w 29"/>
              <a:gd name="T5" fmla="*/ 38 h 58"/>
              <a:gd name="T6" fmla="*/ 0 w 29"/>
              <a:gd name="T7" fmla="*/ 19 h 58"/>
              <a:gd name="T8" fmla="*/ 10 w 29"/>
              <a:gd name="T9" fmla="*/ 0 h 58"/>
              <a:gd name="T10" fmla="*/ 28 w 29"/>
              <a:gd name="T11" fmla="*/ 19 h 58"/>
              <a:gd name="T12" fmla="*/ 28 w 29"/>
              <a:gd name="T13" fmla="*/ 38 h 58"/>
              <a:gd name="T14" fmla="*/ 10 w 29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58">
                <a:moveTo>
                  <a:pt x="10" y="57"/>
                </a:moveTo>
                <a:lnTo>
                  <a:pt x="10" y="57"/>
                </a:lnTo>
                <a:cubicBezTo>
                  <a:pt x="10" y="57"/>
                  <a:pt x="0" y="47"/>
                  <a:pt x="0" y="3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10" y="0"/>
                </a:cubicBezTo>
                <a:cubicBezTo>
                  <a:pt x="19" y="0"/>
                  <a:pt x="28" y="10"/>
                  <a:pt x="28" y="19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47"/>
                  <a:pt x="19" y="57"/>
                  <a:pt x="10" y="5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06">
            <a:extLst>
              <a:ext uri="{FF2B5EF4-FFF2-40B4-BE49-F238E27FC236}">
                <a16:creationId xmlns:a16="http://schemas.microsoft.com/office/drawing/2014/main" id="{661D3D90-0622-1042-BEE9-21D61583A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3077" y="9358480"/>
            <a:ext cx="439522" cy="535260"/>
          </a:xfrm>
          <a:custGeom>
            <a:avLst/>
            <a:gdLst>
              <a:gd name="T0" fmla="*/ 228 w 446"/>
              <a:gd name="T1" fmla="*/ 540 h 541"/>
              <a:gd name="T2" fmla="*/ 228 w 446"/>
              <a:gd name="T3" fmla="*/ 540 h 541"/>
              <a:gd name="T4" fmla="*/ 0 w 446"/>
              <a:gd name="T5" fmla="*/ 313 h 541"/>
              <a:gd name="T6" fmla="*/ 95 w 446"/>
              <a:gd name="T7" fmla="*/ 29 h 541"/>
              <a:gd name="T8" fmla="*/ 114 w 446"/>
              <a:gd name="T9" fmla="*/ 10 h 541"/>
              <a:gd name="T10" fmla="*/ 152 w 446"/>
              <a:gd name="T11" fmla="*/ 10 h 541"/>
              <a:gd name="T12" fmla="*/ 152 w 446"/>
              <a:gd name="T13" fmla="*/ 48 h 541"/>
              <a:gd name="T14" fmla="*/ 142 w 446"/>
              <a:gd name="T15" fmla="*/ 57 h 541"/>
              <a:gd name="T16" fmla="*/ 48 w 446"/>
              <a:gd name="T17" fmla="*/ 313 h 541"/>
              <a:gd name="T18" fmla="*/ 228 w 446"/>
              <a:gd name="T19" fmla="*/ 493 h 541"/>
              <a:gd name="T20" fmla="*/ 398 w 446"/>
              <a:gd name="T21" fmla="*/ 313 h 541"/>
              <a:gd name="T22" fmla="*/ 304 w 446"/>
              <a:gd name="T23" fmla="*/ 57 h 541"/>
              <a:gd name="T24" fmla="*/ 294 w 446"/>
              <a:gd name="T25" fmla="*/ 48 h 541"/>
              <a:gd name="T26" fmla="*/ 294 w 446"/>
              <a:gd name="T27" fmla="*/ 10 h 541"/>
              <a:gd name="T28" fmla="*/ 332 w 446"/>
              <a:gd name="T29" fmla="*/ 10 h 541"/>
              <a:gd name="T30" fmla="*/ 351 w 446"/>
              <a:gd name="T31" fmla="*/ 29 h 541"/>
              <a:gd name="T32" fmla="*/ 445 w 446"/>
              <a:gd name="T33" fmla="*/ 313 h 541"/>
              <a:gd name="T34" fmla="*/ 228 w 446"/>
              <a:gd name="T35" fmla="*/ 54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6" h="541">
                <a:moveTo>
                  <a:pt x="228" y="540"/>
                </a:moveTo>
                <a:lnTo>
                  <a:pt x="228" y="540"/>
                </a:lnTo>
                <a:cubicBezTo>
                  <a:pt x="95" y="540"/>
                  <a:pt x="0" y="436"/>
                  <a:pt x="0" y="313"/>
                </a:cubicBezTo>
                <a:cubicBezTo>
                  <a:pt x="0" y="237"/>
                  <a:pt x="38" y="114"/>
                  <a:pt x="95" y="29"/>
                </a:cubicBezTo>
                <a:cubicBezTo>
                  <a:pt x="104" y="19"/>
                  <a:pt x="114" y="19"/>
                  <a:pt x="114" y="10"/>
                </a:cubicBezTo>
                <a:cubicBezTo>
                  <a:pt x="124" y="0"/>
                  <a:pt x="142" y="0"/>
                  <a:pt x="152" y="10"/>
                </a:cubicBezTo>
                <a:cubicBezTo>
                  <a:pt x="161" y="19"/>
                  <a:pt x="161" y="29"/>
                  <a:pt x="152" y="48"/>
                </a:cubicBezTo>
                <a:lnTo>
                  <a:pt x="142" y="57"/>
                </a:lnTo>
                <a:cubicBezTo>
                  <a:pt x="86" y="133"/>
                  <a:pt x="48" y="247"/>
                  <a:pt x="48" y="313"/>
                </a:cubicBezTo>
                <a:cubicBezTo>
                  <a:pt x="48" y="417"/>
                  <a:pt x="124" y="493"/>
                  <a:pt x="228" y="493"/>
                </a:cubicBezTo>
                <a:cubicBezTo>
                  <a:pt x="322" y="493"/>
                  <a:pt x="398" y="417"/>
                  <a:pt x="398" y="313"/>
                </a:cubicBezTo>
                <a:cubicBezTo>
                  <a:pt x="398" y="247"/>
                  <a:pt x="360" y="133"/>
                  <a:pt x="304" y="57"/>
                </a:cubicBezTo>
                <a:lnTo>
                  <a:pt x="294" y="48"/>
                </a:lnTo>
                <a:cubicBezTo>
                  <a:pt x="285" y="38"/>
                  <a:pt x="285" y="19"/>
                  <a:pt x="294" y="10"/>
                </a:cubicBezTo>
                <a:cubicBezTo>
                  <a:pt x="304" y="0"/>
                  <a:pt x="322" y="0"/>
                  <a:pt x="332" y="10"/>
                </a:cubicBezTo>
                <a:cubicBezTo>
                  <a:pt x="342" y="19"/>
                  <a:pt x="342" y="19"/>
                  <a:pt x="351" y="29"/>
                </a:cubicBezTo>
                <a:cubicBezTo>
                  <a:pt x="408" y="114"/>
                  <a:pt x="445" y="237"/>
                  <a:pt x="445" y="313"/>
                </a:cubicBezTo>
                <a:cubicBezTo>
                  <a:pt x="445" y="436"/>
                  <a:pt x="351" y="540"/>
                  <a:pt x="228" y="54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07">
            <a:extLst>
              <a:ext uri="{FF2B5EF4-FFF2-40B4-BE49-F238E27FC236}">
                <a16:creationId xmlns:a16="http://schemas.microsoft.com/office/drawing/2014/main" id="{16099180-13DE-BB41-A701-793FD3FE1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7057" y="9180062"/>
            <a:ext cx="291562" cy="152308"/>
          </a:xfrm>
          <a:custGeom>
            <a:avLst/>
            <a:gdLst>
              <a:gd name="T0" fmla="*/ 228 w 295"/>
              <a:gd name="T1" fmla="*/ 152 h 153"/>
              <a:gd name="T2" fmla="*/ 228 w 295"/>
              <a:gd name="T3" fmla="*/ 152 h 153"/>
              <a:gd name="T4" fmla="*/ 218 w 295"/>
              <a:gd name="T5" fmla="*/ 152 h 153"/>
              <a:gd name="T6" fmla="*/ 209 w 295"/>
              <a:gd name="T7" fmla="*/ 114 h 153"/>
              <a:gd name="T8" fmla="*/ 237 w 295"/>
              <a:gd name="T9" fmla="*/ 48 h 153"/>
              <a:gd name="T10" fmla="*/ 237 w 295"/>
              <a:gd name="T11" fmla="*/ 48 h 153"/>
              <a:gd name="T12" fmla="*/ 237 w 295"/>
              <a:gd name="T13" fmla="*/ 48 h 153"/>
              <a:gd name="T14" fmla="*/ 57 w 295"/>
              <a:gd name="T15" fmla="*/ 48 h 153"/>
              <a:gd name="T16" fmla="*/ 57 w 295"/>
              <a:gd name="T17" fmla="*/ 48 h 153"/>
              <a:gd name="T18" fmla="*/ 57 w 295"/>
              <a:gd name="T19" fmla="*/ 48 h 153"/>
              <a:gd name="T20" fmla="*/ 85 w 295"/>
              <a:gd name="T21" fmla="*/ 114 h 153"/>
              <a:gd name="T22" fmla="*/ 76 w 295"/>
              <a:gd name="T23" fmla="*/ 143 h 153"/>
              <a:gd name="T24" fmla="*/ 48 w 295"/>
              <a:gd name="T25" fmla="*/ 133 h 153"/>
              <a:gd name="T26" fmla="*/ 10 w 295"/>
              <a:gd name="T27" fmla="*/ 76 h 153"/>
              <a:gd name="T28" fmla="*/ 19 w 295"/>
              <a:gd name="T29" fmla="*/ 19 h 153"/>
              <a:gd name="T30" fmla="*/ 57 w 295"/>
              <a:gd name="T31" fmla="*/ 0 h 153"/>
              <a:gd name="T32" fmla="*/ 237 w 295"/>
              <a:gd name="T33" fmla="*/ 0 h 153"/>
              <a:gd name="T34" fmla="*/ 284 w 295"/>
              <a:gd name="T35" fmla="*/ 19 h 153"/>
              <a:gd name="T36" fmla="*/ 284 w 295"/>
              <a:gd name="T37" fmla="*/ 76 h 153"/>
              <a:gd name="T38" fmla="*/ 256 w 295"/>
              <a:gd name="T39" fmla="*/ 133 h 153"/>
              <a:gd name="T40" fmla="*/ 228 w 295"/>
              <a:gd name="T41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5" h="153">
                <a:moveTo>
                  <a:pt x="228" y="152"/>
                </a:moveTo>
                <a:lnTo>
                  <a:pt x="228" y="152"/>
                </a:lnTo>
                <a:lnTo>
                  <a:pt x="218" y="152"/>
                </a:lnTo>
                <a:cubicBezTo>
                  <a:pt x="209" y="143"/>
                  <a:pt x="199" y="124"/>
                  <a:pt x="209" y="114"/>
                </a:cubicBezTo>
                <a:cubicBezTo>
                  <a:pt x="237" y="48"/>
                  <a:pt x="237" y="48"/>
                  <a:pt x="237" y="48"/>
                </a:cubicBezTo>
                <a:lnTo>
                  <a:pt x="237" y="48"/>
                </a:lnTo>
                <a:lnTo>
                  <a:pt x="237" y="48"/>
                </a:lnTo>
                <a:cubicBezTo>
                  <a:pt x="57" y="48"/>
                  <a:pt x="57" y="48"/>
                  <a:pt x="57" y="48"/>
                </a:cubicBezTo>
                <a:lnTo>
                  <a:pt x="57" y="48"/>
                </a:lnTo>
                <a:lnTo>
                  <a:pt x="57" y="48"/>
                </a:lnTo>
                <a:cubicBezTo>
                  <a:pt x="85" y="114"/>
                  <a:pt x="85" y="114"/>
                  <a:pt x="85" y="114"/>
                </a:cubicBezTo>
                <a:cubicBezTo>
                  <a:pt x="95" y="124"/>
                  <a:pt x="85" y="143"/>
                  <a:pt x="76" y="143"/>
                </a:cubicBezTo>
                <a:cubicBezTo>
                  <a:pt x="66" y="152"/>
                  <a:pt x="48" y="152"/>
                  <a:pt x="48" y="133"/>
                </a:cubicBezTo>
                <a:cubicBezTo>
                  <a:pt x="10" y="76"/>
                  <a:pt x="10" y="76"/>
                  <a:pt x="10" y="76"/>
                </a:cubicBezTo>
                <a:cubicBezTo>
                  <a:pt x="0" y="57"/>
                  <a:pt x="10" y="38"/>
                  <a:pt x="19" y="19"/>
                </a:cubicBezTo>
                <a:cubicBezTo>
                  <a:pt x="28" y="10"/>
                  <a:pt x="38" y="0"/>
                  <a:pt x="57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56" y="0"/>
                  <a:pt x="275" y="10"/>
                  <a:pt x="284" y="19"/>
                </a:cubicBezTo>
                <a:cubicBezTo>
                  <a:pt x="294" y="38"/>
                  <a:pt x="294" y="57"/>
                  <a:pt x="284" y="76"/>
                </a:cubicBezTo>
                <a:cubicBezTo>
                  <a:pt x="256" y="133"/>
                  <a:pt x="256" y="133"/>
                  <a:pt x="256" y="133"/>
                </a:cubicBezTo>
                <a:cubicBezTo>
                  <a:pt x="246" y="143"/>
                  <a:pt x="237" y="152"/>
                  <a:pt x="228" y="15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08">
            <a:extLst>
              <a:ext uri="{FF2B5EF4-FFF2-40B4-BE49-F238E27FC236}">
                <a16:creationId xmlns:a16="http://schemas.microsoft.com/office/drawing/2014/main" id="{7F75E3C7-ADEC-384E-B80F-5FC92CC5E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2331" y="9332370"/>
            <a:ext cx="161014" cy="30463"/>
          </a:xfrm>
          <a:custGeom>
            <a:avLst/>
            <a:gdLst>
              <a:gd name="T0" fmla="*/ 152 w 163"/>
              <a:gd name="T1" fmla="*/ 28 h 29"/>
              <a:gd name="T2" fmla="*/ 152 w 163"/>
              <a:gd name="T3" fmla="*/ 28 h 29"/>
              <a:gd name="T4" fmla="*/ 10 w 163"/>
              <a:gd name="T5" fmla="*/ 28 h 29"/>
              <a:gd name="T6" fmla="*/ 0 w 163"/>
              <a:gd name="T7" fmla="*/ 19 h 29"/>
              <a:gd name="T8" fmla="*/ 10 w 163"/>
              <a:gd name="T9" fmla="*/ 0 h 29"/>
              <a:gd name="T10" fmla="*/ 152 w 163"/>
              <a:gd name="T11" fmla="*/ 0 h 29"/>
              <a:gd name="T12" fmla="*/ 162 w 163"/>
              <a:gd name="T13" fmla="*/ 19 h 29"/>
              <a:gd name="T14" fmla="*/ 152 w 163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29">
                <a:moveTo>
                  <a:pt x="152" y="28"/>
                </a:moveTo>
                <a:lnTo>
                  <a:pt x="152" y="28"/>
                </a:lnTo>
                <a:cubicBezTo>
                  <a:pt x="10" y="28"/>
                  <a:pt x="10" y="28"/>
                  <a:pt x="10" y="28"/>
                </a:cubicBezTo>
                <a:cubicBezTo>
                  <a:pt x="10" y="28"/>
                  <a:pt x="0" y="28"/>
                  <a:pt x="0" y="19"/>
                </a:cubicBezTo>
                <a:cubicBezTo>
                  <a:pt x="0" y="9"/>
                  <a:pt x="10" y="0"/>
                  <a:pt x="10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62" y="0"/>
                  <a:pt x="162" y="9"/>
                  <a:pt x="162" y="19"/>
                </a:cubicBezTo>
                <a:cubicBezTo>
                  <a:pt x="162" y="28"/>
                  <a:pt x="162" y="28"/>
                  <a:pt x="152" y="2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09">
            <a:extLst>
              <a:ext uri="{FF2B5EF4-FFF2-40B4-BE49-F238E27FC236}">
                <a16:creationId xmlns:a16="http://schemas.microsoft.com/office/drawing/2014/main" id="{9A686A17-B655-0248-A5F5-C2564702C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1035" y="9489031"/>
            <a:ext cx="139254" cy="234991"/>
          </a:xfrm>
          <a:custGeom>
            <a:avLst/>
            <a:gdLst>
              <a:gd name="T0" fmla="*/ 66 w 143"/>
              <a:gd name="T1" fmla="*/ 237 h 238"/>
              <a:gd name="T2" fmla="*/ 66 w 143"/>
              <a:gd name="T3" fmla="*/ 237 h 238"/>
              <a:gd name="T4" fmla="*/ 9 w 143"/>
              <a:gd name="T5" fmla="*/ 227 h 238"/>
              <a:gd name="T6" fmla="*/ 0 w 143"/>
              <a:gd name="T7" fmla="*/ 208 h 238"/>
              <a:gd name="T8" fmla="*/ 19 w 143"/>
              <a:gd name="T9" fmla="*/ 199 h 238"/>
              <a:gd name="T10" fmla="*/ 95 w 143"/>
              <a:gd name="T11" fmla="*/ 199 h 238"/>
              <a:gd name="T12" fmla="*/ 114 w 143"/>
              <a:gd name="T13" fmla="*/ 171 h 238"/>
              <a:gd name="T14" fmla="*/ 66 w 143"/>
              <a:gd name="T15" fmla="*/ 142 h 238"/>
              <a:gd name="T16" fmla="*/ 0 w 143"/>
              <a:gd name="T17" fmla="*/ 76 h 238"/>
              <a:gd name="T18" fmla="*/ 28 w 143"/>
              <a:gd name="T19" fmla="*/ 19 h 238"/>
              <a:gd name="T20" fmla="*/ 133 w 143"/>
              <a:gd name="T21" fmla="*/ 19 h 238"/>
              <a:gd name="T22" fmla="*/ 142 w 143"/>
              <a:gd name="T23" fmla="*/ 38 h 238"/>
              <a:gd name="T24" fmla="*/ 123 w 143"/>
              <a:gd name="T25" fmla="*/ 47 h 238"/>
              <a:gd name="T26" fmla="*/ 47 w 143"/>
              <a:gd name="T27" fmla="*/ 47 h 238"/>
              <a:gd name="T28" fmla="*/ 28 w 143"/>
              <a:gd name="T29" fmla="*/ 76 h 238"/>
              <a:gd name="T30" fmla="*/ 76 w 143"/>
              <a:gd name="T31" fmla="*/ 104 h 238"/>
              <a:gd name="T32" fmla="*/ 142 w 143"/>
              <a:gd name="T33" fmla="*/ 171 h 238"/>
              <a:gd name="T34" fmla="*/ 114 w 143"/>
              <a:gd name="T35" fmla="*/ 227 h 238"/>
              <a:gd name="T36" fmla="*/ 66 w 143"/>
              <a:gd name="T37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3" h="238">
                <a:moveTo>
                  <a:pt x="66" y="237"/>
                </a:moveTo>
                <a:lnTo>
                  <a:pt x="66" y="237"/>
                </a:lnTo>
                <a:cubicBezTo>
                  <a:pt x="47" y="237"/>
                  <a:pt x="28" y="237"/>
                  <a:pt x="9" y="227"/>
                </a:cubicBezTo>
                <a:cubicBezTo>
                  <a:pt x="0" y="227"/>
                  <a:pt x="0" y="218"/>
                  <a:pt x="0" y="208"/>
                </a:cubicBezTo>
                <a:cubicBezTo>
                  <a:pt x="0" y="199"/>
                  <a:pt x="9" y="199"/>
                  <a:pt x="19" y="199"/>
                </a:cubicBezTo>
                <a:cubicBezTo>
                  <a:pt x="47" y="208"/>
                  <a:pt x="76" y="208"/>
                  <a:pt x="95" y="199"/>
                </a:cubicBezTo>
                <a:cubicBezTo>
                  <a:pt x="104" y="189"/>
                  <a:pt x="114" y="189"/>
                  <a:pt x="114" y="171"/>
                </a:cubicBezTo>
                <a:cubicBezTo>
                  <a:pt x="114" y="161"/>
                  <a:pt x="85" y="152"/>
                  <a:pt x="66" y="142"/>
                </a:cubicBezTo>
                <a:cubicBezTo>
                  <a:pt x="38" y="123"/>
                  <a:pt x="0" y="104"/>
                  <a:pt x="0" y="76"/>
                </a:cubicBezTo>
                <a:cubicBezTo>
                  <a:pt x="0" y="47"/>
                  <a:pt x="9" y="28"/>
                  <a:pt x="28" y="19"/>
                </a:cubicBezTo>
                <a:cubicBezTo>
                  <a:pt x="57" y="0"/>
                  <a:pt x="95" y="0"/>
                  <a:pt x="133" y="19"/>
                </a:cubicBezTo>
                <a:cubicBezTo>
                  <a:pt x="142" y="19"/>
                  <a:pt x="142" y="28"/>
                  <a:pt x="142" y="38"/>
                </a:cubicBezTo>
                <a:cubicBezTo>
                  <a:pt x="142" y="47"/>
                  <a:pt x="133" y="47"/>
                  <a:pt x="123" y="47"/>
                </a:cubicBezTo>
                <a:cubicBezTo>
                  <a:pt x="95" y="38"/>
                  <a:pt x="66" y="38"/>
                  <a:pt x="47" y="47"/>
                </a:cubicBezTo>
                <a:cubicBezTo>
                  <a:pt x="38" y="57"/>
                  <a:pt x="28" y="66"/>
                  <a:pt x="28" y="76"/>
                </a:cubicBezTo>
                <a:cubicBezTo>
                  <a:pt x="28" y="85"/>
                  <a:pt x="57" y="95"/>
                  <a:pt x="76" y="104"/>
                </a:cubicBezTo>
                <a:cubicBezTo>
                  <a:pt x="114" y="123"/>
                  <a:pt x="142" y="142"/>
                  <a:pt x="142" y="171"/>
                </a:cubicBezTo>
                <a:cubicBezTo>
                  <a:pt x="142" y="199"/>
                  <a:pt x="133" y="218"/>
                  <a:pt x="114" y="227"/>
                </a:cubicBezTo>
                <a:cubicBezTo>
                  <a:pt x="104" y="237"/>
                  <a:pt x="85" y="237"/>
                  <a:pt x="66" y="23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10">
            <a:extLst>
              <a:ext uri="{FF2B5EF4-FFF2-40B4-BE49-F238E27FC236}">
                <a16:creationId xmlns:a16="http://schemas.microsoft.com/office/drawing/2014/main" id="{593B09E8-1F80-DC49-946E-F1BA105C3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7608" y="9445514"/>
            <a:ext cx="30460" cy="47870"/>
          </a:xfrm>
          <a:custGeom>
            <a:avLst/>
            <a:gdLst>
              <a:gd name="T0" fmla="*/ 9 w 29"/>
              <a:gd name="T1" fmla="*/ 47 h 48"/>
              <a:gd name="T2" fmla="*/ 9 w 29"/>
              <a:gd name="T3" fmla="*/ 47 h 48"/>
              <a:gd name="T4" fmla="*/ 0 w 29"/>
              <a:gd name="T5" fmla="*/ 38 h 48"/>
              <a:gd name="T6" fmla="*/ 0 w 29"/>
              <a:gd name="T7" fmla="*/ 9 h 48"/>
              <a:gd name="T8" fmla="*/ 9 w 29"/>
              <a:gd name="T9" fmla="*/ 0 h 48"/>
              <a:gd name="T10" fmla="*/ 28 w 29"/>
              <a:gd name="T11" fmla="*/ 9 h 48"/>
              <a:gd name="T12" fmla="*/ 28 w 29"/>
              <a:gd name="T13" fmla="*/ 38 h 48"/>
              <a:gd name="T14" fmla="*/ 9 w 29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48">
                <a:moveTo>
                  <a:pt x="9" y="47"/>
                </a:moveTo>
                <a:lnTo>
                  <a:pt x="9" y="47"/>
                </a:lnTo>
                <a:cubicBezTo>
                  <a:pt x="9" y="47"/>
                  <a:pt x="0" y="47"/>
                  <a:pt x="0" y="3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9" y="0"/>
                  <a:pt x="28" y="0"/>
                  <a:pt x="28" y="9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47"/>
                  <a:pt x="19" y="47"/>
                  <a:pt x="9" y="4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11">
            <a:extLst>
              <a:ext uri="{FF2B5EF4-FFF2-40B4-BE49-F238E27FC236}">
                <a16:creationId xmlns:a16="http://schemas.microsoft.com/office/drawing/2014/main" id="{7680AC63-E665-B44E-9954-FE18396F0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7608" y="9732725"/>
            <a:ext cx="30460" cy="47870"/>
          </a:xfrm>
          <a:custGeom>
            <a:avLst/>
            <a:gdLst>
              <a:gd name="T0" fmla="*/ 9 w 29"/>
              <a:gd name="T1" fmla="*/ 48 h 49"/>
              <a:gd name="T2" fmla="*/ 9 w 29"/>
              <a:gd name="T3" fmla="*/ 48 h 49"/>
              <a:gd name="T4" fmla="*/ 0 w 29"/>
              <a:gd name="T5" fmla="*/ 38 h 49"/>
              <a:gd name="T6" fmla="*/ 0 w 29"/>
              <a:gd name="T7" fmla="*/ 10 h 49"/>
              <a:gd name="T8" fmla="*/ 9 w 29"/>
              <a:gd name="T9" fmla="*/ 0 h 49"/>
              <a:gd name="T10" fmla="*/ 28 w 29"/>
              <a:gd name="T11" fmla="*/ 10 h 49"/>
              <a:gd name="T12" fmla="*/ 28 w 29"/>
              <a:gd name="T13" fmla="*/ 38 h 49"/>
              <a:gd name="T14" fmla="*/ 9 w 29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49">
                <a:moveTo>
                  <a:pt x="9" y="48"/>
                </a:moveTo>
                <a:lnTo>
                  <a:pt x="9" y="48"/>
                </a:lnTo>
                <a:cubicBezTo>
                  <a:pt x="9" y="48"/>
                  <a:pt x="0" y="48"/>
                  <a:pt x="0" y="3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9" y="0"/>
                  <a:pt x="9" y="0"/>
                </a:cubicBezTo>
                <a:cubicBezTo>
                  <a:pt x="19" y="0"/>
                  <a:pt x="28" y="0"/>
                  <a:pt x="28" y="10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48"/>
                  <a:pt x="19" y="48"/>
                  <a:pt x="9" y="4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12">
            <a:extLst>
              <a:ext uri="{FF2B5EF4-FFF2-40B4-BE49-F238E27FC236}">
                <a16:creationId xmlns:a16="http://schemas.microsoft.com/office/drawing/2014/main" id="{D45B0C2D-A2CA-E348-85D8-C68BFF260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9382" y="9001641"/>
            <a:ext cx="926912" cy="1066166"/>
          </a:xfrm>
          <a:custGeom>
            <a:avLst/>
            <a:gdLst>
              <a:gd name="T0" fmla="*/ 474 w 939"/>
              <a:gd name="T1" fmla="*/ 1080 h 1081"/>
              <a:gd name="T2" fmla="*/ 474 w 939"/>
              <a:gd name="T3" fmla="*/ 1080 h 1081"/>
              <a:gd name="T4" fmla="*/ 455 w 939"/>
              <a:gd name="T5" fmla="*/ 1080 h 1081"/>
              <a:gd name="T6" fmla="*/ 199 w 939"/>
              <a:gd name="T7" fmla="*/ 872 h 1081"/>
              <a:gd name="T8" fmla="*/ 0 w 939"/>
              <a:gd name="T9" fmla="*/ 228 h 1081"/>
              <a:gd name="T10" fmla="*/ 19 w 939"/>
              <a:gd name="T11" fmla="*/ 161 h 1081"/>
              <a:gd name="T12" fmla="*/ 76 w 939"/>
              <a:gd name="T13" fmla="*/ 133 h 1081"/>
              <a:gd name="T14" fmla="*/ 417 w 939"/>
              <a:gd name="T15" fmla="*/ 19 h 1081"/>
              <a:gd name="T16" fmla="*/ 521 w 939"/>
              <a:gd name="T17" fmla="*/ 19 h 1081"/>
              <a:gd name="T18" fmla="*/ 862 w 939"/>
              <a:gd name="T19" fmla="*/ 133 h 1081"/>
              <a:gd name="T20" fmla="*/ 919 w 939"/>
              <a:gd name="T21" fmla="*/ 161 h 1081"/>
              <a:gd name="T22" fmla="*/ 938 w 939"/>
              <a:gd name="T23" fmla="*/ 228 h 1081"/>
              <a:gd name="T24" fmla="*/ 739 w 939"/>
              <a:gd name="T25" fmla="*/ 872 h 1081"/>
              <a:gd name="T26" fmla="*/ 483 w 939"/>
              <a:gd name="T27" fmla="*/ 1080 h 1081"/>
              <a:gd name="T28" fmla="*/ 474 w 939"/>
              <a:gd name="T29" fmla="*/ 1080 h 1081"/>
              <a:gd name="T30" fmla="*/ 474 w 939"/>
              <a:gd name="T31" fmla="*/ 48 h 1081"/>
              <a:gd name="T32" fmla="*/ 474 w 939"/>
              <a:gd name="T33" fmla="*/ 48 h 1081"/>
              <a:gd name="T34" fmla="*/ 455 w 939"/>
              <a:gd name="T35" fmla="*/ 57 h 1081"/>
              <a:gd name="T36" fmla="*/ 85 w 939"/>
              <a:gd name="T37" fmla="*/ 190 h 1081"/>
              <a:gd name="T38" fmla="*/ 57 w 939"/>
              <a:gd name="T39" fmla="*/ 199 h 1081"/>
              <a:gd name="T40" fmla="*/ 57 w 939"/>
              <a:gd name="T41" fmla="*/ 218 h 1081"/>
              <a:gd name="T42" fmla="*/ 237 w 939"/>
              <a:gd name="T43" fmla="*/ 843 h 1081"/>
              <a:gd name="T44" fmla="*/ 474 w 939"/>
              <a:gd name="T45" fmla="*/ 1023 h 1081"/>
              <a:gd name="T46" fmla="*/ 701 w 939"/>
              <a:gd name="T47" fmla="*/ 843 h 1081"/>
              <a:gd name="T48" fmla="*/ 881 w 939"/>
              <a:gd name="T49" fmla="*/ 218 h 1081"/>
              <a:gd name="T50" fmla="*/ 881 w 939"/>
              <a:gd name="T51" fmla="*/ 199 h 1081"/>
              <a:gd name="T52" fmla="*/ 853 w 939"/>
              <a:gd name="T53" fmla="*/ 180 h 1081"/>
              <a:gd name="T54" fmla="*/ 493 w 939"/>
              <a:gd name="T55" fmla="*/ 57 h 1081"/>
              <a:gd name="T56" fmla="*/ 474 w 939"/>
              <a:gd name="T57" fmla="*/ 48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39" h="1081">
                <a:moveTo>
                  <a:pt x="474" y="1080"/>
                </a:moveTo>
                <a:lnTo>
                  <a:pt x="474" y="1080"/>
                </a:lnTo>
                <a:cubicBezTo>
                  <a:pt x="464" y="1080"/>
                  <a:pt x="464" y="1080"/>
                  <a:pt x="455" y="1080"/>
                </a:cubicBezTo>
                <a:cubicBezTo>
                  <a:pt x="455" y="1071"/>
                  <a:pt x="275" y="995"/>
                  <a:pt x="199" y="872"/>
                </a:cubicBezTo>
                <a:cubicBezTo>
                  <a:pt x="57" y="673"/>
                  <a:pt x="19" y="351"/>
                  <a:pt x="0" y="228"/>
                </a:cubicBezTo>
                <a:cubicBezTo>
                  <a:pt x="0" y="209"/>
                  <a:pt x="9" y="180"/>
                  <a:pt x="19" y="161"/>
                </a:cubicBezTo>
                <a:cubicBezTo>
                  <a:pt x="38" y="152"/>
                  <a:pt x="57" y="133"/>
                  <a:pt x="76" y="133"/>
                </a:cubicBezTo>
                <a:cubicBezTo>
                  <a:pt x="256" y="123"/>
                  <a:pt x="370" y="57"/>
                  <a:pt x="417" y="19"/>
                </a:cubicBezTo>
                <a:cubicBezTo>
                  <a:pt x="455" y="0"/>
                  <a:pt x="493" y="0"/>
                  <a:pt x="521" y="19"/>
                </a:cubicBezTo>
                <a:cubicBezTo>
                  <a:pt x="568" y="57"/>
                  <a:pt x="682" y="123"/>
                  <a:pt x="862" y="133"/>
                </a:cubicBezTo>
                <a:cubicBezTo>
                  <a:pt x="881" y="133"/>
                  <a:pt x="900" y="143"/>
                  <a:pt x="919" y="161"/>
                </a:cubicBezTo>
                <a:cubicBezTo>
                  <a:pt x="929" y="180"/>
                  <a:pt x="938" y="199"/>
                  <a:pt x="938" y="228"/>
                </a:cubicBezTo>
                <a:cubicBezTo>
                  <a:pt x="919" y="351"/>
                  <a:pt x="881" y="673"/>
                  <a:pt x="739" y="872"/>
                </a:cubicBezTo>
                <a:cubicBezTo>
                  <a:pt x="663" y="995"/>
                  <a:pt x="493" y="1071"/>
                  <a:pt x="483" y="1080"/>
                </a:cubicBezTo>
                <a:cubicBezTo>
                  <a:pt x="474" y="1080"/>
                  <a:pt x="474" y="1080"/>
                  <a:pt x="474" y="1080"/>
                </a:cubicBezTo>
                <a:close/>
                <a:moveTo>
                  <a:pt x="474" y="48"/>
                </a:moveTo>
                <a:lnTo>
                  <a:pt x="474" y="48"/>
                </a:lnTo>
                <a:cubicBezTo>
                  <a:pt x="464" y="48"/>
                  <a:pt x="455" y="57"/>
                  <a:pt x="455" y="57"/>
                </a:cubicBezTo>
                <a:cubicBezTo>
                  <a:pt x="398" y="105"/>
                  <a:pt x="275" y="171"/>
                  <a:pt x="85" y="190"/>
                </a:cubicBezTo>
                <a:cubicBezTo>
                  <a:pt x="76" y="190"/>
                  <a:pt x="66" y="190"/>
                  <a:pt x="57" y="199"/>
                </a:cubicBezTo>
                <a:cubicBezTo>
                  <a:pt x="57" y="209"/>
                  <a:pt x="57" y="218"/>
                  <a:pt x="57" y="218"/>
                </a:cubicBezTo>
                <a:cubicBezTo>
                  <a:pt x="66" y="341"/>
                  <a:pt x="114" y="654"/>
                  <a:pt x="237" y="843"/>
                </a:cubicBezTo>
                <a:cubicBezTo>
                  <a:pt x="303" y="938"/>
                  <a:pt x="436" y="1005"/>
                  <a:pt x="474" y="1023"/>
                </a:cubicBezTo>
                <a:cubicBezTo>
                  <a:pt x="512" y="1005"/>
                  <a:pt x="635" y="938"/>
                  <a:pt x="701" y="843"/>
                </a:cubicBezTo>
                <a:cubicBezTo>
                  <a:pt x="834" y="654"/>
                  <a:pt x="872" y="341"/>
                  <a:pt x="881" y="218"/>
                </a:cubicBezTo>
                <a:cubicBezTo>
                  <a:pt x="891" y="209"/>
                  <a:pt x="881" y="199"/>
                  <a:pt x="881" y="199"/>
                </a:cubicBezTo>
                <a:cubicBezTo>
                  <a:pt x="872" y="190"/>
                  <a:pt x="862" y="190"/>
                  <a:pt x="853" y="180"/>
                </a:cubicBezTo>
                <a:cubicBezTo>
                  <a:pt x="673" y="171"/>
                  <a:pt x="550" y="105"/>
                  <a:pt x="493" y="57"/>
                </a:cubicBezTo>
                <a:cubicBezTo>
                  <a:pt x="483" y="57"/>
                  <a:pt x="474" y="48"/>
                  <a:pt x="474" y="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13">
            <a:extLst>
              <a:ext uri="{FF2B5EF4-FFF2-40B4-BE49-F238E27FC236}">
                <a16:creationId xmlns:a16="http://schemas.microsoft.com/office/drawing/2014/main" id="{FF9B975C-9437-DC4B-8830-5C3D06148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307" y="5706976"/>
            <a:ext cx="722381" cy="543963"/>
          </a:xfrm>
          <a:custGeom>
            <a:avLst/>
            <a:gdLst>
              <a:gd name="T0" fmla="*/ 673 w 731"/>
              <a:gd name="T1" fmla="*/ 550 h 551"/>
              <a:gd name="T2" fmla="*/ 673 w 731"/>
              <a:gd name="T3" fmla="*/ 550 h 551"/>
              <a:gd name="T4" fmla="*/ 57 w 731"/>
              <a:gd name="T5" fmla="*/ 550 h 551"/>
              <a:gd name="T6" fmla="*/ 0 w 731"/>
              <a:gd name="T7" fmla="*/ 502 h 551"/>
              <a:gd name="T8" fmla="*/ 0 w 731"/>
              <a:gd name="T9" fmla="*/ 48 h 551"/>
              <a:gd name="T10" fmla="*/ 57 w 731"/>
              <a:gd name="T11" fmla="*/ 0 h 551"/>
              <a:gd name="T12" fmla="*/ 673 w 731"/>
              <a:gd name="T13" fmla="*/ 0 h 551"/>
              <a:gd name="T14" fmla="*/ 730 w 731"/>
              <a:gd name="T15" fmla="*/ 48 h 551"/>
              <a:gd name="T16" fmla="*/ 730 w 731"/>
              <a:gd name="T17" fmla="*/ 502 h 551"/>
              <a:gd name="T18" fmla="*/ 673 w 731"/>
              <a:gd name="T19" fmla="*/ 550 h 551"/>
              <a:gd name="T20" fmla="*/ 57 w 731"/>
              <a:gd name="T21" fmla="*/ 38 h 551"/>
              <a:gd name="T22" fmla="*/ 57 w 731"/>
              <a:gd name="T23" fmla="*/ 38 h 551"/>
              <a:gd name="T24" fmla="*/ 38 w 731"/>
              <a:gd name="T25" fmla="*/ 48 h 551"/>
              <a:gd name="T26" fmla="*/ 38 w 731"/>
              <a:gd name="T27" fmla="*/ 502 h 551"/>
              <a:gd name="T28" fmla="*/ 57 w 731"/>
              <a:gd name="T29" fmla="*/ 521 h 551"/>
              <a:gd name="T30" fmla="*/ 673 w 731"/>
              <a:gd name="T31" fmla="*/ 521 h 551"/>
              <a:gd name="T32" fmla="*/ 692 w 731"/>
              <a:gd name="T33" fmla="*/ 502 h 551"/>
              <a:gd name="T34" fmla="*/ 692 w 731"/>
              <a:gd name="T35" fmla="*/ 48 h 551"/>
              <a:gd name="T36" fmla="*/ 673 w 731"/>
              <a:gd name="T37" fmla="*/ 38 h 551"/>
              <a:gd name="T38" fmla="*/ 57 w 731"/>
              <a:gd name="T39" fmla="*/ 38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1" h="551">
                <a:moveTo>
                  <a:pt x="673" y="550"/>
                </a:moveTo>
                <a:lnTo>
                  <a:pt x="673" y="550"/>
                </a:lnTo>
                <a:cubicBezTo>
                  <a:pt x="57" y="550"/>
                  <a:pt x="57" y="550"/>
                  <a:pt x="57" y="550"/>
                </a:cubicBezTo>
                <a:cubicBezTo>
                  <a:pt x="29" y="550"/>
                  <a:pt x="0" y="530"/>
                  <a:pt x="0" y="50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9"/>
                  <a:pt x="29" y="0"/>
                  <a:pt x="57" y="0"/>
                </a:cubicBezTo>
                <a:cubicBezTo>
                  <a:pt x="673" y="0"/>
                  <a:pt x="673" y="0"/>
                  <a:pt x="673" y="0"/>
                </a:cubicBezTo>
                <a:cubicBezTo>
                  <a:pt x="701" y="0"/>
                  <a:pt x="730" y="19"/>
                  <a:pt x="730" y="48"/>
                </a:cubicBezTo>
                <a:cubicBezTo>
                  <a:pt x="730" y="502"/>
                  <a:pt x="730" y="502"/>
                  <a:pt x="730" y="502"/>
                </a:cubicBezTo>
                <a:cubicBezTo>
                  <a:pt x="730" y="530"/>
                  <a:pt x="701" y="550"/>
                  <a:pt x="673" y="550"/>
                </a:cubicBezTo>
                <a:close/>
                <a:moveTo>
                  <a:pt x="57" y="38"/>
                </a:moveTo>
                <a:lnTo>
                  <a:pt x="57" y="38"/>
                </a:lnTo>
                <a:cubicBezTo>
                  <a:pt x="48" y="38"/>
                  <a:pt x="38" y="38"/>
                  <a:pt x="38" y="48"/>
                </a:cubicBezTo>
                <a:cubicBezTo>
                  <a:pt x="38" y="502"/>
                  <a:pt x="38" y="502"/>
                  <a:pt x="38" y="502"/>
                </a:cubicBezTo>
                <a:cubicBezTo>
                  <a:pt x="38" y="512"/>
                  <a:pt x="48" y="521"/>
                  <a:pt x="57" y="521"/>
                </a:cubicBezTo>
                <a:cubicBezTo>
                  <a:pt x="673" y="521"/>
                  <a:pt x="673" y="521"/>
                  <a:pt x="673" y="521"/>
                </a:cubicBezTo>
                <a:cubicBezTo>
                  <a:pt x="682" y="521"/>
                  <a:pt x="692" y="512"/>
                  <a:pt x="692" y="502"/>
                </a:cubicBezTo>
                <a:cubicBezTo>
                  <a:pt x="692" y="48"/>
                  <a:pt x="692" y="48"/>
                  <a:pt x="692" y="48"/>
                </a:cubicBezTo>
                <a:cubicBezTo>
                  <a:pt x="692" y="38"/>
                  <a:pt x="682" y="38"/>
                  <a:pt x="673" y="38"/>
                </a:cubicBezTo>
                <a:lnTo>
                  <a:pt x="57" y="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14">
            <a:extLst>
              <a:ext uri="{FF2B5EF4-FFF2-40B4-BE49-F238E27FC236}">
                <a16:creationId xmlns:a16="http://schemas.microsoft.com/office/drawing/2014/main" id="{71B182E8-B3E1-664E-9DE4-57C96817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307" y="5794010"/>
            <a:ext cx="722381" cy="39167"/>
          </a:xfrm>
          <a:custGeom>
            <a:avLst/>
            <a:gdLst>
              <a:gd name="T0" fmla="*/ 711 w 731"/>
              <a:gd name="T1" fmla="*/ 37 h 38"/>
              <a:gd name="T2" fmla="*/ 711 w 731"/>
              <a:gd name="T3" fmla="*/ 37 h 38"/>
              <a:gd name="T4" fmla="*/ 19 w 731"/>
              <a:gd name="T5" fmla="*/ 37 h 38"/>
              <a:gd name="T6" fmla="*/ 0 w 731"/>
              <a:gd name="T7" fmla="*/ 18 h 38"/>
              <a:gd name="T8" fmla="*/ 19 w 731"/>
              <a:gd name="T9" fmla="*/ 0 h 38"/>
              <a:gd name="T10" fmla="*/ 711 w 731"/>
              <a:gd name="T11" fmla="*/ 0 h 38"/>
              <a:gd name="T12" fmla="*/ 730 w 731"/>
              <a:gd name="T13" fmla="*/ 18 h 38"/>
              <a:gd name="T14" fmla="*/ 711 w 731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1" h="38">
                <a:moveTo>
                  <a:pt x="711" y="37"/>
                </a:moveTo>
                <a:lnTo>
                  <a:pt x="711" y="37"/>
                </a:lnTo>
                <a:cubicBezTo>
                  <a:pt x="19" y="37"/>
                  <a:pt x="19" y="37"/>
                  <a:pt x="19" y="37"/>
                </a:cubicBezTo>
                <a:cubicBezTo>
                  <a:pt x="10" y="37"/>
                  <a:pt x="0" y="28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711" y="0"/>
                  <a:pt x="711" y="0"/>
                  <a:pt x="711" y="0"/>
                </a:cubicBezTo>
                <a:cubicBezTo>
                  <a:pt x="720" y="0"/>
                  <a:pt x="730" y="9"/>
                  <a:pt x="730" y="18"/>
                </a:cubicBezTo>
                <a:cubicBezTo>
                  <a:pt x="730" y="28"/>
                  <a:pt x="720" y="37"/>
                  <a:pt x="711" y="3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15">
            <a:extLst>
              <a:ext uri="{FF2B5EF4-FFF2-40B4-BE49-F238E27FC236}">
                <a16:creationId xmlns:a16="http://schemas.microsoft.com/office/drawing/2014/main" id="{DF35A02D-BDA7-2D4E-ACE4-277F99F2A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307" y="5876694"/>
            <a:ext cx="722381" cy="39164"/>
          </a:xfrm>
          <a:custGeom>
            <a:avLst/>
            <a:gdLst>
              <a:gd name="T0" fmla="*/ 711 w 731"/>
              <a:gd name="T1" fmla="*/ 38 h 39"/>
              <a:gd name="T2" fmla="*/ 711 w 731"/>
              <a:gd name="T3" fmla="*/ 38 h 39"/>
              <a:gd name="T4" fmla="*/ 19 w 731"/>
              <a:gd name="T5" fmla="*/ 38 h 39"/>
              <a:gd name="T6" fmla="*/ 0 w 731"/>
              <a:gd name="T7" fmla="*/ 18 h 39"/>
              <a:gd name="T8" fmla="*/ 19 w 731"/>
              <a:gd name="T9" fmla="*/ 0 h 39"/>
              <a:gd name="T10" fmla="*/ 711 w 731"/>
              <a:gd name="T11" fmla="*/ 0 h 39"/>
              <a:gd name="T12" fmla="*/ 730 w 731"/>
              <a:gd name="T13" fmla="*/ 18 h 39"/>
              <a:gd name="T14" fmla="*/ 711 w 731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1" h="39">
                <a:moveTo>
                  <a:pt x="711" y="38"/>
                </a:moveTo>
                <a:lnTo>
                  <a:pt x="711" y="38"/>
                </a:lnTo>
                <a:cubicBezTo>
                  <a:pt x="19" y="38"/>
                  <a:pt x="19" y="38"/>
                  <a:pt x="19" y="38"/>
                </a:cubicBezTo>
                <a:cubicBezTo>
                  <a:pt x="10" y="38"/>
                  <a:pt x="0" y="28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711" y="0"/>
                  <a:pt x="711" y="0"/>
                  <a:pt x="711" y="0"/>
                </a:cubicBezTo>
                <a:cubicBezTo>
                  <a:pt x="720" y="0"/>
                  <a:pt x="730" y="9"/>
                  <a:pt x="730" y="18"/>
                </a:cubicBezTo>
                <a:cubicBezTo>
                  <a:pt x="730" y="28"/>
                  <a:pt x="720" y="38"/>
                  <a:pt x="711" y="3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16">
            <a:extLst>
              <a:ext uri="{FF2B5EF4-FFF2-40B4-BE49-F238E27FC236}">
                <a16:creationId xmlns:a16="http://schemas.microsoft.com/office/drawing/2014/main" id="{45998807-5591-1048-B7A4-109462E13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940" y="6046408"/>
            <a:ext cx="161011" cy="121847"/>
          </a:xfrm>
          <a:custGeom>
            <a:avLst/>
            <a:gdLst>
              <a:gd name="T0" fmla="*/ 152 w 162"/>
              <a:gd name="T1" fmla="*/ 123 h 124"/>
              <a:gd name="T2" fmla="*/ 152 w 162"/>
              <a:gd name="T3" fmla="*/ 123 h 124"/>
              <a:gd name="T4" fmla="*/ 19 w 162"/>
              <a:gd name="T5" fmla="*/ 123 h 124"/>
              <a:gd name="T6" fmla="*/ 0 w 162"/>
              <a:gd name="T7" fmla="*/ 104 h 124"/>
              <a:gd name="T8" fmla="*/ 0 w 162"/>
              <a:gd name="T9" fmla="*/ 19 h 124"/>
              <a:gd name="T10" fmla="*/ 19 w 162"/>
              <a:gd name="T11" fmla="*/ 0 h 124"/>
              <a:gd name="T12" fmla="*/ 152 w 162"/>
              <a:gd name="T13" fmla="*/ 0 h 124"/>
              <a:gd name="T14" fmla="*/ 161 w 162"/>
              <a:gd name="T15" fmla="*/ 19 h 124"/>
              <a:gd name="T16" fmla="*/ 161 w 162"/>
              <a:gd name="T17" fmla="*/ 104 h 124"/>
              <a:gd name="T18" fmla="*/ 152 w 162"/>
              <a:gd name="T19" fmla="*/ 123 h 124"/>
              <a:gd name="T20" fmla="*/ 38 w 162"/>
              <a:gd name="T21" fmla="*/ 86 h 124"/>
              <a:gd name="T22" fmla="*/ 38 w 162"/>
              <a:gd name="T23" fmla="*/ 86 h 124"/>
              <a:gd name="T24" fmla="*/ 133 w 162"/>
              <a:gd name="T25" fmla="*/ 86 h 124"/>
              <a:gd name="T26" fmla="*/ 133 w 162"/>
              <a:gd name="T27" fmla="*/ 38 h 124"/>
              <a:gd name="T28" fmla="*/ 38 w 162"/>
              <a:gd name="T29" fmla="*/ 38 h 124"/>
              <a:gd name="T30" fmla="*/ 38 w 162"/>
              <a:gd name="T31" fmla="*/ 86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124">
                <a:moveTo>
                  <a:pt x="152" y="123"/>
                </a:moveTo>
                <a:lnTo>
                  <a:pt x="152" y="123"/>
                </a:lnTo>
                <a:cubicBezTo>
                  <a:pt x="19" y="123"/>
                  <a:pt x="19" y="123"/>
                  <a:pt x="19" y="123"/>
                </a:cubicBezTo>
                <a:cubicBezTo>
                  <a:pt x="9" y="123"/>
                  <a:pt x="0" y="114"/>
                  <a:pt x="0" y="10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61" y="0"/>
                  <a:pt x="161" y="9"/>
                  <a:pt x="161" y="19"/>
                </a:cubicBezTo>
                <a:cubicBezTo>
                  <a:pt x="161" y="104"/>
                  <a:pt x="161" y="104"/>
                  <a:pt x="161" y="104"/>
                </a:cubicBezTo>
                <a:cubicBezTo>
                  <a:pt x="161" y="114"/>
                  <a:pt x="161" y="123"/>
                  <a:pt x="152" y="123"/>
                </a:cubicBezTo>
                <a:close/>
                <a:moveTo>
                  <a:pt x="38" y="86"/>
                </a:moveTo>
                <a:lnTo>
                  <a:pt x="38" y="86"/>
                </a:lnTo>
                <a:cubicBezTo>
                  <a:pt x="133" y="86"/>
                  <a:pt x="133" y="86"/>
                  <a:pt x="133" y="86"/>
                </a:cubicBezTo>
                <a:cubicBezTo>
                  <a:pt x="133" y="38"/>
                  <a:pt x="133" y="38"/>
                  <a:pt x="133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8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17">
            <a:extLst>
              <a:ext uri="{FF2B5EF4-FFF2-40B4-BE49-F238E27FC236}">
                <a16:creationId xmlns:a16="http://schemas.microsoft.com/office/drawing/2014/main" id="{A57F8D24-99E4-5544-A0BD-4D0D873C1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991" y="6046408"/>
            <a:ext cx="121847" cy="39167"/>
          </a:xfrm>
          <a:custGeom>
            <a:avLst/>
            <a:gdLst>
              <a:gd name="T0" fmla="*/ 104 w 124"/>
              <a:gd name="T1" fmla="*/ 38 h 39"/>
              <a:gd name="T2" fmla="*/ 104 w 124"/>
              <a:gd name="T3" fmla="*/ 38 h 39"/>
              <a:gd name="T4" fmla="*/ 19 w 124"/>
              <a:gd name="T5" fmla="*/ 38 h 39"/>
              <a:gd name="T6" fmla="*/ 0 w 124"/>
              <a:gd name="T7" fmla="*/ 19 h 39"/>
              <a:gd name="T8" fmla="*/ 19 w 124"/>
              <a:gd name="T9" fmla="*/ 0 h 39"/>
              <a:gd name="T10" fmla="*/ 104 w 124"/>
              <a:gd name="T11" fmla="*/ 0 h 39"/>
              <a:gd name="T12" fmla="*/ 123 w 124"/>
              <a:gd name="T13" fmla="*/ 19 h 39"/>
              <a:gd name="T14" fmla="*/ 104 w 124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39">
                <a:moveTo>
                  <a:pt x="104" y="38"/>
                </a:moveTo>
                <a:lnTo>
                  <a:pt x="104" y="38"/>
                </a:lnTo>
                <a:cubicBezTo>
                  <a:pt x="19" y="38"/>
                  <a:pt x="19" y="38"/>
                  <a:pt x="19" y="38"/>
                </a:cubicBezTo>
                <a:cubicBezTo>
                  <a:pt x="9" y="38"/>
                  <a:pt x="0" y="2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3" y="0"/>
                  <a:pt x="123" y="9"/>
                  <a:pt x="123" y="19"/>
                </a:cubicBezTo>
                <a:cubicBezTo>
                  <a:pt x="123" y="29"/>
                  <a:pt x="113" y="38"/>
                  <a:pt x="104" y="3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18">
            <a:extLst>
              <a:ext uri="{FF2B5EF4-FFF2-40B4-BE49-F238E27FC236}">
                <a16:creationId xmlns:a16="http://schemas.microsoft.com/office/drawing/2014/main" id="{BD95CE82-CDA1-AC48-A081-B674E49F0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991" y="6129092"/>
            <a:ext cx="204528" cy="39164"/>
          </a:xfrm>
          <a:custGeom>
            <a:avLst/>
            <a:gdLst>
              <a:gd name="T0" fmla="*/ 199 w 209"/>
              <a:gd name="T1" fmla="*/ 37 h 38"/>
              <a:gd name="T2" fmla="*/ 199 w 209"/>
              <a:gd name="T3" fmla="*/ 37 h 38"/>
              <a:gd name="T4" fmla="*/ 19 w 209"/>
              <a:gd name="T5" fmla="*/ 37 h 38"/>
              <a:gd name="T6" fmla="*/ 0 w 209"/>
              <a:gd name="T7" fmla="*/ 18 h 38"/>
              <a:gd name="T8" fmla="*/ 19 w 209"/>
              <a:gd name="T9" fmla="*/ 0 h 38"/>
              <a:gd name="T10" fmla="*/ 199 w 209"/>
              <a:gd name="T11" fmla="*/ 0 h 38"/>
              <a:gd name="T12" fmla="*/ 208 w 209"/>
              <a:gd name="T13" fmla="*/ 18 h 38"/>
              <a:gd name="T14" fmla="*/ 199 w 209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" h="38">
                <a:moveTo>
                  <a:pt x="199" y="37"/>
                </a:moveTo>
                <a:lnTo>
                  <a:pt x="199" y="37"/>
                </a:lnTo>
                <a:cubicBezTo>
                  <a:pt x="19" y="37"/>
                  <a:pt x="19" y="37"/>
                  <a:pt x="19" y="37"/>
                </a:cubicBez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0"/>
                  <a:pt x="208" y="9"/>
                  <a:pt x="208" y="18"/>
                </a:cubicBezTo>
                <a:cubicBezTo>
                  <a:pt x="208" y="28"/>
                  <a:pt x="199" y="37"/>
                  <a:pt x="199" y="3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19">
            <a:extLst>
              <a:ext uri="{FF2B5EF4-FFF2-40B4-BE49-F238E27FC236}">
                <a16:creationId xmlns:a16="http://schemas.microsoft.com/office/drawing/2014/main" id="{D58960E8-E542-3E4A-9C4F-B6DDD01AC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76" y="5458931"/>
            <a:ext cx="578774" cy="1048757"/>
          </a:xfrm>
          <a:custGeom>
            <a:avLst/>
            <a:gdLst>
              <a:gd name="T0" fmla="*/ 492 w 588"/>
              <a:gd name="T1" fmla="*/ 1060 h 1061"/>
              <a:gd name="T2" fmla="*/ 492 w 588"/>
              <a:gd name="T3" fmla="*/ 1060 h 1061"/>
              <a:gd name="T4" fmla="*/ 94 w 588"/>
              <a:gd name="T5" fmla="*/ 1060 h 1061"/>
              <a:gd name="T6" fmla="*/ 0 w 588"/>
              <a:gd name="T7" fmla="*/ 966 h 1061"/>
              <a:gd name="T8" fmla="*/ 0 w 588"/>
              <a:gd name="T9" fmla="*/ 94 h 1061"/>
              <a:gd name="T10" fmla="*/ 94 w 588"/>
              <a:gd name="T11" fmla="*/ 0 h 1061"/>
              <a:gd name="T12" fmla="*/ 492 w 588"/>
              <a:gd name="T13" fmla="*/ 0 h 1061"/>
              <a:gd name="T14" fmla="*/ 587 w 588"/>
              <a:gd name="T15" fmla="*/ 94 h 1061"/>
              <a:gd name="T16" fmla="*/ 587 w 588"/>
              <a:gd name="T17" fmla="*/ 208 h 1061"/>
              <a:gd name="T18" fmla="*/ 568 w 588"/>
              <a:gd name="T19" fmla="*/ 227 h 1061"/>
              <a:gd name="T20" fmla="*/ 549 w 588"/>
              <a:gd name="T21" fmla="*/ 208 h 1061"/>
              <a:gd name="T22" fmla="*/ 549 w 588"/>
              <a:gd name="T23" fmla="*/ 94 h 1061"/>
              <a:gd name="T24" fmla="*/ 492 w 588"/>
              <a:gd name="T25" fmla="*/ 37 h 1061"/>
              <a:gd name="T26" fmla="*/ 94 w 588"/>
              <a:gd name="T27" fmla="*/ 37 h 1061"/>
              <a:gd name="T28" fmla="*/ 38 w 588"/>
              <a:gd name="T29" fmla="*/ 94 h 1061"/>
              <a:gd name="T30" fmla="*/ 38 w 588"/>
              <a:gd name="T31" fmla="*/ 966 h 1061"/>
              <a:gd name="T32" fmla="*/ 94 w 588"/>
              <a:gd name="T33" fmla="*/ 1023 h 1061"/>
              <a:gd name="T34" fmla="*/ 492 w 588"/>
              <a:gd name="T35" fmla="*/ 1023 h 1061"/>
              <a:gd name="T36" fmla="*/ 549 w 588"/>
              <a:gd name="T37" fmla="*/ 966 h 1061"/>
              <a:gd name="T38" fmla="*/ 549 w 588"/>
              <a:gd name="T39" fmla="*/ 861 h 1061"/>
              <a:gd name="T40" fmla="*/ 568 w 588"/>
              <a:gd name="T41" fmla="*/ 842 h 1061"/>
              <a:gd name="T42" fmla="*/ 587 w 588"/>
              <a:gd name="T43" fmla="*/ 861 h 1061"/>
              <a:gd name="T44" fmla="*/ 587 w 588"/>
              <a:gd name="T45" fmla="*/ 966 h 1061"/>
              <a:gd name="T46" fmla="*/ 492 w 588"/>
              <a:gd name="T47" fmla="*/ 1060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8" h="1061">
                <a:moveTo>
                  <a:pt x="492" y="1060"/>
                </a:moveTo>
                <a:lnTo>
                  <a:pt x="492" y="1060"/>
                </a:lnTo>
                <a:cubicBezTo>
                  <a:pt x="94" y="1060"/>
                  <a:pt x="94" y="1060"/>
                  <a:pt x="94" y="1060"/>
                </a:cubicBezTo>
                <a:cubicBezTo>
                  <a:pt x="38" y="1060"/>
                  <a:pt x="0" y="1013"/>
                  <a:pt x="0" y="966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7"/>
                  <a:pt x="38" y="0"/>
                  <a:pt x="94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549" y="0"/>
                  <a:pt x="587" y="37"/>
                  <a:pt x="587" y="94"/>
                </a:cubicBezTo>
                <a:cubicBezTo>
                  <a:pt x="587" y="208"/>
                  <a:pt x="587" y="208"/>
                  <a:pt x="587" y="208"/>
                </a:cubicBezTo>
                <a:cubicBezTo>
                  <a:pt x="587" y="217"/>
                  <a:pt x="587" y="227"/>
                  <a:pt x="568" y="227"/>
                </a:cubicBezTo>
                <a:cubicBezTo>
                  <a:pt x="558" y="227"/>
                  <a:pt x="549" y="217"/>
                  <a:pt x="549" y="208"/>
                </a:cubicBezTo>
                <a:cubicBezTo>
                  <a:pt x="549" y="94"/>
                  <a:pt x="549" y="94"/>
                  <a:pt x="549" y="94"/>
                </a:cubicBezTo>
                <a:cubicBezTo>
                  <a:pt x="549" y="66"/>
                  <a:pt x="530" y="37"/>
                  <a:pt x="492" y="37"/>
                </a:cubicBezTo>
                <a:cubicBezTo>
                  <a:pt x="94" y="37"/>
                  <a:pt x="94" y="37"/>
                  <a:pt x="94" y="37"/>
                </a:cubicBezTo>
                <a:cubicBezTo>
                  <a:pt x="66" y="37"/>
                  <a:pt x="38" y="66"/>
                  <a:pt x="38" y="94"/>
                </a:cubicBezTo>
                <a:cubicBezTo>
                  <a:pt x="38" y="966"/>
                  <a:pt x="38" y="966"/>
                  <a:pt x="38" y="966"/>
                </a:cubicBezTo>
                <a:cubicBezTo>
                  <a:pt x="38" y="994"/>
                  <a:pt x="66" y="1023"/>
                  <a:pt x="94" y="1023"/>
                </a:cubicBezTo>
                <a:cubicBezTo>
                  <a:pt x="492" y="1023"/>
                  <a:pt x="492" y="1023"/>
                  <a:pt x="492" y="1023"/>
                </a:cubicBezTo>
                <a:cubicBezTo>
                  <a:pt x="530" y="1023"/>
                  <a:pt x="549" y="994"/>
                  <a:pt x="549" y="966"/>
                </a:cubicBezTo>
                <a:cubicBezTo>
                  <a:pt x="549" y="861"/>
                  <a:pt x="549" y="861"/>
                  <a:pt x="549" y="861"/>
                </a:cubicBezTo>
                <a:cubicBezTo>
                  <a:pt x="549" y="852"/>
                  <a:pt x="558" y="842"/>
                  <a:pt x="568" y="842"/>
                </a:cubicBezTo>
                <a:cubicBezTo>
                  <a:pt x="587" y="842"/>
                  <a:pt x="587" y="852"/>
                  <a:pt x="587" y="861"/>
                </a:cubicBezTo>
                <a:cubicBezTo>
                  <a:pt x="587" y="966"/>
                  <a:pt x="587" y="966"/>
                  <a:pt x="587" y="966"/>
                </a:cubicBezTo>
                <a:cubicBezTo>
                  <a:pt x="587" y="1013"/>
                  <a:pt x="549" y="1060"/>
                  <a:pt x="492" y="106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20">
            <a:extLst>
              <a:ext uri="{FF2B5EF4-FFF2-40B4-BE49-F238E27FC236}">
                <a16:creationId xmlns:a16="http://schemas.microsoft.com/office/drawing/2014/main" id="{B6004A1A-08E0-564F-92AA-EC97D5208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5881" y="6316213"/>
            <a:ext cx="47867" cy="47870"/>
          </a:xfrm>
          <a:custGeom>
            <a:avLst/>
            <a:gdLst>
              <a:gd name="T0" fmla="*/ 19 w 49"/>
              <a:gd name="T1" fmla="*/ 47 h 48"/>
              <a:gd name="T2" fmla="*/ 19 w 49"/>
              <a:gd name="T3" fmla="*/ 47 h 48"/>
              <a:gd name="T4" fmla="*/ 0 w 49"/>
              <a:gd name="T5" fmla="*/ 19 h 48"/>
              <a:gd name="T6" fmla="*/ 19 w 49"/>
              <a:gd name="T7" fmla="*/ 0 h 48"/>
              <a:gd name="T8" fmla="*/ 48 w 49"/>
              <a:gd name="T9" fmla="*/ 19 h 48"/>
              <a:gd name="T10" fmla="*/ 19 w 49"/>
              <a:gd name="T11" fmla="*/ 47 h 48"/>
              <a:gd name="T12" fmla="*/ 19 w 49"/>
              <a:gd name="T13" fmla="*/ 9 h 48"/>
              <a:gd name="T14" fmla="*/ 19 w 49"/>
              <a:gd name="T15" fmla="*/ 9 h 48"/>
              <a:gd name="T16" fmla="*/ 10 w 49"/>
              <a:gd name="T17" fmla="*/ 19 h 48"/>
              <a:gd name="T18" fmla="*/ 19 w 49"/>
              <a:gd name="T19" fmla="*/ 38 h 48"/>
              <a:gd name="T20" fmla="*/ 38 w 49"/>
              <a:gd name="T21" fmla="*/ 19 h 48"/>
              <a:gd name="T22" fmla="*/ 19 w 49"/>
              <a:gd name="T23" fmla="*/ 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8">
                <a:moveTo>
                  <a:pt x="19" y="47"/>
                </a:moveTo>
                <a:lnTo>
                  <a:pt x="19" y="47"/>
                </a:lnTo>
                <a:cubicBezTo>
                  <a:pt x="10" y="47"/>
                  <a:pt x="0" y="38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38" y="0"/>
                  <a:pt x="48" y="9"/>
                  <a:pt x="48" y="19"/>
                </a:cubicBezTo>
                <a:cubicBezTo>
                  <a:pt x="48" y="38"/>
                  <a:pt x="38" y="47"/>
                  <a:pt x="19" y="47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10" y="9"/>
                  <a:pt x="10" y="9"/>
                  <a:pt x="10" y="19"/>
                </a:cubicBezTo>
                <a:cubicBezTo>
                  <a:pt x="10" y="28"/>
                  <a:pt x="10" y="38"/>
                  <a:pt x="19" y="38"/>
                </a:cubicBezTo>
                <a:cubicBezTo>
                  <a:pt x="29" y="38"/>
                  <a:pt x="38" y="28"/>
                  <a:pt x="38" y="19"/>
                </a:cubicBezTo>
                <a:cubicBezTo>
                  <a:pt x="38" y="9"/>
                  <a:pt x="29" y="9"/>
                  <a:pt x="19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21">
            <a:extLst>
              <a:ext uri="{FF2B5EF4-FFF2-40B4-BE49-F238E27FC236}">
                <a16:creationId xmlns:a16="http://schemas.microsoft.com/office/drawing/2014/main" id="{A23875A8-9170-144A-9A8F-A865CD841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604" y="5567722"/>
            <a:ext cx="169717" cy="47870"/>
          </a:xfrm>
          <a:custGeom>
            <a:avLst/>
            <a:gdLst>
              <a:gd name="T0" fmla="*/ 151 w 172"/>
              <a:gd name="T1" fmla="*/ 47 h 48"/>
              <a:gd name="T2" fmla="*/ 151 w 172"/>
              <a:gd name="T3" fmla="*/ 47 h 48"/>
              <a:gd name="T4" fmla="*/ 19 w 172"/>
              <a:gd name="T5" fmla="*/ 47 h 48"/>
              <a:gd name="T6" fmla="*/ 0 w 172"/>
              <a:gd name="T7" fmla="*/ 19 h 48"/>
              <a:gd name="T8" fmla="*/ 19 w 172"/>
              <a:gd name="T9" fmla="*/ 0 h 48"/>
              <a:gd name="T10" fmla="*/ 151 w 172"/>
              <a:gd name="T11" fmla="*/ 0 h 48"/>
              <a:gd name="T12" fmla="*/ 171 w 172"/>
              <a:gd name="T13" fmla="*/ 19 h 48"/>
              <a:gd name="T14" fmla="*/ 151 w 172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48">
                <a:moveTo>
                  <a:pt x="151" y="47"/>
                </a:moveTo>
                <a:lnTo>
                  <a:pt x="151" y="47"/>
                </a:lnTo>
                <a:cubicBezTo>
                  <a:pt x="19" y="47"/>
                  <a:pt x="19" y="47"/>
                  <a:pt x="19" y="47"/>
                </a:cubicBezTo>
                <a:cubicBezTo>
                  <a:pt x="9" y="47"/>
                  <a:pt x="0" y="38"/>
                  <a:pt x="0" y="19"/>
                </a:cubicBezTo>
                <a:cubicBezTo>
                  <a:pt x="0" y="10"/>
                  <a:pt x="9" y="0"/>
                  <a:pt x="19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61" y="0"/>
                  <a:pt x="171" y="10"/>
                  <a:pt x="171" y="19"/>
                </a:cubicBezTo>
                <a:cubicBezTo>
                  <a:pt x="171" y="38"/>
                  <a:pt x="161" y="47"/>
                  <a:pt x="151" y="4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CuadroTexto 395">
            <a:extLst>
              <a:ext uri="{FF2B5EF4-FFF2-40B4-BE49-F238E27FC236}">
                <a16:creationId xmlns:a16="http://schemas.microsoft.com/office/drawing/2014/main" id="{1E70ED7B-AB66-9C4B-B66B-76CAE8DDBC43}"/>
              </a:ext>
            </a:extLst>
          </p:cNvPr>
          <p:cNvSpPr txBox="1"/>
          <p:nvPr/>
        </p:nvSpPr>
        <p:spPr>
          <a:xfrm>
            <a:off x="10436493" y="3270170"/>
            <a:ext cx="190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91" name="Rectangle 56">
            <a:extLst>
              <a:ext uri="{FF2B5EF4-FFF2-40B4-BE49-F238E27FC236}">
                <a16:creationId xmlns:a16="http://schemas.microsoft.com/office/drawing/2014/main" id="{8340C817-C9A1-E64C-993E-5C732B84D96C}"/>
              </a:ext>
            </a:extLst>
          </p:cNvPr>
          <p:cNvSpPr/>
          <p:nvPr/>
        </p:nvSpPr>
        <p:spPr>
          <a:xfrm>
            <a:off x="9918088" y="3755137"/>
            <a:ext cx="2945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3" name="CuadroTexto 395">
            <a:extLst>
              <a:ext uri="{FF2B5EF4-FFF2-40B4-BE49-F238E27FC236}">
                <a16:creationId xmlns:a16="http://schemas.microsoft.com/office/drawing/2014/main" id="{308A5650-E0B2-EA4D-BD0C-F64E504C8B86}"/>
              </a:ext>
            </a:extLst>
          </p:cNvPr>
          <p:cNvSpPr txBox="1"/>
          <p:nvPr/>
        </p:nvSpPr>
        <p:spPr>
          <a:xfrm>
            <a:off x="7067717" y="6653470"/>
            <a:ext cx="190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94" name="Rectangle 56">
            <a:extLst>
              <a:ext uri="{FF2B5EF4-FFF2-40B4-BE49-F238E27FC236}">
                <a16:creationId xmlns:a16="http://schemas.microsoft.com/office/drawing/2014/main" id="{7736255D-B9FA-9541-ABA2-AB0EBA219AF3}"/>
              </a:ext>
            </a:extLst>
          </p:cNvPr>
          <p:cNvSpPr/>
          <p:nvPr/>
        </p:nvSpPr>
        <p:spPr>
          <a:xfrm>
            <a:off x="6549312" y="7138437"/>
            <a:ext cx="2945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6" name="CuadroTexto 395">
            <a:extLst>
              <a:ext uri="{FF2B5EF4-FFF2-40B4-BE49-F238E27FC236}">
                <a16:creationId xmlns:a16="http://schemas.microsoft.com/office/drawing/2014/main" id="{2FF1956F-6BCE-E74B-BD65-386F00162779}"/>
              </a:ext>
            </a:extLst>
          </p:cNvPr>
          <p:cNvSpPr txBox="1"/>
          <p:nvPr/>
        </p:nvSpPr>
        <p:spPr>
          <a:xfrm>
            <a:off x="3624637" y="3371924"/>
            <a:ext cx="190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97" name="Rectangle 56">
            <a:extLst>
              <a:ext uri="{FF2B5EF4-FFF2-40B4-BE49-F238E27FC236}">
                <a16:creationId xmlns:a16="http://schemas.microsoft.com/office/drawing/2014/main" id="{6E35C255-FC5F-D54F-8B94-1C505F6EC14E}"/>
              </a:ext>
            </a:extLst>
          </p:cNvPr>
          <p:cNvSpPr/>
          <p:nvPr/>
        </p:nvSpPr>
        <p:spPr>
          <a:xfrm>
            <a:off x="3106232" y="3856891"/>
            <a:ext cx="2945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9" name="CuadroTexto 395">
            <a:extLst>
              <a:ext uri="{FF2B5EF4-FFF2-40B4-BE49-F238E27FC236}">
                <a16:creationId xmlns:a16="http://schemas.microsoft.com/office/drawing/2014/main" id="{C843C27C-5CEE-FC45-8014-1377AE765BB5}"/>
              </a:ext>
            </a:extLst>
          </p:cNvPr>
          <p:cNvSpPr txBox="1"/>
          <p:nvPr/>
        </p:nvSpPr>
        <p:spPr>
          <a:xfrm>
            <a:off x="10400895" y="10113847"/>
            <a:ext cx="190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00" name="Rectangle 56">
            <a:extLst>
              <a:ext uri="{FF2B5EF4-FFF2-40B4-BE49-F238E27FC236}">
                <a16:creationId xmlns:a16="http://schemas.microsoft.com/office/drawing/2014/main" id="{B906BE1A-1E14-3B43-95F1-8C6CA7702D2A}"/>
              </a:ext>
            </a:extLst>
          </p:cNvPr>
          <p:cNvSpPr/>
          <p:nvPr/>
        </p:nvSpPr>
        <p:spPr>
          <a:xfrm>
            <a:off x="9882490" y="10598814"/>
            <a:ext cx="2945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02" name="CuadroTexto 395">
            <a:extLst>
              <a:ext uri="{FF2B5EF4-FFF2-40B4-BE49-F238E27FC236}">
                <a16:creationId xmlns:a16="http://schemas.microsoft.com/office/drawing/2014/main" id="{002E9917-00AB-D24F-8EF3-69EEEB49BA65}"/>
              </a:ext>
            </a:extLst>
          </p:cNvPr>
          <p:cNvSpPr txBox="1"/>
          <p:nvPr/>
        </p:nvSpPr>
        <p:spPr>
          <a:xfrm>
            <a:off x="3624637" y="10212459"/>
            <a:ext cx="190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03" name="Rectangle 56">
            <a:extLst>
              <a:ext uri="{FF2B5EF4-FFF2-40B4-BE49-F238E27FC236}">
                <a16:creationId xmlns:a16="http://schemas.microsoft.com/office/drawing/2014/main" id="{F360986F-756C-AA45-8F2F-DB695F36C6D7}"/>
              </a:ext>
            </a:extLst>
          </p:cNvPr>
          <p:cNvSpPr/>
          <p:nvPr/>
        </p:nvSpPr>
        <p:spPr>
          <a:xfrm>
            <a:off x="3106232" y="10697426"/>
            <a:ext cx="2945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3E450F-9E49-264D-9C73-C3F091F29182}"/>
              </a:ext>
            </a:extLst>
          </p:cNvPr>
          <p:cNvGrpSpPr/>
          <p:nvPr/>
        </p:nvGrpSpPr>
        <p:grpSpPr>
          <a:xfrm>
            <a:off x="16816812" y="4499704"/>
            <a:ext cx="5982437" cy="4716592"/>
            <a:chOff x="2232442" y="3643574"/>
            <a:chExt cx="5982437" cy="4716592"/>
          </a:xfrm>
        </p:grpSpPr>
        <p:sp>
          <p:nvSpPr>
            <p:cNvPr id="77" name="CuadroTexto 598">
              <a:extLst>
                <a:ext uri="{FF2B5EF4-FFF2-40B4-BE49-F238E27FC236}">
                  <a16:creationId xmlns:a16="http://schemas.microsoft.com/office/drawing/2014/main" id="{5BB9A7B1-139C-A241-9379-8C316B95F864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78" name="CuadroTexto 599">
              <a:extLst>
                <a:ext uri="{FF2B5EF4-FFF2-40B4-BE49-F238E27FC236}">
                  <a16:creationId xmlns:a16="http://schemas.microsoft.com/office/drawing/2014/main" id="{9585314F-AAE0-A345-A3EA-D261A7073979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Freeform 406">
            <a:extLst>
              <a:ext uri="{FF2B5EF4-FFF2-40B4-BE49-F238E27FC236}">
                <a16:creationId xmlns:a16="http://schemas.microsoft.com/office/drawing/2014/main" id="{18F0C925-2C8D-AF43-BBC3-051C05622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305" y="4210737"/>
            <a:ext cx="8696144" cy="8696144"/>
          </a:xfrm>
          <a:custGeom>
            <a:avLst/>
            <a:gdLst>
              <a:gd name="T0" fmla="*/ 7455 w 8184"/>
              <a:gd name="T1" fmla="*/ 5413 h 8185"/>
              <a:gd name="T2" fmla="*/ 7455 w 8184"/>
              <a:gd name="T3" fmla="*/ 5413 h 8185"/>
              <a:gd name="T4" fmla="*/ 5413 w 8184"/>
              <a:gd name="T5" fmla="*/ 7446 h 8185"/>
              <a:gd name="T6" fmla="*/ 2770 w 8184"/>
              <a:gd name="T7" fmla="*/ 7446 h 8185"/>
              <a:gd name="T8" fmla="*/ 728 w 8184"/>
              <a:gd name="T9" fmla="*/ 5413 h 8185"/>
              <a:gd name="T10" fmla="*/ 728 w 8184"/>
              <a:gd name="T11" fmla="*/ 2769 h 8185"/>
              <a:gd name="T12" fmla="*/ 2770 w 8184"/>
              <a:gd name="T13" fmla="*/ 728 h 8185"/>
              <a:gd name="T14" fmla="*/ 5413 w 8184"/>
              <a:gd name="T15" fmla="*/ 728 h 8185"/>
              <a:gd name="T16" fmla="*/ 7455 w 8184"/>
              <a:gd name="T17" fmla="*/ 2769 h 8185"/>
              <a:gd name="T18" fmla="*/ 7455 w 8184"/>
              <a:gd name="T19" fmla="*/ 5413 h 8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84" h="8185">
                <a:moveTo>
                  <a:pt x="7455" y="5413"/>
                </a:moveTo>
                <a:lnTo>
                  <a:pt x="7455" y="5413"/>
                </a:lnTo>
                <a:cubicBezTo>
                  <a:pt x="5413" y="7446"/>
                  <a:pt x="5413" y="7446"/>
                  <a:pt x="5413" y="7446"/>
                </a:cubicBezTo>
                <a:cubicBezTo>
                  <a:pt x="4684" y="8184"/>
                  <a:pt x="3498" y="8184"/>
                  <a:pt x="2770" y="7446"/>
                </a:cubicBezTo>
                <a:cubicBezTo>
                  <a:pt x="728" y="5413"/>
                  <a:pt x="728" y="5413"/>
                  <a:pt x="728" y="5413"/>
                </a:cubicBezTo>
                <a:cubicBezTo>
                  <a:pt x="0" y="4676"/>
                  <a:pt x="0" y="3498"/>
                  <a:pt x="728" y="2769"/>
                </a:cubicBezTo>
                <a:cubicBezTo>
                  <a:pt x="2770" y="728"/>
                  <a:pt x="2770" y="728"/>
                  <a:pt x="2770" y="728"/>
                </a:cubicBezTo>
                <a:cubicBezTo>
                  <a:pt x="3498" y="0"/>
                  <a:pt x="4684" y="0"/>
                  <a:pt x="5413" y="728"/>
                </a:cubicBezTo>
                <a:cubicBezTo>
                  <a:pt x="7455" y="2769"/>
                  <a:pt x="7455" y="2769"/>
                  <a:pt x="7455" y="2769"/>
                </a:cubicBezTo>
                <a:cubicBezTo>
                  <a:pt x="8183" y="3498"/>
                  <a:pt x="8183" y="4676"/>
                  <a:pt x="7455" y="5413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07">
            <a:extLst>
              <a:ext uri="{FF2B5EF4-FFF2-40B4-BE49-F238E27FC236}">
                <a16:creationId xmlns:a16="http://schemas.microsoft.com/office/drawing/2014/main" id="{B02C24D1-F984-C141-9874-896A4C982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814" y="4735504"/>
            <a:ext cx="2647262" cy="2647262"/>
          </a:xfrm>
          <a:custGeom>
            <a:avLst/>
            <a:gdLst>
              <a:gd name="T0" fmla="*/ 1817 w 2492"/>
              <a:gd name="T1" fmla="*/ 2490 h 2491"/>
              <a:gd name="T2" fmla="*/ 1817 w 2492"/>
              <a:gd name="T3" fmla="*/ 2490 h 2491"/>
              <a:gd name="T4" fmla="*/ 675 w 2492"/>
              <a:gd name="T5" fmla="*/ 2490 h 2491"/>
              <a:gd name="T6" fmla="*/ 0 w 2492"/>
              <a:gd name="T7" fmla="*/ 1816 h 2491"/>
              <a:gd name="T8" fmla="*/ 0 w 2492"/>
              <a:gd name="T9" fmla="*/ 674 h 2491"/>
              <a:gd name="T10" fmla="*/ 675 w 2492"/>
              <a:gd name="T11" fmla="*/ 0 h 2491"/>
              <a:gd name="T12" fmla="*/ 1817 w 2492"/>
              <a:gd name="T13" fmla="*/ 0 h 2491"/>
              <a:gd name="T14" fmla="*/ 2491 w 2492"/>
              <a:gd name="T15" fmla="*/ 674 h 2491"/>
              <a:gd name="T16" fmla="*/ 2491 w 2492"/>
              <a:gd name="T17" fmla="*/ 1816 h 2491"/>
              <a:gd name="T18" fmla="*/ 1817 w 2492"/>
              <a:gd name="T19" fmla="*/ 2490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2" h="2491">
                <a:moveTo>
                  <a:pt x="1817" y="2490"/>
                </a:moveTo>
                <a:lnTo>
                  <a:pt x="1817" y="2490"/>
                </a:lnTo>
                <a:cubicBezTo>
                  <a:pt x="675" y="2490"/>
                  <a:pt x="675" y="2490"/>
                  <a:pt x="675" y="2490"/>
                </a:cubicBezTo>
                <a:cubicBezTo>
                  <a:pt x="306" y="2490"/>
                  <a:pt x="0" y="2184"/>
                  <a:pt x="0" y="1816"/>
                </a:cubicBezTo>
                <a:cubicBezTo>
                  <a:pt x="0" y="674"/>
                  <a:pt x="0" y="674"/>
                  <a:pt x="0" y="674"/>
                </a:cubicBezTo>
                <a:cubicBezTo>
                  <a:pt x="0" y="296"/>
                  <a:pt x="306" y="0"/>
                  <a:pt x="675" y="0"/>
                </a:cubicBezTo>
                <a:cubicBezTo>
                  <a:pt x="1817" y="0"/>
                  <a:pt x="1817" y="0"/>
                  <a:pt x="1817" y="0"/>
                </a:cubicBezTo>
                <a:cubicBezTo>
                  <a:pt x="2186" y="0"/>
                  <a:pt x="2491" y="296"/>
                  <a:pt x="2491" y="674"/>
                </a:cubicBezTo>
                <a:cubicBezTo>
                  <a:pt x="2491" y="1816"/>
                  <a:pt x="2491" y="1816"/>
                  <a:pt x="2491" y="1816"/>
                </a:cubicBezTo>
                <a:cubicBezTo>
                  <a:pt x="2491" y="2184"/>
                  <a:pt x="2186" y="2490"/>
                  <a:pt x="1817" y="2490"/>
                </a:cubicBezTo>
              </a:path>
            </a:pathLst>
          </a:custGeom>
          <a:solidFill>
            <a:srgbClr val="FFFFFF"/>
          </a:solidFill>
          <a:ln w="889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08">
            <a:extLst>
              <a:ext uri="{FF2B5EF4-FFF2-40B4-BE49-F238E27FC236}">
                <a16:creationId xmlns:a16="http://schemas.microsoft.com/office/drawing/2014/main" id="{4FABD784-CB9A-7543-8A3A-7C80D393E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915" y="4927605"/>
            <a:ext cx="2267744" cy="2263061"/>
          </a:xfrm>
          <a:custGeom>
            <a:avLst/>
            <a:gdLst>
              <a:gd name="T0" fmla="*/ 1556 w 2133"/>
              <a:gd name="T1" fmla="*/ 2131 h 2132"/>
              <a:gd name="T2" fmla="*/ 1556 w 2133"/>
              <a:gd name="T3" fmla="*/ 2131 h 2132"/>
              <a:gd name="T4" fmla="*/ 576 w 2133"/>
              <a:gd name="T5" fmla="*/ 2131 h 2132"/>
              <a:gd name="T6" fmla="*/ 0 w 2133"/>
              <a:gd name="T7" fmla="*/ 1556 h 2132"/>
              <a:gd name="T8" fmla="*/ 0 w 2133"/>
              <a:gd name="T9" fmla="*/ 576 h 2132"/>
              <a:gd name="T10" fmla="*/ 576 w 2133"/>
              <a:gd name="T11" fmla="*/ 0 h 2132"/>
              <a:gd name="T12" fmla="*/ 1556 w 2133"/>
              <a:gd name="T13" fmla="*/ 0 h 2132"/>
              <a:gd name="T14" fmla="*/ 2132 w 2133"/>
              <a:gd name="T15" fmla="*/ 576 h 2132"/>
              <a:gd name="T16" fmla="*/ 2132 w 2133"/>
              <a:gd name="T17" fmla="*/ 1556 h 2132"/>
              <a:gd name="T18" fmla="*/ 1556 w 2133"/>
              <a:gd name="T19" fmla="*/ 213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3" h="2132">
                <a:moveTo>
                  <a:pt x="1556" y="2131"/>
                </a:moveTo>
                <a:lnTo>
                  <a:pt x="1556" y="2131"/>
                </a:lnTo>
                <a:cubicBezTo>
                  <a:pt x="576" y="2131"/>
                  <a:pt x="576" y="2131"/>
                  <a:pt x="576" y="2131"/>
                </a:cubicBezTo>
                <a:cubicBezTo>
                  <a:pt x="261" y="2131"/>
                  <a:pt x="0" y="1870"/>
                  <a:pt x="0" y="1556"/>
                </a:cubicBezTo>
                <a:cubicBezTo>
                  <a:pt x="0" y="576"/>
                  <a:pt x="0" y="576"/>
                  <a:pt x="0" y="576"/>
                </a:cubicBezTo>
                <a:cubicBezTo>
                  <a:pt x="0" y="252"/>
                  <a:pt x="261" y="0"/>
                  <a:pt x="576" y="0"/>
                </a:cubicBezTo>
                <a:cubicBezTo>
                  <a:pt x="1556" y="0"/>
                  <a:pt x="1556" y="0"/>
                  <a:pt x="1556" y="0"/>
                </a:cubicBezTo>
                <a:cubicBezTo>
                  <a:pt x="1871" y="0"/>
                  <a:pt x="2132" y="252"/>
                  <a:pt x="2132" y="576"/>
                </a:cubicBezTo>
                <a:cubicBezTo>
                  <a:pt x="2132" y="1556"/>
                  <a:pt x="2132" y="1556"/>
                  <a:pt x="2132" y="1556"/>
                </a:cubicBezTo>
                <a:cubicBezTo>
                  <a:pt x="2132" y="1870"/>
                  <a:pt x="1871" y="2131"/>
                  <a:pt x="1556" y="21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09">
            <a:extLst>
              <a:ext uri="{FF2B5EF4-FFF2-40B4-BE49-F238E27FC236}">
                <a16:creationId xmlns:a16="http://schemas.microsoft.com/office/drawing/2014/main" id="{F2418AE9-5224-F843-868B-3225F7CE3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7732" y="4735504"/>
            <a:ext cx="2647262" cy="2647262"/>
          </a:xfrm>
          <a:custGeom>
            <a:avLst/>
            <a:gdLst>
              <a:gd name="T0" fmla="*/ 1817 w 2493"/>
              <a:gd name="T1" fmla="*/ 2490 h 2491"/>
              <a:gd name="T2" fmla="*/ 1817 w 2493"/>
              <a:gd name="T3" fmla="*/ 2490 h 2491"/>
              <a:gd name="T4" fmla="*/ 675 w 2493"/>
              <a:gd name="T5" fmla="*/ 2490 h 2491"/>
              <a:gd name="T6" fmla="*/ 0 w 2493"/>
              <a:gd name="T7" fmla="*/ 1816 h 2491"/>
              <a:gd name="T8" fmla="*/ 0 w 2493"/>
              <a:gd name="T9" fmla="*/ 674 h 2491"/>
              <a:gd name="T10" fmla="*/ 675 w 2493"/>
              <a:gd name="T11" fmla="*/ 0 h 2491"/>
              <a:gd name="T12" fmla="*/ 1817 w 2493"/>
              <a:gd name="T13" fmla="*/ 0 h 2491"/>
              <a:gd name="T14" fmla="*/ 2492 w 2493"/>
              <a:gd name="T15" fmla="*/ 674 h 2491"/>
              <a:gd name="T16" fmla="*/ 2492 w 2493"/>
              <a:gd name="T17" fmla="*/ 1816 h 2491"/>
              <a:gd name="T18" fmla="*/ 1817 w 2493"/>
              <a:gd name="T19" fmla="*/ 2490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3" h="2491">
                <a:moveTo>
                  <a:pt x="1817" y="2490"/>
                </a:moveTo>
                <a:lnTo>
                  <a:pt x="1817" y="2490"/>
                </a:lnTo>
                <a:cubicBezTo>
                  <a:pt x="675" y="2490"/>
                  <a:pt x="675" y="2490"/>
                  <a:pt x="675" y="2490"/>
                </a:cubicBezTo>
                <a:cubicBezTo>
                  <a:pt x="297" y="2490"/>
                  <a:pt x="0" y="2184"/>
                  <a:pt x="0" y="1816"/>
                </a:cubicBezTo>
                <a:cubicBezTo>
                  <a:pt x="0" y="674"/>
                  <a:pt x="0" y="674"/>
                  <a:pt x="0" y="674"/>
                </a:cubicBezTo>
                <a:cubicBezTo>
                  <a:pt x="0" y="296"/>
                  <a:pt x="297" y="0"/>
                  <a:pt x="675" y="0"/>
                </a:cubicBezTo>
                <a:cubicBezTo>
                  <a:pt x="1817" y="0"/>
                  <a:pt x="1817" y="0"/>
                  <a:pt x="1817" y="0"/>
                </a:cubicBezTo>
                <a:cubicBezTo>
                  <a:pt x="2186" y="0"/>
                  <a:pt x="2492" y="296"/>
                  <a:pt x="2492" y="674"/>
                </a:cubicBezTo>
                <a:cubicBezTo>
                  <a:pt x="2492" y="1816"/>
                  <a:pt x="2492" y="1816"/>
                  <a:pt x="2492" y="1816"/>
                </a:cubicBezTo>
                <a:cubicBezTo>
                  <a:pt x="2492" y="2184"/>
                  <a:pt x="2186" y="2490"/>
                  <a:pt x="1817" y="2490"/>
                </a:cubicBezTo>
              </a:path>
            </a:pathLst>
          </a:custGeom>
          <a:solidFill>
            <a:srgbClr val="FFFFFF"/>
          </a:solidFill>
          <a:ln w="889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10">
            <a:extLst>
              <a:ext uri="{FF2B5EF4-FFF2-40B4-BE49-F238E27FC236}">
                <a16:creationId xmlns:a16="http://schemas.microsoft.com/office/drawing/2014/main" id="{D91586C0-F044-054E-BB7E-8D39E1CB5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9833" y="4927605"/>
            <a:ext cx="2267744" cy="2263061"/>
          </a:xfrm>
          <a:custGeom>
            <a:avLst/>
            <a:gdLst>
              <a:gd name="T0" fmla="*/ 1556 w 2133"/>
              <a:gd name="T1" fmla="*/ 2131 h 2132"/>
              <a:gd name="T2" fmla="*/ 1556 w 2133"/>
              <a:gd name="T3" fmla="*/ 2131 h 2132"/>
              <a:gd name="T4" fmla="*/ 576 w 2133"/>
              <a:gd name="T5" fmla="*/ 2131 h 2132"/>
              <a:gd name="T6" fmla="*/ 0 w 2133"/>
              <a:gd name="T7" fmla="*/ 1556 h 2132"/>
              <a:gd name="T8" fmla="*/ 0 w 2133"/>
              <a:gd name="T9" fmla="*/ 576 h 2132"/>
              <a:gd name="T10" fmla="*/ 576 w 2133"/>
              <a:gd name="T11" fmla="*/ 0 h 2132"/>
              <a:gd name="T12" fmla="*/ 1556 w 2133"/>
              <a:gd name="T13" fmla="*/ 0 h 2132"/>
              <a:gd name="T14" fmla="*/ 2132 w 2133"/>
              <a:gd name="T15" fmla="*/ 576 h 2132"/>
              <a:gd name="T16" fmla="*/ 2132 w 2133"/>
              <a:gd name="T17" fmla="*/ 1556 h 2132"/>
              <a:gd name="T18" fmla="*/ 1556 w 2133"/>
              <a:gd name="T19" fmla="*/ 213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3" h="2132">
                <a:moveTo>
                  <a:pt x="1556" y="2131"/>
                </a:moveTo>
                <a:lnTo>
                  <a:pt x="1556" y="2131"/>
                </a:lnTo>
                <a:cubicBezTo>
                  <a:pt x="576" y="2131"/>
                  <a:pt x="576" y="2131"/>
                  <a:pt x="576" y="2131"/>
                </a:cubicBezTo>
                <a:cubicBezTo>
                  <a:pt x="252" y="2131"/>
                  <a:pt x="0" y="1870"/>
                  <a:pt x="0" y="1556"/>
                </a:cubicBezTo>
                <a:cubicBezTo>
                  <a:pt x="0" y="576"/>
                  <a:pt x="0" y="576"/>
                  <a:pt x="0" y="576"/>
                </a:cubicBezTo>
                <a:cubicBezTo>
                  <a:pt x="0" y="252"/>
                  <a:pt x="252" y="0"/>
                  <a:pt x="576" y="0"/>
                </a:cubicBezTo>
                <a:cubicBezTo>
                  <a:pt x="1556" y="0"/>
                  <a:pt x="1556" y="0"/>
                  <a:pt x="1556" y="0"/>
                </a:cubicBezTo>
                <a:cubicBezTo>
                  <a:pt x="1871" y="0"/>
                  <a:pt x="2132" y="252"/>
                  <a:pt x="2132" y="576"/>
                </a:cubicBezTo>
                <a:cubicBezTo>
                  <a:pt x="2132" y="1556"/>
                  <a:pt x="2132" y="1556"/>
                  <a:pt x="2132" y="1556"/>
                </a:cubicBezTo>
                <a:cubicBezTo>
                  <a:pt x="2132" y="1870"/>
                  <a:pt x="1871" y="2131"/>
                  <a:pt x="1556" y="21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11">
            <a:extLst>
              <a:ext uri="{FF2B5EF4-FFF2-40B4-BE49-F238E27FC236}">
                <a16:creationId xmlns:a16="http://schemas.microsoft.com/office/drawing/2014/main" id="{CC034E7D-45F2-AA4E-8036-EC4E73502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814" y="9744219"/>
            <a:ext cx="2647262" cy="2647265"/>
          </a:xfrm>
          <a:custGeom>
            <a:avLst/>
            <a:gdLst>
              <a:gd name="T0" fmla="*/ 1817 w 2492"/>
              <a:gd name="T1" fmla="*/ 2491 h 2492"/>
              <a:gd name="T2" fmla="*/ 1817 w 2492"/>
              <a:gd name="T3" fmla="*/ 2491 h 2492"/>
              <a:gd name="T4" fmla="*/ 675 w 2492"/>
              <a:gd name="T5" fmla="*/ 2491 h 2492"/>
              <a:gd name="T6" fmla="*/ 0 w 2492"/>
              <a:gd name="T7" fmla="*/ 1816 h 2492"/>
              <a:gd name="T8" fmla="*/ 0 w 2492"/>
              <a:gd name="T9" fmla="*/ 683 h 2492"/>
              <a:gd name="T10" fmla="*/ 675 w 2492"/>
              <a:gd name="T11" fmla="*/ 0 h 2492"/>
              <a:gd name="T12" fmla="*/ 1817 w 2492"/>
              <a:gd name="T13" fmla="*/ 0 h 2492"/>
              <a:gd name="T14" fmla="*/ 2491 w 2492"/>
              <a:gd name="T15" fmla="*/ 683 h 2492"/>
              <a:gd name="T16" fmla="*/ 2491 w 2492"/>
              <a:gd name="T17" fmla="*/ 1816 h 2492"/>
              <a:gd name="T18" fmla="*/ 1817 w 2492"/>
              <a:gd name="T19" fmla="*/ 2491 h 2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2" h="2492">
                <a:moveTo>
                  <a:pt x="1817" y="2491"/>
                </a:moveTo>
                <a:lnTo>
                  <a:pt x="1817" y="2491"/>
                </a:lnTo>
                <a:cubicBezTo>
                  <a:pt x="675" y="2491"/>
                  <a:pt x="675" y="2491"/>
                  <a:pt x="675" y="2491"/>
                </a:cubicBezTo>
                <a:cubicBezTo>
                  <a:pt x="306" y="2491"/>
                  <a:pt x="0" y="2194"/>
                  <a:pt x="0" y="1816"/>
                </a:cubicBezTo>
                <a:cubicBezTo>
                  <a:pt x="0" y="683"/>
                  <a:pt x="0" y="683"/>
                  <a:pt x="0" y="683"/>
                </a:cubicBezTo>
                <a:cubicBezTo>
                  <a:pt x="0" y="305"/>
                  <a:pt x="306" y="0"/>
                  <a:pt x="675" y="0"/>
                </a:cubicBezTo>
                <a:cubicBezTo>
                  <a:pt x="1817" y="0"/>
                  <a:pt x="1817" y="0"/>
                  <a:pt x="1817" y="0"/>
                </a:cubicBezTo>
                <a:cubicBezTo>
                  <a:pt x="2186" y="0"/>
                  <a:pt x="2491" y="305"/>
                  <a:pt x="2491" y="683"/>
                </a:cubicBezTo>
                <a:cubicBezTo>
                  <a:pt x="2491" y="1816"/>
                  <a:pt x="2491" y="1816"/>
                  <a:pt x="2491" y="1816"/>
                </a:cubicBezTo>
                <a:cubicBezTo>
                  <a:pt x="2491" y="2194"/>
                  <a:pt x="2186" y="2491"/>
                  <a:pt x="1817" y="2491"/>
                </a:cubicBezTo>
              </a:path>
            </a:pathLst>
          </a:custGeom>
          <a:solidFill>
            <a:srgbClr val="FFFFFF"/>
          </a:solidFill>
          <a:ln w="889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12">
            <a:extLst>
              <a:ext uri="{FF2B5EF4-FFF2-40B4-BE49-F238E27FC236}">
                <a16:creationId xmlns:a16="http://schemas.microsoft.com/office/drawing/2014/main" id="{D82CAE8E-9EB0-0F41-BF05-45776356A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915" y="9931636"/>
            <a:ext cx="2267744" cy="2267745"/>
          </a:xfrm>
          <a:custGeom>
            <a:avLst/>
            <a:gdLst>
              <a:gd name="T0" fmla="*/ 1556 w 2133"/>
              <a:gd name="T1" fmla="*/ 2132 h 2133"/>
              <a:gd name="T2" fmla="*/ 1556 w 2133"/>
              <a:gd name="T3" fmla="*/ 2132 h 2133"/>
              <a:gd name="T4" fmla="*/ 576 w 2133"/>
              <a:gd name="T5" fmla="*/ 2132 h 2133"/>
              <a:gd name="T6" fmla="*/ 0 w 2133"/>
              <a:gd name="T7" fmla="*/ 1556 h 2133"/>
              <a:gd name="T8" fmla="*/ 0 w 2133"/>
              <a:gd name="T9" fmla="*/ 576 h 2133"/>
              <a:gd name="T10" fmla="*/ 576 w 2133"/>
              <a:gd name="T11" fmla="*/ 0 h 2133"/>
              <a:gd name="T12" fmla="*/ 1556 w 2133"/>
              <a:gd name="T13" fmla="*/ 0 h 2133"/>
              <a:gd name="T14" fmla="*/ 2132 w 2133"/>
              <a:gd name="T15" fmla="*/ 576 h 2133"/>
              <a:gd name="T16" fmla="*/ 2132 w 2133"/>
              <a:gd name="T17" fmla="*/ 1556 h 2133"/>
              <a:gd name="T18" fmla="*/ 1556 w 2133"/>
              <a:gd name="T19" fmla="*/ 2132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3" h="2133">
                <a:moveTo>
                  <a:pt x="1556" y="2132"/>
                </a:moveTo>
                <a:lnTo>
                  <a:pt x="1556" y="2132"/>
                </a:lnTo>
                <a:cubicBezTo>
                  <a:pt x="576" y="2132"/>
                  <a:pt x="576" y="2132"/>
                  <a:pt x="576" y="2132"/>
                </a:cubicBezTo>
                <a:cubicBezTo>
                  <a:pt x="261" y="2132"/>
                  <a:pt x="0" y="1880"/>
                  <a:pt x="0" y="1556"/>
                </a:cubicBezTo>
                <a:cubicBezTo>
                  <a:pt x="0" y="576"/>
                  <a:pt x="0" y="576"/>
                  <a:pt x="0" y="576"/>
                </a:cubicBezTo>
                <a:cubicBezTo>
                  <a:pt x="0" y="261"/>
                  <a:pt x="261" y="0"/>
                  <a:pt x="576" y="0"/>
                </a:cubicBezTo>
                <a:cubicBezTo>
                  <a:pt x="1556" y="0"/>
                  <a:pt x="1556" y="0"/>
                  <a:pt x="1556" y="0"/>
                </a:cubicBezTo>
                <a:cubicBezTo>
                  <a:pt x="1871" y="0"/>
                  <a:pt x="2132" y="261"/>
                  <a:pt x="2132" y="576"/>
                </a:cubicBezTo>
                <a:cubicBezTo>
                  <a:pt x="2132" y="1556"/>
                  <a:pt x="2132" y="1556"/>
                  <a:pt x="2132" y="1556"/>
                </a:cubicBezTo>
                <a:cubicBezTo>
                  <a:pt x="2132" y="1880"/>
                  <a:pt x="1871" y="2132"/>
                  <a:pt x="1556" y="21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13">
            <a:extLst>
              <a:ext uri="{FF2B5EF4-FFF2-40B4-BE49-F238E27FC236}">
                <a16:creationId xmlns:a16="http://schemas.microsoft.com/office/drawing/2014/main" id="{2249DBDD-B7AF-5943-A9B4-36EA6FC59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7732" y="9744219"/>
            <a:ext cx="2647262" cy="2647265"/>
          </a:xfrm>
          <a:custGeom>
            <a:avLst/>
            <a:gdLst>
              <a:gd name="T0" fmla="*/ 1817 w 2493"/>
              <a:gd name="T1" fmla="*/ 2491 h 2492"/>
              <a:gd name="T2" fmla="*/ 1817 w 2493"/>
              <a:gd name="T3" fmla="*/ 2491 h 2492"/>
              <a:gd name="T4" fmla="*/ 675 w 2493"/>
              <a:gd name="T5" fmla="*/ 2491 h 2492"/>
              <a:gd name="T6" fmla="*/ 0 w 2493"/>
              <a:gd name="T7" fmla="*/ 1816 h 2492"/>
              <a:gd name="T8" fmla="*/ 0 w 2493"/>
              <a:gd name="T9" fmla="*/ 683 h 2492"/>
              <a:gd name="T10" fmla="*/ 675 w 2493"/>
              <a:gd name="T11" fmla="*/ 0 h 2492"/>
              <a:gd name="T12" fmla="*/ 1817 w 2493"/>
              <a:gd name="T13" fmla="*/ 0 h 2492"/>
              <a:gd name="T14" fmla="*/ 2492 w 2493"/>
              <a:gd name="T15" fmla="*/ 683 h 2492"/>
              <a:gd name="T16" fmla="*/ 2492 w 2493"/>
              <a:gd name="T17" fmla="*/ 1816 h 2492"/>
              <a:gd name="T18" fmla="*/ 1817 w 2493"/>
              <a:gd name="T19" fmla="*/ 2491 h 2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3" h="2492">
                <a:moveTo>
                  <a:pt x="1817" y="2491"/>
                </a:moveTo>
                <a:lnTo>
                  <a:pt x="1817" y="2491"/>
                </a:lnTo>
                <a:cubicBezTo>
                  <a:pt x="675" y="2491"/>
                  <a:pt x="675" y="2491"/>
                  <a:pt x="675" y="2491"/>
                </a:cubicBezTo>
                <a:cubicBezTo>
                  <a:pt x="297" y="2491"/>
                  <a:pt x="0" y="2194"/>
                  <a:pt x="0" y="1816"/>
                </a:cubicBezTo>
                <a:cubicBezTo>
                  <a:pt x="0" y="683"/>
                  <a:pt x="0" y="683"/>
                  <a:pt x="0" y="683"/>
                </a:cubicBezTo>
                <a:cubicBezTo>
                  <a:pt x="0" y="305"/>
                  <a:pt x="297" y="0"/>
                  <a:pt x="675" y="0"/>
                </a:cubicBezTo>
                <a:cubicBezTo>
                  <a:pt x="1817" y="0"/>
                  <a:pt x="1817" y="0"/>
                  <a:pt x="1817" y="0"/>
                </a:cubicBezTo>
                <a:cubicBezTo>
                  <a:pt x="2186" y="0"/>
                  <a:pt x="2492" y="305"/>
                  <a:pt x="2492" y="683"/>
                </a:cubicBezTo>
                <a:cubicBezTo>
                  <a:pt x="2492" y="1816"/>
                  <a:pt x="2492" y="1816"/>
                  <a:pt x="2492" y="1816"/>
                </a:cubicBezTo>
                <a:cubicBezTo>
                  <a:pt x="2492" y="2194"/>
                  <a:pt x="2186" y="2491"/>
                  <a:pt x="1817" y="2491"/>
                </a:cubicBezTo>
              </a:path>
            </a:pathLst>
          </a:custGeom>
          <a:solidFill>
            <a:srgbClr val="FFFFFF"/>
          </a:solidFill>
          <a:ln w="889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14">
            <a:extLst>
              <a:ext uri="{FF2B5EF4-FFF2-40B4-BE49-F238E27FC236}">
                <a16:creationId xmlns:a16="http://schemas.microsoft.com/office/drawing/2014/main" id="{38804CDD-F3E1-7047-A1E4-51D2B3EB8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9833" y="9931636"/>
            <a:ext cx="2267744" cy="2267745"/>
          </a:xfrm>
          <a:custGeom>
            <a:avLst/>
            <a:gdLst>
              <a:gd name="T0" fmla="*/ 1556 w 2133"/>
              <a:gd name="T1" fmla="*/ 2132 h 2133"/>
              <a:gd name="T2" fmla="*/ 1556 w 2133"/>
              <a:gd name="T3" fmla="*/ 2132 h 2133"/>
              <a:gd name="T4" fmla="*/ 576 w 2133"/>
              <a:gd name="T5" fmla="*/ 2132 h 2133"/>
              <a:gd name="T6" fmla="*/ 0 w 2133"/>
              <a:gd name="T7" fmla="*/ 1556 h 2133"/>
              <a:gd name="T8" fmla="*/ 0 w 2133"/>
              <a:gd name="T9" fmla="*/ 576 h 2133"/>
              <a:gd name="T10" fmla="*/ 576 w 2133"/>
              <a:gd name="T11" fmla="*/ 0 h 2133"/>
              <a:gd name="T12" fmla="*/ 1556 w 2133"/>
              <a:gd name="T13" fmla="*/ 0 h 2133"/>
              <a:gd name="T14" fmla="*/ 2132 w 2133"/>
              <a:gd name="T15" fmla="*/ 576 h 2133"/>
              <a:gd name="T16" fmla="*/ 2132 w 2133"/>
              <a:gd name="T17" fmla="*/ 1556 h 2133"/>
              <a:gd name="T18" fmla="*/ 1556 w 2133"/>
              <a:gd name="T19" fmla="*/ 2132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3" h="2133">
                <a:moveTo>
                  <a:pt x="1556" y="2132"/>
                </a:moveTo>
                <a:lnTo>
                  <a:pt x="1556" y="2132"/>
                </a:lnTo>
                <a:cubicBezTo>
                  <a:pt x="576" y="2132"/>
                  <a:pt x="576" y="2132"/>
                  <a:pt x="576" y="2132"/>
                </a:cubicBezTo>
                <a:cubicBezTo>
                  <a:pt x="252" y="2132"/>
                  <a:pt x="0" y="1880"/>
                  <a:pt x="0" y="1556"/>
                </a:cubicBezTo>
                <a:cubicBezTo>
                  <a:pt x="0" y="576"/>
                  <a:pt x="0" y="576"/>
                  <a:pt x="0" y="576"/>
                </a:cubicBezTo>
                <a:cubicBezTo>
                  <a:pt x="0" y="261"/>
                  <a:pt x="252" y="0"/>
                  <a:pt x="576" y="0"/>
                </a:cubicBezTo>
                <a:cubicBezTo>
                  <a:pt x="1556" y="0"/>
                  <a:pt x="1556" y="0"/>
                  <a:pt x="1556" y="0"/>
                </a:cubicBezTo>
                <a:cubicBezTo>
                  <a:pt x="1871" y="0"/>
                  <a:pt x="2132" y="261"/>
                  <a:pt x="2132" y="576"/>
                </a:cubicBezTo>
                <a:cubicBezTo>
                  <a:pt x="2132" y="1556"/>
                  <a:pt x="2132" y="1556"/>
                  <a:pt x="2132" y="1556"/>
                </a:cubicBezTo>
                <a:cubicBezTo>
                  <a:pt x="2132" y="1880"/>
                  <a:pt x="1871" y="2132"/>
                  <a:pt x="1556" y="213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5">
            <a:extLst>
              <a:ext uri="{FF2B5EF4-FFF2-40B4-BE49-F238E27FC236}">
                <a16:creationId xmlns:a16="http://schemas.microsoft.com/office/drawing/2014/main" id="{8C185233-DCDB-3E4F-8BEA-06D7F08E4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6165" y="5836577"/>
            <a:ext cx="993310" cy="805893"/>
          </a:xfrm>
          <a:custGeom>
            <a:avLst/>
            <a:gdLst>
              <a:gd name="T0" fmla="*/ 719 w 936"/>
              <a:gd name="T1" fmla="*/ 756 h 757"/>
              <a:gd name="T2" fmla="*/ 647 w 936"/>
              <a:gd name="T3" fmla="*/ 701 h 757"/>
              <a:gd name="T4" fmla="*/ 629 w 936"/>
              <a:gd name="T5" fmla="*/ 612 h 757"/>
              <a:gd name="T6" fmla="*/ 495 w 936"/>
              <a:gd name="T7" fmla="*/ 621 h 757"/>
              <a:gd name="T8" fmla="*/ 377 w 936"/>
              <a:gd name="T9" fmla="*/ 684 h 757"/>
              <a:gd name="T10" fmla="*/ 233 w 936"/>
              <a:gd name="T11" fmla="*/ 701 h 757"/>
              <a:gd name="T12" fmla="*/ 162 w 936"/>
              <a:gd name="T13" fmla="*/ 513 h 757"/>
              <a:gd name="T14" fmla="*/ 45 w 936"/>
              <a:gd name="T15" fmla="*/ 450 h 757"/>
              <a:gd name="T16" fmla="*/ 0 w 936"/>
              <a:gd name="T17" fmla="*/ 396 h 757"/>
              <a:gd name="T18" fmla="*/ 45 w 936"/>
              <a:gd name="T19" fmla="*/ 252 h 757"/>
              <a:gd name="T20" fmla="*/ 162 w 936"/>
              <a:gd name="T21" fmla="*/ 135 h 757"/>
              <a:gd name="T22" fmla="*/ 108 w 936"/>
              <a:gd name="T23" fmla="*/ 18 h 757"/>
              <a:gd name="T24" fmla="*/ 288 w 936"/>
              <a:gd name="T25" fmla="*/ 36 h 757"/>
              <a:gd name="T26" fmla="*/ 495 w 936"/>
              <a:gd name="T27" fmla="*/ 45 h 757"/>
              <a:gd name="T28" fmla="*/ 935 w 936"/>
              <a:gd name="T29" fmla="*/ 342 h 757"/>
              <a:gd name="T30" fmla="*/ 863 w 936"/>
              <a:gd name="T31" fmla="*/ 513 h 757"/>
              <a:gd name="T32" fmla="*/ 800 w 936"/>
              <a:gd name="T33" fmla="*/ 648 h 757"/>
              <a:gd name="T34" fmla="*/ 719 w 936"/>
              <a:gd name="T35" fmla="*/ 756 h 757"/>
              <a:gd name="T36" fmla="*/ 692 w 936"/>
              <a:gd name="T37" fmla="*/ 692 h 757"/>
              <a:gd name="T38" fmla="*/ 746 w 936"/>
              <a:gd name="T39" fmla="*/ 684 h 757"/>
              <a:gd name="T40" fmla="*/ 764 w 936"/>
              <a:gd name="T41" fmla="*/ 585 h 757"/>
              <a:gd name="T42" fmla="*/ 845 w 936"/>
              <a:gd name="T43" fmla="*/ 458 h 757"/>
              <a:gd name="T44" fmla="*/ 773 w 936"/>
              <a:gd name="T45" fmla="*/ 171 h 757"/>
              <a:gd name="T46" fmla="*/ 440 w 936"/>
              <a:gd name="T47" fmla="*/ 99 h 757"/>
              <a:gd name="T48" fmla="*/ 269 w 936"/>
              <a:gd name="T49" fmla="*/ 81 h 757"/>
              <a:gd name="T50" fmla="*/ 216 w 936"/>
              <a:gd name="T51" fmla="*/ 117 h 757"/>
              <a:gd name="T52" fmla="*/ 216 w 936"/>
              <a:gd name="T53" fmla="*/ 153 h 757"/>
              <a:gd name="T54" fmla="*/ 54 w 936"/>
              <a:gd name="T55" fmla="*/ 306 h 757"/>
              <a:gd name="T56" fmla="*/ 45 w 936"/>
              <a:gd name="T57" fmla="*/ 396 h 757"/>
              <a:gd name="T58" fmla="*/ 63 w 936"/>
              <a:gd name="T59" fmla="*/ 405 h 757"/>
              <a:gd name="T60" fmla="*/ 180 w 936"/>
              <a:gd name="T61" fmla="*/ 468 h 757"/>
              <a:gd name="T62" fmla="*/ 279 w 936"/>
              <a:gd name="T63" fmla="*/ 692 h 757"/>
              <a:gd name="T64" fmla="*/ 332 w 936"/>
              <a:gd name="T65" fmla="*/ 684 h 757"/>
              <a:gd name="T66" fmla="*/ 341 w 936"/>
              <a:gd name="T67" fmla="*/ 557 h 757"/>
              <a:gd name="T68" fmla="*/ 495 w 936"/>
              <a:gd name="T69" fmla="*/ 566 h 757"/>
              <a:gd name="T70" fmla="*/ 647 w 936"/>
              <a:gd name="T71" fmla="*/ 566 h 757"/>
              <a:gd name="T72" fmla="*/ 683 w 936"/>
              <a:gd name="T73" fmla="*/ 629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36" h="757">
                <a:moveTo>
                  <a:pt x="719" y="756"/>
                </a:moveTo>
                <a:lnTo>
                  <a:pt x="719" y="756"/>
                </a:lnTo>
                <a:cubicBezTo>
                  <a:pt x="683" y="756"/>
                  <a:pt x="656" y="737"/>
                  <a:pt x="647" y="701"/>
                </a:cubicBezTo>
                <a:lnTo>
                  <a:pt x="647" y="701"/>
                </a:lnTo>
                <a:cubicBezTo>
                  <a:pt x="638" y="629"/>
                  <a:pt x="638" y="629"/>
                  <a:pt x="638" y="629"/>
                </a:cubicBezTo>
                <a:cubicBezTo>
                  <a:pt x="638" y="621"/>
                  <a:pt x="629" y="621"/>
                  <a:pt x="629" y="612"/>
                </a:cubicBezTo>
                <a:cubicBezTo>
                  <a:pt x="620" y="602"/>
                  <a:pt x="620" y="602"/>
                  <a:pt x="620" y="602"/>
                </a:cubicBezTo>
                <a:cubicBezTo>
                  <a:pt x="584" y="612"/>
                  <a:pt x="539" y="621"/>
                  <a:pt x="495" y="621"/>
                </a:cubicBezTo>
                <a:cubicBezTo>
                  <a:pt x="459" y="621"/>
                  <a:pt x="413" y="621"/>
                  <a:pt x="377" y="612"/>
                </a:cubicBezTo>
                <a:cubicBezTo>
                  <a:pt x="377" y="684"/>
                  <a:pt x="377" y="684"/>
                  <a:pt x="377" y="684"/>
                </a:cubicBezTo>
                <a:cubicBezTo>
                  <a:pt x="377" y="728"/>
                  <a:pt x="341" y="756"/>
                  <a:pt x="305" y="756"/>
                </a:cubicBezTo>
                <a:cubicBezTo>
                  <a:pt x="269" y="756"/>
                  <a:pt x="243" y="737"/>
                  <a:pt x="233" y="701"/>
                </a:cubicBezTo>
                <a:cubicBezTo>
                  <a:pt x="189" y="530"/>
                  <a:pt x="189" y="530"/>
                  <a:pt x="189" y="530"/>
                </a:cubicBezTo>
                <a:cubicBezTo>
                  <a:pt x="189" y="522"/>
                  <a:pt x="171" y="522"/>
                  <a:pt x="162" y="513"/>
                </a:cubicBezTo>
                <a:cubicBezTo>
                  <a:pt x="135" y="504"/>
                  <a:pt x="117" y="504"/>
                  <a:pt x="99" y="486"/>
                </a:cubicBezTo>
                <a:cubicBezTo>
                  <a:pt x="81" y="468"/>
                  <a:pt x="63" y="458"/>
                  <a:pt x="45" y="450"/>
                </a:cubicBezTo>
                <a:cubicBezTo>
                  <a:pt x="36" y="441"/>
                  <a:pt x="36" y="441"/>
                  <a:pt x="27" y="441"/>
                </a:cubicBezTo>
                <a:cubicBezTo>
                  <a:pt x="9" y="432"/>
                  <a:pt x="0" y="414"/>
                  <a:pt x="0" y="396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279"/>
                  <a:pt x="18" y="261"/>
                  <a:pt x="45" y="252"/>
                </a:cubicBezTo>
                <a:cubicBezTo>
                  <a:pt x="63" y="252"/>
                  <a:pt x="72" y="243"/>
                  <a:pt x="90" y="216"/>
                </a:cubicBezTo>
                <a:cubicBezTo>
                  <a:pt x="108" y="189"/>
                  <a:pt x="126" y="162"/>
                  <a:pt x="162" y="135"/>
                </a:cubicBezTo>
                <a:cubicBezTo>
                  <a:pt x="108" y="63"/>
                  <a:pt x="108" y="63"/>
                  <a:pt x="108" y="63"/>
                </a:cubicBezTo>
                <a:cubicBezTo>
                  <a:pt x="99" y="54"/>
                  <a:pt x="99" y="36"/>
                  <a:pt x="108" y="18"/>
                </a:cubicBezTo>
                <a:cubicBezTo>
                  <a:pt x="117" y="9"/>
                  <a:pt x="135" y="0"/>
                  <a:pt x="153" y="0"/>
                </a:cubicBezTo>
                <a:cubicBezTo>
                  <a:pt x="197" y="9"/>
                  <a:pt x="269" y="27"/>
                  <a:pt x="288" y="36"/>
                </a:cubicBezTo>
                <a:cubicBezTo>
                  <a:pt x="315" y="45"/>
                  <a:pt x="396" y="45"/>
                  <a:pt x="440" y="45"/>
                </a:cubicBezTo>
                <a:cubicBezTo>
                  <a:pt x="459" y="45"/>
                  <a:pt x="476" y="45"/>
                  <a:pt x="495" y="45"/>
                </a:cubicBezTo>
                <a:cubicBezTo>
                  <a:pt x="611" y="45"/>
                  <a:pt x="719" y="72"/>
                  <a:pt x="800" y="126"/>
                </a:cubicBezTo>
                <a:cubicBezTo>
                  <a:pt x="890" y="189"/>
                  <a:pt x="935" y="261"/>
                  <a:pt x="935" y="342"/>
                </a:cubicBezTo>
                <a:cubicBezTo>
                  <a:pt x="935" y="396"/>
                  <a:pt x="917" y="441"/>
                  <a:pt x="881" y="486"/>
                </a:cubicBezTo>
                <a:cubicBezTo>
                  <a:pt x="881" y="494"/>
                  <a:pt x="872" y="504"/>
                  <a:pt x="863" y="513"/>
                </a:cubicBezTo>
                <a:cubicBezTo>
                  <a:pt x="845" y="540"/>
                  <a:pt x="827" y="557"/>
                  <a:pt x="809" y="602"/>
                </a:cubicBezTo>
                <a:cubicBezTo>
                  <a:pt x="809" y="621"/>
                  <a:pt x="800" y="629"/>
                  <a:pt x="800" y="648"/>
                </a:cubicBezTo>
                <a:cubicBezTo>
                  <a:pt x="800" y="657"/>
                  <a:pt x="800" y="665"/>
                  <a:pt x="800" y="684"/>
                </a:cubicBezTo>
                <a:cubicBezTo>
                  <a:pt x="800" y="728"/>
                  <a:pt x="764" y="756"/>
                  <a:pt x="719" y="756"/>
                </a:cubicBezTo>
                <a:close/>
                <a:moveTo>
                  <a:pt x="692" y="692"/>
                </a:moveTo>
                <a:lnTo>
                  <a:pt x="692" y="692"/>
                </a:lnTo>
                <a:cubicBezTo>
                  <a:pt x="701" y="701"/>
                  <a:pt x="710" y="710"/>
                  <a:pt x="719" y="710"/>
                </a:cubicBezTo>
                <a:cubicBezTo>
                  <a:pt x="737" y="710"/>
                  <a:pt x="746" y="701"/>
                  <a:pt x="746" y="684"/>
                </a:cubicBezTo>
                <a:cubicBezTo>
                  <a:pt x="746" y="665"/>
                  <a:pt x="755" y="648"/>
                  <a:pt x="755" y="638"/>
                </a:cubicBezTo>
                <a:cubicBezTo>
                  <a:pt x="755" y="621"/>
                  <a:pt x="764" y="602"/>
                  <a:pt x="764" y="585"/>
                </a:cubicBezTo>
                <a:cubicBezTo>
                  <a:pt x="782" y="540"/>
                  <a:pt x="800" y="513"/>
                  <a:pt x="827" y="477"/>
                </a:cubicBezTo>
                <a:cubicBezTo>
                  <a:pt x="836" y="468"/>
                  <a:pt x="836" y="458"/>
                  <a:pt x="845" y="458"/>
                </a:cubicBezTo>
                <a:cubicBezTo>
                  <a:pt x="872" y="423"/>
                  <a:pt x="881" y="387"/>
                  <a:pt x="881" y="342"/>
                </a:cubicBezTo>
                <a:cubicBezTo>
                  <a:pt x="881" y="279"/>
                  <a:pt x="845" y="216"/>
                  <a:pt x="773" y="171"/>
                </a:cubicBezTo>
                <a:cubicBezTo>
                  <a:pt x="701" y="117"/>
                  <a:pt x="602" y="90"/>
                  <a:pt x="495" y="90"/>
                </a:cubicBezTo>
                <a:cubicBezTo>
                  <a:pt x="476" y="90"/>
                  <a:pt x="459" y="90"/>
                  <a:pt x="440" y="99"/>
                </a:cubicBezTo>
                <a:lnTo>
                  <a:pt x="440" y="99"/>
                </a:lnTo>
                <a:cubicBezTo>
                  <a:pt x="431" y="99"/>
                  <a:pt x="315" y="99"/>
                  <a:pt x="269" y="81"/>
                </a:cubicBezTo>
                <a:cubicBezTo>
                  <a:pt x="252" y="81"/>
                  <a:pt x="207" y="63"/>
                  <a:pt x="162" y="54"/>
                </a:cubicBezTo>
                <a:cubicBezTo>
                  <a:pt x="216" y="117"/>
                  <a:pt x="216" y="117"/>
                  <a:pt x="216" y="117"/>
                </a:cubicBezTo>
                <a:cubicBezTo>
                  <a:pt x="225" y="126"/>
                  <a:pt x="225" y="135"/>
                  <a:pt x="225" y="135"/>
                </a:cubicBezTo>
                <a:cubicBezTo>
                  <a:pt x="225" y="144"/>
                  <a:pt x="216" y="153"/>
                  <a:pt x="216" y="153"/>
                </a:cubicBezTo>
                <a:cubicBezTo>
                  <a:pt x="171" y="180"/>
                  <a:pt x="153" y="216"/>
                  <a:pt x="135" y="243"/>
                </a:cubicBezTo>
                <a:cubicBezTo>
                  <a:pt x="108" y="270"/>
                  <a:pt x="90" y="297"/>
                  <a:pt x="54" y="306"/>
                </a:cubicBezTo>
                <a:lnTo>
                  <a:pt x="45" y="306"/>
                </a:lnTo>
                <a:cubicBezTo>
                  <a:pt x="45" y="396"/>
                  <a:pt x="45" y="396"/>
                  <a:pt x="45" y="396"/>
                </a:cubicBezTo>
                <a:lnTo>
                  <a:pt x="45" y="396"/>
                </a:lnTo>
                <a:cubicBezTo>
                  <a:pt x="54" y="396"/>
                  <a:pt x="54" y="396"/>
                  <a:pt x="63" y="405"/>
                </a:cubicBezTo>
                <a:cubicBezTo>
                  <a:pt x="90" y="414"/>
                  <a:pt x="117" y="423"/>
                  <a:pt x="144" y="450"/>
                </a:cubicBezTo>
                <a:cubicBezTo>
                  <a:pt x="144" y="458"/>
                  <a:pt x="162" y="468"/>
                  <a:pt x="180" y="468"/>
                </a:cubicBezTo>
                <a:cubicBezTo>
                  <a:pt x="197" y="477"/>
                  <a:pt x="233" y="486"/>
                  <a:pt x="243" y="522"/>
                </a:cubicBezTo>
                <a:cubicBezTo>
                  <a:pt x="279" y="692"/>
                  <a:pt x="279" y="692"/>
                  <a:pt x="279" y="692"/>
                </a:cubicBezTo>
                <a:cubicBezTo>
                  <a:pt x="279" y="701"/>
                  <a:pt x="297" y="710"/>
                  <a:pt x="305" y="710"/>
                </a:cubicBezTo>
                <a:cubicBezTo>
                  <a:pt x="315" y="710"/>
                  <a:pt x="332" y="701"/>
                  <a:pt x="332" y="684"/>
                </a:cubicBezTo>
                <a:cubicBezTo>
                  <a:pt x="332" y="576"/>
                  <a:pt x="332" y="576"/>
                  <a:pt x="332" y="576"/>
                </a:cubicBezTo>
                <a:cubicBezTo>
                  <a:pt x="332" y="566"/>
                  <a:pt x="332" y="566"/>
                  <a:pt x="341" y="557"/>
                </a:cubicBezTo>
                <a:cubicBezTo>
                  <a:pt x="341" y="557"/>
                  <a:pt x="351" y="549"/>
                  <a:pt x="360" y="557"/>
                </a:cubicBezTo>
                <a:cubicBezTo>
                  <a:pt x="404" y="566"/>
                  <a:pt x="449" y="566"/>
                  <a:pt x="495" y="566"/>
                </a:cubicBezTo>
                <a:cubicBezTo>
                  <a:pt x="539" y="566"/>
                  <a:pt x="584" y="566"/>
                  <a:pt x="629" y="557"/>
                </a:cubicBezTo>
                <a:cubicBezTo>
                  <a:pt x="638" y="557"/>
                  <a:pt x="647" y="557"/>
                  <a:pt x="647" y="566"/>
                </a:cubicBezTo>
                <a:cubicBezTo>
                  <a:pt x="665" y="576"/>
                  <a:pt x="665" y="576"/>
                  <a:pt x="665" y="576"/>
                </a:cubicBezTo>
                <a:cubicBezTo>
                  <a:pt x="674" y="593"/>
                  <a:pt x="683" y="612"/>
                  <a:pt x="683" y="629"/>
                </a:cubicBezTo>
                <a:lnTo>
                  <a:pt x="692" y="6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6">
            <a:extLst>
              <a:ext uri="{FF2B5EF4-FFF2-40B4-BE49-F238E27FC236}">
                <a16:creationId xmlns:a16="http://schemas.microsoft.com/office/drawing/2014/main" id="{25B9B3F5-9DE8-AD47-B5BE-92F600E8B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4508" y="5967769"/>
            <a:ext cx="220216" cy="154620"/>
          </a:xfrm>
          <a:custGeom>
            <a:avLst/>
            <a:gdLst>
              <a:gd name="T0" fmla="*/ 18 w 208"/>
              <a:gd name="T1" fmla="*/ 144 h 145"/>
              <a:gd name="T2" fmla="*/ 18 w 208"/>
              <a:gd name="T3" fmla="*/ 144 h 145"/>
              <a:gd name="T4" fmla="*/ 0 w 208"/>
              <a:gd name="T5" fmla="*/ 135 h 145"/>
              <a:gd name="T6" fmla="*/ 9 w 208"/>
              <a:gd name="T7" fmla="*/ 117 h 145"/>
              <a:gd name="T8" fmla="*/ 72 w 208"/>
              <a:gd name="T9" fmla="*/ 90 h 145"/>
              <a:gd name="T10" fmla="*/ 54 w 208"/>
              <a:gd name="T11" fmla="*/ 81 h 145"/>
              <a:gd name="T12" fmla="*/ 54 w 208"/>
              <a:gd name="T13" fmla="*/ 27 h 145"/>
              <a:gd name="T14" fmla="*/ 99 w 208"/>
              <a:gd name="T15" fmla="*/ 0 h 145"/>
              <a:gd name="T16" fmla="*/ 144 w 208"/>
              <a:gd name="T17" fmla="*/ 27 h 145"/>
              <a:gd name="T18" fmla="*/ 135 w 208"/>
              <a:gd name="T19" fmla="*/ 72 h 145"/>
              <a:gd name="T20" fmla="*/ 189 w 208"/>
              <a:gd name="T21" fmla="*/ 63 h 145"/>
              <a:gd name="T22" fmla="*/ 207 w 208"/>
              <a:gd name="T23" fmla="*/ 72 h 145"/>
              <a:gd name="T24" fmla="*/ 198 w 208"/>
              <a:gd name="T25" fmla="*/ 90 h 145"/>
              <a:gd name="T26" fmla="*/ 144 w 208"/>
              <a:gd name="T27" fmla="*/ 99 h 145"/>
              <a:gd name="T28" fmla="*/ 117 w 208"/>
              <a:gd name="T29" fmla="*/ 99 h 145"/>
              <a:gd name="T30" fmla="*/ 63 w 208"/>
              <a:gd name="T31" fmla="*/ 126 h 145"/>
              <a:gd name="T32" fmla="*/ 18 w 208"/>
              <a:gd name="T33" fmla="*/ 144 h 145"/>
              <a:gd name="T34" fmla="*/ 90 w 208"/>
              <a:gd name="T35" fmla="*/ 36 h 145"/>
              <a:gd name="T36" fmla="*/ 90 w 208"/>
              <a:gd name="T37" fmla="*/ 36 h 145"/>
              <a:gd name="T38" fmla="*/ 90 w 208"/>
              <a:gd name="T39" fmla="*/ 36 h 145"/>
              <a:gd name="T40" fmla="*/ 81 w 208"/>
              <a:gd name="T41" fmla="*/ 45 h 145"/>
              <a:gd name="T42" fmla="*/ 81 w 208"/>
              <a:gd name="T43" fmla="*/ 63 h 145"/>
              <a:gd name="T44" fmla="*/ 99 w 208"/>
              <a:gd name="T45" fmla="*/ 63 h 145"/>
              <a:gd name="T46" fmla="*/ 108 w 208"/>
              <a:gd name="T47" fmla="*/ 63 h 145"/>
              <a:gd name="T48" fmla="*/ 108 w 208"/>
              <a:gd name="T49" fmla="*/ 36 h 145"/>
              <a:gd name="T50" fmla="*/ 90 w 208"/>
              <a:gd name="T51" fmla="*/ 36 h 145"/>
              <a:gd name="T52" fmla="*/ 108 w 208"/>
              <a:gd name="T53" fmla="*/ 36 h 145"/>
              <a:gd name="T54" fmla="*/ 108 w 208"/>
              <a:gd name="T55" fmla="*/ 3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8" h="145">
                <a:moveTo>
                  <a:pt x="18" y="144"/>
                </a:moveTo>
                <a:lnTo>
                  <a:pt x="18" y="144"/>
                </a:lnTo>
                <a:cubicBezTo>
                  <a:pt x="9" y="144"/>
                  <a:pt x="0" y="144"/>
                  <a:pt x="0" y="135"/>
                </a:cubicBezTo>
                <a:cubicBezTo>
                  <a:pt x="0" y="126"/>
                  <a:pt x="0" y="117"/>
                  <a:pt x="9" y="117"/>
                </a:cubicBezTo>
                <a:cubicBezTo>
                  <a:pt x="27" y="108"/>
                  <a:pt x="45" y="99"/>
                  <a:pt x="72" y="90"/>
                </a:cubicBezTo>
                <a:cubicBezTo>
                  <a:pt x="63" y="90"/>
                  <a:pt x="63" y="81"/>
                  <a:pt x="54" y="81"/>
                </a:cubicBezTo>
                <a:cubicBezTo>
                  <a:pt x="45" y="72"/>
                  <a:pt x="45" y="54"/>
                  <a:pt x="54" y="27"/>
                </a:cubicBezTo>
                <a:cubicBezTo>
                  <a:pt x="63" y="9"/>
                  <a:pt x="72" y="0"/>
                  <a:pt x="99" y="0"/>
                </a:cubicBezTo>
                <a:cubicBezTo>
                  <a:pt x="117" y="0"/>
                  <a:pt x="135" y="9"/>
                  <a:pt x="144" y="27"/>
                </a:cubicBezTo>
                <a:cubicBezTo>
                  <a:pt x="144" y="45"/>
                  <a:pt x="144" y="54"/>
                  <a:pt x="135" y="72"/>
                </a:cubicBezTo>
                <a:cubicBezTo>
                  <a:pt x="153" y="72"/>
                  <a:pt x="171" y="63"/>
                  <a:pt x="189" y="63"/>
                </a:cubicBezTo>
                <a:cubicBezTo>
                  <a:pt x="198" y="63"/>
                  <a:pt x="207" y="63"/>
                  <a:pt x="207" y="72"/>
                </a:cubicBezTo>
                <a:cubicBezTo>
                  <a:pt x="207" y="81"/>
                  <a:pt x="207" y="90"/>
                  <a:pt x="198" y="90"/>
                </a:cubicBezTo>
                <a:cubicBezTo>
                  <a:pt x="198" y="90"/>
                  <a:pt x="171" y="99"/>
                  <a:pt x="144" y="99"/>
                </a:cubicBezTo>
                <a:cubicBezTo>
                  <a:pt x="126" y="99"/>
                  <a:pt x="117" y="99"/>
                  <a:pt x="117" y="99"/>
                </a:cubicBezTo>
                <a:cubicBezTo>
                  <a:pt x="99" y="108"/>
                  <a:pt x="90" y="117"/>
                  <a:pt x="63" y="126"/>
                </a:cubicBezTo>
                <a:cubicBezTo>
                  <a:pt x="45" y="144"/>
                  <a:pt x="18" y="144"/>
                  <a:pt x="18" y="144"/>
                </a:cubicBezTo>
                <a:close/>
                <a:moveTo>
                  <a:pt x="90" y="36"/>
                </a:moveTo>
                <a:lnTo>
                  <a:pt x="90" y="36"/>
                </a:lnTo>
                <a:lnTo>
                  <a:pt x="90" y="36"/>
                </a:lnTo>
                <a:cubicBezTo>
                  <a:pt x="90" y="36"/>
                  <a:pt x="81" y="36"/>
                  <a:pt x="81" y="45"/>
                </a:cubicBezTo>
                <a:cubicBezTo>
                  <a:pt x="81" y="54"/>
                  <a:pt x="81" y="54"/>
                  <a:pt x="81" y="63"/>
                </a:cubicBezTo>
                <a:cubicBezTo>
                  <a:pt x="81" y="63"/>
                  <a:pt x="90" y="63"/>
                  <a:pt x="99" y="63"/>
                </a:cubicBezTo>
                <a:cubicBezTo>
                  <a:pt x="108" y="63"/>
                  <a:pt x="108" y="63"/>
                  <a:pt x="108" y="63"/>
                </a:cubicBezTo>
                <a:cubicBezTo>
                  <a:pt x="108" y="54"/>
                  <a:pt x="108" y="45"/>
                  <a:pt x="108" y="36"/>
                </a:cubicBezTo>
                <a:cubicBezTo>
                  <a:pt x="108" y="36"/>
                  <a:pt x="99" y="36"/>
                  <a:pt x="90" y="36"/>
                </a:cubicBezTo>
                <a:close/>
                <a:moveTo>
                  <a:pt x="108" y="36"/>
                </a:moveTo>
                <a:lnTo>
                  <a:pt x="108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7">
            <a:extLst>
              <a:ext uri="{FF2B5EF4-FFF2-40B4-BE49-F238E27FC236}">
                <a16:creationId xmlns:a16="http://schemas.microsoft.com/office/drawing/2014/main" id="{FA4DA0BB-3545-5043-959B-2969C60E5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640" y="6094277"/>
            <a:ext cx="56225" cy="56225"/>
          </a:xfrm>
          <a:custGeom>
            <a:avLst/>
            <a:gdLst>
              <a:gd name="T0" fmla="*/ 0 w 55"/>
              <a:gd name="T1" fmla="*/ 27 h 55"/>
              <a:gd name="T2" fmla="*/ 0 w 55"/>
              <a:gd name="T3" fmla="*/ 27 h 55"/>
              <a:gd name="T4" fmla="*/ 27 w 55"/>
              <a:gd name="T5" fmla="*/ 0 h 55"/>
              <a:gd name="T6" fmla="*/ 54 w 55"/>
              <a:gd name="T7" fmla="*/ 27 h 55"/>
              <a:gd name="T8" fmla="*/ 27 w 55"/>
              <a:gd name="T9" fmla="*/ 54 h 55"/>
              <a:gd name="T10" fmla="*/ 0 w 55"/>
              <a:gd name="T11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55">
                <a:moveTo>
                  <a:pt x="0" y="27"/>
                </a:moveTo>
                <a:lnTo>
                  <a:pt x="0" y="27"/>
                </a:lnTo>
                <a:cubicBezTo>
                  <a:pt x="0" y="9"/>
                  <a:pt x="8" y="0"/>
                  <a:pt x="27" y="0"/>
                </a:cubicBezTo>
                <a:cubicBezTo>
                  <a:pt x="44" y="0"/>
                  <a:pt x="54" y="9"/>
                  <a:pt x="54" y="27"/>
                </a:cubicBezTo>
                <a:cubicBezTo>
                  <a:pt x="54" y="45"/>
                  <a:pt x="44" y="54"/>
                  <a:pt x="27" y="54"/>
                </a:cubicBezTo>
                <a:cubicBezTo>
                  <a:pt x="8" y="54"/>
                  <a:pt x="0" y="45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8">
            <a:extLst>
              <a:ext uri="{FF2B5EF4-FFF2-40B4-BE49-F238E27FC236}">
                <a16:creationId xmlns:a16="http://schemas.microsoft.com/office/drawing/2014/main" id="{03A262D0-6A0C-C744-A6EE-C76D57B4E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966" y="5986510"/>
            <a:ext cx="248329" cy="79654"/>
          </a:xfrm>
          <a:custGeom>
            <a:avLst/>
            <a:gdLst>
              <a:gd name="T0" fmla="*/ 206 w 234"/>
              <a:gd name="T1" fmla="*/ 72 h 73"/>
              <a:gd name="T2" fmla="*/ 206 w 234"/>
              <a:gd name="T3" fmla="*/ 72 h 73"/>
              <a:gd name="T4" fmla="*/ 197 w 234"/>
              <a:gd name="T5" fmla="*/ 72 h 73"/>
              <a:gd name="T6" fmla="*/ 98 w 234"/>
              <a:gd name="T7" fmla="*/ 54 h 73"/>
              <a:gd name="T8" fmla="*/ 26 w 234"/>
              <a:gd name="T9" fmla="*/ 54 h 73"/>
              <a:gd name="T10" fmla="*/ 0 w 234"/>
              <a:gd name="T11" fmla="*/ 36 h 73"/>
              <a:gd name="T12" fmla="*/ 17 w 234"/>
              <a:gd name="T13" fmla="*/ 0 h 73"/>
              <a:gd name="T14" fmla="*/ 107 w 234"/>
              <a:gd name="T15" fmla="*/ 0 h 73"/>
              <a:gd name="T16" fmla="*/ 206 w 234"/>
              <a:gd name="T17" fmla="*/ 18 h 73"/>
              <a:gd name="T18" fmla="*/ 224 w 234"/>
              <a:gd name="T19" fmla="*/ 54 h 73"/>
              <a:gd name="T20" fmla="*/ 206 w 234"/>
              <a:gd name="T2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4" h="73">
                <a:moveTo>
                  <a:pt x="206" y="72"/>
                </a:moveTo>
                <a:lnTo>
                  <a:pt x="206" y="72"/>
                </a:lnTo>
                <a:cubicBezTo>
                  <a:pt x="197" y="72"/>
                  <a:pt x="197" y="72"/>
                  <a:pt x="197" y="72"/>
                </a:cubicBezTo>
                <a:cubicBezTo>
                  <a:pt x="161" y="63"/>
                  <a:pt x="143" y="54"/>
                  <a:pt x="98" y="54"/>
                </a:cubicBezTo>
                <a:cubicBezTo>
                  <a:pt x="89" y="45"/>
                  <a:pt x="44" y="54"/>
                  <a:pt x="26" y="54"/>
                </a:cubicBezTo>
                <a:cubicBezTo>
                  <a:pt x="17" y="54"/>
                  <a:pt x="0" y="45"/>
                  <a:pt x="0" y="36"/>
                </a:cubicBezTo>
                <a:cubicBezTo>
                  <a:pt x="0" y="18"/>
                  <a:pt x="8" y="9"/>
                  <a:pt x="17" y="0"/>
                </a:cubicBezTo>
                <a:cubicBezTo>
                  <a:pt x="44" y="0"/>
                  <a:pt x="89" y="0"/>
                  <a:pt x="107" y="0"/>
                </a:cubicBezTo>
                <a:cubicBezTo>
                  <a:pt x="152" y="9"/>
                  <a:pt x="179" y="9"/>
                  <a:pt x="206" y="18"/>
                </a:cubicBezTo>
                <a:cubicBezTo>
                  <a:pt x="224" y="27"/>
                  <a:pt x="233" y="36"/>
                  <a:pt x="224" y="54"/>
                </a:cubicBezTo>
                <a:cubicBezTo>
                  <a:pt x="224" y="63"/>
                  <a:pt x="215" y="72"/>
                  <a:pt x="206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9">
            <a:extLst>
              <a:ext uri="{FF2B5EF4-FFF2-40B4-BE49-F238E27FC236}">
                <a16:creationId xmlns:a16="http://schemas.microsoft.com/office/drawing/2014/main" id="{7488DE4E-AAD9-B740-B52C-1267E2708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6595" y="5471114"/>
            <a:ext cx="365463" cy="365463"/>
          </a:xfrm>
          <a:custGeom>
            <a:avLst/>
            <a:gdLst>
              <a:gd name="T0" fmla="*/ 126 w 343"/>
              <a:gd name="T1" fmla="*/ 324 h 343"/>
              <a:gd name="T2" fmla="*/ 126 w 343"/>
              <a:gd name="T3" fmla="*/ 324 h 343"/>
              <a:gd name="T4" fmla="*/ 27 w 343"/>
              <a:gd name="T5" fmla="*/ 252 h 343"/>
              <a:gd name="T6" fmla="*/ 10 w 343"/>
              <a:gd name="T7" fmla="*/ 126 h 343"/>
              <a:gd name="T8" fmla="*/ 90 w 343"/>
              <a:gd name="T9" fmla="*/ 27 h 343"/>
              <a:gd name="T10" fmla="*/ 216 w 343"/>
              <a:gd name="T11" fmla="*/ 9 h 343"/>
              <a:gd name="T12" fmla="*/ 315 w 343"/>
              <a:gd name="T13" fmla="*/ 81 h 343"/>
              <a:gd name="T14" fmla="*/ 333 w 343"/>
              <a:gd name="T15" fmla="*/ 207 h 343"/>
              <a:gd name="T16" fmla="*/ 252 w 343"/>
              <a:gd name="T17" fmla="*/ 315 h 343"/>
              <a:gd name="T18" fmla="*/ 126 w 343"/>
              <a:gd name="T19" fmla="*/ 324 h 343"/>
              <a:gd name="T20" fmla="*/ 207 w 343"/>
              <a:gd name="T21" fmla="*/ 27 h 343"/>
              <a:gd name="T22" fmla="*/ 207 w 343"/>
              <a:gd name="T23" fmla="*/ 27 h 343"/>
              <a:gd name="T24" fmla="*/ 27 w 343"/>
              <a:gd name="T25" fmla="*/ 126 h 343"/>
              <a:gd name="T26" fmla="*/ 135 w 343"/>
              <a:gd name="T27" fmla="*/ 306 h 343"/>
              <a:gd name="T28" fmla="*/ 306 w 343"/>
              <a:gd name="T29" fmla="*/ 207 h 343"/>
              <a:gd name="T30" fmla="*/ 207 w 343"/>
              <a:gd name="T31" fmla="*/ 27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3" h="343">
                <a:moveTo>
                  <a:pt x="126" y="324"/>
                </a:moveTo>
                <a:lnTo>
                  <a:pt x="126" y="324"/>
                </a:lnTo>
                <a:cubicBezTo>
                  <a:pt x="82" y="315"/>
                  <a:pt x="46" y="288"/>
                  <a:pt x="27" y="252"/>
                </a:cubicBezTo>
                <a:cubicBezTo>
                  <a:pt x="0" y="216"/>
                  <a:pt x="0" y="171"/>
                  <a:pt x="10" y="126"/>
                </a:cubicBezTo>
                <a:cubicBezTo>
                  <a:pt x="18" y="81"/>
                  <a:pt x="46" y="45"/>
                  <a:pt x="90" y="27"/>
                </a:cubicBezTo>
                <a:cubicBezTo>
                  <a:pt x="126" y="0"/>
                  <a:pt x="171" y="0"/>
                  <a:pt x="216" y="9"/>
                </a:cubicBezTo>
                <a:cubicBezTo>
                  <a:pt x="252" y="18"/>
                  <a:pt x="288" y="45"/>
                  <a:pt x="315" y="81"/>
                </a:cubicBezTo>
                <a:cubicBezTo>
                  <a:pt x="333" y="126"/>
                  <a:pt x="342" y="171"/>
                  <a:pt x="333" y="207"/>
                </a:cubicBezTo>
                <a:cubicBezTo>
                  <a:pt x="315" y="252"/>
                  <a:pt x="288" y="288"/>
                  <a:pt x="252" y="315"/>
                </a:cubicBezTo>
                <a:cubicBezTo>
                  <a:pt x="216" y="333"/>
                  <a:pt x="171" y="342"/>
                  <a:pt x="126" y="324"/>
                </a:cubicBezTo>
                <a:close/>
                <a:moveTo>
                  <a:pt x="207" y="27"/>
                </a:moveTo>
                <a:lnTo>
                  <a:pt x="207" y="27"/>
                </a:lnTo>
                <a:cubicBezTo>
                  <a:pt x="126" y="9"/>
                  <a:pt x="46" y="54"/>
                  <a:pt x="27" y="126"/>
                </a:cubicBezTo>
                <a:cubicBezTo>
                  <a:pt x="10" y="207"/>
                  <a:pt x="54" y="288"/>
                  <a:pt x="135" y="306"/>
                </a:cubicBezTo>
                <a:cubicBezTo>
                  <a:pt x="207" y="324"/>
                  <a:pt x="288" y="279"/>
                  <a:pt x="306" y="207"/>
                </a:cubicBezTo>
                <a:cubicBezTo>
                  <a:pt x="333" y="126"/>
                  <a:pt x="288" y="45"/>
                  <a:pt x="207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20">
            <a:extLst>
              <a:ext uri="{FF2B5EF4-FFF2-40B4-BE49-F238E27FC236}">
                <a16:creationId xmlns:a16="http://schemas.microsoft.com/office/drawing/2014/main" id="{AFC92921-FF44-F04E-BC73-63F4CB1D0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4708" y="5499226"/>
            <a:ext cx="295183" cy="295183"/>
          </a:xfrm>
          <a:custGeom>
            <a:avLst/>
            <a:gdLst>
              <a:gd name="T0" fmla="*/ 108 w 280"/>
              <a:gd name="T1" fmla="*/ 261 h 280"/>
              <a:gd name="T2" fmla="*/ 108 w 280"/>
              <a:gd name="T3" fmla="*/ 261 h 280"/>
              <a:gd name="T4" fmla="*/ 19 w 280"/>
              <a:gd name="T5" fmla="*/ 108 h 280"/>
              <a:gd name="T6" fmla="*/ 171 w 280"/>
              <a:gd name="T7" fmla="*/ 18 h 280"/>
              <a:gd name="T8" fmla="*/ 261 w 280"/>
              <a:gd name="T9" fmla="*/ 171 h 280"/>
              <a:gd name="T10" fmla="*/ 108 w 280"/>
              <a:gd name="T11" fmla="*/ 261 h 280"/>
              <a:gd name="T12" fmla="*/ 171 w 280"/>
              <a:gd name="T13" fmla="*/ 36 h 280"/>
              <a:gd name="T14" fmla="*/ 171 w 280"/>
              <a:gd name="T15" fmla="*/ 36 h 280"/>
              <a:gd name="T16" fmla="*/ 36 w 280"/>
              <a:gd name="T17" fmla="*/ 117 h 280"/>
              <a:gd name="T18" fmla="*/ 117 w 280"/>
              <a:gd name="T19" fmla="*/ 243 h 280"/>
              <a:gd name="T20" fmla="*/ 243 w 280"/>
              <a:gd name="T21" fmla="*/ 171 h 280"/>
              <a:gd name="T22" fmla="*/ 171 w 280"/>
              <a:gd name="T23" fmla="*/ 3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0" h="280">
                <a:moveTo>
                  <a:pt x="108" y="261"/>
                </a:moveTo>
                <a:lnTo>
                  <a:pt x="108" y="261"/>
                </a:lnTo>
                <a:cubicBezTo>
                  <a:pt x="45" y="243"/>
                  <a:pt x="0" y="180"/>
                  <a:pt x="19" y="108"/>
                </a:cubicBezTo>
                <a:cubicBezTo>
                  <a:pt x="36" y="45"/>
                  <a:pt x="108" y="0"/>
                  <a:pt x="171" y="18"/>
                </a:cubicBezTo>
                <a:cubicBezTo>
                  <a:pt x="243" y="36"/>
                  <a:pt x="279" y="108"/>
                  <a:pt x="261" y="171"/>
                </a:cubicBezTo>
                <a:cubicBezTo>
                  <a:pt x="243" y="243"/>
                  <a:pt x="180" y="279"/>
                  <a:pt x="108" y="261"/>
                </a:cubicBezTo>
                <a:close/>
                <a:moveTo>
                  <a:pt x="171" y="36"/>
                </a:moveTo>
                <a:lnTo>
                  <a:pt x="171" y="36"/>
                </a:lnTo>
                <a:cubicBezTo>
                  <a:pt x="117" y="27"/>
                  <a:pt x="55" y="54"/>
                  <a:pt x="36" y="117"/>
                </a:cubicBezTo>
                <a:cubicBezTo>
                  <a:pt x="27" y="171"/>
                  <a:pt x="55" y="225"/>
                  <a:pt x="117" y="243"/>
                </a:cubicBezTo>
                <a:cubicBezTo>
                  <a:pt x="171" y="261"/>
                  <a:pt x="234" y="225"/>
                  <a:pt x="243" y="171"/>
                </a:cubicBezTo>
                <a:cubicBezTo>
                  <a:pt x="261" y="108"/>
                  <a:pt x="225" y="54"/>
                  <a:pt x="171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21">
            <a:extLst>
              <a:ext uri="{FF2B5EF4-FFF2-40B4-BE49-F238E27FC236}">
                <a16:creationId xmlns:a16="http://schemas.microsoft.com/office/drawing/2014/main" id="{F4076A35-E23C-5E44-AD86-2D26CEE00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7787" y="5592935"/>
            <a:ext cx="98395" cy="107766"/>
          </a:xfrm>
          <a:custGeom>
            <a:avLst/>
            <a:gdLst>
              <a:gd name="T0" fmla="*/ 27 w 91"/>
              <a:gd name="T1" fmla="*/ 99 h 100"/>
              <a:gd name="T2" fmla="*/ 27 w 91"/>
              <a:gd name="T3" fmla="*/ 99 h 100"/>
              <a:gd name="T4" fmla="*/ 9 w 91"/>
              <a:gd name="T5" fmla="*/ 90 h 100"/>
              <a:gd name="T6" fmla="*/ 0 w 91"/>
              <a:gd name="T7" fmla="*/ 81 h 100"/>
              <a:gd name="T8" fmla="*/ 9 w 91"/>
              <a:gd name="T9" fmla="*/ 81 h 100"/>
              <a:gd name="T10" fmla="*/ 45 w 91"/>
              <a:gd name="T11" fmla="*/ 90 h 100"/>
              <a:gd name="T12" fmla="*/ 54 w 91"/>
              <a:gd name="T13" fmla="*/ 81 h 100"/>
              <a:gd name="T14" fmla="*/ 36 w 91"/>
              <a:gd name="T15" fmla="*/ 54 h 100"/>
              <a:gd name="T16" fmla="*/ 27 w 91"/>
              <a:gd name="T17" fmla="*/ 36 h 100"/>
              <a:gd name="T18" fmla="*/ 18 w 91"/>
              <a:gd name="T19" fmla="*/ 18 h 100"/>
              <a:gd name="T20" fmla="*/ 36 w 91"/>
              <a:gd name="T21" fmla="*/ 0 h 100"/>
              <a:gd name="T22" fmla="*/ 81 w 91"/>
              <a:gd name="T23" fmla="*/ 9 h 100"/>
              <a:gd name="T24" fmla="*/ 81 w 91"/>
              <a:gd name="T25" fmla="*/ 18 h 100"/>
              <a:gd name="T26" fmla="*/ 72 w 91"/>
              <a:gd name="T27" fmla="*/ 18 h 100"/>
              <a:gd name="T28" fmla="*/ 45 w 91"/>
              <a:gd name="T29" fmla="*/ 9 h 100"/>
              <a:gd name="T30" fmla="*/ 27 w 91"/>
              <a:gd name="T31" fmla="*/ 27 h 100"/>
              <a:gd name="T32" fmla="*/ 45 w 91"/>
              <a:gd name="T33" fmla="*/ 45 h 100"/>
              <a:gd name="T34" fmla="*/ 63 w 91"/>
              <a:gd name="T35" fmla="*/ 63 h 100"/>
              <a:gd name="T36" fmla="*/ 72 w 91"/>
              <a:gd name="T37" fmla="*/ 81 h 100"/>
              <a:gd name="T38" fmla="*/ 54 w 91"/>
              <a:gd name="T39" fmla="*/ 99 h 100"/>
              <a:gd name="T40" fmla="*/ 27 w 91"/>
              <a:gd name="T4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" h="100">
                <a:moveTo>
                  <a:pt x="27" y="99"/>
                </a:moveTo>
                <a:lnTo>
                  <a:pt x="27" y="99"/>
                </a:lnTo>
                <a:cubicBezTo>
                  <a:pt x="18" y="99"/>
                  <a:pt x="9" y="90"/>
                  <a:pt x="9" y="90"/>
                </a:cubicBezTo>
                <a:cubicBezTo>
                  <a:pt x="0" y="90"/>
                  <a:pt x="0" y="81"/>
                  <a:pt x="0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27" y="90"/>
                  <a:pt x="36" y="90"/>
                  <a:pt x="45" y="90"/>
                </a:cubicBezTo>
                <a:cubicBezTo>
                  <a:pt x="54" y="90"/>
                  <a:pt x="54" y="81"/>
                  <a:pt x="54" y="81"/>
                </a:cubicBezTo>
                <a:cubicBezTo>
                  <a:pt x="63" y="72"/>
                  <a:pt x="45" y="63"/>
                  <a:pt x="36" y="54"/>
                </a:cubicBezTo>
                <a:cubicBezTo>
                  <a:pt x="36" y="54"/>
                  <a:pt x="27" y="45"/>
                  <a:pt x="27" y="36"/>
                </a:cubicBezTo>
                <a:cubicBezTo>
                  <a:pt x="18" y="36"/>
                  <a:pt x="18" y="27"/>
                  <a:pt x="18" y="18"/>
                </a:cubicBezTo>
                <a:cubicBezTo>
                  <a:pt x="18" y="9"/>
                  <a:pt x="27" y="0"/>
                  <a:pt x="36" y="0"/>
                </a:cubicBezTo>
                <a:cubicBezTo>
                  <a:pt x="54" y="0"/>
                  <a:pt x="72" y="0"/>
                  <a:pt x="81" y="9"/>
                </a:cubicBezTo>
                <a:cubicBezTo>
                  <a:pt x="81" y="18"/>
                  <a:pt x="90" y="18"/>
                  <a:pt x="81" y="18"/>
                </a:cubicBezTo>
                <a:cubicBezTo>
                  <a:pt x="81" y="18"/>
                  <a:pt x="81" y="27"/>
                  <a:pt x="72" y="18"/>
                </a:cubicBezTo>
                <a:cubicBezTo>
                  <a:pt x="63" y="9"/>
                  <a:pt x="54" y="9"/>
                  <a:pt x="45" y="9"/>
                </a:cubicBezTo>
                <a:cubicBezTo>
                  <a:pt x="36" y="18"/>
                  <a:pt x="36" y="18"/>
                  <a:pt x="27" y="27"/>
                </a:cubicBezTo>
                <a:cubicBezTo>
                  <a:pt x="27" y="27"/>
                  <a:pt x="36" y="36"/>
                  <a:pt x="45" y="45"/>
                </a:cubicBezTo>
                <a:cubicBezTo>
                  <a:pt x="54" y="54"/>
                  <a:pt x="63" y="54"/>
                  <a:pt x="63" y="63"/>
                </a:cubicBezTo>
                <a:cubicBezTo>
                  <a:pt x="72" y="72"/>
                  <a:pt x="72" y="72"/>
                  <a:pt x="72" y="81"/>
                </a:cubicBezTo>
                <a:cubicBezTo>
                  <a:pt x="63" y="90"/>
                  <a:pt x="63" y="99"/>
                  <a:pt x="54" y="99"/>
                </a:cubicBezTo>
                <a:cubicBezTo>
                  <a:pt x="45" y="99"/>
                  <a:pt x="36" y="99"/>
                  <a:pt x="27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22">
            <a:extLst>
              <a:ext uri="{FF2B5EF4-FFF2-40B4-BE49-F238E27FC236}">
                <a16:creationId xmlns:a16="http://schemas.microsoft.com/office/drawing/2014/main" id="{470D536A-0DA2-384D-A04B-ECBFFD4CC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8699" y="5564822"/>
            <a:ext cx="18742" cy="28113"/>
          </a:xfrm>
          <a:custGeom>
            <a:avLst/>
            <a:gdLst>
              <a:gd name="T0" fmla="*/ 0 w 19"/>
              <a:gd name="T1" fmla="*/ 18 h 28"/>
              <a:gd name="T2" fmla="*/ 0 w 19"/>
              <a:gd name="T3" fmla="*/ 18 h 28"/>
              <a:gd name="T4" fmla="*/ 0 w 19"/>
              <a:gd name="T5" fmla="*/ 18 h 28"/>
              <a:gd name="T6" fmla="*/ 0 w 19"/>
              <a:gd name="T7" fmla="*/ 9 h 28"/>
              <a:gd name="T8" fmla="*/ 9 w 19"/>
              <a:gd name="T9" fmla="*/ 0 h 28"/>
              <a:gd name="T10" fmla="*/ 18 w 19"/>
              <a:gd name="T11" fmla="*/ 9 h 28"/>
              <a:gd name="T12" fmla="*/ 9 w 19"/>
              <a:gd name="T13" fmla="*/ 18 h 28"/>
              <a:gd name="T14" fmla="*/ 0 w 19"/>
              <a:gd name="T15" fmla="*/ 1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8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lnTo>
                  <a:pt x="18" y="9"/>
                </a:ln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27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23">
            <a:extLst>
              <a:ext uri="{FF2B5EF4-FFF2-40B4-BE49-F238E27FC236}">
                <a16:creationId xmlns:a16="http://schemas.microsoft.com/office/drawing/2014/main" id="{961DB1B7-7396-C544-A4A6-E3276E99F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6529" y="5710072"/>
            <a:ext cx="18742" cy="18742"/>
          </a:xfrm>
          <a:custGeom>
            <a:avLst/>
            <a:gdLst>
              <a:gd name="T0" fmla="*/ 9 w 19"/>
              <a:gd name="T1" fmla="*/ 18 h 19"/>
              <a:gd name="T2" fmla="*/ 9 w 19"/>
              <a:gd name="T3" fmla="*/ 18 h 19"/>
              <a:gd name="T4" fmla="*/ 0 w 19"/>
              <a:gd name="T5" fmla="*/ 9 h 19"/>
              <a:gd name="T6" fmla="*/ 0 w 19"/>
              <a:gd name="T7" fmla="*/ 0 h 19"/>
              <a:gd name="T8" fmla="*/ 9 w 19"/>
              <a:gd name="T9" fmla="*/ 0 h 19"/>
              <a:gd name="T10" fmla="*/ 18 w 19"/>
              <a:gd name="T11" fmla="*/ 0 h 19"/>
              <a:gd name="T12" fmla="*/ 9 w 19"/>
              <a:gd name="T13" fmla="*/ 9 h 19"/>
              <a:gd name="T14" fmla="*/ 9 w 19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19">
                <a:moveTo>
                  <a:pt x="9" y="18"/>
                </a:moveTo>
                <a:lnTo>
                  <a:pt x="9" y="18"/>
                </a:ln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9"/>
                  <a:pt x="9" y="9"/>
                  <a:pt x="9" y="9"/>
                </a:cubicBezTo>
                <a:cubicBezTo>
                  <a:pt x="9" y="18"/>
                  <a:pt x="9" y="18"/>
                  <a:pt x="9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24">
            <a:extLst>
              <a:ext uri="{FF2B5EF4-FFF2-40B4-BE49-F238E27FC236}">
                <a16:creationId xmlns:a16="http://schemas.microsoft.com/office/drawing/2014/main" id="{3C451720-2100-EA47-87A5-D797DE08C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3559" y="5691330"/>
            <a:ext cx="56225" cy="735610"/>
          </a:xfrm>
          <a:custGeom>
            <a:avLst/>
            <a:gdLst>
              <a:gd name="T0" fmla="*/ 27 w 55"/>
              <a:gd name="T1" fmla="*/ 692 h 693"/>
              <a:gd name="T2" fmla="*/ 27 w 55"/>
              <a:gd name="T3" fmla="*/ 692 h 693"/>
              <a:gd name="T4" fmla="*/ 27 w 55"/>
              <a:gd name="T5" fmla="*/ 692 h 693"/>
              <a:gd name="T6" fmla="*/ 0 w 55"/>
              <a:gd name="T7" fmla="*/ 665 h 693"/>
              <a:gd name="T8" fmla="*/ 0 w 55"/>
              <a:gd name="T9" fmla="*/ 27 h 693"/>
              <a:gd name="T10" fmla="*/ 27 w 55"/>
              <a:gd name="T11" fmla="*/ 0 h 693"/>
              <a:gd name="T12" fmla="*/ 27 w 55"/>
              <a:gd name="T13" fmla="*/ 0 h 693"/>
              <a:gd name="T14" fmla="*/ 54 w 55"/>
              <a:gd name="T15" fmla="*/ 27 h 693"/>
              <a:gd name="T16" fmla="*/ 45 w 55"/>
              <a:gd name="T17" fmla="*/ 665 h 693"/>
              <a:gd name="T18" fmla="*/ 27 w 55"/>
              <a:gd name="T19" fmla="*/ 692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693">
                <a:moveTo>
                  <a:pt x="27" y="692"/>
                </a:moveTo>
                <a:lnTo>
                  <a:pt x="27" y="692"/>
                </a:lnTo>
                <a:lnTo>
                  <a:pt x="27" y="692"/>
                </a:lnTo>
                <a:cubicBezTo>
                  <a:pt x="9" y="692"/>
                  <a:pt x="0" y="675"/>
                  <a:pt x="0" y="66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cubicBezTo>
                  <a:pt x="45" y="665"/>
                  <a:pt x="45" y="665"/>
                  <a:pt x="45" y="665"/>
                </a:cubicBezTo>
                <a:cubicBezTo>
                  <a:pt x="45" y="675"/>
                  <a:pt x="36" y="692"/>
                  <a:pt x="27" y="6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25">
            <a:extLst>
              <a:ext uri="{FF2B5EF4-FFF2-40B4-BE49-F238E27FC236}">
                <a16:creationId xmlns:a16="http://schemas.microsoft.com/office/drawing/2014/main" id="{A46021DA-999B-CE4D-8EC4-C0845893C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3559" y="6370715"/>
            <a:ext cx="726239" cy="56225"/>
          </a:xfrm>
          <a:custGeom>
            <a:avLst/>
            <a:gdLst>
              <a:gd name="T0" fmla="*/ 27 w 684"/>
              <a:gd name="T1" fmla="*/ 53 h 54"/>
              <a:gd name="T2" fmla="*/ 27 w 684"/>
              <a:gd name="T3" fmla="*/ 53 h 54"/>
              <a:gd name="T4" fmla="*/ 0 w 684"/>
              <a:gd name="T5" fmla="*/ 26 h 54"/>
              <a:gd name="T6" fmla="*/ 27 w 684"/>
              <a:gd name="T7" fmla="*/ 0 h 54"/>
              <a:gd name="T8" fmla="*/ 665 w 684"/>
              <a:gd name="T9" fmla="*/ 0 h 54"/>
              <a:gd name="T10" fmla="*/ 683 w 684"/>
              <a:gd name="T11" fmla="*/ 26 h 54"/>
              <a:gd name="T12" fmla="*/ 665 w 684"/>
              <a:gd name="T13" fmla="*/ 53 h 54"/>
              <a:gd name="T14" fmla="*/ 27 w 684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4" h="54">
                <a:moveTo>
                  <a:pt x="27" y="53"/>
                </a:moveTo>
                <a:lnTo>
                  <a:pt x="27" y="53"/>
                </a:lnTo>
                <a:cubicBezTo>
                  <a:pt x="9" y="53"/>
                  <a:pt x="0" y="36"/>
                  <a:pt x="0" y="26"/>
                </a:cubicBezTo>
                <a:cubicBezTo>
                  <a:pt x="0" y="9"/>
                  <a:pt x="9" y="0"/>
                  <a:pt x="27" y="0"/>
                </a:cubicBezTo>
                <a:cubicBezTo>
                  <a:pt x="665" y="0"/>
                  <a:pt x="665" y="0"/>
                  <a:pt x="665" y="0"/>
                </a:cubicBezTo>
                <a:cubicBezTo>
                  <a:pt x="674" y="0"/>
                  <a:pt x="683" y="9"/>
                  <a:pt x="683" y="26"/>
                </a:cubicBezTo>
                <a:cubicBezTo>
                  <a:pt x="683" y="36"/>
                  <a:pt x="674" y="53"/>
                  <a:pt x="665" y="53"/>
                </a:cubicBezTo>
                <a:lnTo>
                  <a:pt x="27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6">
            <a:extLst>
              <a:ext uri="{FF2B5EF4-FFF2-40B4-BE49-F238E27FC236}">
                <a16:creationId xmlns:a16="http://schemas.microsoft.com/office/drawing/2014/main" id="{371622B1-59B9-FD47-B64E-9B7A59361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9434" y="6103647"/>
            <a:ext cx="192104" cy="323293"/>
          </a:xfrm>
          <a:custGeom>
            <a:avLst/>
            <a:gdLst>
              <a:gd name="T0" fmla="*/ 152 w 180"/>
              <a:gd name="T1" fmla="*/ 305 h 306"/>
              <a:gd name="T2" fmla="*/ 152 w 180"/>
              <a:gd name="T3" fmla="*/ 305 h 306"/>
              <a:gd name="T4" fmla="*/ 27 w 180"/>
              <a:gd name="T5" fmla="*/ 305 h 306"/>
              <a:gd name="T6" fmla="*/ 0 w 180"/>
              <a:gd name="T7" fmla="*/ 278 h 306"/>
              <a:gd name="T8" fmla="*/ 0 w 180"/>
              <a:gd name="T9" fmla="*/ 27 h 306"/>
              <a:gd name="T10" fmla="*/ 27 w 180"/>
              <a:gd name="T11" fmla="*/ 0 h 306"/>
              <a:gd name="T12" fmla="*/ 152 w 180"/>
              <a:gd name="T13" fmla="*/ 0 h 306"/>
              <a:gd name="T14" fmla="*/ 179 w 180"/>
              <a:gd name="T15" fmla="*/ 27 h 306"/>
              <a:gd name="T16" fmla="*/ 179 w 180"/>
              <a:gd name="T17" fmla="*/ 278 h 306"/>
              <a:gd name="T18" fmla="*/ 152 w 180"/>
              <a:gd name="T19" fmla="*/ 305 h 306"/>
              <a:gd name="T20" fmla="*/ 53 w 180"/>
              <a:gd name="T21" fmla="*/ 252 h 306"/>
              <a:gd name="T22" fmla="*/ 53 w 180"/>
              <a:gd name="T23" fmla="*/ 252 h 306"/>
              <a:gd name="T24" fmla="*/ 125 w 180"/>
              <a:gd name="T25" fmla="*/ 252 h 306"/>
              <a:gd name="T26" fmla="*/ 125 w 180"/>
              <a:gd name="T27" fmla="*/ 54 h 306"/>
              <a:gd name="T28" fmla="*/ 53 w 180"/>
              <a:gd name="T29" fmla="*/ 54 h 306"/>
              <a:gd name="T30" fmla="*/ 53 w 180"/>
              <a:gd name="T31" fmla="*/ 252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0" h="306">
                <a:moveTo>
                  <a:pt x="152" y="305"/>
                </a:moveTo>
                <a:lnTo>
                  <a:pt x="152" y="305"/>
                </a:lnTo>
                <a:cubicBezTo>
                  <a:pt x="27" y="305"/>
                  <a:pt x="27" y="305"/>
                  <a:pt x="27" y="305"/>
                </a:cubicBezTo>
                <a:cubicBezTo>
                  <a:pt x="9" y="305"/>
                  <a:pt x="0" y="288"/>
                  <a:pt x="0" y="27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71" y="0"/>
                  <a:pt x="179" y="9"/>
                  <a:pt x="179" y="27"/>
                </a:cubicBezTo>
                <a:cubicBezTo>
                  <a:pt x="179" y="278"/>
                  <a:pt x="179" y="278"/>
                  <a:pt x="179" y="278"/>
                </a:cubicBezTo>
                <a:cubicBezTo>
                  <a:pt x="179" y="288"/>
                  <a:pt x="171" y="305"/>
                  <a:pt x="152" y="305"/>
                </a:cubicBezTo>
                <a:close/>
                <a:moveTo>
                  <a:pt x="53" y="252"/>
                </a:moveTo>
                <a:lnTo>
                  <a:pt x="53" y="252"/>
                </a:lnTo>
                <a:cubicBezTo>
                  <a:pt x="125" y="252"/>
                  <a:pt x="125" y="252"/>
                  <a:pt x="125" y="252"/>
                </a:cubicBezTo>
                <a:cubicBezTo>
                  <a:pt x="125" y="54"/>
                  <a:pt x="125" y="54"/>
                  <a:pt x="125" y="54"/>
                </a:cubicBezTo>
                <a:cubicBezTo>
                  <a:pt x="53" y="54"/>
                  <a:pt x="53" y="54"/>
                  <a:pt x="53" y="54"/>
                </a:cubicBezTo>
                <a:lnTo>
                  <a:pt x="53" y="2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7">
            <a:extLst>
              <a:ext uri="{FF2B5EF4-FFF2-40B4-BE49-F238E27FC236}">
                <a16:creationId xmlns:a16="http://schemas.microsoft.com/office/drawing/2014/main" id="{B5FFE7F3-EE5B-4947-BD62-D36710A62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0626" y="5967769"/>
            <a:ext cx="192104" cy="459171"/>
          </a:xfrm>
          <a:custGeom>
            <a:avLst/>
            <a:gdLst>
              <a:gd name="T0" fmla="*/ 153 w 181"/>
              <a:gd name="T1" fmla="*/ 431 h 432"/>
              <a:gd name="T2" fmla="*/ 153 w 181"/>
              <a:gd name="T3" fmla="*/ 431 h 432"/>
              <a:gd name="T4" fmla="*/ 27 w 181"/>
              <a:gd name="T5" fmla="*/ 431 h 432"/>
              <a:gd name="T6" fmla="*/ 0 w 181"/>
              <a:gd name="T7" fmla="*/ 404 h 432"/>
              <a:gd name="T8" fmla="*/ 0 w 181"/>
              <a:gd name="T9" fmla="*/ 18 h 432"/>
              <a:gd name="T10" fmla="*/ 27 w 181"/>
              <a:gd name="T11" fmla="*/ 0 h 432"/>
              <a:gd name="T12" fmla="*/ 153 w 181"/>
              <a:gd name="T13" fmla="*/ 0 h 432"/>
              <a:gd name="T14" fmla="*/ 180 w 181"/>
              <a:gd name="T15" fmla="*/ 18 h 432"/>
              <a:gd name="T16" fmla="*/ 180 w 181"/>
              <a:gd name="T17" fmla="*/ 404 h 432"/>
              <a:gd name="T18" fmla="*/ 153 w 181"/>
              <a:gd name="T19" fmla="*/ 431 h 432"/>
              <a:gd name="T20" fmla="*/ 54 w 181"/>
              <a:gd name="T21" fmla="*/ 378 h 432"/>
              <a:gd name="T22" fmla="*/ 54 w 181"/>
              <a:gd name="T23" fmla="*/ 378 h 432"/>
              <a:gd name="T24" fmla="*/ 126 w 181"/>
              <a:gd name="T25" fmla="*/ 378 h 432"/>
              <a:gd name="T26" fmla="*/ 126 w 181"/>
              <a:gd name="T27" fmla="*/ 45 h 432"/>
              <a:gd name="T28" fmla="*/ 54 w 181"/>
              <a:gd name="T29" fmla="*/ 45 h 432"/>
              <a:gd name="T30" fmla="*/ 54 w 181"/>
              <a:gd name="T31" fmla="*/ 378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432">
                <a:moveTo>
                  <a:pt x="153" y="431"/>
                </a:moveTo>
                <a:lnTo>
                  <a:pt x="153" y="431"/>
                </a:lnTo>
                <a:cubicBezTo>
                  <a:pt x="27" y="431"/>
                  <a:pt x="27" y="431"/>
                  <a:pt x="27" y="431"/>
                </a:cubicBezTo>
                <a:cubicBezTo>
                  <a:pt x="18" y="431"/>
                  <a:pt x="0" y="414"/>
                  <a:pt x="0" y="40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71" y="0"/>
                  <a:pt x="180" y="9"/>
                  <a:pt x="180" y="18"/>
                </a:cubicBezTo>
                <a:cubicBezTo>
                  <a:pt x="180" y="404"/>
                  <a:pt x="180" y="404"/>
                  <a:pt x="180" y="404"/>
                </a:cubicBezTo>
                <a:cubicBezTo>
                  <a:pt x="180" y="414"/>
                  <a:pt x="171" y="431"/>
                  <a:pt x="153" y="431"/>
                </a:cubicBezTo>
                <a:close/>
                <a:moveTo>
                  <a:pt x="54" y="378"/>
                </a:moveTo>
                <a:lnTo>
                  <a:pt x="54" y="378"/>
                </a:lnTo>
                <a:cubicBezTo>
                  <a:pt x="126" y="378"/>
                  <a:pt x="126" y="378"/>
                  <a:pt x="126" y="378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54" y="45"/>
                  <a:pt x="54" y="45"/>
                  <a:pt x="54" y="45"/>
                </a:cubicBezTo>
                <a:lnTo>
                  <a:pt x="54" y="3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8">
            <a:extLst>
              <a:ext uri="{FF2B5EF4-FFF2-40B4-BE49-F238E27FC236}">
                <a16:creationId xmlns:a16="http://schemas.microsoft.com/office/drawing/2014/main" id="{5EB2DD8B-A9ED-DE4D-B908-4F98AF614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6505" y="6005252"/>
            <a:ext cx="192101" cy="421688"/>
          </a:xfrm>
          <a:custGeom>
            <a:avLst/>
            <a:gdLst>
              <a:gd name="T0" fmla="*/ 153 w 181"/>
              <a:gd name="T1" fmla="*/ 395 h 396"/>
              <a:gd name="T2" fmla="*/ 153 w 181"/>
              <a:gd name="T3" fmla="*/ 395 h 396"/>
              <a:gd name="T4" fmla="*/ 27 w 181"/>
              <a:gd name="T5" fmla="*/ 395 h 396"/>
              <a:gd name="T6" fmla="*/ 0 w 181"/>
              <a:gd name="T7" fmla="*/ 368 h 396"/>
              <a:gd name="T8" fmla="*/ 0 w 181"/>
              <a:gd name="T9" fmla="*/ 27 h 396"/>
              <a:gd name="T10" fmla="*/ 27 w 181"/>
              <a:gd name="T11" fmla="*/ 0 h 396"/>
              <a:gd name="T12" fmla="*/ 153 w 181"/>
              <a:gd name="T13" fmla="*/ 0 h 396"/>
              <a:gd name="T14" fmla="*/ 180 w 181"/>
              <a:gd name="T15" fmla="*/ 27 h 396"/>
              <a:gd name="T16" fmla="*/ 180 w 181"/>
              <a:gd name="T17" fmla="*/ 368 h 396"/>
              <a:gd name="T18" fmla="*/ 153 w 181"/>
              <a:gd name="T19" fmla="*/ 395 h 396"/>
              <a:gd name="T20" fmla="*/ 54 w 181"/>
              <a:gd name="T21" fmla="*/ 342 h 396"/>
              <a:gd name="T22" fmla="*/ 54 w 181"/>
              <a:gd name="T23" fmla="*/ 342 h 396"/>
              <a:gd name="T24" fmla="*/ 135 w 181"/>
              <a:gd name="T25" fmla="*/ 342 h 396"/>
              <a:gd name="T26" fmla="*/ 135 w 181"/>
              <a:gd name="T27" fmla="*/ 54 h 396"/>
              <a:gd name="T28" fmla="*/ 54 w 181"/>
              <a:gd name="T29" fmla="*/ 54 h 396"/>
              <a:gd name="T30" fmla="*/ 54 w 181"/>
              <a:gd name="T31" fmla="*/ 34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396">
                <a:moveTo>
                  <a:pt x="153" y="395"/>
                </a:moveTo>
                <a:lnTo>
                  <a:pt x="153" y="395"/>
                </a:lnTo>
                <a:cubicBezTo>
                  <a:pt x="27" y="395"/>
                  <a:pt x="27" y="395"/>
                  <a:pt x="27" y="395"/>
                </a:cubicBezTo>
                <a:cubicBezTo>
                  <a:pt x="18" y="395"/>
                  <a:pt x="0" y="378"/>
                  <a:pt x="0" y="36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71" y="0"/>
                  <a:pt x="180" y="18"/>
                  <a:pt x="180" y="27"/>
                </a:cubicBezTo>
                <a:cubicBezTo>
                  <a:pt x="180" y="368"/>
                  <a:pt x="180" y="368"/>
                  <a:pt x="180" y="368"/>
                </a:cubicBezTo>
                <a:cubicBezTo>
                  <a:pt x="180" y="378"/>
                  <a:pt x="171" y="395"/>
                  <a:pt x="153" y="395"/>
                </a:cubicBezTo>
                <a:close/>
                <a:moveTo>
                  <a:pt x="54" y="342"/>
                </a:moveTo>
                <a:lnTo>
                  <a:pt x="54" y="342"/>
                </a:lnTo>
                <a:cubicBezTo>
                  <a:pt x="135" y="342"/>
                  <a:pt x="135" y="342"/>
                  <a:pt x="135" y="342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3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9">
            <a:extLst>
              <a:ext uri="{FF2B5EF4-FFF2-40B4-BE49-F238E27FC236}">
                <a16:creationId xmlns:a16="http://schemas.microsoft.com/office/drawing/2014/main" id="{02C4CF80-2C13-114F-AF50-3502CDE82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5030" y="5700701"/>
            <a:ext cx="515396" cy="257697"/>
          </a:xfrm>
          <a:custGeom>
            <a:avLst/>
            <a:gdLst>
              <a:gd name="T0" fmla="*/ 17 w 486"/>
              <a:gd name="T1" fmla="*/ 243 h 244"/>
              <a:gd name="T2" fmla="*/ 17 w 486"/>
              <a:gd name="T3" fmla="*/ 243 h 244"/>
              <a:gd name="T4" fmla="*/ 9 w 486"/>
              <a:gd name="T5" fmla="*/ 234 h 244"/>
              <a:gd name="T6" fmla="*/ 9 w 486"/>
              <a:gd name="T7" fmla="*/ 216 h 244"/>
              <a:gd name="T8" fmla="*/ 144 w 486"/>
              <a:gd name="T9" fmla="*/ 81 h 244"/>
              <a:gd name="T10" fmla="*/ 161 w 486"/>
              <a:gd name="T11" fmla="*/ 81 h 244"/>
              <a:gd name="T12" fmla="*/ 287 w 486"/>
              <a:gd name="T13" fmla="*/ 198 h 244"/>
              <a:gd name="T14" fmla="*/ 458 w 486"/>
              <a:gd name="T15" fmla="*/ 9 h 244"/>
              <a:gd name="T16" fmla="*/ 485 w 486"/>
              <a:gd name="T17" fmla="*/ 9 h 244"/>
              <a:gd name="T18" fmla="*/ 485 w 486"/>
              <a:gd name="T19" fmla="*/ 27 h 244"/>
              <a:gd name="T20" fmla="*/ 305 w 486"/>
              <a:gd name="T21" fmla="*/ 234 h 244"/>
              <a:gd name="T22" fmla="*/ 287 w 486"/>
              <a:gd name="T23" fmla="*/ 243 h 244"/>
              <a:gd name="T24" fmla="*/ 278 w 486"/>
              <a:gd name="T25" fmla="*/ 234 h 244"/>
              <a:gd name="T26" fmla="*/ 152 w 486"/>
              <a:gd name="T27" fmla="*/ 117 h 244"/>
              <a:gd name="T28" fmla="*/ 26 w 486"/>
              <a:gd name="T29" fmla="*/ 234 h 244"/>
              <a:gd name="T30" fmla="*/ 17 w 486"/>
              <a:gd name="T31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6" h="244">
                <a:moveTo>
                  <a:pt x="17" y="243"/>
                </a:moveTo>
                <a:lnTo>
                  <a:pt x="17" y="243"/>
                </a:lnTo>
                <a:cubicBezTo>
                  <a:pt x="9" y="243"/>
                  <a:pt x="9" y="243"/>
                  <a:pt x="9" y="234"/>
                </a:cubicBezTo>
                <a:cubicBezTo>
                  <a:pt x="0" y="234"/>
                  <a:pt x="0" y="216"/>
                  <a:pt x="9" y="216"/>
                </a:cubicBezTo>
                <a:cubicBezTo>
                  <a:pt x="144" y="81"/>
                  <a:pt x="144" y="81"/>
                  <a:pt x="144" y="81"/>
                </a:cubicBezTo>
                <a:lnTo>
                  <a:pt x="161" y="81"/>
                </a:lnTo>
                <a:cubicBezTo>
                  <a:pt x="287" y="198"/>
                  <a:pt x="287" y="198"/>
                  <a:pt x="287" y="198"/>
                </a:cubicBezTo>
                <a:cubicBezTo>
                  <a:pt x="458" y="9"/>
                  <a:pt x="458" y="9"/>
                  <a:pt x="458" y="9"/>
                </a:cubicBezTo>
                <a:cubicBezTo>
                  <a:pt x="467" y="0"/>
                  <a:pt x="476" y="0"/>
                  <a:pt x="485" y="9"/>
                </a:cubicBezTo>
                <a:lnTo>
                  <a:pt x="485" y="27"/>
                </a:lnTo>
                <a:cubicBezTo>
                  <a:pt x="305" y="234"/>
                  <a:pt x="305" y="234"/>
                  <a:pt x="305" y="234"/>
                </a:cubicBezTo>
                <a:cubicBezTo>
                  <a:pt x="296" y="243"/>
                  <a:pt x="296" y="243"/>
                  <a:pt x="287" y="243"/>
                </a:cubicBezTo>
                <a:cubicBezTo>
                  <a:pt x="287" y="243"/>
                  <a:pt x="287" y="243"/>
                  <a:pt x="278" y="234"/>
                </a:cubicBezTo>
                <a:cubicBezTo>
                  <a:pt x="152" y="117"/>
                  <a:pt x="152" y="117"/>
                  <a:pt x="152" y="117"/>
                </a:cubicBezTo>
                <a:cubicBezTo>
                  <a:pt x="26" y="234"/>
                  <a:pt x="26" y="234"/>
                  <a:pt x="26" y="234"/>
                </a:cubicBezTo>
                <a:cubicBezTo>
                  <a:pt x="26" y="243"/>
                  <a:pt x="17" y="243"/>
                  <a:pt x="17" y="2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30">
            <a:extLst>
              <a:ext uri="{FF2B5EF4-FFF2-40B4-BE49-F238E27FC236}">
                <a16:creationId xmlns:a16="http://schemas.microsoft.com/office/drawing/2014/main" id="{E1277C53-FB43-A341-BF07-65BF4D94F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2314" y="5700701"/>
            <a:ext cx="37483" cy="135876"/>
          </a:xfrm>
          <a:custGeom>
            <a:avLst/>
            <a:gdLst>
              <a:gd name="T0" fmla="*/ 18 w 37"/>
              <a:gd name="T1" fmla="*/ 126 h 127"/>
              <a:gd name="T2" fmla="*/ 18 w 37"/>
              <a:gd name="T3" fmla="*/ 126 h 127"/>
              <a:gd name="T4" fmla="*/ 0 w 37"/>
              <a:gd name="T5" fmla="*/ 108 h 127"/>
              <a:gd name="T6" fmla="*/ 0 w 37"/>
              <a:gd name="T7" fmla="*/ 18 h 127"/>
              <a:gd name="T8" fmla="*/ 9 w 37"/>
              <a:gd name="T9" fmla="*/ 0 h 127"/>
              <a:gd name="T10" fmla="*/ 27 w 37"/>
              <a:gd name="T11" fmla="*/ 18 h 127"/>
              <a:gd name="T12" fmla="*/ 36 w 37"/>
              <a:gd name="T13" fmla="*/ 108 h 127"/>
              <a:gd name="T14" fmla="*/ 18 w 37"/>
              <a:gd name="T15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127">
                <a:moveTo>
                  <a:pt x="18" y="126"/>
                </a:moveTo>
                <a:lnTo>
                  <a:pt x="18" y="126"/>
                </a:lnTo>
                <a:cubicBezTo>
                  <a:pt x="9" y="126"/>
                  <a:pt x="0" y="117"/>
                  <a:pt x="0" y="1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17"/>
                  <a:pt x="27" y="126"/>
                  <a:pt x="18" y="1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31">
            <a:extLst>
              <a:ext uri="{FF2B5EF4-FFF2-40B4-BE49-F238E27FC236}">
                <a16:creationId xmlns:a16="http://schemas.microsoft.com/office/drawing/2014/main" id="{12FFB1C4-D1FF-DD4A-B39E-2712617DD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9235" y="5700701"/>
            <a:ext cx="135879" cy="37483"/>
          </a:xfrm>
          <a:custGeom>
            <a:avLst/>
            <a:gdLst>
              <a:gd name="T0" fmla="*/ 18 w 127"/>
              <a:gd name="T1" fmla="*/ 36 h 37"/>
              <a:gd name="T2" fmla="*/ 18 w 127"/>
              <a:gd name="T3" fmla="*/ 36 h 37"/>
              <a:gd name="T4" fmla="*/ 0 w 127"/>
              <a:gd name="T5" fmla="*/ 27 h 37"/>
              <a:gd name="T6" fmla="*/ 18 w 127"/>
              <a:gd name="T7" fmla="*/ 9 h 37"/>
              <a:gd name="T8" fmla="*/ 108 w 127"/>
              <a:gd name="T9" fmla="*/ 0 h 37"/>
              <a:gd name="T10" fmla="*/ 126 w 127"/>
              <a:gd name="T11" fmla="*/ 18 h 37"/>
              <a:gd name="T12" fmla="*/ 108 w 127"/>
              <a:gd name="T13" fmla="*/ 36 h 37"/>
              <a:gd name="T14" fmla="*/ 18 w 12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36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18"/>
                </a:cubicBezTo>
                <a:cubicBezTo>
                  <a:pt x="126" y="27"/>
                  <a:pt x="117" y="36"/>
                  <a:pt x="108" y="36"/>
                </a:cubicBezTo>
                <a:cubicBezTo>
                  <a:pt x="18" y="36"/>
                  <a:pt x="18" y="36"/>
                  <a:pt x="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32">
            <a:extLst>
              <a:ext uri="{FF2B5EF4-FFF2-40B4-BE49-F238E27FC236}">
                <a16:creationId xmlns:a16="http://schemas.microsoft.com/office/drawing/2014/main" id="{69A362F2-6BF9-AA4C-91AC-AD37E7FB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41" y="11154533"/>
            <a:ext cx="449801" cy="440430"/>
          </a:xfrm>
          <a:custGeom>
            <a:avLst/>
            <a:gdLst>
              <a:gd name="T0" fmla="*/ 306 w 424"/>
              <a:gd name="T1" fmla="*/ 413 h 414"/>
              <a:gd name="T2" fmla="*/ 306 w 424"/>
              <a:gd name="T3" fmla="*/ 413 h 414"/>
              <a:gd name="T4" fmla="*/ 288 w 424"/>
              <a:gd name="T5" fmla="*/ 413 h 414"/>
              <a:gd name="T6" fmla="*/ 36 w 424"/>
              <a:gd name="T7" fmla="*/ 152 h 414"/>
              <a:gd name="T8" fmla="*/ 36 w 424"/>
              <a:gd name="T9" fmla="*/ 27 h 414"/>
              <a:gd name="T10" fmla="*/ 99 w 424"/>
              <a:gd name="T11" fmla="*/ 0 h 414"/>
              <a:gd name="T12" fmla="*/ 99 w 424"/>
              <a:gd name="T13" fmla="*/ 0 h 414"/>
              <a:gd name="T14" fmla="*/ 162 w 424"/>
              <a:gd name="T15" fmla="*/ 27 h 414"/>
              <a:gd name="T16" fmla="*/ 423 w 424"/>
              <a:gd name="T17" fmla="*/ 287 h 414"/>
              <a:gd name="T18" fmla="*/ 423 w 424"/>
              <a:gd name="T19" fmla="*/ 296 h 414"/>
              <a:gd name="T20" fmla="*/ 423 w 424"/>
              <a:gd name="T21" fmla="*/ 315 h 414"/>
              <a:gd name="T22" fmla="*/ 315 w 424"/>
              <a:gd name="T23" fmla="*/ 413 h 414"/>
              <a:gd name="T24" fmla="*/ 306 w 424"/>
              <a:gd name="T25" fmla="*/ 413 h 414"/>
              <a:gd name="T26" fmla="*/ 99 w 424"/>
              <a:gd name="T27" fmla="*/ 36 h 414"/>
              <a:gd name="T28" fmla="*/ 99 w 424"/>
              <a:gd name="T29" fmla="*/ 36 h 414"/>
              <a:gd name="T30" fmla="*/ 99 w 424"/>
              <a:gd name="T31" fmla="*/ 36 h 414"/>
              <a:gd name="T32" fmla="*/ 63 w 424"/>
              <a:gd name="T33" fmla="*/ 53 h 414"/>
              <a:gd name="T34" fmla="*/ 63 w 424"/>
              <a:gd name="T35" fmla="*/ 135 h 414"/>
              <a:gd name="T36" fmla="*/ 306 w 424"/>
              <a:gd name="T37" fmla="*/ 368 h 414"/>
              <a:gd name="T38" fmla="*/ 378 w 424"/>
              <a:gd name="T39" fmla="*/ 296 h 414"/>
              <a:gd name="T40" fmla="*/ 135 w 424"/>
              <a:gd name="T41" fmla="*/ 53 h 414"/>
              <a:gd name="T42" fmla="*/ 99 w 424"/>
              <a:gd name="T43" fmla="*/ 36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4" h="414">
                <a:moveTo>
                  <a:pt x="306" y="413"/>
                </a:moveTo>
                <a:lnTo>
                  <a:pt x="306" y="413"/>
                </a:lnTo>
                <a:cubicBezTo>
                  <a:pt x="297" y="413"/>
                  <a:pt x="297" y="413"/>
                  <a:pt x="288" y="413"/>
                </a:cubicBezTo>
                <a:cubicBezTo>
                  <a:pt x="36" y="152"/>
                  <a:pt x="36" y="152"/>
                  <a:pt x="36" y="152"/>
                </a:cubicBezTo>
                <a:cubicBezTo>
                  <a:pt x="0" y="125"/>
                  <a:pt x="0" y="63"/>
                  <a:pt x="36" y="27"/>
                </a:cubicBezTo>
                <a:cubicBezTo>
                  <a:pt x="54" y="9"/>
                  <a:pt x="72" y="0"/>
                  <a:pt x="99" y="0"/>
                </a:cubicBezTo>
                <a:lnTo>
                  <a:pt x="99" y="0"/>
                </a:lnTo>
                <a:cubicBezTo>
                  <a:pt x="126" y="0"/>
                  <a:pt x="144" y="9"/>
                  <a:pt x="162" y="27"/>
                </a:cubicBezTo>
                <a:cubicBezTo>
                  <a:pt x="423" y="287"/>
                  <a:pt x="423" y="287"/>
                  <a:pt x="423" y="287"/>
                </a:cubicBezTo>
                <a:lnTo>
                  <a:pt x="423" y="296"/>
                </a:lnTo>
                <a:cubicBezTo>
                  <a:pt x="423" y="305"/>
                  <a:pt x="423" y="305"/>
                  <a:pt x="423" y="315"/>
                </a:cubicBezTo>
                <a:cubicBezTo>
                  <a:pt x="315" y="413"/>
                  <a:pt x="315" y="413"/>
                  <a:pt x="315" y="413"/>
                </a:cubicBezTo>
                <a:lnTo>
                  <a:pt x="306" y="413"/>
                </a:lnTo>
                <a:close/>
                <a:moveTo>
                  <a:pt x="99" y="36"/>
                </a:moveTo>
                <a:lnTo>
                  <a:pt x="99" y="36"/>
                </a:lnTo>
                <a:lnTo>
                  <a:pt x="99" y="36"/>
                </a:lnTo>
                <a:cubicBezTo>
                  <a:pt x="81" y="36"/>
                  <a:pt x="72" y="45"/>
                  <a:pt x="63" y="53"/>
                </a:cubicBezTo>
                <a:cubicBezTo>
                  <a:pt x="36" y="72"/>
                  <a:pt x="36" y="108"/>
                  <a:pt x="63" y="135"/>
                </a:cubicBezTo>
                <a:cubicBezTo>
                  <a:pt x="306" y="368"/>
                  <a:pt x="306" y="368"/>
                  <a:pt x="306" y="368"/>
                </a:cubicBezTo>
                <a:cubicBezTo>
                  <a:pt x="378" y="296"/>
                  <a:pt x="378" y="296"/>
                  <a:pt x="378" y="296"/>
                </a:cubicBezTo>
                <a:cubicBezTo>
                  <a:pt x="135" y="53"/>
                  <a:pt x="135" y="53"/>
                  <a:pt x="135" y="53"/>
                </a:cubicBezTo>
                <a:cubicBezTo>
                  <a:pt x="126" y="45"/>
                  <a:pt x="117" y="36"/>
                  <a:pt x="99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33">
            <a:extLst>
              <a:ext uri="{FF2B5EF4-FFF2-40B4-BE49-F238E27FC236}">
                <a16:creationId xmlns:a16="http://schemas.microsoft.com/office/drawing/2014/main" id="{A3BB2D6F-2D6B-9941-8152-CB47C3421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3649" y="10536057"/>
            <a:ext cx="698129" cy="707497"/>
          </a:xfrm>
          <a:custGeom>
            <a:avLst/>
            <a:gdLst>
              <a:gd name="T0" fmla="*/ 324 w 657"/>
              <a:gd name="T1" fmla="*/ 666 h 667"/>
              <a:gd name="T2" fmla="*/ 324 w 657"/>
              <a:gd name="T3" fmla="*/ 666 h 667"/>
              <a:gd name="T4" fmla="*/ 0 w 657"/>
              <a:gd name="T5" fmla="*/ 333 h 667"/>
              <a:gd name="T6" fmla="*/ 324 w 657"/>
              <a:gd name="T7" fmla="*/ 0 h 667"/>
              <a:gd name="T8" fmla="*/ 656 w 657"/>
              <a:gd name="T9" fmla="*/ 333 h 667"/>
              <a:gd name="T10" fmla="*/ 324 w 657"/>
              <a:gd name="T11" fmla="*/ 666 h 667"/>
              <a:gd name="T12" fmla="*/ 324 w 657"/>
              <a:gd name="T13" fmla="*/ 45 h 667"/>
              <a:gd name="T14" fmla="*/ 324 w 657"/>
              <a:gd name="T15" fmla="*/ 45 h 667"/>
              <a:gd name="T16" fmla="*/ 36 w 657"/>
              <a:gd name="T17" fmla="*/ 333 h 667"/>
              <a:gd name="T18" fmla="*/ 324 w 657"/>
              <a:gd name="T19" fmla="*/ 630 h 667"/>
              <a:gd name="T20" fmla="*/ 620 w 657"/>
              <a:gd name="T21" fmla="*/ 333 h 667"/>
              <a:gd name="T22" fmla="*/ 324 w 657"/>
              <a:gd name="T23" fmla="*/ 45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7" h="667">
                <a:moveTo>
                  <a:pt x="324" y="666"/>
                </a:moveTo>
                <a:lnTo>
                  <a:pt x="324" y="666"/>
                </a:lnTo>
                <a:cubicBezTo>
                  <a:pt x="144" y="666"/>
                  <a:pt x="0" y="513"/>
                  <a:pt x="0" y="333"/>
                </a:cubicBezTo>
                <a:cubicBezTo>
                  <a:pt x="0" y="153"/>
                  <a:pt x="144" y="0"/>
                  <a:pt x="324" y="0"/>
                </a:cubicBezTo>
                <a:cubicBezTo>
                  <a:pt x="512" y="0"/>
                  <a:pt x="656" y="153"/>
                  <a:pt x="656" y="333"/>
                </a:cubicBezTo>
                <a:cubicBezTo>
                  <a:pt x="656" y="513"/>
                  <a:pt x="512" y="666"/>
                  <a:pt x="324" y="666"/>
                </a:cubicBezTo>
                <a:close/>
                <a:moveTo>
                  <a:pt x="324" y="45"/>
                </a:moveTo>
                <a:lnTo>
                  <a:pt x="324" y="45"/>
                </a:lnTo>
                <a:cubicBezTo>
                  <a:pt x="161" y="45"/>
                  <a:pt x="36" y="171"/>
                  <a:pt x="36" y="333"/>
                </a:cubicBezTo>
                <a:cubicBezTo>
                  <a:pt x="36" y="495"/>
                  <a:pt x="161" y="630"/>
                  <a:pt x="324" y="630"/>
                </a:cubicBezTo>
                <a:cubicBezTo>
                  <a:pt x="485" y="630"/>
                  <a:pt x="620" y="495"/>
                  <a:pt x="620" y="333"/>
                </a:cubicBezTo>
                <a:cubicBezTo>
                  <a:pt x="620" y="171"/>
                  <a:pt x="485" y="45"/>
                  <a:pt x="324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34">
            <a:extLst>
              <a:ext uri="{FF2B5EF4-FFF2-40B4-BE49-F238E27FC236}">
                <a16:creationId xmlns:a16="http://schemas.microsoft.com/office/drawing/2014/main" id="{06C2C438-3862-D644-9314-B51F963E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157" y="10657878"/>
            <a:ext cx="459171" cy="459171"/>
          </a:xfrm>
          <a:custGeom>
            <a:avLst/>
            <a:gdLst>
              <a:gd name="T0" fmla="*/ 215 w 432"/>
              <a:gd name="T1" fmla="*/ 432 h 433"/>
              <a:gd name="T2" fmla="*/ 215 w 432"/>
              <a:gd name="T3" fmla="*/ 432 h 433"/>
              <a:gd name="T4" fmla="*/ 63 w 432"/>
              <a:gd name="T5" fmla="*/ 369 h 433"/>
              <a:gd name="T6" fmla="*/ 0 w 432"/>
              <a:gd name="T7" fmla="*/ 216 h 433"/>
              <a:gd name="T8" fmla="*/ 63 w 432"/>
              <a:gd name="T9" fmla="*/ 63 h 433"/>
              <a:gd name="T10" fmla="*/ 215 w 432"/>
              <a:gd name="T11" fmla="*/ 0 h 433"/>
              <a:gd name="T12" fmla="*/ 359 w 432"/>
              <a:gd name="T13" fmla="*/ 63 h 433"/>
              <a:gd name="T14" fmla="*/ 431 w 432"/>
              <a:gd name="T15" fmla="*/ 216 h 433"/>
              <a:gd name="T16" fmla="*/ 359 w 432"/>
              <a:gd name="T17" fmla="*/ 369 h 433"/>
              <a:gd name="T18" fmla="*/ 215 w 432"/>
              <a:gd name="T19" fmla="*/ 432 h 433"/>
              <a:gd name="T20" fmla="*/ 215 w 432"/>
              <a:gd name="T21" fmla="*/ 27 h 433"/>
              <a:gd name="T22" fmla="*/ 215 w 432"/>
              <a:gd name="T23" fmla="*/ 27 h 433"/>
              <a:gd name="T24" fmla="*/ 27 w 432"/>
              <a:gd name="T25" fmla="*/ 216 h 433"/>
              <a:gd name="T26" fmla="*/ 215 w 432"/>
              <a:gd name="T27" fmla="*/ 405 h 433"/>
              <a:gd name="T28" fmla="*/ 404 w 432"/>
              <a:gd name="T29" fmla="*/ 216 h 433"/>
              <a:gd name="T30" fmla="*/ 215 w 432"/>
              <a:gd name="T31" fmla="*/ 27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2" h="433">
                <a:moveTo>
                  <a:pt x="215" y="432"/>
                </a:moveTo>
                <a:lnTo>
                  <a:pt x="215" y="432"/>
                </a:lnTo>
                <a:cubicBezTo>
                  <a:pt x="152" y="432"/>
                  <a:pt x="99" y="405"/>
                  <a:pt x="63" y="369"/>
                </a:cubicBezTo>
                <a:cubicBezTo>
                  <a:pt x="18" y="324"/>
                  <a:pt x="0" y="270"/>
                  <a:pt x="0" y="216"/>
                </a:cubicBezTo>
                <a:cubicBezTo>
                  <a:pt x="0" y="153"/>
                  <a:pt x="18" y="99"/>
                  <a:pt x="63" y="63"/>
                </a:cubicBezTo>
                <a:cubicBezTo>
                  <a:pt x="99" y="18"/>
                  <a:pt x="152" y="0"/>
                  <a:pt x="215" y="0"/>
                </a:cubicBezTo>
                <a:cubicBezTo>
                  <a:pt x="270" y="0"/>
                  <a:pt x="323" y="18"/>
                  <a:pt x="359" y="63"/>
                </a:cubicBezTo>
                <a:cubicBezTo>
                  <a:pt x="404" y="99"/>
                  <a:pt x="431" y="153"/>
                  <a:pt x="431" y="216"/>
                </a:cubicBezTo>
                <a:cubicBezTo>
                  <a:pt x="431" y="270"/>
                  <a:pt x="404" y="324"/>
                  <a:pt x="359" y="369"/>
                </a:cubicBezTo>
                <a:cubicBezTo>
                  <a:pt x="323" y="405"/>
                  <a:pt x="270" y="432"/>
                  <a:pt x="215" y="432"/>
                </a:cubicBezTo>
                <a:close/>
                <a:moveTo>
                  <a:pt x="215" y="27"/>
                </a:moveTo>
                <a:lnTo>
                  <a:pt x="215" y="27"/>
                </a:lnTo>
                <a:cubicBezTo>
                  <a:pt x="108" y="27"/>
                  <a:pt x="27" y="108"/>
                  <a:pt x="27" y="216"/>
                </a:cubicBezTo>
                <a:cubicBezTo>
                  <a:pt x="27" y="315"/>
                  <a:pt x="108" y="405"/>
                  <a:pt x="215" y="405"/>
                </a:cubicBezTo>
                <a:cubicBezTo>
                  <a:pt x="314" y="405"/>
                  <a:pt x="404" y="315"/>
                  <a:pt x="404" y="216"/>
                </a:cubicBezTo>
                <a:cubicBezTo>
                  <a:pt x="404" y="108"/>
                  <a:pt x="314" y="27"/>
                  <a:pt x="215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35">
            <a:extLst>
              <a:ext uri="{FF2B5EF4-FFF2-40B4-BE49-F238E27FC236}">
                <a16:creationId xmlns:a16="http://schemas.microsoft.com/office/drawing/2014/main" id="{22E53327-E023-8040-A263-E880952A9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011" y="10718787"/>
            <a:ext cx="356092" cy="346721"/>
          </a:xfrm>
          <a:custGeom>
            <a:avLst/>
            <a:gdLst>
              <a:gd name="T0" fmla="*/ 171 w 334"/>
              <a:gd name="T1" fmla="*/ 324 h 325"/>
              <a:gd name="T2" fmla="*/ 171 w 334"/>
              <a:gd name="T3" fmla="*/ 324 h 325"/>
              <a:gd name="T4" fmla="*/ 0 w 334"/>
              <a:gd name="T5" fmla="*/ 162 h 325"/>
              <a:gd name="T6" fmla="*/ 171 w 334"/>
              <a:gd name="T7" fmla="*/ 0 h 325"/>
              <a:gd name="T8" fmla="*/ 333 w 334"/>
              <a:gd name="T9" fmla="*/ 162 h 325"/>
              <a:gd name="T10" fmla="*/ 171 w 334"/>
              <a:gd name="T11" fmla="*/ 324 h 325"/>
              <a:gd name="T12" fmla="*/ 171 w 334"/>
              <a:gd name="T13" fmla="*/ 18 h 325"/>
              <a:gd name="T14" fmla="*/ 171 w 334"/>
              <a:gd name="T15" fmla="*/ 18 h 325"/>
              <a:gd name="T16" fmla="*/ 28 w 334"/>
              <a:gd name="T17" fmla="*/ 162 h 325"/>
              <a:gd name="T18" fmla="*/ 171 w 334"/>
              <a:gd name="T19" fmla="*/ 297 h 325"/>
              <a:gd name="T20" fmla="*/ 306 w 334"/>
              <a:gd name="T21" fmla="*/ 162 h 325"/>
              <a:gd name="T22" fmla="*/ 171 w 334"/>
              <a:gd name="T23" fmla="*/ 18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325">
                <a:moveTo>
                  <a:pt x="171" y="324"/>
                </a:moveTo>
                <a:lnTo>
                  <a:pt x="171" y="324"/>
                </a:lnTo>
                <a:cubicBezTo>
                  <a:pt x="82" y="324"/>
                  <a:pt x="0" y="252"/>
                  <a:pt x="0" y="162"/>
                </a:cubicBezTo>
                <a:cubicBezTo>
                  <a:pt x="0" y="72"/>
                  <a:pt x="82" y="0"/>
                  <a:pt x="171" y="0"/>
                </a:cubicBezTo>
                <a:cubicBezTo>
                  <a:pt x="262" y="0"/>
                  <a:pt x="333" y="72"/>
                  <a:pt x="333" y="162"/>
                </a:cubicBezTo>
                <a:cubicBezTo>
                  <a:pt x="333" y="252"/>
                  <a:pt x="262" y="324"/>
                  <a:pt x="171" y="324"/>
                </a:cubicBezTo>
                <a:close/>
                <a:moveTo>
                  <a:pt x="171" y="18"/>
                </a:moveTo>
                <a:lnTo>
                  <a:pt x="171" y="18"/>
                </a:lnTo>
                <a:cubicBezTo>
                  <a:pt x="91" y="18"/>
                  <a:pt x="28" y="81"/>
                  <a:pt x="28" y="162"/>
                </a:cubicBezTo>
                <a:cubicBezTo>
                  <a:pt x="28" y="234"/>
                  <a:pt x="91" y="297"/>
                  <a:pt x="171" y="297"/>
                </a:cubicBezTo>
                <a:cubicBezTo>
                  <a:pt x="243" y="297"/>
                  <a:pt x="306" y="234"/>
                  <a:pt x="306" y="162"/>
                </a:cubicBezTo>
                <a:cubicBezTo>
                  <a:pt x="306" y="81"/>
                  <a:pt x="243" y="18"/>
                  <a:pt x="171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36">
            <a:extLst>
              <a:ext uri="{FF2B5EF4-FFF2-40B4-BE49-F238E27FC236}">
                <a16:creationId xmlns:a16="http://schemas.microsoft.com/office/drawing/2014/main" id="{D3477525-B521-3B4D-8E99-8E770B495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8832" y="10803125"/>
            <a:ext cx="103079" cy="163991"/>
          </a:xfrm>
          <a:custGeom>
            <a:avLst/>
            <a:gdLst>
              <a:gd name="T0" fmla="*/ 45 w 99"/>
              <a:gd name="T1" fmla="*/ 153 h 154"/>
              <a:gd name="T2" fmla="*/ 45 w 99"/>
              <a:gd name="T3" fmla="*/ 153 h 154"/>
              <a:gd name="T4" fmla="*/ 9 w 99"/>
              <a:gd name="T5" fmla="*/ 153 h 154"/>
              <a:gd name="T6" fmla="*/ 0 w 99"/>
              <a:gd name="T7" fmla="*/ 135 h 154"/>
              <a:gd name="T8" fmla="*/ 17 w 99"/>
              <a:gd name="T9" fmla="*/ 135 h 154"/>
              <a:gd name="T10" fmla="*/ 72 w 99"/>
              <a:gd name="T11" fmla="*/ 135 h 154"/>
              <a:gd name="T12" fmla="*/ 81 w 99"/>
              <a:gd name="T13" fmla="*/ 117 h 154"/>
              <a:gd name="T14" fmla="*/ 45 w 99"/>
              <a:gd name="T15" fmla="*/ 90 h 154"/>
              <a:gd name="T16" fmla="*/ 17 w 99"/>
              <a:gd name="T17" fmla="*/ 72 h 154"/>
              <a:gd name="T18" fmla="*/ 0 w 99"/>
              <a:gd name="T19" fmla="*/ 45 h 154"/>
              <a:gd name="T20" fmla="*/ 17 w 99"/>
              <a:gd name="T21" fmla="*/ 9 h 154"/>
              <a:gd name="T22" fmla="*/ 89 w 99"/>
              <a:gd name="T23" fmla="*/ 9 h 154"/>
              <a:gd name="T24" fmla="*/ 98 w 99"/>
              <a:gd name="T25" fmla="*/ 18 h 154"/>
              <a:gd name="T26" fmla="*/ 81 w 99"/>
              <a:gd name="T27" fmla="*/ 27 h 154"/>
              <a:gd name="T28" fmla="*/ 36 w 99"/>
              <a:gd name="T29" fmla="*/ 27 h 154"/>
              <a:gd name="T30" fmla="*/ 17 w 99"/>
              <a:gd name="T31" fmla="*/ 45 h 154"/>
              <a:gd name="T32" fmla="*/ 53 w 99"/>
              <a:gd name="T33" fmla="*/ 72 h 154"/>
              <a:gd name="T34" fmla="*/ 81 w 99"/>
              <a:gd name="T35" fmla="*/ 81 h 154"/>
              <a:gd name="T36" fmla="*/ 98 w 99"/>
              <a:gd name="T37" fmla="*/ 117 h 154"/>
              <a:gd name="T38" fmla="*/ 81 w 99"/>
              <a:gd name="T39" fmla="*/ 144 h 154"/>
              <a:gd name="T40" fmla="*/ 45 w 99"/>
              <a:gd name="T41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9" h="154">
                <a:moveTo>
                  <a:pt x="45" y="153"/>
                </a:moveTo>
                <a:lnTo>
                  <a:pt x="45" y="153"/>
                </a:lnTo>
                <a:cubicBezTo>
                  <a:pt x="36" y="153"/>
                  <a:pt x="17" y="153"/>
                  <a:pt x="9" y="153"/>
                </a:cubicBezTo>
                <a:cubicBezTo>
                  <a:pt x="0" y="144"/>
                  <a:pt x="0" y="144"/>
                  <a:pt x="0" y="135"/>
                </a:cubicBezTo>
                <a:cubicBezTo>
                  <a:pt x="9" y="135"/>
                  <a:pt x="9" y="126"/>
                  <a:pt x="17" y="135"/>
                </a:cubicBezTo>
                <a:cubicBezTo>
                  <a:pt x="36" y="135"/>
                  <a:pt x="53" y="144"/>
                  <a:pt x="72" y="135"/>
                </a:cubicBezTo>
                <a:cubicBezTo>
                  <a:pt x="72" y="126"/>
                  <a:pt x="81" y="117"/>
                  <a:pt x="81" y="117"/>
                </a:cubicBezTo>
                <a:cubicBezTo>
                  <a:pt x="81" y="108"/>
                  <a:pt x="62" y="99"/>
                  <a:pt x="45" y="90"/>
                </a:cubicBezTo>
                <a:cubicBezTo>
                  <a:pt x="36" y="81"/>
                  <a:pt x="26" y="81"/>
                  <a:pt x="17" y="72"/>
                </a:cubicBezTo>
                <a:cubicBezTo>
                  <a:pt x="9" y="63"/>
                  <a:pt x="0" y="54"/>
                  <a:pt x="0" y="45"/>
                </a:cubicBezTo>
                <a:cubicBezTo>
                  <a:pt x="0" y="27"/>
                  <a:pt x="9" y="18"/>
                  <a:pt x="17" y="9"/>
                </a:cubicBezTo>
                <a:cubicBezTo>
                  <a:pt x="36" y="0"/>
                  <a:pt x="62" y="0"/>
                  <a:pt x="89" y="9"/>
                </a:cubicBezTo>
                <a:cubicBezTo>
                  <a:pt x="98" y="9"/>
                  <a:pt x="98" y="18"/>
                  <a:pt x="98" y="18"/>
                </a:cubicBezTo>
                <a:cubicBezTo>
                  <a:pt x="98" y="27"/>
                  <a:pt x="89" y="27"/>
                  <a:pt x="81" y="27"/>
                </a:cubicBezTo>
                <a:cubicBezTo>
                  <a:pt x="62" y="18"/>
                  <a:pt x="45" y="18"/>
                  <a:pt x="36" y="27"/>
                </a:cubicBezTo>
                <a:cubicBezTo>
                  <a:pt x="26" y="27"/>
                  <a:pt x="17" y="36"/>
                  <a:pt x="17" y="45"/>
                </a:cubicBezTo>
                <a:cubicBezTo>
                  <a:pt x="17" y="54"/>
                  <a:pt x="36" y="63"/>
                  <a:pt x="53" y="72"/>
                </a:cubicBezTo>
                <a:cubicBezTo>
                  <a:pt x="62" y="72"/>
                  <a:pt x="72" y="81"/>
                  <a:pt x="81" y="81"/>
                </a:cubicBezTo>
                <a:cubicBezTo>
                  <a:pt x="89" y="90"/>
                  <a:pt x="98" y="99"/>
                  <a:pt x="98" y="117"/>
                </a:cubicBezTo>
                <a:cubicBezTo>
                  <a:pt x="98" y="126"/>
                  <a:pt x="89" y="144"/>
                  <a:pt x="81" y="144"/>
                </a:cubicBezTo>
                <a:cubicBezTo>
                  <a:pt x="72" y="153"/>
                  <a:pt x="62" y="153"/>
                  <a:pt x="45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37">
            <a:extLst>
              <a:ext uri="{FF2B5EF4-FFF2-40B4-BE49-F238E27FC236}">
                <a16:creationId xmlns:a16="http://schemas.microsoft.com/office/drawing/2014/main" id="{F11BCC1B-5F06-5B4D-BA77-3065E6F01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999" y="10756271"/>
            <a:ext cx="28113" cy="37483"/>
          </a:xfrm>
          <a:custGeom>
            <a:avLst/>
            <a:gdLst>
              <a:gd name="T0" fmla="*/ 17 w 27"/>
              <a:gd name="T1" fmla="*/ 36 h 37"/>
              <a:gd name="T2" fmla="*/ 17 w 27"/>
              <a:gd name="T3" fmla="*/ 36 h 37"/>
              <a:gd name="T4" fmla="*/ 0 w 27"/>
              <a:gd name="T5" fmla="*/ 27 h 37"/>
              <a:gd name="T6" fmla="*/ 0 w 27"/>
              <a:gd name="T7" fmla="*/ 18 h 37"/>
              <a:gd name="T8" fmla="*/ 17 w 27"/>
              <a:gd name="T9" fmla="*/ 0 h 37"/>
              <a:gd name="T10" fmla="*/ 26 w 27"/>
              <a:gd name="T11" fmla="*/ 18 h 37"/>
              <a:gd name="T12" fmla="*/ 26 w 27"/>
              <a:gd name="T13" fmla="*/ 27 h 37"/>
              <a:gd name="T14" fmla="*/ 17 w 2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37">
                <a:moveTo>
                  <a:pt x="17" y="36"/>
                </a:moveTo>
                <a:lnTo>
                  <a:pt x="17" y="36"/>
                </a:lnTo>
                <a:cubicBezTo>
                  <a:pt x="9" y="36"/>
                  <a:pt x="0" y="36"/>
                  <a:pt x="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17" y="0"/>
                  <a:pt x="26" y="9"/>
                  <a:pt x="26" y="18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36"/>
                  <a:pt x="17" y="36"/>
                  <a:pt x="1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38">
            <a:extLst>
              <a:ext uri="{FF2B5EF4-FFF2-40B4-BE49-F238E27FC236}">
                <a16:creationId xmlns:a16="http://schemas.microsoft.com/office/drawing/2014/main" id="{DE7E4D39-2DBE-5542-95D4-9AF86AAE4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999" y="10976487"/>
            <a:ext cx="28113" cy="37483"/>
          </a:xfrm>
          <a:custGeom>
            <a:avLst/>
            <a:gdLst>
              <a:gd name="T0" fmla="*/ 17 w 27"/>
              <a:gd name="T1" fmla="*/ 36 h 37"/>
              <a:gd name="T2" fmla="*/ 17 w 27"/>
              <a:gd name="T3" fmla="*/ 36 h 37"/>
              <a:gd name="T4" fmla="*/ 0 w 27"/>
              <a:gd name="T5" fmla="*/ 27 h 37"/>
              <a:gd name="T6" fmla="*/ 0 w 27"/>
              <a:gd name="T7" fmla="*/ 9 h 37"/>
              <a:gd name="T8" fmla="*/ 17 w 27"/>
              <a:gd name="T9" fmla="*/ 0 h 37"/>
              <a:gd name="T10" fmla="*/ 26 w 27"/>
              <a:gd name="T11" fmla="*/ 9 h 37"/>
              <a:gd name="T12" fmla="*/ 26 w 27"/>
              <a:gd name="T13" fmla="*/ 27 h 37"/>
              <a:gd name="T14" fmla="*/ 17 w 2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37">
                <a:moveTo>
                  <a:pt x="17" y="36"/>
                </a:moveTo>
                <a:lnTo>
                  <a:pt x="17" y="36"/>
                </a:lnTo>
                <a:cubicBezTo>
                  <a:pt x="9" y="36"/>
                  <a:pt x="0" y="2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7" y="0"/>
                </a:cubicBezTo>
                <a:cubicBezTo>
                  <a:pt x="17" y="0"/>
                  <a:pt x="26" y="0"/>
                  <a:pt x="26" y="9"/>
                </a:cubicBezTo>
                <a:cubicBezTo>
                  <a:pt x="26" y="27"/>
                  <a:pt x="26" y="27"/>
                  <a:pt x="26" y="27"/>
                </a:cubicBezTo>
                <a:lnTo>
                  <a:pt x="17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39">
            <a:extLst>
              <a:ext uri="{FF2B5EF4-FFF2-40B4-BE49-F238E27FC236}">
                <a16:creationId xmlns:a16="http://schemas.microsoft.com/office/drawing/2014/main" id="{81F288CE-326B-CE40-9AE4-138F324F8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1108" y="10507945"/>
            <a:ext cx="955826" cy="1119815"/>
          </a:xfrm>
          <a:custGeom>
            <a:avLst/>
            <a:gdLst>
              <a:gd name="T0" fmla="*/ 449 w 900"/>
              <a:gd name="T1" fmla="*/ 1052 h 1053"/>
              <a:gd name="T2" fmla="*/ 449 w 900"/>
              <a:gd name="T3" fmla="*/ 1052 h 1053"/>
              <a:gd name="T4" fmla="*/ 441 w 900"/>
              <a:gd name="T5" fmla="*/ 1052 h 1053"/>
              <a:gd name="T6" fmla="*/ 189 w 900"/>
              <a:gd name="T7" fmla="*/ 855 h 1053"/>
              <a:gd name="T8" fmla="*/ 54 w 900"/>
              <a:gd name="T9" fmla="*/ 513 h 1053"/>
              <a:gd name="T10" fmla="*/ 0 w 900"/>
              <a:gd name="T11" fmla="*/ 225 h 1053"/>
              <a:gd name="T12" fmla="*/ 18 w 900"/>
              <a:gd name="T13" fmla="*/ 171 h 1053"/>
              <a:gd name="T14" fmla="*/ 72 w 900"/>
              <a:gd name="T15" fmla="*/ 144 h 1053"/>
              <a:gd name="T16" fmla="*/ 405 w 900"/>
              <a:gd name="T17" fmla="*/ 27 h 1053"/>
              <a:gd name="T18" fmla="*/ 494 w 900"/>
              <a:gd name="T19" fmla="*/ 27 h 1053"/>
              <a:gd name="T20" fmla="*/ 827 w 900"/>
              <a:gd name="T21" fmla="*/ 135 h 1053"/>
              <a:gd name="T22" fmla="*/ 881 w 900"/>
              <a:gd name="T23" fmla="*/ 162 h 1053"/>
              <a:gd name="T24" fmla="*/ 899 w 900"/>
              <a:gd name="T25" fmla="*/ 225 h 1053"/>
              <a:gd name="T26" fmla="*/ 854 w 900"/>
              <a:gd name="T27" fmla="*/ 513 h 1053"/>
              <a:gd name="T28" fmla="*/ 710 w 900"/>
              <a:gd name="T29" fmla="*/ 855 h 1053"/>
              <a:gd name="T30" fmla="*/ 458 w 900"/>
              <a:gd name="T31" fmla="*/ 1052 h 1053"/>
              <a:gd name="T32" fmla="*/ 449 w 900"/>
              <a:gd name="T33" fmla="*/ 1052 h 1053"/>
              <a:gd name="T34" fmla="*/ 449 w 900"/>
              <a:gd name="T35" fmla="*/ 45 h 1053"/>
              <a:gd name="T36" fmla="*/ 449 w 900"/>
              <a:gd name="T37" fmla="*/ 45 h 1053"/>
              <a:gd name="T38" fmla="*/ 431 w 900"/>
              <a:gd name="T39" fmla="*/ 54 h 1053"/>
              <a:gd name="T40" fmla="*/ 72 w 900"/>
              <a:gd name="T41" fmla="*/ 180 h 1053"/>
              <a:gd name="T42" fmla="*/ 45 w 900"/>
              <a:gd name="T43" fmla="*/ 189 h 1053"/>
              <a:gd name="T44" fmla="*/ 36 w 900"/>
              <a:gd name="T45" fmla="*/ 216 h 1053"/>
              <a:gd name="T46" fmla="*/ 225 w 900"/>
              <a:gd name="T47" fmla="*/ 828 h 1053"/>
              <a:gd name="T48" fmla="*/ 449 w 900"/>
              <a:gd name="T49" fmla="*/ 1007 h 1053"/>
              <a:gd name="T50" fmla="*/ 683 w 900"/>
              <a:gd name="T51" fmla="*/ 828 h 1053"/>
              <a:gd name="T52" fmla="*/ 863 w 900"/>
              <a:gd name="T53" fmla="*/ 216 h 1053"/>
              <a:gd name="T54" fmla="*/ 854 w 900"/>
              <a:gd name="T55" fmla="*/ 189 h 1053"/>
              <a:gd name="T56" fmla="*/ 827 w 900"/>
              <a:gd name="T57" fmla="*/ 180 h 1053"/>
              <a:gd name="T58" fmla="*/ 477 w 900"/>
              <a:gd name="T59" fmla="*/ 54 h 1053"/>
              <a:gd name="T60" fmla="*/ 449 w 900"/>
              <a:gd name="T61" fmla="*/ 45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00" h="1053">
                <a:moveTo>
                  <a:pt x="449" y="1052"/>
                </a:moveTo>
                <a:lnTo>
                  <a:pt x="449" y="1052"/>
                </a:lnTo>
                <a:cubicBezTo>
                  <a:pt x="449" y="1052"/>
                  <a:pt x="449" y="1052"/>
                  <a:pt x="441" y="1052"/>
                </a:cubicBezTo>
                <a:cubicBezTo>
                  <a:pt x="441" y="1043"/>
                  <a:pt x="270" y="963"/>
                  <a:pt x="189" y="855"/>
                </a:cubicBezTo>
                <a:cubicBezTo>
                  <a:pt x="135" y="764"/>
                  <a:pt x="90" y="657"/>
                  <a:pt x="54" y="513"/>
                </a:cubicBezTo>
                <a:cubicBezTo>
                  <a:pt x="27" y="396"/>
                  <a:pt x="9" y="288"/>
                  <a:pt x="0" y="225"/>
                </a:cubicBezTo>
                <a:cubicBezTo>
                  <a:pt x="0" y="207"/>
                  <a:pt x="9" y="180"/>
                  <a:pt x="18" y="171"/>
                </a:cubicBezTo>
                <a:cubicBezTo>
                  <a:pt x="36" y="153"/>
                  <a:pt x="54" y="144"/>
                  <a:pt x="72" y="144"/>
                </a:cubicBezTo>
                <a:cubicBezTo>
                  <a:pt x="243" y="126"/>
                  <a:pt x="359" y="63"/>
                  <a:pt x="405" y="27"/>
                </a:cubicBezTo>
                <a:cubicBezTo>
                  <a:pt x="431" y="0"/>
                  <a:pt x="467" y="0"/>
                  <a:pt x="494" y="27"/>
                </a:cubicBezTo>
                <a:cubicBezTo>
                  <a:pt x="548" y="63"/>
                  <a:pt x="656" y="126"/>
                  <a:pt x="827" y="135"/>
                </a:cubicBezTo>
                <a:cubicBezTo>
                  <a:pt x="854" y="144"/>
                  <a:pt x="872" y="153"/>
                  <a:pt x="881" y="162"/>
                </a:cubicBezTo>
                <a:cubicBezTo>
                  <a:pt x="899" y="180"/>
                  <a:pt x="899" y="198"/>
                  <a:pt x="899" y="225"/>
                </a:cubicBezTo>
                <a:cubicBezTo>
                  <a:pt x="890" y="288"/>
                  <a:pt x="881" y="396"/>
                  <a:pt x="854" y="513"/>
                </a:cubicBezTo>
                <a:cubicBezTo>
                  <a:pt x="818" y="657"/>
                  <a:pt x="773" y="764"/>
                  <a:pt x="710" y="855"/>
                </a:cubicBezTo>
                <a:cubicBezTo>
                  <a:pt x="638" y="963"/>
                  <a:pt x="467" y="1043"/>
                  <a:pt x="458" y="1052"/>
                </a:cubicBezTo>
                <a:cubicBezTo>
                  <a:pt x="458" y="1052"/>
                  <a:pt x="458" y="1052"/>
                  <a:pt x="449" y="1052"/>
                </a:cubicBezTo>
                <a:close/>
                <a:moveTo>
                  <a:pt x="449" y="45"/>
                </a:moveTo>
                <a:lnTo>
                  <a:pt x="449" y="45"/>
                </a:lnTo>
                <a:cubicBezTo>
                  <a:pt x="441" y="45"/>
                  <a:pt x="441" y="45"/>
                  <a:pt x="431" y="54"/>
                </a:cubicBezTo>
                <a:cubicBezTo>
                  <a:pt x="377" y="90"/>
                  <a:pt x="251" y="162"/>
                  <a:pt x="72" y="180"/>
                </a:cubicBezTo>
                <a:cubicBezTo>
                  <a:pt x="63" y="180"/>
                  <a:pt x="54" y="180"/>
                  <a:pt x="45" y="189"/>
                </a:cubicBezTo>
                <a:cubicBezTo>
                  <a:pt x="45" y="198"/>
                  <a:pt x="36" y="207"/>
                  <a:pt x="36" y="216"/>
                </a:cubicBezTo>
                <a:cubicBezTo>
                  <a:pt x="72" y="585"/>
                  <a:pt x="179" y="764"/>
                  <a:pt x="225" y="828"/>
                </a:cubicBezTo>
                <a:cubicBezTo>
                  <a:pt x="287" y="927"/>
                  <a:pt x="413" y="989"/>
                  <a:pt x="449" y="1007"/>
                </a:cubicBezTo>
                <a:cubicBezTo>
                  <a:pt x="485" y="989"/>
                  <a:pt x="620" y="927"/>
                  <a:pt x="683" y="828"/>
                </a:cubicBezTo>
                <a:cubicBezTo>
                  <a:pt x="728" y="764"/>
                  <a:pt x="827" y="585"/>
                  <a:pt x="863" y="216"/>
                </a:cubicBezTo>
                <a:cubicBezTo>
                  <a:pt x="863" y="207"/>
                  <a:pt x="863" y="198"/>
                  <a:pt x="854" y="189"/>
                </a:cubicBezTo>
                <a:cubicBezTo>
                  <a:pt x="845" y="180"/>
                  <a:pt x="836" y="180"/>
                  <a:pt x="827" y="180"/>
                </a:cubicBezTo>
                <a:cubicBezTo>
                  <a:pt x="647" y="162"/>
                  <a:pt x="530" y="90"/>
                  <a:pt x="477" y="54"/>
                </a:cubicBezTo>
                <a:cubicBezTo>
                  <a:pt x="467" y="45"/>
                  <a:pt x="458" y="45"/>
                  <a:pt x="449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40">
            <a:extLst>
              <a:ext uri="{FF2B5EF4-FFF2-40B4-BE49-F238E27FC236}">
                <a16:creationId xmlns:a16="http://schemas.microsoft.com/office/drawing/2014/main" id="{7363383E-57D9-6543-AF03-C5478FDA0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772" y="11163904"/>
            <a:ext cx="135879" cy="145247"/>
          </a:xfrm>
          <a:custGeom>
            <a:avLst/>
            <a:gdLst>
              <a:gd name="T0" fmla="*/ 63 w 128"/>
              <a:gd name="T1" fmla="*/ 135 h 136"/>
              <a:gd name="T2" fmla="*/ 63 w 128"/>
              <a:gd name="T3" fmla="*/ 135 h 136"/>
              <a:gd name="T4" fmla="*/ 0 w 128"/>
              <a:gd name="T5" fmla="*/ 63 h 136"/>
              <a:gd name="T6" fmla="*/ 63 w 128"/>
              <a:gd name="T7" fmla="*/ 0 h 136"/>
              <a:gd name="T8" fmla="*/ 127 w 128"/>
              <a:gd name="T9" fmla="*/ 63 h 136"/>
              <a:gd name="T10" fmla="*/ 63 w 128"/>
              <a:gd name="T11" fmla="*/ 135 h 136"/>
              <a:gd name="T12" fmla="*/ 63 w 128"/>
              <a:gd name="T13" fmla="*/ 36 h 136"/>
              <a:gd name="T14" fmla="*/ 63 w 128"/>
              <a:gd name="T15" fmla="*/ 36 h 136"/>
              <a:gd name="T16" fmla="*/ 36 w 128"/>
              <a:gd name="T17" fmla="*/ 63 h 136"/>
              <a:gd name="T18" fmla="*/ 63 w 128"/>
              <a:gd name="T19" fmla="*/ 99 h 136"/>
              <a:gd name="T20" fmla="*/ 91 w 128"/>
              <a:gd name="T21" fmla="*/ 63 h 136"/>
              <a:gd name="T22" fmla="*/ 63 w 128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36">
                <a:moveTo>
                  <a:pt x="63" y="135"/>
                </a:moveTo>
                <a:lnTo>
                  <a:pt x="63" y="135"/>
                </a:lnTo>
                <a:cubicBezTo>
                  <a:pt x="28" y="135"/>
                  <a:pt x="0" y="99"/>
                  <a:pt x="0" y="63"/>
                </a:cubicBezTo>
                <a:cubicBezTo>
                  <a:pt x="0" y="27"/>
                  <a:pt x="28" y="0"/>
                  <a:pt x="63" y="0"/>
                </a:cubicBezTo>
                <a:cubicBezTo>
                  <a:pt x="99" y="0"/>
                  <a:pt x="127" y="27"/>
                  <a:pt x="127" y="63"/>
                </a:cubicBezTo>
                <a:cubicBezTo>
                  <a:pt x="127" y="99"/>
                  <a:pt x="99" y="135"/>
                  <a:pt x="63" y="135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54"/>
                  <a:pt x="36" y="63"/>
                </a:cubicBezTo>
                <a:cubicBezTo>
                  <a:pt x="36" y="80"/>
                  <a:pt x="45" y="99"/>
                  <a:pt x="63" y="99"/>
                </a:cubicBezTo>
                <a:cubicBezTo>
                  <a:pt x="81" y="99"/>
                  <a:pt x="91" y="80"/>
                  <a:pt x="91" y="63"/>
                </a:cubicBezTo>
                <a:cubicBezTo>
                  <a:pt x="91" y="54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41">
            <a:extLst>
              <a:ext uri="{FF2B5EF4-FFF2-40B4-BE49-F238E27FC236}">
                <a16:creationId xmlns:a16="http://schemas.microsoft.com/office/drawing/2014/main" id="{9D096ED8-8ECE-4F4A-B4AA-50AB9FE9E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6505" y="11163904"/>
            <a:ext cx="145247" cy="145247"/>
          </a:xfrm>
          <a:custGeom>
            <a:avLst/>
            <a:gdLst>
              <a:gd name="T0" fmla="*/ 63 w 136"/>
              <a:gd name="T1" fmla="*/ 135 h 136"/>
              <a:gd name="T2" fmla="*/ 63 w 136"/>
              <a:gd name="T3" fmla="*/ 135 h 136"/>
              <a:gd name="T4" fmla="*/ 0 w 136"/>
              <a:gd name="T5" fmla="*/ 63 h 136"/>
              <a:gd name="T6" fmla="*/ 63 w 136"/>
              <a:gd name="T7" fmla="*/ 0 h 136"/>
              <a:gd name="T8" fmla="*/ 135 w 136"/>
              <a:gd name="T9" fmla="*/ 63 h 136"/>
              <a:gd name="T10" fmla="*/ 63 w 136"/>
              <a:gd name="T11" fmla="*/ 135 h 136"/>
              <a:gd name="T12" fmla="*/ 63 w 136"/>
              <a:gd name="T13" fmla="*/ 36 h 136"/>
              <a:gd name="T14" fmla="*/ 63 w 136"/>
              <a:gd name="T15" fmla="*/ 36 h 136"/>
              <a:gd name="T16" fmla="*/ 36 w 136"/>
              <a:gd name="T17" fmla="*/ 63 h 136"/>
              <a:gd name="T18" fmla="*/ 63 w 136"/>
              <a:gd name="T19" fmla="*/ 99 h 136"/>
              <a:gd name="T20" fmla="*/ 99 w 136"/>
              <a:gd name="T21" fmla="*/ 63 h 136"/>
              <a:gd name="T22" fmla="*/ 63 w 136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36">
                <a:moveTo>
                  <a:pt x="63" y="135"/>
                </a:moveTo>
                <a:lnTo>
                  <a:pt x="63" y="135"/>
                </a:lnTo>
                <a:cubicBezTo>
                  <a:pt x="27" y="135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08" y="0"/>
                  <a:pt x="135" y="27"/>
                  <a:pt x="135" y="63"/>
                </a:cubicBezTo>
                <a:cubicBezTo>
                  <a:pt x="135" y="99"/>
                  <a:pt x="108" y="135"/>
                  <a:pt x="63" y="135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54" y="36"/>
                  <a:pt x="36" y="54"/>
                  <a:pt x="36" y="63"/>
                </a:cubicBezTo>
                <a:cubicBezTo>
                  <a:pt x="36" y="80"/>
                  <a:pt x="54" y="99"/>
                  <a:pt x="63" y="99"/>
                </a:cubicBezTo>
                <a:cubicBezTo>
                  <a:pt x="81" y="99"/>
                  <a:pt x="99" y="80"/>
                  <a:pt x="99" y="63"/>
                </a:cubicBezTo>
                <a:cubicBezTo>
                  <a:pt x="99" y="54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42">
            <a:extLst>
              <a:ext uri="{FF2B5EF4-FFF2-40B4-BE49-F238E27FC236}">
                <a16:creationId xmlns:a16="http://schemas.microsoft.com/office/drawing/2014/main" id="{DD051C5C-C6A1-AA4B-A909-30B71B7D5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6918" y="11163904"/>
            <a:ext cx="342037" cy="37483"/>
          </a:xfrm>
          <a:custGeom>
            <a:avLst/>
            <a:gdLst>
              <a:gd name="T0" fmla="*/ 305 w 324"/>
              <a:gd name="T1" fmla="*/ 36 h 37"/>
              <a:gd name="T2" fmla="*/ 305 w 324"/>
              <a:gd name="T3" fmla="*/ 36 h 37"/>
              <a:gd name="T4" fmla="*/ 17 w 324"/>
              <a:gd name="T5" fmla="*/ 36 h 37"/>
              <a:gd name="T6" fmla="*/ 0 w 324"/>
              <a:gd name="T7" fmla="*/ 18 h 37"/>
              <a:gd name="T8" fmla="*/ 17 w 324"/>
              <a:gd name="T9" fmla="*/ 0 h 37"/>
              <a:gd name="T10" fmla="*/ 305 w 324"/>
              <a:gd name="T11" fmla="*/ 0 h 37"/>
              <a:gd name="T12" fmla="*/ 323 w 324"/>
              <a:gd name="T13" fmla="*/ 18 h 37"/>
              <a:gd name="T14" fmla="*/ 305 w 32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4" h="37">
                <a:moveTo>
                  <a:pt x="305" y="36"/>
                </a:moveTo>
                <a:lnTo>
                  <a:pt x="305" y="36"/>
                </a:lnTo>
                <a:cubicBezTo>
                  <a:pt x="17" y="36"/>
                  <a:pt x="17" y="36"/>
                  <a:pt x="17" y="36"/>
                </a:cubicBezTo>
                <a:cubicBezTo>
                  <a:pt x="8" y="36"/>
                  <a:pt x="0" y="27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14" y="0"/>
                  <a:pt x="323" y="9"/>
                  <a:pt x="323" y="18"/>
                </a:cubicBezTo>
                <a:cubicBezTo>
                  <a:pt x="323" y="27"/>
                  <a:pt x="314" y="36"/>
                  <a:pt x="30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43">
            <a:extLst>
              <a:ext uri="{FF2B5EF4-FFF2-40B4-BE49-F238E27FC236}">
                <a16:creationId xmlns:a16="http://schemas.microsoft.com/office/drawing/2014/main" id="{45DF1BB2-6B43-F445-BB8B-C06A96512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1322" y="10803125"/>
            <a:ext cx="98395" cy="37483"/>
          </a:xfrm>
          <a:custGeom>
            <a:avLst/>
            <a:gdLst>
              <a:gd name="T0" fmla="*/ 71 w 91"/>
              <a:gd name="T1" fmla="*/ 36 h 37"/>
              <a:gd name="T2" fmla="*/ 71 w 91"/>
              <a:gd name="T3" fmla="*/ 36 h 37"/>
              <a:gd name="T4" fmla="*/ 27 w 91"/>
              <a:gd name="T5" fmla="*/ 36 h 37"/>
              <a:gd name="T6" fmla="*/ 0 w 91"/>
              <a:gd name="T7" fmla="*/ 18 h 37"/>
              <a:gd name="T8" fmla="*/ 27 w 91"/>
              <a:gd name="T9" fmla="*/ 0 h 37"/>
              <a:gd name="T10" fmla="*/ 71 w 91"/>
              <a:gd name="T11" fmla="*/ 0 h 37"/>
              <a:gd name="T12" fmla="*/ 90 w 91"/>
              <a:gd name="T13" fmla="*/ 18 h 37"/>
              <a:gd name="T14" fmla="*/ 71 w 91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37">
                <a:moveTo>
                  <a:pt x="71" y="36"/>
                </a:moveTo>
                <a:lnTo>
                  <a:pt x="71" y="36"/>
                </a:lnTo>
                <a:cubicBezTo>
                  <a:pt x="27" y="36"/>
                  <a:pt x="27" y="36"/>
                  <a:pt x="27" y="36"/>
                </a:cubicBezTo>
                <a:cubicBezTo>
                  <a:pt x="8" y="36"/>
                  <a:pt x="0" y="27"/>
                  <a:pt x="0" y="18"/>
                </a:cubicBezTo>
                <a:cubicBezTo>
                  <a:pt x="0" y="9"/>
                  <a:pt x="8" y="0"/>
                  <a:pt x="2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80" y="0"/>
                  <a:pt x="90" y="9"/>
                  <a:pt x="90" y="18"/>
                </a:cubicBezTo>
                <a:cubicBezTo>
                  <a:pt x="90" y="27"/>
                  <a:pt x="80" y="36"/>
                  <a:pt x="7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44">
            <a:extLst>
              <a:ext uri="{FF2B5EF4-FFF2-40B4-BE49-F238E27FC236}">
                <a16:creationId xmlns:a16="http://schemas.microsoft.com/office/drawing/2014/main" id="{588AD178-4E46-B744-9D38-0C33B0269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6918" y="11088937"/>
            <a:ext cx="84338" cy="117134"/>
          </a:xfrm>
          <a:custGeom>
            <a:avLst/>
            <a:gdLst>
              <a:gd name="T0" fmla="*/ 17 w 81"/>
              <a:gd name="T1" fmla="*/ 108 h 109"/>
              <a:gd name="T2" fmla="*/ 17 w 81"/>
              <a:gd name="T3" fmla="*/ 108 h 109"/>
              <a:gd name="T4" fmla="*/ 8 w 81"/>
              <a:gd name="T5" fmla="*/ 108 h 109"/>
              <a:gd name="T6" fmla="*/ 8 w 81"/>
              <a:gd name="T7" fmla="*/ 81 h 109"/>
              <a:gd name="T8" fmla="*/ 44 w 81"/>
              <a:gd name="T9" fmla="*/ 18 h 109"/>
              <a:gd name="T10" fmla="*/ 72 w 81"/>
              <a:gd name="T11" fmla="*/ 9 h 109"/>
              <a:gd name="T12" fmla="*/ 72 w 81"/>
              <a:gd name="T13" fmla="*/ 36 h 109"/>
              <a:gd name="T14" fmla="*/ 36 w 81"/>
              <a:gd name="T15" fmla="*/ 99 h 109"/>
              <a:gd name="T16" fmla="*/ 17 w 81"/>
              <a:gd name="T1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109">
                <a:moveTo>
                  <a:pt x="17" y="108"/>
                </a:moveTo>
                <a:lnTo>
                  <a:pt x="17" y="108"/>
                </a:lnTo>
                <a:cubicBezTo>
                  <a:pt x="17" y="108"/>
                  <a:pt x="17" y="108"/>
                  <a:pt x="8" y="108"/>
                </a:cubicBezTo>
                <a:cubicBezTo>
                  <a:pt x="0" y="99"/>
                  <a:pt x="0" y="90"/>
                  <a:pt x="8" y="81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9"/>
                  <a:pt x="63" y="0"/>
                  <a:pt x="72" y="9"/>
                </a:cubicBezTo>
                <a:cubicBezTo>
                  <a:pt x="80" y="9"/>
                  <a:pt x="80" y="27"/>
                  <a:pt x="72" y="36"/>
                </a:cubicBezTo>
                <a:cubicBezTo>
                  <a:pt x="36" y="99"/>
                  <a:pt x="36" y="99"/>
                  <a:pt x="36" y="99"/>
                </a:cubicBezTo>
                <a:cubicBezTo>
                  <a:pt x="36" y="108"/>
                  <a:pt x="27" y="108"/>
                  <a:pt x="17" y="1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45">
            <a:extLst>
              <a:ext uri="{FF2B5EF4-FFF2-40B4-BE49-F238E27FC236}">
                <a16:creationId xmlns:a16="http://schemas.microsoft.com/office/drawing/2014/main" id="{EF92B1D0-45FA-4145-AF4C-A0D2BBE7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772" y="11098308"/>
            <a:ext cx="295183" cy="37483"/>
          </a:xfrm>
          <a:custGeom>
            <a:avLst/>
            <a:gdLst>
              <a:gd name="T0" fmla="*/ 261 w 280"/>
              <a:gd name="T1" fmla="*/ 36 h 37"/>
              <a:gd name="T2" fmla="*/ 261 w 280"/>
              <a:gd name="T3" fmla="*/ 36 h 37"/>
              <a:gd name="T4" fmla="*/ 19 w 280"/>
              <a:gd name="T5" fmla="*/ 36 h 37"/>
              <a:gd name="T6" fmla="*/ 0 w 280"/>
              <a:gd name="T7" fmla="*/ 18 h 37"/>
              <a:gd name="T8" fmla="*/ 19 w 280"/>
              <a:gd name="T9" fmla="*/ 0 h 37"/>
              <a:gd name="T10" fmla="*/ 261 w 280"/>
              <a:gd name="T11" fmla="*/ 0 h 37"/>
              <a:gd name="T12" fmla="*/ 279 w 280"/>
              <a:gd name="T13" fmla="*/ 18 h 37"/>
              <a:gd name="T14" fmla="*/ 261 w 280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0" h="37">
                <a:moveTo>
                  <a:pt x="261" y="36"/>
                </a:moveTo>
                <a:lnTo>
                  <a:pt x="261" y="36"/>
                </a:lnTo>
                <a:cubicBezTo>
                  <a:pt x="19" y="36"/>
                  <a:pt x="19" y="36"/>
                  <a:pt x="19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70" y="0"/>
                  <a:pt x="279" y="9"/>
                  <a:pt x="279" y="18"/>
                </a:cubicBezTo>
                <a:cubicBezTo>
                  <a:pt x="279" y="27"/>
                  <a:pt x="270" y="36"/>
                  <a:pt x="26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46">
            <a:extLst>
              <a:ext uri="{FF2B5EF4-FFF2-40B4-BE49-F238E27FC236}">
                <a16:creationId xmlns:a16="http://schemas.microsoft.com/office/drawing/2014/main" id="{1A54397E-AC71-A243-8255-E72040996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1472" y="10868721"/>
            <a:ext cx="98392" cy="267071"/>
          </a:xfrm>
          <a:custGeom>
            <a:avLst/>
            <a:gdLst>
              <a:gd name="T0" fmla="*/ 18 w 91"/>
              <a:gd name="T1" fmla="*/ 252 h 253"/>
              <a:gd name="T2" fmla="*/ 18 w 91"/>
              <a:gd name="T3" fmla="*/ 252 h 253"/>
              <a:gd name="T4" fmla="*/ 18 w 91"/>
              <a:gd name="T5" fmla="*/ 252 h 253"/>
              <a:gd name="T6" fmla="*/ 0 w 91"/>
              <a:gd name="T7" fmla="*/ 225 h 253"/>
              <a:gd name="T8" fmla="*/ 54 w 91"/>
              <a:gd name="T9" fmla="*/ 9 h 253"/>
              <a:gd name="T10" fmla="*/ 72 w 91"/>
              <a:gd name="T11" fmla="*/ 0 h 253"/>
              <a:gd name="T12" fmla="*/ 90 w 91"/>
              <a:gd name="T13" fmla="*/ 18 h 253"/>
              <a:gd name="T14" fmla="*/ 36 w 91"/>
              <a:gd name="T15" fmla="*/ 234 h 253"/>
              <a:gd name="T16" fmla="*/ 18 w 91"/>
              <a:gd name="T17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253">
                <a:moveTo>
                  <a:pt x="18" y="252"/>
                </a:moveTo>
                <a:lnTo>
                  <a:pt x="18" y="252"/>
                </a:lnTo>
                <a:lnTo>
                  <a:pt x="18" y="252"/>
                </a:lnTo>
                <a:cubicBezTo>
                  <a:pt x="9" y="243"/>
                  <a:pt x="0" y="234"/>
                  <a:pt x="0" y="225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0"/>
                  <a:pt x="63" y="0"/>
                  <a:pt x="72" y="0"/>
                </a:cubicBezTo>
                <a:cubicBezTo>
                  <a:pt x="81" y="0"/>
                  <a:pt x="90" y="9"/>
                  <a:pt x="90" y="18"/>
                </a:cubicBezTo>
                <a:cubicBezTo>
                  <a:pt x="36" y="234"/>
                  <a:pt x="36" y="234"/>
                  <a:pt x="36" y="234"/>
                </a:cubicBezTo>
                <a:cubicBezTo>
                  <a:pt x="36" y="243"/>
                  <a:pt x="27" y="252"/>
                  <a:pt x="18" y="2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47">
            <a:extLst>
              <a:ext uri="{FF2B5EF4-FFF2-40B4-BE49-F238E27FC236}">
                <a16:creationId xmlns:a16="http://schemas.microsoft.com/office/drawing/2014/main" id="{7DC8B768-B366-3741-84BB-A77BFEDAE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772" y="10868721"/>
            <a:ext cx="356092" cy="37483"/>
          </a:xfrm>
          <a:custGeom>
            <a:avLst/>
            <a:gdLst>
              <a:gd name="T0" fmla="*/ 315 w 334"/>
              <a:gd name="T1" fmla="*/ 36 h 37"/>
              <a:gd name="T2" fmla="*/ 315 w 334"/>
              <a:gd name="T3" fmla="*/ 36 h 37"/>
              <a:gd name="T4" fmla="*/ 19 w 334"/>
              <a:gd name="T5" fmla="*/ 36 h 37"/>
              <a:gd name="T6" fmla="*/ 0 w 334"/>
              <a:gd name="T7" fmla="*/ 18 h 37"/>
              <a:gd name="T8" fmla="*/ 19 w 334"/>
              <a:gd name="T9" fmla="*/ 0 h 37"/>
              <a:gd name="T10" fmla="*/ 315 w 334"/>
              <a:gd name="T11" fmla="*/ 0 h 37"/>
              <a:gd name="T12" fmla="*/ 333 w 334"/>
              <a:gd name="T13" fmla="*/ 18 h 37"/>
              <a:gd name="T14" fmla="*/ 315 w 33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4" h="37">
                <a:moveTo>
                  <a:pt x="315" y="36"/>
                </a:moveTo>
                <a:lnTo>
                  <a:pt x="315" y="36"/>
                </a:lnTo>
                <a:cubicBezTo>
                  <a:pt x="19" y="36"/>
                  <a:pt x="19" y="36"/>
                  <a:pt x="19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24" y="0"/>
                  <a:pt x="333" y="9"/>
                  <a:pt x="333" y="18"/>
                </a:cubicBezTo>
                <a:cubicBezTo>
                  <a:pt x="333" y="27"/>
                  <a:pt x="324" y="36"/>
                  <a:pt x="31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48">
            <a:extLst>
              <a:ext uri="{FF2B5EF4-FFF2-40B4-BE49-F238E27FC236}">
                <a16:creationId xmlns:a16="http://schemas.microsoft.com/office/drawing/2014/main" id="{C2DB1F1A-85AB-7A44-9E0D-12B6DBE47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7547" y="10803125"/>
            <a:ext cx="93708" cy="337350"/>
          </a:xfrm>
          <a:custGeom>
            <a:avLst/>
            <a:gdLst>
              <a:gd name="T0" fmla="*/ 72 w 90"/>
              <a:gd name="T1" fmla="*/ 315 h 316"/>
              <a:gd name="T2" fmla="*/ 72 w 90"/>
              <a:gd name="T3" fmla="*/ 315 h 316"/>
              <a:gd name="T4" fmla="*/ 62 w 90"/>
              <a:gd name="T5" fmla="*/ 315 h 316"/>
              <a:gd name="T6" fmla="*/ 53 w 90"/>
              <a:gd name="T7" fmla="*/ 288 h 316"/>
              <a:gd name="T8" fmla="*/ 36 w 90"/>
              <a:gd name="T9" fmla="*/ 153 h 316"/>
              <a:gd name="T10" fmla="*/ 0 w 90"/>
              <a:gd name="T11" fmla="*/ 27 h 316"/>
              <a:gd name="T12" fmla="*/ 0 w 90"/>
              <a:gd name="T13" fmla="*/ 0 h 316"/>
              <a:gd name="T14" fmla="*/ 26 w 90"/>
              <a:gd name="T15" fmla="*/ 0 h 316"/>
              <a:gd name="T16" fmla="*/ 53 w 90"/>
              <a:gd name="T17" fmla="*/ 63 h 316"/>
              <a:gd name="T18" fmla="*/ 72 w 90"/>
              <a:gd name="T19" fmla="*/ 153 h 316"/>
              <a:gd name="T20" fmla="*/ 89 w 90"/>
              <a:gd name="T21" fmla="*/ 243 h 316"/>
              <a:gd name="T22" fmla="*/ 89 w 90"/>
              <a:gd name="T23" fmla="*/ 306 h 316"/>
              <a:gd name="T24" fmla="*/ 72 w 90"/>
              <a:gd name="T25" fmla="*/ 315 h 316"/>
              <a:gd name="T26" fmla="*/ 53 w 90"/>
              <a:gd name="T27" fmla="*/ 288 h 316"/>
              <a:gd name="T28" fmla="*/ 53 w 90"/>
              <a:gd name="T29" fmla="*/ 288 h 316"/>
              <a:gd name="T30" fmla="*/ 53 w 90"/>
              <a:gd name="T31" fmla="*/ 288 h 316"/>
              <a:gd name="T32" fmla="*/ 53 w 90"/>
              <a:gd name="T33" fmla="*/ 288 h 316"/>
              <a:gd name="T34" fmla="*/ 0 w 90"/>
              <a:gd name="T35" fmla="*/ 27 h 316"/>
              <a:gd name="T36" fmla="*/ 0 w 90"/>
              <a:gd name="T37" fmla="*/ 27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316">
                <a:moveTo>
                  <a:pt x="72" y="315"/>
                </a:moveTo>
                <a:lnTo>
                  <a:pt x="72" y="315"/>
                </a:lnTo>
                <a:cubicBezTo>
                  <a:pt x="62" y="315"/>
                  <a:pt x="62" y="315"/>
                  <a:pt x="62" y="315"/>
                </a:cubicBezTo>
                <a:cubicBezTo>
                  <a:pt x="53" y="306"/>
                  <a:pt x="45" y="297"/>
                  <a:pt x="53" y="288"/>
                </a:cubicBezTo>
                <a:cubicBezTo>
                  <a:pt x="53" y="279"/>
                  <a:pt x="45" y="234"/>
                  <a:pt x="36" y="153"/>
                </a:cubicBezTo>
                <a:cubicBezTo>
                  <a:pt x="17" y="81"/>
                  <a:pt x="9" y="36"/>
                  <a:pt x="0" y="27"/>
                </a:cubicBezTo>
                <a:cubicBezTo>
                  <a:pt x="0" y="18"/>
                  <a:pt x="0" y="9"/>
                  <a:pt x="0" y="0"/>
                </a:cubicBezTo>
                <a:cubicBezTo>
                  <a:pt x="9" y="0"/>
                  <a:pt x="17" y="0"/>
                  <a:pt x="26" y="0"/>
                </a:cubicBezTo>
                <a:cubicBezTo>
                  <a:pt x="36" y="9"/>
                  <a:pt x="36" y="18"/>
                  <a:pt x="53" y="63"/>
                </a:cubicBezTo>
                <a:cubicBezTo>
                  <a:pt x="53" y="81"/>
                  <a:pt x="62" y="117"/>
                  <a:pt x="72" y="153"/>
                </a:cubicBezTo>
                <a:cubicBezTo>
                  <a:pt x="81" y="180"/>
                  <a:pt x="81" y="216"/>
                  <a:pt x="89" y="243"/>
                </a:cubicBezTo>
                <a:cubicBezTo>
                  <a:pt x="89" y="288"/>
                  <a:pt x="89" y="297"/>
                  <a:pt x="89" y="306"/>
                </a:cubicBezTo>
                <a:cubicBezTo>
                  <a:pt x="81" y="306"/>
                  <a:pt x="72" y="315"/>
                  <a:pt x="72" y="315"/>
                </a:cubicBezTo>
                <a:close/>
                <a:moveTo>
                  <a:pt x="53" y="288"/>
                </a:moveTo>
                <a:lnTo>
                  <a:pt x="53" y="288"/>
                </a:lnTo>
                <a:close/>
                <a:moveTo>
                  <a:pt x="53" y="288"/>
                </a:moveTo>
                <a:lnTo>
                  <a:pt x="53" y="288"/>
                </a:lnTo>
                <a:close/>
                <a:moveTo>
                  <a:pt x="0" y="27"/>
                </a:moveTo>
                <a:lnTo>
                  <a:pt x="0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CuadroTexto 549">
            <a:extLst>
              <a:ext uri="{FF2B5EF4-FFF2-40B4-BE49-F238E27FC236}">
                <a16:creationId xmlns:a16="http://schemas.microsoft.com/office/drawing/2014/main" id="{C3230F00-5C02-AB49-A344-C8471EEA9B7D}"/>
              </a:ext>
            </a:extLst>
          </p:cNvPr>
          <p:cNvSpPr txBox="1"/>
          <p:nvPr/>
        </p:nvSpPr>
        <p:spPr>
          <a:xfrm>
            <a:off x="10831728" y="658328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551" name="CuadroTexto 550">
            <a:extLst>
              <a:ext uri="{FF2B5EF4-FFF2-40B4-BE49-F238E27FC236}">
                <a16:creationId xmlns:a16="http://schemas.microsoft.com/office/drawing/2014/main" id="{1F64C4DE-6C9E-BE4C-B52D-B6F5ED887603}"/>
              </a:ext>
            </a:extLst>
          </p:cNvPr>
          <p:cNvSpPr txBox="1"/>
          <p:nvPr/>
        </p:nvSpPr>
        <p:spPr>
          <a:xfrm>
            <a:off x="2451398" y="217375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4FD1465-2C9E-954F-AC4E-28F94896B6EC}"/>
              </a:ext>
            </a:extLst>
          </p:cNvPr>
          <p:cNvSpPr/>
          <p:nvPr/>
        </p:nvSpPr>
        <p:spPr>
          <a:xfrm>
            <a:off x="25012650" y="4267078"/>
            <a:ext cx="22622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D1C1D"/>
                </a:solidFill>
                <a:latin typeface="Slack-Lato"/>
              </a:rPr>
              <a:t>Develop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Analyze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Identify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Advertise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Authorize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Prioritize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Present</a:t>
            </a:r>
            <a:endParaRPr lang="en-US" dirty="0"/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6CB735C3-A708-FF45-9241-9B23E9844F59}"/>
              </a:ext>
            </a:extLst>
          </p:cNvPr>
          <p:cNvSpPr txBox="1"/>
          <p:nvPr/>
        </p:nvSpPr>
        <p:spPr>
          <a:xfrm>
            <a:off x="16781737" y="510271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59F57AD9-8679-7240-9EBA-6E08628D0ED8}"/>
              </a:ext>
            </a:extLst>
          </p:cNvPr>
          <p:cNvSpPr/>
          <p:nvPr/>
        </p:nvSpPr>
        <p:spPr>
          <a:xfrm>
            <a:off x="16753168" y="5795361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97771065-B41D-9846-B272-90146A877EED}"/>
              </a:ext>
            </a:extLst>
          </p:cNvPr>
          <p:cNvSpPr txBox="1"/>
          <p:nvPr/>
        </p:nvSpPr>
        <p:spPr>
          <a:xfrm>
            <a:off x="16781737" y="1037814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83611BE5-30A1-964A-A6D2-14227868F6C8}"/>
              </a:ext>
            </a:extLst>
          </p:cNvPr>
          <p:cNvSpPr/>
          <p:nvPr/>
        </p:nvSpPr>
        <p:spPr>
          <a:xfrm>
            <a:off x="16753168" y="11070794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38EBE0A7-B9C6-DF47-9AB6-02AF90699BE3}"/>
              </a:ext>
            </a:extLst>
          </p:cNvPr>
          <p:cNvSpPr txBox="1"/>
          <p:nvPr/>
        </p:nvSpPr>
        <p:spPr>
          <a:xfrm>
            <a:off x="4805336" y="513958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450CEB11-2BFE-A544-8D1A-F8B16FCD79DB}"/>
              </a:ext>
            </a:extLst>
          </p:cNvPr>
          <p:cNvSpPr/>
          <p:nvPr/>
        </p:nvSpPr>
        <p:spPr>
          <a:xfrm>
            <a:off x="3512749" y="5832236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AE25DBCF-DDC1-F049-B3E2-C310457C2BF6}"/>
              </a:ext>
            </a:extLst>
          </p:cNvPr>
          <p:cNvSpPr txBox="1"/>
          <p:nvPr/>
        </p:nvSpPr>
        <p:spPr>
          <a:xfrm>
            <a:off x="4823938" y="1037722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B929ECC3-7E5F-9C43-BACC-8FCABF4F151F}"/>
              </a:ext>
            </a:extLst>
          </p:cNvPr>
          <p:cNvSpPr/>
          <p:nvPr/>
        </p:nvSpPr>
        <p:spPr>
          <a:xfrm>
            <a:off x="3531351" y="1106987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">
            <a:extLst>
              <a:ext uri="{FF2B5EF4-FFF2-40B4-BE49-F238E27FC236}">
                <a16:creationId xmlns:a16="http://schemas.microsoft.com/office/drawing/2014/main" id="{7D8F82EB-4136-6F49-B74E-CE899BBFE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835" y="4508604"/>
            <a:ext cx="8089773" cy="8089772"/>
          </a:xfrm>
          <a:custGeom>
            <a:avLst/>
            <a:gdLst>
              <a:gd name="T0" fmla="*/ 7636 w 7637"/>
              <a:gd name="T1" fmla="*/ 3812 h 7636"/>
              <a:gd name="T2" fmla="*/ 7636 w 7637"/>
              <a:gd name="T3" fmla="*/ 3812 h 7636"/>
              <a:gd name="T4" fmla="*/ 3814 w 7637"/>
              <a:gd name="T5" fmla="*/ 7635 h 7636"/>
              <a:gd name="T6" fmla="*/ 0 w 7637"/>
              <a:gd name="T7" fmla="*/ 3812 h 7636"/>
              <a:gd name="T8" fmla="*/ 3814 w 7637"/>
              <a:gd name="T9" fmla="*/ 0 h 7636"/>
              <a:gd name="T10" fmla="*/ 7636 w 7637"/>
              <a:gd name="T11" fmla="*/ 3812 h 7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37" h="7636">
                <a:moveTo>
                  <a:pt x="7636" y="3812"/>
                </a:moveTo>
                <a:lnTo>
                  <a:pt x="7636" y="3812"/>
                </a:lnTo>
                <a:cubicBezTo>
                  <a:pt x="7636" y="5926"/>
                  <a:pt x="5927" y="7635"/>
                  <a:pt x="3814" y="7635"/>
                </a:cubicBezTo>
                <a:cubicBezTo>
                  <a:pt x="1709" y="7635"/>
                  <a:pt x="0" y="5926"/>
                  <a:pt x="0" y="3812"/>
                </a:cubicBezTo>
                <a:cubicBezTo>
                  <a:pt x="0" y="1709"/>
                  <a:pt x="1709" y="0"/>
                  <a:pt x="3814" y="0"/>
                </a:cubicBezTo>
                <a:cubicBezTo>
                  <a:pt x="5927" y="0"/>
                  <a:pt x="7636" y="1709"/>
                  <a:pt x="7636" y="3812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07">
            <a:extLst>
              <a:ext uri="{FF2B5EF4-FFF2-40B4-BE49-F238E27FC236}">
                <a16:creationId xmlns:a16="http://schemas.microsoft.com/office/drawing/2014/main" id="{95C264E2-FFDA-5B49-B17E-F3DD11906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1653" y="4489920"/>
            <a:ext cx="3362954" cy="3362954"/>
          </a:xfrm>
          <a:custGeom>
            <a:avLst/>
            <a:gdLst>
              <a:gd name="T0" fmla="*/ 1943 w 3177"/>
              <a:gd name="T1" fmla="*/ 3174 h 3175"/>
              <a:gd name="T2" fmla="*/ 1943 w 3177"/>
              <a:gd name="T3" fmla="*/ 3174 h 3175"/>
              <a:gd name="T4" fmla="*/ 2573 w 3177"/>
              <a:gd name="T5" fmla="*/ 2796 h 3175"/>
              <a:gd name="T6" fmla="*/ 2573 w 3177"/>
              <a:gd name="T7" fmla="*/ 602 h 3175"/>
              <a:gd name="T8" fmla="*/ 387 w 3177"/>
              <a:gd name="T9" fmla="*/ 602 h 3175"/>
              <a:gd name="T10" fmla="*/ 0 w 3177"/>
              <a:gd name="T11" fmla="*/ 1241 h 3175"/>
              <a:gd name="T12" fmla="*/ 1943 w 3177"/>
              <a:gd name="T13" fmla="*/ 3174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7" h="3175">
                <a:moveTo>
                  <a:pt x="1943" y="3174"/>
                </a:moveTo>
                <a:lnTo>
                  <a:pt x="1943" y="3174"/>
                </a:lnTo>
                <a:cubicBezTo>
                  <a:pt x="2177" y="3102"/>
                  <a:pt x="2393" y="2976"/>
                  <a:pt x="2573" y="2796"/>
                </a:cubicBezTo>
                <a:cubicBezTo>
                  <a:pt x="3176" y="2185"/>
                  <a:pt x="3176" y="1205"/>
                  <a:pt x="2573" y="602"/>
                </a:cubicBezTo>
                <a:cubicBezTo>
                  <a:pt x="1970" y="0"/>
                  <a:pt x="990" y="0"/>
                  <a:pt x="387" y="602"/>
                </a:cubicBezTo>
                <a:cubicBezTo>
                  <a:pt x="198" y="791"/>
                  <a:pt x="72" y="1007"/>
                  <a:pt x="0" y="1241"/>
                </a:cubicBezTo>
                <a:cubicBezTo>
                  <a:pt x="954" y="1484"/>
                  <a:pt x="1701" y="2229"/>
                  <a:pt x="1943" y="3174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08">
            <a:extLst>
              <a:ext uri="{FF2B5EF4-FFF2-40B4-BE49-F238E27FC236}">
                <a16:creationId xmlns:a16="http://schemas.microsoft.com/office/drawing/2014/main" id="{B833C992-01AC-A745-8947-43EDABE54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493" y="9226081"/>
            <a:ext cx="3353612" cy="3362954"/>
          </a:xfrm>
          <a:custGeom>
            <a:avLst/>
            <a:gdLst>
              <a:gd name="T0" fmla="*/ 1224 w 3167"/>
              <a:gd name="T1" fmla="*/ 0 h 3176"/>
              <a:gd name="T2" fmla="*/ 1224 w 3167"/>
              <a:gd name="T3" fmla="*/ 0 h 3176"/>
              <a:gd name="T4" fmla="*/ 603 w 3167"/>
              <a:gd name="T5" fmla="*/ 387 h 3176"/>
              <a:gd name="T6" fmla="*/ 603 w 3167"/>
              <a:gd name="T7" fmla="*/ 2572 h 3176"/>
              <a:gd name="T8" fmla="*/ 2798 w 3167"/>
              <a:gd name="T9" fmla="*/ 2572 h 3176"/>
              <a:gd name="T10" fmla="*/ 3166 w 3167"/>
              <a:gd name="T11" fmla="*/ 1960 h 3176"/>
              <a:gd name="T12" fmla="*/ 1224 w 3167"/>
              <a:gd name="T13" fmla="*/ 0 h 3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7" h="3176">
                <a:moveTo>
                  <a:pt x="1224" y="0"/>
                </a:moveTo>
                <a:lnTo>
                  <a:pt x="1224" y="0"/>
                </a:lnTo>
                <a:cubicBezTo>
                  <a:pt x="999" y="72"/>
                  <a:pt x="783" y="207"/>
                  <a:pt x="603" y="387"/>
                </a:cubicBezTo>
                <a:cubicBezTo>
                  <a:pt x="0" y="989"/>
                  <a:pt x="0" y="1970"/>
                  <a:pt x="603" y="2572"/>
                </a:cubicBezTo>
                <a:cubicBezTo>
                  <a:pt x="1215" y="3175"/>
                  <a:pt x="2195" y="3175"/>
                  <a:pt x="2798" y="2572"/>
                </a:cubicBezTo>
                <a:cubicBezTo>
                  <a:pt x="2969" y="2392"/>
                  <a:pt x="3094" y="2185"/>
                  <a:pt x="3166" y="1960"/>
                </a:cubicBezTo>
                <a:cubicBezTo>
                  <a:pt x="2213" y="1727"/>
                  <a:pt x="1458" y="962"/>
                  <a:pt x="1224" y="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09">
            <a:extLst>
              <a:ext uri="{FF2B5EF4-FFF2-40B4-BE49-F238E27FC236}">
                <a16:creationId xmlns:a16="http://schemas.microsoft.com/office/drawing/2014/main" id="{F2BB0026-DDAE-234B-A6A2-DA6A399B1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493" y="4489920"/>
            <a:ext cx="3372296" cy="3362954"/>
          </a:xfrm>
          <a:custGeom>
            <a:avLst/>
            <a:gdLst>
              <a:gd name="T0" fmla="*/ 3184 w 3185"/>
              <a:gd name="T1" fmla="*/ 1241 h 3175"/>
              <a:gd name="T2" fmla="*/ 3184 w 3185"/>
              <a:gd name="T3" fmla="*/ 1241 h 3175"/>
              <a:gd name="T4" fmla="*/ 2798 w 3185"/>
              <a:gd name="T5" fmla="*/ 602 h 3175"/>
              <a:gd name="T6" fmla="*/ 603 w 3185"/>
              <a:gd name="T7" fmla="*/ 602 h 3175"/>
              <a:gd name="T8" fmla="*/ 603 w 3185"/>
              <a:gd name="T9" fmla="*/ 2796 h 3175"/>
              <a:gd name="T10" fmla="*/ 1232 w 3185"/>
              <a:gd name="T11" fmla="*/ 3174 h 3175"/>
              <a:gd name="T12" fmla="*/ 3184 w 3185"/>
              <a:gd name="T13" fmla="*/ 1241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85" h="3175">
                <a:moveTo>
                  <a:pt x="3184" y="1241"/>
                </a:moveTo>
                <a:lnTo>
                  <a:pt x="3184" y="1241"/>
                </a:lnTo>
                <a:cubicBezTo>
                  <a:pt x="3112" y="1007"/>
                  <a:pt x="2977" y="791"/>
                  <a:pt x="2798" y="602"/>
                </a:cubicBezTo>
                <a:cubicBezTo>
                  <a:pt x="2195" y="0"/>
                  <a:pt x="1215" y="0"/>
                  <a:pt x="603" y="602"/>
                </a:cubicBezTo>
                <a:cubicBezTo>
                  <a:pt x="0" y="1205"/>
                  <a:pt x="0" y="2185"/>
                  <a:pt x="603" y="2796"/>
                </a:cubicBezTo>
                <a:cubicBezTo>
                  <a:pt x="792" y="2976"/>
                  <a:pt x="1008" y="3102"/>
                  <a:pt x="1232" y="3174"/>
                </a:cubicBezTo>
                <a:cubicBezTo>
                  <a:pt x="1475" y="2229"/>
                  <a:pt x="2231" y="1484"/>
                  <a:pt x="3184" y="1241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10">
            <a:extLst>
              <a:ext uri="{FF2B5EF4-FFF2-40B4-BE49-F238E27FC236}">
                <a16:creationId xmlns:a16="http://schemas.microsoft.com/office/drawing/2014/main" id="{E86872E7-FA36-D542-9CB0-D92FBB1F7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0995" y="9226081"/>
            <a:ext cx="3353612" cy="3362954"/>
          </a:xfrm>
          <a:custGeom>
            <a:avLst/>
            <a:gdLst>
              <a:gd name="T0" fmla="*/ 1942 w 3167"/>
              <a:gd name="T1" fmla="*/ 0 h 3176"/>
              <a:gd name="T2" fmla="*/ 1942 w 3167"/>
              <a:gd name="T3" fmla="*/ 0 h 3176"/>
              <a:gd name="T4" fmla="*/ 0 w 3167"/>
              <a:gd name="T5" fmla="*/ 1960 h 3176"/>
              <a:gd name="T6" fmla="*/ 377 w 3167"/>
              <a:gd name="T7" fmla="*/ 2572 h 3176"/>
              <a:gd name="T8" fmla="*/ 2563 w 3167"/>
              <a:gd name="T9" fmla="*/ 2572 h 3176"/>
              <a:gd name="T10" fmla="*/ 2563 w 3167"/>
              <a:gd name="T11" fmla="*/ 387 h 3176"/>
              <a:gd name="T12" fmla="*/ 1942 w 3167"/>
              <a:gd name="T13" fmla="*/ 0 h 3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7" h="3176">
                <a:moveTo>
                  <a:pt x="1942" y="0"/>
                </a:moveTo>
                <a:lnTo>
                  <a:pt x="1942" y="0"/>
                </a:lnTo>
                <a:cubicBezTo>
                  <a:pt x="1708" y="962"/>
                  <a:pt x="962" y="1727"/>
                  <a:pt x="0" y="1960"/>
                </a:cubicBezTo>
                <a:cubicBezTo>
                  <a:pt x="72" y="2185"/>
                  <a:pt x="197" y="2392"/>
                  <a:pt x="377" y="2572"/>
                </a:cubicBezTo>
                <a:cubicBezTo>
                  <a:pt x="980" y="3175"/>
                  <a:pt x="1960" y="3175"/>
                  <a:pt x="2563" y="2572"/>
                </a:cubicBezTo>
                <a:cubicBezTo>
                  <a:pt x="3166" y="1970"/>
                  <a:pt x="3166" y="989"/>
                  <a:pt x="2563" y="387"/>
                </a:cubicBezTo>
                <a:cubicBezTo>
                  <a:pt x="2383" y="207"/>
                  <a:pt x="2167" y="72"/>
                  <a:pt x="1942" y="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1">
            <a:extLst>
              <a:ext uri="{FF2B5EF4-FFF2-40B4-BE49-F238E27FC236}">
                <a16:creationId xmlns:a16="http://schemas.microsoft.com/office/drawing/2014/main" id="{29E6C1E4-3611-B24E-BB8D-F1E32E23C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8834" y="5807077"/>
            <a:ext cx="2227959" cy="2227955"/>
          </a:xfrm>
          <a:custGeom>
            <a:avLst/>
            <a:gdLst>
              <a:gd name="T0" fmla="*/ 548 w 2105"/>
              <a:gd name="T1" fmla="*/ 1555 h 2105"/>
              <a:gd name="T2" fmla="*/ 548 w 2105"/>
              <a:gd name="T3" fmla="*/ 1555 h 2105"/>
              <a:gd name="T4" fmla="*/ 2104 w 2105"/>
              <a:gd name="T5" fmla="*/ 1933 h 2105"/>
              <a:gd name="T6" fmla="*/ 161 w 2105"/>
              <a:gd name="T7" fmla="*/ 0 h 2105"/>
              <a:gd name="T8" fmla="*/ 548 w 2105"/>
              <a:gd name="T9" fmla="*/ 1555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5" h="2105">
                <a:moveTo>
                  <a:pt x="548" y="1555"/>
                </a:moveTo>
                <a:lnTo>
                  <a:pt x="548" y="1555"/>
                </a:lnTo>
                <a:cubicBezTo>
                  <a:pt x="971" y="1978"/>
                  <a:pt x="1574" y="2104"/>
                  <a:pt x="2104" y="1933"/>
                </a:cubicBezTo>
                <a:cubicBezTo>
                  <a:pt x="1862" y="988"/>
                  <a:pt x="1115" y="243"/>
                  <a:pt x="161" y="0"/>
                </a:cubicBezTo>
                <a:cubicBezTo>
                  <a:pt x="0" y="531"/>
                  <a:pt x="125" y="1132"/>
                  <a:pt x="548" y="1555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2">
            <a:extLst>
              <a:ext uri="{FF2B5EF4-FFF2-40B4-BE49-F238E27FC236}">
                <a16:creationId xmlns:a16="http://schemas.microsoft.com/office/drawing/2014/main" id="{091DD5B3-AD99-CD42-A4F1-4C542DE78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967" y="9043919"/>
            <a:ext cx="2246639" cy="2255983"/>
          </a:xfrm>
          <a:custGeom>
            <a:avLst/>
            <a:gdLst>
              <a:gd name="T0" fmla="*/ 1574 w 2123"/>
              <a:gd name="T1" fmla="*/ 558 h 2132"/>
              <a:gd name="T2" fmla="*/ 1574 w 2123"/>
              <a:gd name="T3" fmla="*/ 558 h 2132"/>
              <a:gd name="T4" fmla="*/ 0 w 2123"/>
              <a:gd name="T5" fmla="*/ 171 h 2132"/>
              <a:gd name="T6" fmla="*/ 1942 w 2123"/>
              <a:gd name="T7" fmla="*/ 2131 h 2132"/>
              <a:gd name="T8" fmla="*/ 1574 w 2123"/>
              <a:gd name="T9" fmla="*/ 558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3" h="2132">
                <a:moveTo>
                  <a:pt x="1574" y="558"/>
                </a:moveTo>
                <a:lnTo>
                  <a:pt x="1574" y="558"/>
                </a:lnTo>
                <a:cubicBezTo>
                  <a:pt x="1151" y="126"/>
                  <a:pt x="539" y="0"/>
                  <a:pt x="0" y="171"/>
                </a:cubicBezTo>
                <a:cubicBezTo>
                  <a:pt x="234" y="1133"/>
                  <a:pt x="989" y="1898"/>
                  <a:pt x="1942" y="2131"/>
                </a:cubicBezTo>
                <a:cubicBezTo>
                  <a:pt x="2122" y="1601"/>
                  <a:pt x="1996" y="980"/>
                  <a:pt x="1574" y="558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3">
            <a:extLst>
              <a:ext uri="{FF2B5EF4-FFF2-40B4-BE49-F238E27FC236}">
                <a16:creationId xmlns:a16="http://schemas.microsoft.com/office/drawing/2014/main" id="{5AE21616-27B2-2642-91B6-801D87E9D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3309" y="5807077"/>
            <a:ext cx="2241969" cy="2227955"/>
          </a:xfrm>
          <a:custGeom>
            <a:avLst/>
            <a:gdLst>
              <a:gd name="T0" fmla="*/ 1566 w 2115"/>
              <a:gd name="T1" fmla="*/ 1555 h 2105"/>
              <a:gd name="T2" fmla="*/ 1566 w 2115"/>
              <a:gd name="T3" fmla="*/ 1555 h 2105"/>
              <a:gd name="T4" fmla="*/ 1952 w 2115"/>
              <a:gd name="T5" fmla="*/ 0 h 2105"/>
              <a:gd name="T6" fmla="*/ 0 w 2115"/>
              <a:gd name="T7" fmla="*/ 1933 h 2105"/>
              <a:gd name="T8" fmla="*/ 1566 w 2115"/>
              <a:gd name="T9" fmla="*/ 1555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5" h="2105">
                <a:moveTo>
                  <a:pt x="1566" y="1555"/>
                </a:moveTo>
                <a:lnTo>
                  <a:pt x="1566" y="1555"/>
                </a:lnTo>
                <a:cubicBezTo>
                  <a:pt x="1979" y="1132"/>
                  <a:pt x="2114" y="531"/>
                  <a:pt x="1952" y="0"/>
                </a:cubicBezTo>
                <a:cubicBezTo>
                  <a:pt x="999" y="243"/>
                  <a:pt x="243" y="988"/>
                  <a:pt x="0" y="1933"/>
                </a:cubicBezTo>
                <a:cubicBezTo>
                  <a:pt x="531" y="2104"/>
                  <a:pt x="1143" y="1978"/>
                  <a:pt x="1566" y="1555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4">
            <a:extLst>
              <a:ext uri="{FF2B5EF4-FFF2-40B4-BE49-F238E27FC236}">
                <a16:creationId xmlns:a16="http://schemas.microsoft.com/office/drawing/2014/main" id="{6D6DC2F9-5F06-DE49-9112-547CCC0A3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9492" y="9043919"/>
            <a:ext cx="2246642" cy="2255983"/>
          </a:xfrm>
          <a:custGeom>
            <a:avLst/>
            <a:gdLst>
              <a:gd name="T0" fmla="*/ 2122 w 2123"/>
              <a:gd name="T1" fmla="*/ 171 h 2132"/>
              <a:gd name="T2" fmla="*/ 2122 w 2123"/>
              <a:gd name="T3" fmla="*/ 171 h 2132"/>
              <a:gd name="T4" fmla="*/ 557 w 2123"/>
              <a:gd name="T5" fmla="*/ 558 h 2132"/>
              <a:gd name="T6" fmla="*/ 180 w 2123"/>
              <a:gd name="T7" fmla="*/ 2131 h 2132"/>
              <a:gd name="T8" fmla="*/ 2122 w 2123"/>
              <a:gd name="T9" fmla="*/ 17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3" h="2132">
                <a:moveTo>
                  <a:pt x="2122" y="171"/>
                </a:moveTo>
                <a:lnTo>
                  <a:pt x="2122" y="171"/>
                </a:lnTo>
                <a:cubicBezTo>
                  <a:pt x="1592" y="0"/>
                  <a:pt x="980" y="126"/>
                  <a:pt x="557" y="558"/>
                </a:cubicBezTo>
                <a:cubicBezTo>
                  <a:pt x="125" y="980"/>
                  <a:pt x="0" y="1601"/>
                  <a:pt x="180" y="2131"/>
                </a:cubicBezTo>
                <a:cubicBezTo>
                  <a:pt x="1142" y="1898"/>
                  <a:pt x="1888" y="1133"/>
                  <a:pt x="2122" y="17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19">
            <a:extLst>
              <a:ext uri="{FF2B5EF4-FFF2-40B4-BE49-F238E27FC236}">
                <a16:creationId xmlns:a16="http://schemas.microsoft.com/office/drawing/2014/main" id="{96764E66-47D0-F247-9ECD-D14A410F2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3666" y="5662282"/>
            <a:ext cx="962179" cy="504443"/>
          </a:xfrm>
          <a:custGeom>
            <a:avLst/>
            <a:gdLst>
              <a:gd name="T0" fmla="*/ 872 w 909"/>
              <a:gd name="T1" fmla="*/ 477 h 478"/>
              <a:gd name="T2" fmla="*/ 872 w 909"/>
              <a:gd name="T3" fmla="*/ 477 h 478"/>
              <a:gd name="T4" fmla="*/ 36 w 909"/>
              <a:gd name="T5" fmla="*/ 477 h 478"/>
              <a:gd name="T6" fmla="*/ 0 w 909"/>
              <a:gd name="T7" fmla="*/ 441 h 478"/>
              <a:gd name="T8" fmla="*/ 0 w 909"/>
              <a:gd name="T9" fmla="*/ 36 h 478"/>
              <a:gd name="T10" fmla="*/ 36 w 909"/>
              <a:gd name="T11" fmla="*/ 0 h 478"/>
              <a:gd name="T12" fmla="*/ 872 w 909"/>
              <a:gd name="T13" fmla="*/ 0 h 478"/>
              <a:gd name="T14" fmla="*/ 908 w 909"/>
              <a:gd name="T15" fmla="*/ 36 h 478"/>
              <a:gd name="T16" fmla="*/ 908 w 909"/>
              <a:gd name="T17" fmla="*/ 441 h 478"/>
              <a:gd name="T18" fmla="*/ 872 w 909"/>
              <a:gd name="T19" fmla="*/ 477 h 478"/>
              <a:gd name="T20" fmla="*/ 45 w 909"/>
              <a:gd name="T21" fmla="*/ 432 h 478"/>
              <a:gd name="T22" fmla="*/ 45 w 909"/>
              <a:gd name="T23" fmla="*/ 432 h 478"/>
              <a:gd name="T24" fmla="*/ 863 w 909"/>
              <a:gd name="T25" fmla="*/ 432 h 478"/>
              <a:gd name="T26" fmla="*/ 863 w 909"/>
              <a:gd name="T27" fmla="*/ 45 h 478"/>
              <a:gd name="T28" fmla="*/ 45 w 909"/>
              <a:gd name="T29" fmla="*/ 45 h 478"/>
              <a:gd name="T30" fmla="*/ 45 w 909"/>
              <a:gd name="T31" fmla="*/ 432 h 478"/>
              <a:gd name="T32" fmla="*/ 872 w 909"/>
              <a:gd name="T33" fmla="*/ 45 h 478"/>
              <a:gd name="T34" fmla="*/ 872 w 909"/>
              <a:gd name="T35" fmla="*/ 45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09" h="478">
                <a:moveTo>
                  <a:pt x="872" y="477"/>
                </a:moveTo>
                <a:lnTo>
                  <a:pt x="872" y="477"/>
                </a:lnTo>
                <a:cubicBezTo>
                  <a:pt x="36" y="477"/>
                  <a:pt x="36" y="477"/>
                  <a:pt x="36" y="477"/>
                </a:cubicBezTo>
                <a:cubicBezTo>
                  <a:pt x="18" y="477"/>
                  <a:pt x="0" y="459"/>
                  <a:pt x="0" y="44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872" y="0"/>
                  <a:pt x="872" y="0"/>
                  <a:pt x="872" y="0"/>
                </a:cubicBezTo>
                <a:cubicBezTo>
                  <a:pt x="890" y="0"/>
                  <a:pt x="908" y="18"/>
                  <a:pt x="908" y="36"/>
                </a:cubicBezTo>
                <a:cubicBezTo>
                  <a:pt x="908" y="441"/>
                  <a:pt x="908" y="441"/>
                  <a:pt x="908" y="441"/>
                </a:cubicBezTo>
                <a:cubicBezTo>
                  <a:pt x="908" y="459"/>
                  <a:pt x="890" y="477"/>
                  <a:pt x="872" y="477"/>
                </a:cubicBezTo>
                <a:close/>
                <a:moveTo>
                  <a:pt x="45" y="432"/>
                </a:moveTo>
                <a:lnTo>
                  <a:pt x="45" y="432"/>
                </a:lnTo>
                <a:cubicBezTo>
                  <a:pt x="863" y="432"/>
                  <a:pt x="863" y="432"/>
                  <a:pt x="863" y="432"/>
                </a:cubicBezTo>
                <a:cubicBezTo>
                  <a:pt x="863" y="45"/>
                  <a:pt x="863" y="45"/>
                  <a:pt x="863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432"/>
                </a:lnTo>
                <a:close/>
                <a:moveTo>
                  <a:pt x="872" y="45"/>
                </a:moveTo>
                <a:lnTo>
                  <a:pt x="872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20">
            <a:extLst>
              <a:ext uri="{FF2B5EF4-FFF2-40B4-BE49-F238E27FC236}">
                <a16:creationId xmlns:a16="http://schemas.microsoft.com/office/drawing/2014/main" id="{2D2B098F-504B-AC46-BBB5-0C0005A19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6669" y="5816419"/>
            <a:ext cx="200842" cy="200842"/>
          </a:xfrm>
          <a:custGeom>
            <a:avLst/>
            <a:gdLst>
              <a:gd name="T0" fmla="*/ 90 w 190"/>
              <a:gd name="T1" fmla="*/ 45 h 190"/>
              <a:gd name="T2" fmla="*/ 90 w 190"/>
              <a:gd name="T3" fmla="*/ 45 h 190"/>
              <a:gd name="T4" fmla="*/ 144 w 190"/>
              <a:gd name="T5" fmla="*/ 99 h 190"/>
              <a:gd name="T6" fmla="*/ 90 w 190"/>
              <a:gd name="T7" fmla="*/ 153 h 190"/>
              <a:gd name="T8" fmla="*/ 36 w 190"/>
              <a:gd name="T9" fmla="*/ 99 h 190"/>
              <a:gd name="T10" fmla="*/ 90 w 190"/>
              <a:gd name="T11" fmla="*/ 45 h 190"/>
              <a:gd name="T12" fmla="*/ 90 w 190"/>
              <a:gd name="T13" fmla="*/ 0 h 190"/>
              <a:gd name="T14" fmla="*/ 90 w 190"/>
              <a:gd name="T15" fmla="*/ 0 h 190"/>
              <a:gd name="T16" fmla="*/ 0 w 190"/>
              <a:gd name="T17" fmla="*/ 99 h 190"/>
              <a:gd name="T18" fmla="*/ 90 w 190"/>
              <a:gd name="T19" fmla="*/ 189 h 190"/>
              <a:gd name="T20" fmla="*/ 189 w 190"/>
              <a:gd name="T21" fmla="*/ 99 h 190"/>
              <a:gd name="T22" fmla="*/ 90 w 190"/>
              <a:gd name="T23" fmla="*/ 0 h 190"/>
              <a:gd name="T24" fmla="*/ 90 w 190"/>
              <a:gd name="T25" fmla="*/ 4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0" h="190">
                <a:moveTo>
                  <a:pt x="90" y="45"/>
                </a:moveTo>
                <a:lnTo>
                  <a:pt x="90" y="45"/>
                </a:lnTo>
                <a:cubicBezTo>
                  <a:pt x="126" y="45"/>
                  <a:pt x="144" y="63"/>
                  <a:pt x="144" y="99"/>
                </a:cubicBezTo>
                <a:cubicBezTo>
                  <a:pt x="144" y="126"/>
                  <a:pt x="126" y="153"/>
                  <a:pt x="90" y="153"/>
                </a:cubicBezTo>
                <a:cubicBezTo>
                  <a:pt x="63" y="153"/>
                  <a:pt x="36" y="126"/>
                  <a:pt x="36" y="99"/>
                </a:cubicBezTo>
                <a:cubicBezTo>
                  <a:pt x="36" y="63"/>
                  <a:pt x="63" y="45"/>
                  <a:pt x="90" y="45"/>
                </a:cubicBezTo>
                <a:lnTo>
                  <a:pt x="90" y="0"/>
                </a:lnTo>
                <a:lnTo>
                  <a:pt x="90" y="0"/>
                </a:lnTo>
                <a:cubicBezTo>
                  <a:pt x="45" y="0"/>
                  <a:pt x="0" y="45"/>
                  <a:pt x="0" y="99"/>
                </a:cubicBezTo>
                <a:cubicBezTo>
                  <a:pt x="0" y="144"/>
                  <a:pt x="45" y="189"/>
                  <a:pt x="90" y="189"/>
                </a:cubicBezTo>
                <a:cubicBezTo>
                  <a:pt x="144" y="189"/>
                  <a:pt x="189" y="144"/>
                  <a:pt x="189" y="99"/>
                </a:cubicBezTo>
                <a:cubicBezTo>
                  <a:pt x="189" y="45"/>
                  <a:pt x="144" y="0"/>
                  <a:pt x="90" y="0"/>
                </a:cubicBezTo>
                <a:lnTo>
                  <a:pt x="90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21">
            <a:extLst>
              <a:ext uri="{FF2B5EF4-FFF2-40B4-BE49-F238E27FC236}">
                <a16:creationId xmlns:a16="http://schemas.microsoft.com/office/drawing/2014/main" id="{F61ACAF5-F8B8-D44A-85E6-0DEC6C754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9057" y="5727673"/>
            <a:ext cx="822055" cy="373662"/>
          </a:xfrm>
          <a:custGeom>
            <a:avLst/>
            <a:gdLst>
              <a:gd name="T0" fmla="*/ 693 w 775"/>
              <a:gd name="T1" fmla="*/ 45 h 352"/>
              <a:gd name="T2" fmla="*/ 693 w 775"/>
              <a:gd name="T3" fmla="*/ 45 h 352"/>
              <a:gd name="T4" fmla="*/ 738 w 775"/>
              <a:gd name="T5" fmla="*/ 81 h 352"/>
              <a:gd name="T6" fmla="*/ 738 w 775"/>
              <a:gd name="T7" fmla="*/ 270 h 352"/>
              <a:gd name="T8" fmla="*/ 693 w 775"/>
              <a:gd name="T9" fmla="*/ 315 h 352"/>
              <a:gd name="T10" fmla="*/ 82 w 775"/>
              <a:gd name="T11" fmla="*/ 315 h 352"/>
              <a:gd name="T12" fmla="*/ 46 w 775"/>
              <a:gd name="T13" fmla="*/ 270 h 352"/>
              <a:gd name="T14" fmla="*/ 46 w 775"/>
              <a:gd name="T15" fmla="*/ 81 h 352"/>
              <a:gd name="T16" fmla="*/ 82 w 775"/>
              <a:gd name="T17" fmla="*/ 45 h 352"/>
              <a:gd name="T18" fmla="*/ 693 w 775"/>
              <a:gd name="T19" fmla="*/ 45 h 352"/>
              <a:gd name="T20" fmla="*/ 693 w 775"/>
              <a:gd name="T21" fmla="*/ 0 h 352"/>
              <a:gd name="T22" fmla="*/ 693 w 775"/>
              <a:gd name="T23" fmla="*/ 0 h 352"/>
              <a:gd name="T24" fmla="*/ 82 w 775"/>
              <a:gd name="T25" fmla="*/ 0 h 352"/>
              <a:gd name="T26" fmla="*/ 46 w 775"/>
              <a:gd name="T27" fmla="*/ 45 h 352"/>
              <a:gd name="T28" fmla="*/ 0 w 775"/>
              <a:gd name="T29" fmla="*/ 81 h 352"/>
              <a:gd name="T30" fmla="*/ 0 w 775"/>
              <a:gd name="T31" fmla="*/ 270 h 352"/>
              <a:gd name="T32" fmla="*/ 46 w 775"/>
              <a:gd name="T33" fmla="*/ 315 h 352"/>
              <a:gd name="T34" fmla="*/ 82 w 775"/>
              <a:gd name="T35" fmla="*/ 351 h 352"/>
              <a:gd name="T36" fmla="*/ 693 w 775"/>
              <a:gd name="T37" fmla="*/ 351 h 352"/>
              <a:gd name="T38" fmla="*/ 738 w 775"/>
              <a:gd name="T39" fmla="*/ 315 h 352"/>
              <a:gd name="T40" fmla="*/ 774 w 775"/>
              <a:gd name="T41" fmla="*/ 270 h 352"/>
              <a:gd name="T42" fmla="*/ 774 w 775"/>
              <a:gd name="T43" fmla="*/ 81 h 352"/>
              <a:gd name="T44" fmla="*/ 738 w 775"/>
              <a:gd name="T45" fmla="*/ 45 h 352"/>
              <a:gd name="T46" fmla="*/ 693 w 775"/>
              <a:gd name="T47" fmla="*/ 0 h 352"/>
              <a:gd name="T48" fmla="*/ 693 w 775"/>
              <a:gd name="T49" fmla="*/ 45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75" h="352">
                <a:moveTo>
                  <a:pt x="693" y="45"/>
                </a:moveTo>
                <a:lnTo>
                  <a:pt x="693" y="45"/>
                </a:lnTo>
                <a:cubicBezTo>
                  <a:pt x="693" y="63"/>
                  <a:pt x="711" y="81"/>
                  <a:pt x="738" y="81"/>
                </a:cubicBezTo>
                <a:cubicBezTo>
                  <a:pt x="738" y="270"/>
                  <a:pt x="738" y="270"/>
                  <a:pt x="738" y="270"/>
                </a:cubicBezTo>
                <a:cubicBezTo>
                  <a:pt x="711" y="270"/>
                  <a:pt x="693" y="288"/>
                  <a:pt x="693" y="315"/>
                </a:cubicBezTo>
                <a:cubicBezTo>
                  <a:pt x="82" y="315"/>
                  <a:pt x="82" y="315"/>
                  <a:pt x="82" y="315"/>
                </a:cubicBezTo>
                <a:cubicBezTo>
                  <a:pt x="82" y="288"/>
                  <a:pt x="63" y="270"/>
                  <a:pt x="46" y="270"/>
                </a:cubicBezTo>
                <a:cubicBezTo>
                  <a:pt x="46" y="81"/>
                  <a:pt x="46" y="81"/>
                  <a:pt x="46" y="81"/>
                </a:cubicBezTo>
                <a:cubicBezTo>
                  <a:pt x="63" y="81"/>
                  <a:pt x="82" y="63"/>
                  <a:pt x="82" y="45"/>
                </a:cubicBezTo>
                <a:cubicBezTo>
                  <a:pt x="693" y="45"/>
                  <a:pt x="693" y="45"/>
                  <a:pt x="693" y="45"/>
                </a:cubicBezTo>
                <a:lnTo>
                  <a:pt x="693" y="0"/>
                </a:lnTo>
                <a:lnTo>
                  <a:pt x="693" y="0"/>
                </a:lnTo>
                <a:cubicBezTo>
                  <a:pt x="82" y="0"/>
                  <a:pt x="82" y="0"/>
                  <a:pt x="82" y="0"/>
                </a:cubicBezTo>
                <a:cubicBezTo>
                  <a:pt x="63" y="0"/>
                  <a:pt x="46" y="18"/>
                  <a:pt x="46" y="45"/>
                </a:cubicBezTo>
                <a:cubicBezTo>
                  <a:pt x="19" y="45"/>
                  <a:pt x="0" y="63"/>
                  <a:pt x="0" y="81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97"/>
                  <a:pt x="19" y="315"/>
                  <a:pt x="46" y="315"/>
                </a:cubicBezTo>
                <a:cubicBezTo>
                  <a:pt x="46" y="333"/>
                  <a:pt x="63" y="351"/>
                  <a:pt x="82" y="351"/>
                </a:cubicBezTo>
                <a:cubicBezTo>
                  <a:pt x="693" y="351"/>
                  <a:pt x="693" y="351"/>
                  <a:pt x="693" y="351"/>
                </a:cubicBezTo>
                <a:cubicBezTo>
                  <a:pt x="720" y="351"/>
                  <a:pt x="738" y="333"/>
                  <a:pt x="738" y="315"/>
                </a:cubicBezTo>
                <a:cubicBezTo>
                  <a:pt x="756" y="315"/>
                  <a:pt x="774" y="297"/>
                  <a:pt x="774" y="270"/>
                </a:cubicBezTo>
                <a:cubicBezTo>
                  <a:pt x="774" y="81"/>
                  <a:pt x="774" y="81"/>
                  <a:pt x="774" y="81"/>
                </a:cubicBezTo>
                <a:cubicBezTo>
                  <a:pt x="774" y="63"/>
                  <a:pt x="756" y="45"/>
                  <a:pt x="738" y="45"/>
                </a:cubicBezTo>
                <a:cubicBezTo>
                  <a:pt x="738" y="18"/>
                  <a:pt x="720" y="0"/>
                  <a:pt x="693" y="0"/>
                </a:cubicBezTo>
                <a:lnTo>
                  <a:pt x="693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22">
            <a:extLst>
              <a:ext uri="{FF2B5EF4-FFF2-40B4-BE49-F238E27FC236}">
                <a16:creationId xmlns:a16="http://schemas.microsoft.com/office/drawing/2014/main" id="{CAE7703E-24BC-DD45-998B-2D8A7F082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964" y="5643599"/>
            <a:ext cx="952837" cy="723971"/>
          </a:xfrm>
          <a:custGeom>
            <a:avLst/>
            <a:gdLst>
              <a:gd name="T0" fmla="*/ 836 w 900"/>
              <a:gd name="T1" fmla="*/ 684 h 685"/>
              <a:gd name="T2" fmla="*/ 836 w 900"/>
              <a:gd name="T3" fmla="*/ 684 h 685"/>
              <a:gd name="T4" fmla="*/ 63 w 900"/>
              <a:gd name="T5" fmla="*/ 684 h 685"/>
              <a:gd name="T6" fmla="*/ 0 w 900"/>
              <a:gd name="T7" fmla="*/ 621 h 685"/>
              <a:gd name="T8" fmla="*/ 0 w 900"/>
              <a:gd name="T9" fmla="*/ 63 h 685"/>
              <a:gd name="T10" fmla="*/ 63 w 900"/>
              <a:gd name="T11" fmla="*/ 0 h 685"/>
              <a:gd name="T12" fmla="*/ 836 w 900"/>
              <a:gd name="T13" fmla="*/ 0 h 685"/>
              <a:gd name="T14" fmla="*/ 899 w 900"/>
              <a:gd name="T15" fmla="*/ 63 h 685"/>
              <a:gd name="T16" fmla="*/ 899 w 900"/>
              <a:gd name="T17" fmla="*/ 621 h 685"/>
              <a:gd name="T18" fmla="*/ 836 w 900"/>
              <a:gd name="T19" fmla="*/ 684 h 685"/>
              <a:gd name="T20" fmla="*/ 63 w 900"/>
              <a:gd name="T21" fmla="*/ 45 h 685"/>
              <a:gd name="T22" fmla="*/ 63 w 900"/>
              <a:gd name="T23" fmla="*/ 45 h 685"/>
              <a:gd name="T24" fmla="*/ 45 w 900"/>
              <a:gd name="T25" fmla="*/ 63 h 685"/>
              <a:gd name="T26" fmla="*/ 45 w 900"/>
              <a:gd name="T27" fmla="*/ 621 h 685"/>
              <a:gd name="T28" fmla="*/ 63 w 900"/>
              <a:gd name="T29" fmla="*/ 648 h 685"/>
              <a:gd name="T30" fmla="*/ 836 w 900"/>
              <a:gd name="T31" fmla="*/ 648 h 685"/>
              <a:gd name="T32" fmla="*/ 863 w 900"/>
              <a:gd name="T33" fmla="*/ 621 h 685"/>
              <a:gd name="T34" fmla="*/ 863 w 900"/>
              <a:gd name="T35" fmla="*/ 63 h 685"/>
              <a:gd name="T36" fmla="*/ 836 w 900"/>
              <a:gd name="T37" fmla="*/ 45 h 685"/>
              <a:gd name="T38" fmla="*/ 63 w 900"/>
              <a:gd name="T39" fmla="*/ 45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0" h="685">
                <a:moveTo>
                  <a:pt x="836" y="684"/>
                </a:moveTo>
                <a:lnTo>
                  <a:pt x="836" y="684"/>
                </a:lnTo>
                <a:cubicBezTo>
                  <a:pt x="63" y="684"/>
                  <a:pt x="63" y="684"/>
                  <a:pt x="63" y="684"/>
                </a:cubicBezTo>
                <a:cubicBezTo>
                  <a:pt x="27" y="684"/>
                  <a:pt x="0" y="657"/>
                  <a:pt x="0" y="621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836" y="0"/>
                  <a:pt x="836" y="0"/>
                  <a:pt x="836" y="0"/>
                </a:cubicBezTo>
                <a:cubicBezTo>
                  <a:pt x="872" y="0"/>
                  <a:pt x="899" y="27"/>
                  <a:pt x="899" y="63"/>
                </a:cubicBezTo>
                <a:cubicBezTo>
                  <a:pt x="899" y="621"/>
                  <a:pt x="899" y="621"/>
                  <a:pt x="899" y="621"/>
                </a:cubicBezTo>
                <a:cubicBezTo>
                  <a:pt x="899" y="657"/>
                  <a:pt x="872" y="684"/>
                  <a:pt x="836" y="684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45" y="54"/>
                  <a:pt x="45" y="63"/>
                </a:cubicBezTo>
                <a:cubicBezTo>
                  <a:pt x="45" y="621"/>
                  <a:pt x="45" y="621"/>
                  <a:pt x="45" y="621"/>
                </a:cubicBezTo>
                <a:cubicBezTo>
                  <a:pt x="45" y="639"/>
                  <a:pt x="54" y="648"/>
                  <a:pt x="63" y="648"/>
                </a:cubicBezTo>
                <a:cubicBezTo>
                  <a:pt x="836" y="648"/>
                  <a:pt x="836" y="648"/>
                  <a:pt x="836" y="648"/>
                </a:cubicBezTo>
                <a:cubicBezTo>
                  <a:pt x="854" y="648"/>
                  <a:pt x="863" y="639"/>
                  <a:pt x="863" y="621"/>
                </a:cubicBezTo>
                <a:cubicBezTo>
                  <a:pt x="863" y="63"/>
                  <a:pt x="863" y="63"/>
                  <a:pt x="863" y="63"/>
                </a:cubicBezTo>
                <a:cubicBezTo>
                  <a:pt x="863" y="54"/>
                  <a:pt x="854" y="45"/>
                  <a:pt x="836" y="45"/>
                </a:cubicBezTo>
                <a:lnTo>
                  <a:pt x="63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23">
            <a:extLst>
              <a:ext uri="{FF2B5EF4-FFF2-40B4-BE49-F238E27FC236}">
                <a16:creationId xmlns:a16="http://schemas.microsoft.com/office/drawing/2014/main" id="{E0C97230-606D-F747-BB51-B11FD0D86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964" y="5760370"/>
            <a:ext cx="952837" cy="46708"/>
          </a:xfrm>
          <a:custGeom>
            <a:avLst/>
            <a:gdLst>
              <a:gd name="T0" fmla="*/ 881 w 900"/>
              <a:gd name="T1" fmla="*/ 45 h 46"/>
              <a:gd name="T2" fmla="*/ 881 w 900"/>
              <a:gd name="T3" fmla="*/ 45 h 46"/>
              <a:gd name="T4" fmla="*/ 18 w 900"/>
              <a:gd name="T5" fmla="*/ 45 h 46"/>
              <a:gd name="T6" fmla="*/ 0 w 900"/>
              <a:gd name="T7" fmla="*/ 18 h 46"/>
              <a:gd name="T8" fmla="*/ 18 w 900"/>
              <a:gd name="T9" fmla="*/ 0 h 46"/>
              <a:gd name="T10" fmla="*/ 881 w 900"/>
              <a:gd name="T11" fmla="*/ 0 h 46"/>
              <a:gd name="T12" fmla="*/ 899 w 900"/>
              <a:gd name="T13" fmla="*/ 18 h 46"/>
              <a:gd name="T14" fmla="*/ 881 w 900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0" h="46">
                <a:moveTo>
                  <a:pt x="881" y="45"/>
                </a:moveTo>
                <a:lnTo>
                  <a:pt x="881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881" y="0"/>
                  <a:pt x="881" y="0"/>
                  <a:pt x="881" y="0"/>
                </a:cubicBezTo>
                <a:cubicBezTo>
                  <a:pt x="890" y="0"/>
                  <a:pt x="899" y="9"/>
                  <a:pt x="899" y="18"/>
                </a:cubicBezTo>
                <a:cubicBezTo>
                  <a:pt x="899" y="36"/>
                  <a:pt x="890" y="45"/>
                  <a:pt x="88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24">
            <a:extLst>
              <a:ext uri="{FF2B5EF4-FFF2-40B4-BE49-F238E27FC236}">
                <a16:creationId xmlns:a16="http://schemas.microsoft.com/office/drawing/2014/main" id="{75677FFF-C5B3-AC44-AB88-E91C04D1D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964" y="5872468"/>
            <a:ext cx="952837" cy="46708"/>
          </a:xfrm>
          <a:custGeom>
            <a:avLst/>
            <a:gdLst>
              <a:gd name="T0" fmla="*/ 881 w 900"/>
              <a:gd name="T1" fmla="*/ 45 h 46"/>
              <a:gd name="T2" fmla="*/ 881 w 900"/>
              <a:gd name="T3" fmla="*/ 45 h 46"/>
              <a:gd name="T4" fmla="*/ 18 w 900"/>
              <a:gd name="T5" fmla="*/ 45 h 46"/>
              <a:gd name="T6" fmla="*/ 0 w 900"/>
              <a:gd name="T7" fmla="*/ 18 h 46"/>
              <a:gd name="T8" fmla="*/ 18 w 900"/>
              <a:gd name="T9" fmla="*/ 0 h 46"/>
              <a:gd name="T10" fmla="*/ 881 w 900"/>
              <a:gd name="T11" fmla="*/ 0 h 46"/>
              <a:gd name="T12" fmla="*/ 899 w 900"/>
              <a:gd name="T13" fmla="*/ 18 h 46"/>
              <a:gd name="T14" fmla="*/ 881 w 900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0" h="46">
                <a:moveTo>
                  <a:pt x="881" y="45"/>
                </a:moveTo>
                <a:lnTo>
                  <a:pt x="881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881" y="0"/>
                  <a:pt x="881" y="0"/>
                  <a:pt x="881" y="0"/>
                </a:cubicBezTo>
                <a:cubicBezTo>
                  <a:pt x="890" y="0"/>
                  <a:pt x="899" y="9"/>
                  <a:pt x="899" y="18"/>
                </a:cubicBezTo>
                <a:cubicBezTo>
                  <a:pt x="899" y="36"/>
                  <a:pt x="890" y="45"/>
                  <a:pt x="88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25">
            <a:extLst>
              <a:ext uri="{FF2B5EF4-FFF2-40B4-BE49-F238E27FC236}">
                <a16:creationId xmlns:a16="http://schemas.microsoft.com/office/drawing/2014/main" id="{8570881E-5F5B-9E4D-9B76-F8A919C85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516" y="6101334"/>
            <a:ext cx="210186" cy="154137"/>
          </a:xfrm>
          <a:custGeom>
            <a:avLst/>
            <a:gdLst>
              <a:gd name="T0" fmla="*/ 179 w 198"/>
              <a:gd name="T1" fmla="*/ 144 h 145"/>
              <a:gd name="T2" fmla="*/ 179 w 198"/>
              <a:gd name="T3" fmla="*/ 144 h 145"/>
              <a:gd name="T4" fmla="*/ 17 w 198"/>
              <a:gd name="T5" fmla="*/ 144 h 145"/>
              <a:gd name="T6" fmla="*/ 0 w 198"/>
              <a:gd name="T7" fmla="*/ 126 h 145"/>
              <a:gd name="T8" fmla="*/ 0 w 198"/>
              <a:gd name="T9" fmla="*/ 18 h 145"/>
              <a:gd name="T10" fmla="*/ 17 w 198"/>
              <a:gd name="T11" fmla="*/ 0 h 145"/>
              <a:gd name="T12" fmla="*/ 179 w 198"/>
              <a:gd name="T13" fmla="*/ 0 h 145"/>
              <a:gd name="T14" fmla="*/ 197 w 198"/>
              <a:gd name="T15" fmla="*/ 18 h 145"/>
              <a:gd name="T16" fmla="*/ 197 w 198"/>
              <a:gd name="T17" fmla="*/ 126 h 145"/>
              <a:gd name="T18" fmla="*/ 179 w 198"/>
              <a:gd name="T19" fmla="*/ 144 h 145"/>
              <a:gd name="T20" fmla="*/ 35 w 198"/>
              <a:gd name="T21" fmla="*/ 108 h 145"/>
              <a:gd name="T22" fmla="*/ 35 w 198"/>
              <a:gd name="T23" fmla="*/ 108 h 145"/>
              <a:gd name="T24" fmla="*/ 161 w 198"/>
              <a:gd name="T25" fmla="*/ 108 h 145"/>
              <a:gd name="T26" fmla="*/ 161 w 198"/>
              <a:gd name="T27" fmla="*/ 45 h 145"/>
              <a:gd name="T28" fmla="*/ 35 w 198"/>
              <a:gd name="T29" fmla="*/ 45 h 145"/>
              <a:gd name="T30" fmla="*/ 35 w 198"/>
              <a:gd name="T31" fmla="*/ 10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8" h="145">
                <a:moveTo>
                  <a:pt x="179" y="144"/>
                </a:moveTo>
                <a:lnTo>
                  <a:pt x="179" y="144"/>
                </a:lnTo>
                <a:cubicBezTo>
                  <a:pt x="17" y="144"/>
                  <a:pt x="17" y="144"/>
                  <a:pt x="17" y="144"/>
                </a:cubicBezTo>
                <a:cubicBezTo>
                  <a:pt x="8" y="144"/>
                  <a:pt x="0" y="135"/>
                  <a:pt x="0" y="1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88" y="0"/>
                  <a:pt x="197" y="9"/>
                  <a:pt x="197" y="18"/>
                </a:cubicBezTo>
                <a:cubicBezTo>
                  <a:pt x="197" y="126"/>
                  <a:pt x="197" y="126"/>
                  <a:pt x="197" y="126"/>
                </a:cubicBezTo>
                <a:cubicBezTo>
                  <a:pt x="197" y="135"/>
                  <a:pt x="188" y="144"/>
                  <a:pt x="179" y="144"/>
                </a:cubicBezTo>
                <a:close/>
                <a:moveTo>
                  <a:pt x="35" y="108"/>
                </a:moveTo>
                <a:lnTo>
                  <a:pt x="35" y="108"/>
                </a:lnTo>
                <a:cubicBezTo>
                  <a:pt x="161" y="108"/>
                  <a:pt x="161" y="108"/>
                  <a:pt x="161" y="108"/>
                </a:cubicBezTo>
                <a:cubicBezTo>
                  <a:pt x="161" y="45"/>
                  <a:pt x="161" y="45"/>
                  <a:pt x="161" y="45"/>
                </a:cubicBezTo>
                <a:cubicBezTo>
                  <a:pt x="35" y="45"/>
                  <a:pt x="35" y="45"/>
                  <a:pt x="35" y="45"/>
                </a:cubicBezTo>
                <a:lnTo>
                  <a:pt x="35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26">
            <a:extLst>
              <a:ext uri="{FF2B5EF4-FFF2-40B4-BE49-F238E27FC236}">
                <a16:creationId xmlns:a16="http://schemas.microsoft.com/office/drawing/2014/main" id="{23E75010-3D93-0545-A7A3-8C1F66361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732" y="6101334"/>
            <a:ext cx="163478" cy="46708"/>
          </a:xfrm>
          <a:custGeom>
            <a:avLst/>
            <a:gdLst>
              <a:gd name="T0" fmla="*/ 135 w 154"/>
              <a:gd name="T1" fmla="*/ 45 h 46"/>
              <a:gd name="T2" fmla="*/ 135 w 154"/>
              <a:gd name="T3" fmla="*/ 45 h 46"/>
              <a:gd name="T4" fmla="*/ 27 w 154"/>
              <a:gd name="T5" fmla="*/ 45 h 46"/>
              <a:gd name="T6" fmla="*/ 0 w 154"/>
              <a:gd name="T7" fmla="*/ 18 h 46"/>
              <a:gd name="T8" fmla="*/ 27 w 154"/>
              <a:gd name="T9" fmla="*/ 0 h 46"/>
              <a:gd name="T10" fmla="*/ 135 w 154"/>
              <a:gd name="T11" fmla="*/ 0 h 46"/>
              <a:gd name="T12" fmla="*/ 153 w 154"/>
              <a:gd name="T13" fmla="*/ 18 h 46"/>
              <a:gd name="T14" fmla="*/ 135 w 15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46">
                <a:moveTo>
                  <a:pt x="135" y="45"/>
                </a:moveTo>
                <a:lnTo>
                  <a:pt x="135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9"/>
                  <a:pt x="153" y="18"/>
                </a:cubicBezTo>
                <a:cubicBezTo>
                  <a:pt x="153" y="36"/>
                  <a:pt x="144" y="45"/>
                  <a:pt x="135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27">
            <a:extLst>
              <a:ext uri="{FF2B5EF4-FFF2-40B4-BE49-F238E27FC236}">
                <a16:creationId xmlns:a16="http://schemas.microsoft.com/office/drawing/2014/main" id="{338BBDEC-A267-8F48-BF07-440AAF11C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732" y="6218105"/>
            <a:ext cx="275577" cy="37366"/>
          </a:xfrm>
          <a:custGeom>
            <a:avLst/>
            <a:gdLst>
              <a:gd name="T0" fmla="*/ 234 w 261"/>
              <a:gd name="T1" fmla="*/ 36 h 37"/>
              <a:gd name="T2" fmla="*/ 234 w 261"/>
              <a:gd name="T3" fmla="*/ 36 h 37"/>
              <a:gd name="T4" fmla="*/ 27 w 261"/>
              <a:gd name="T5" fmla="*/ 36 h 37"/>
              <a:gd name="T6" fmla="*/ 0 w 261"/>
              <a:gd name="T7" fmla="*/ 18 h 37"/>
              <a:gd name="T8" fmla="*/ 27 w 261"/>
              <a:gd name="T9" fmla="*/ 0 h 37"/>
              <a:gd name="T10" fmla="*/ 234 w 261"/>
              <a:gd name="T11" fmla="*/ 0 h 37"/>
              <a:gd name="T12" fmla="*/ 260 w 261"/>
              <a:gd name="T13" fmla="*/ 18 h 37"/>
              <a:gd name="T14" fmla="*/ 234 w 261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37">
                <a:moveTo>
                  <a:pt x="234" y="36"/>
                </a:moveTo>
                <a:lnTo>
                  <a:pt x="234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52" y="0"/>
                  <a:pt x="260" y="9"/>
                  <a:pt x="260" y="18"/>
                </a:cubicBezTo>
                <a:cubicBezTo>
                  <a:pt x="260" y="27"/>
                  <a:pt x="252" y="36"/>
                  <a:pt x="23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28">
            <a:extLst>
              <a:ext uri="{FF2B5EF4-FFF2-40B4-BE49-F238E27FC236}">
                <a16:creationId xmlns:a16="http://schemas.microsoft.com/office/drawing/2014/main" id="{40CB8D0C-80EC-1E4D-BD9B-F00592B52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909" y="10758093"/>
            <a:ext cx="1172362" cy="723968"/>
          </a:xfrm>
          <a:custGeom>
            <a:avLst/>
            <a:gdLst>
              <a:gd name="T0" fmla="*/ 1079 w 1107"/>
              <a:gd name="T1" fmla="*/ 683 h 684"/>
              <a:gd name="T2" fmla="*/ 1079 w 1107"/>
              <a:gd name="T3" fmla="*/ 683 h 684"/>
              <a:gd name="T4" fmla="*/ 27 w 1107"/>
              <a:gd name="T5" fmla="*/ 683 h 684"/>
              <a:gd name="T6" fmla="*/ 0 w 1107"/>
              <a:gd name="T7" fmla="*/ 647 h 684"/>
              <a:gd name="T8" fmla="*/ 0 w 1107"/>
              <a:gd name="T9" fmla="*/ 36 h 684"/>
              <a:gd name="T10" fmla="*/ 27 w 1107"/>
              <a:gd name="T11" fmla="*/ 0 h 684"/>
              <a:gd name="T12" fmla="*/ 1079 w 1107"/>
              <a:gd name="T13" fmla="*/ 0 h 684"/>
              <a:gd name="T14" fmla="*/ 1106 w 1107"/>
              <a:gd name="T15" fmla="*/ 36 h 684"/>
              <a:gd name="T16" fmla="*/ 1106 w 1107"/>
              <a:gd name="T17" fmla="*/ 647 h 684"/>
              <a:gd name="T18" fmla="*/ 1079 w 1107"/>
              <a:gd name="T19" fmla="*/ 683 h 684"/>
              <a:gd name="T20" fmla="*/ 36 w 1107"/>
              <a:gd name="T21" fmla="*/ 638 h 684"/>
              <a:gd name="T22" fmla="*/ 36 w 1107"/>
              <a:gd name="T23" fmla="*/ 638 h 684"/>
              <a:gd name="T24" fmla="*/ 1070 w 1107"/>
              <a:gd name="T25" fmla="*/ 638 h 684"/>
              <a:gd name="T26" fmla="*/ 1070 w 1107"/>
              <a:gd name="T27" fmla="*/ 45 h 684"/>
              <a:gd name="T28" fmla="*/ 36 w 1107"/>
              <a:gd name="T29" fmla="*/ 45 h 684"/>
              <a:gd name="T30" fmla="*/ 36 w 1107"/>
              <a:gd name="T31" fmla="*/ 638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07" h="684">
                <a:moveTo>
                  <a:pt x="1079" y="683"/>
                </a:moveTo>
                <a:lnTo>
                  <a:pt x="1079" y="683"/>
                </a:lnTo>
                <a:cubicBezTo>
                  <a:pt x="27" y="683"/>
                  <a:pt x="27" y="683"/>
                  <a:pt x="27" y="683"/>
                </a:cubicBezTo>
                <a:cubicBezTo>
                  <a:pt x="9" y="683"/>
                  <a:pt x="0" y="666"/>
                  <a:pt x="0" y="64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1097" y="0"/>
                  <a:pt x="1106" y="18"/>
                  <a:pt x="1106" y="36"/>
                </a:cubicBezTo>
                <a:cubicBezTo>
                  <a:pt x="1106" y="647"/>
                  <a:pt x="1106" y="647"/>
                  <a:pt x="1106" y="647"/>
                </a:cubicBezTo>
                <a:cubicBezTo>
                  <a:pt x="1106" y="666"/>
                  <a:pt x="1097" y="683"/>
                  <a:pt x="1079" y="683"/>
                </a:cubicBezTo>
                <a:close/>
                <a:moveTo>
                  <a:pt x="36" y="638"/>
                </a:moveTo>
                <a:lnTo>
                  <a:pt x="36" y="638"/>
                </a:lnTo>
                <a:cubicBezTo>
                  <a:pt x="1070" y="638"/>
                  <a:pt x="1070" y="638"/>
                  <a:pt x="1070" y="638"/>
                </a:cubicBezTo>
                <a:cubicBezTo>
                  <a:pt x="1070" y="45"/>
                  <a:pt x="1070" y="45"/>
                  <a:pt x="1070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29">
            <a:extLst>
              <a:ext uri="{FF2B5EF4-FFF2-40B4-BE49-F238E27FC236}">
                <a16:creationId xmlns:a16="http://schemas.microsoft.com/office/drawing/2014/main" id="{B7173D2E-E980-BF44-B955-FBD50A4EC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3007" y="10874861"/>
            <a:ext cx="495102" cy="37366"/>
          </a:xfrm>
          <a:custGeom>
            <a:avLst/>
            <a:gdLst>
              <a:gd name="T0" fmla="*/ 449 w 468"/>
              <a:gd name="T1" fmla="*/ 36 h 37"/>
              <a:gd name="T2" fmla="*/ 449 w 468"/>
              <a:gd name="T3" fmla="*/ 36 h 37"/>
              <a:gd name="T4" fmla="*/ 17 w 468"/>
              <a:gd name="T5" fmla="*/ 36 h 37"/>
              <a:gd name="T6" fmla="*/ 0 w 468"/>
              <a:gd name="T7" fmla="*/ 18 h 37"/>
              <a:gd name="T8" fmla="*/ 17 w 468"/>
              <a:gd name="T9" fmla="*/ 0 h 37"/>
              <a:gd name="T10" fmla="*/ 449 w 468"/>
              <a:gd name="T11" fmla="*/ 0 h 37"/>
              <a:gd name="T12" fmla="*/ 467 w 468"/>
              <a:gd name="T13" fmla="*/ 18 h 37"/>
              <a:gd name="T14" fmla="*/ 449 w 46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8" h="37">
                <a:moveTo>
                  <a:pt x="449" y="36"/>
                </a:moveTo>
                <a:lnTo>
                  <a:pt x="449" y="36"/>
                </a:lnTo>
                <a:cubicBezTo>
                  <a:pt x="17" y="36"/>
                  <a:pt x="17" y="36"/>
                  <a:pt x="1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449" y="0"/>
                  <a:pt x="449" y="0"/>
                  <a:pt x="449" y="0"/>
                </a:cubicBezTo>
                <a:cubicBezTo>
                  <a:pt x="458" y="0"/>
                  <a:pt x="467" y="9"/>
                  <a:pt x="467" y="18"/>
                </a:cubicBezTo>
                <a:cubicBezTo>
                  <a:pt x="467" y="27"/>
                  <a:pt x="458" y="36"/>
                  <a:pt x="44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30">
            <a:extLst>
              <a:ext uri="{FF2B5EF4-FFF2-40B4-BE49-F238E27FC236}">
                <a16:creationId xmlns:a16="http://schemas.microsoft.com/office/drawing/2014/main" id="{D2151428-B841-FA43-A926-FC4E20E56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3007" y="10986959"/>
            <a:ext cx="383003" cy="37366"/>
          </a:xfrm>
          <a:custGeom>
            <a:avLst/>
            <a:gdLst>
              <a:gd name="T0" fmla="*/ 332 w 360"/>
              <a:gd name="T1" fmla="*/ 36 h 37"/>
              <a:gd name="T2" fmla="*/ 332 w 360"/>
              <a:gd name="T3" fmla="*/ 36 h 37"/>
              <a:gd name="T4" fmla="*/ 17 w 360"/>
              <a:gd name="T5" fmla="*/ 36 h 37"/>
              <a:gd name="T6" fmla="*/ 0 w 360"/>
              <a:gd name="T7" fmla="*/ 18 h 37"/>
              <a:gd name="T8" fmla="*/ 17 w 360"/>
              <a:gd name="T9" fmla="*/ 0 h 37"/>
              <a:gd name="T10" fmla="*/ 332 w 360"/>
              <a:gd name="T11" fmla="*/ 0 h 37"/>
              <a:gd name="T12" fmla="*/ 359 w 360"/>
              <a:gd name="T13" fmla="*/ 18 h 37"/>
              <a:gd name="T14" fmla="*/ 332 w 360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0" h="37">
                <a:moveTo>
                  <a:pt x="332" y="36"/>
                </a:moveTo>
                <a:lnTo>
                  <a:pt x="332" y="36"/>
                </a:lnTo>
                <a:cubicBezTo>
                  <a:pt x="17" y="36"/>
                  <a:pt x="17" y="36"/>
                  <a:pt x="1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350" y="0"/>
                  <a:pt x="359" y="9"/>
                  <a:pt x="359" y="18"/>
                </a:cubicBezTo>
                <a:cubicBezTo>
                  <a:pt x="359" y="27"/>
                  <a:pt x="350" y="36"/>
                  <a:pt x="33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31">
            <a:extLst>
              <a:ext uri="{FF2B5EF4-FFF2-40B4-BE49-F238E27FC236}">
                <a16:creationId xmlns:a16="http://schemas.microsoft.com/office/drawing/2014/main" id="{2894DAB7-CC9C-494C-87D4-D1D088FCA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9137" y="11327927"/>
            <a:ext cx="46708" cy="37366"/>
          </a:xfrm>
          <a:custGeom>
            <a:avLst/>
            <a:gdLst>
              <a:gd name="T0" fmla="*/ 18 w 46"/>
              <a:gd name="T1" fmla="*/ 36 h 37"/>
              <a:gd name="T2" fmla="*/ 18 w 46"/>
              <a:gd name="T3" fmla="*/ 36 h 37"/>
              <a:gd name="T4" fmla="*/ 18 w 46"/>
              <a:gd name="T5" fmla="*/ 36 h 37"/>
              <a:gd name="T6" fmla="*/ 0 w 46"/>
              <a:gd name="T7" fmla="*/ 19 h 37"/>
              <a:gd name="T8" fmla="*/ 18 w 46"/>
              <a:gd name="T9" fmla="*/ 0 h 37"/>
              <a:gd name="T10" fmla="*/ 18 w 46"/>
              <a:gd name="T11" fmla="*/ 0 h 37"/>
              <a:gd name="T12" fmla="*/ 45 w 46"/>
              <a:gd name="T13" fmla="*/ 19 h 37"/>
              <a:gd name="T14" fmla="*/ 18 w 4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7">
                <a:moveTo>
                  <a:pt x="18" y="36"/>
                </a:moveTo>
                <a:lnTo>
                  <a:pt x="18" y="36"/>
                </a:lnTo>
                <a:lnTo>
                  <a:pt x="18" y="36"/>
                </a:lnTo>
                <a:cubicBezTo>
                  <a:pt x="9" y="36"/>
                  <a:pt x="0" y="28"/>
                  <a:pt x="0" y="19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9"/>
                </a:cubicBezTo>
                <a:cubicBezTo>
                  <a:pt x="45" y="28"/>
                  <a:pt x="36" y="36"/>
                  <a:pt x="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32">
            <a:extLst>
              <a:ext uri="{FF2B5EF4-FFF2-40B4-BE49-F238E27FC236}">
                <a16:creationId xmlns:a16="http://schemas.microsoft.com/office/drawing/2014/main" id="{871D0D2A-8E03-C943-B0EC-6379E375B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3560" y="11327927"/>
            <a:ext cx="256894" cy="37366"/>
          </a:xfrm>
          <a:custGeom>
            <a:avLst/>
            <a:gdLst>
              <a:gd name="T0" fmla="*/ 216 w 244"/>
              <a:gd name="T1" fmla="*/ 36 h 37"/>
              <a:gd name="T2" fmla="*/ 216 w 244"/>
              <a:gd name="T3" fmla="*/ 36 h 37"/>
              <a:gd name="T4" fmla="*/ 216 w 244"/>
              <a:gd name="T5" fmla="*/ 36 h 37"/>
              <a:gd name="T6" fmla="*/ 198 w 244"/>
              <a:gd name="T7" fmla="*/ 19 h 37"/>
              <a:gd name="T8" fmla="*/ 216 w 244"/>
              <a:gd name="T9" fmla="*/ 0 h 37"/>
              <a:gd name="T10" fmla="*/ 216 w 244"/>
              <a:gd name="T11" fmla="*/ 0 h 37"/>
              <a:gd name="T12" fmla="*/ 243 w 244"/>
              <a:gd name="T13" fmla="*/ 19 h 37"/>
              <a:gd name="T14" fmla="*/ 216 w 244"/>
              <a:gd name="T15" fmla="*/ 36 h 37"/>
              <a:gd name="T16" fmla="*/ 153 w 244"/>
              <a:gd name="T17" fmla="*/ 36 h 37"/>
              <a:gd name="T18" fmla="*/ 153 w 244"/>
              <a:gd name="T19" fmla="*/ 36 h 37"/>
              <a:gd name="T20" fmla="*/ 153 w 244"/>
              <a:gd name="T21" fmla="*/ 36 h 37"/>
              <a:gd name="T22" fmla="*/ 135 w 244"/>
              <a:gd name="T23" fmla="*/ 19 h 37"/>
              <a:gd name="T24" fmla="*/ 153 w 244"/>
              <a:gd name="T25" fmla="*/ 0 h 37"/>
              <a:gd name="T26" fmla="*/ 153 w 244"/>
              <a:gd name="T27" fmla="*/ 0 h 37"/>
              <a:gd name="T28" fmla="*/ 180 w 244"/>
              <a:gd name="T29" fmla="*/ 19 h 37"/>
              <a:gd name="T30" fmla="*/ 153 w 244"/>
              <a:gd name="T31" fmla="*/ 36 h 37"/>
              <a:gd name="T32" fmla="*/ 90 w 244"/>
              <a:gd name="T33" fmla="*/ 36 h 37"/>
              <a:gd name="T34" fmla="*/ 90 w 244"/>
              <a:gd name="T35" fmla="*/ 36 h 37"/>
              <a:gd name="T36" fmla="*/ 90 w 244"/>
              <a:gd name="T37" fmla="*/ 36 h 37"/>
              <a:gd name="T38" fmla="*/ 72 w 244"/>
              <a:gd name="T39" fmla="*/ 19 h 37"/>
              <a:gd name="T40" fmla="*/ 90 w 244"/>
              <a:gd name="T41" fmla="*/ 0 h 37"/>
              <a:gd name="T42" fmla="*/ 90 w 244"/>
              <a:gd name="T43" fmla="*/ 0 h 37"/>
              <a:gd name="T44" fmla="*/ 108 w 244"/>
              <a:gd name="T45" fmla="*/ 19 h 37"/>
              <a:gd name="T46" fmla="*/ 90 w 244"/>
              <a:gd name="T47" fmla="*/ 36 h 37"/>
              <a:gd name="T48" fmla="*/ 27 w 244"/>
              <a:gd name="T49" fmla="*/ 36 h 37"/>
              <a:gd name="T50" fmla="*/ 27 w 244"/>
              <a:gd name="T51" fmla="*/ 36 h 37"/>
              <a:gd name="T52" fmla="*/ 27 w 244"/>
              <a:gd name="T53" fmla="*/ 36 h 37"/>
              <a:gd name="T54" fmla="*/ 0 w 244"/>
              <a:gd name="T55" fmla="*/ 19 h 37"/>
              <a:gd name="T56" fmla="*/ 27 w 244"/>
              <a:gd name="T57" fmla="*/ 0 h 37"/>
              <a:gd name="T58" fmla="*/ 27 w 244"/>
              <a:gd name="T59" fmla="*/ 0 h 37"/>
              <a:gd name="T60" fmla="*/ 45 w 244"/>
              <a:gd name="T61" fmla="*/ 19 h 37"/>
              <a:gd name="T62" fmla="*/ 27 w 244"/>
              <a:gd name="T63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4" h="37">
                <a:moveTo>
                  <a:pt x="216" y="36"/>
                </a:moveTo>
                <a:lnTo>
                  <a:pt x="216" y="36"/>
                </a:lnTo>
                <a:lnTo>
                  <a:pt x="216" y="36"/>
                </a:lnTo>
                <a:cubicBezTo>
                  <a:pt x="207" y="36"/>
                  <a:pt x="198" y="28"/>
                  <a:pt x="198" y="19"/>
                </a:cubicBezTo>
                <a:cubicBezTo>
                  <a:pt x="198" y="9"/>
                  <a:pt x="207" y="0"/>
                  <a:pt x="216" y="0"/>
                </a:cubicBezTo>
                <a:lnTo>
                  <a:pt x="216" y="0"/>
                </a:lnTo>
                <a:cubicBezTo>
                  <a:pt x="234" y="0"/>
                  <a:pt x="243" y="9"/>
                  <a:pt x="243" y="19"/>
                </a:cubicBezTo>
                <a:cubicBezTo>
                  <a:pt x="243" y="28"/>
                  <a:pt x="234" y="36"/>
                  <a:pt x="216" y="36"/>
                </a:cubicBezTo>
                <a:close/>
                <a:moveTo>
                  <a:pt x="153" y="36"/>
                </a:moveTo>
                <a:lnTo>
                  <a:pt x="153" y="36"/>
                </a:lnTo>
                <a:lnTo>
                  <a:pt x="153" y="36"/>
                </a:lnTo>
                <a:cubicBezTo>
                  <a:pt x="144" y="36"/>
                  <a:pt x="135" y="28"/>
                  <a:pt x="135" y="19"/>
                </a:cubicBezTo>
                <a:cubicBezTo>
                  <a:pt x="135" y="9"/>
                  <a:pt x="144" y="0"/>
                  <a:pt x="153" y="0"/>
                </a:cubicBezTo>
                <a:lnTo>
                  <a:pt x="153" y="0"/>
                </a:lnTo>
                <a:cubicBezTo>
                  <a:pt x="162" y="0"/>
                  <a:pt x="180" y="9"/>
                  <a:pt x="180" y="19"/>
                </a:cubicBezTo>
                <a:cubicBezTo>
                  <a:pt x="180" y="28"/>
                  <a:pt x="162" y="36"/>
                  <a:pt x="153" y="36"/>
                </a:cubicBezTo>
                <a:close/>
                <a:moveTo>
                  <a:pt x="90" y="36"/>
                </a:moveTo>
                <a:lnTo>
                  <a:pt x="90" y="36"/>
                </a:lnTo>
                <a:lnTo>
                  <a:pt x="90" y="36"/>
                </a:lnTo>
                <a:cubicBezTo>
                  <a:pt x="81" y="36"/>
                  <a:pt x="72" y="28"/>
                  <a:pt x="72" y="19"/>
                </a:cubicBezTo>
                <a:cubicBezTo>
                  <a:pt x="72" y="9"/>
                  <a:pt x="81" y="0"/>
                  <a:pt x="90" y="0"/>
                </a:cubicBezTo>
                <a:lnTo>
                  <a:pt x="90" y="0"/>
                </a:lnTo>
                <a:cubicBezTo>
                  <a:pt x="99" y="0"/>
                  <a:pt x="108" y="9"/>
                  <a:pt x="108" y="19"/>
                </a:cubicBezTo>
                <a:cubicBezTo>
                  <a:pt x="108" y="28"/>
                  <a:pt x="99" y="36"/>
                  <a:pt x="90" y="36"/>
                </a:cubicBezTo>
                <a:close/>
                <a:moveTo>
                  <a:pt x="27" y="36"/>
                </a:moveTo>
                <a:lnTo>
                  <a:pt x="27" y="36"/>
                </a:lnTo>
                <a:lnTo>
                  <a:pt x="27" y="36"/>
                </a:lnTo>
                <a:cubicBezTo>
                  <a:pt x="18" y="36"/>
                  <a:pt x="0" y="28"/>
                  <a:pt x="0" y="19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9"/>
                </a:cubicBezTo>
                <a:cubicBezTo>
                  <a:pt x="45" y="28"/>
                  <a:pt x="36" y="36"/>
                  <a:pt x="27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33">
            <a:extLst>
              <a:ext uri="{FF2B5EF4-FFF2-40B4-BE49-F238E27FC236}">
                <a16:creationId xmlns:a16="http://schemas.microsoft.com/office/drawing/2014/main" id="{4F0F4B09-1E74-DD48-8178-CC57CF23B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3500" y="11327927"/>
            <a:ext cx="46708" cy="37366"/>
          </a:xfrm>
          <a:custGeom>
            <a:avLst/>
            <a:gdLst>
              <a:gd name="T0" fmla="*/ 27 w 46"/>
              <a:gd name="T1" fmla="*/ 36 h 37"/>
              <a:gd name="T2" fmla="*/ 27 w 46"/>
              <a:gd name="T3" fmla="*/ 36 h 37"/>
              <a:gd name="T4" fmla="*/ 27 w 46"/>
              <a:gd name="T5" fmla="*/ 36 h 37"/>
              <a:gd name="T6" fmla="*/ 0 w 46"/>
              <a:gd name="T7" fmla="*/ 19 h 37"/>
              <a:gd name="T8" fmla="*/ 27 w 46"/>
              <a:gd name="T9" fmla="*/ 0 h 37"/>
              <a:gd name="T10" fmla="*/ 27 w 46"/>
              <a:gd name="T11" fmla="*/ 0 h 37"/>
              <a:gd name="T12" fmla="*/ 45 w 46"/>
              <a:gd name="T13" fmla="*/ 19 h 37"/>
              <a:gd name="T14" fmla="*/ 27 w 4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7">
                <a:moveTo>
                  <a:pt x="27" y="36"/>
                </a:moveTo>
                <a:lnTo>
                  <a:pt x="27" y="36"/>
                </a:lnTo>
                <a:lnTo>
                  <a:pt x="27" y="36"/>
                </a:lnTo>
                <a:cubicBezTo>
                  <a:pt x="9" y="36"/>
                  <a:pt x="0" y="28"/>
                  <a:pt x="0" y="19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9"/>
                </a:cubicBezTo>
                <a:cubicBezTo>
                  <a:pt x="45" y="28"/>
                  <a:pt x="36" y="36"/>
                  <a:pt x="2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34">
            <a:extLst>
              <a:ext uri="{FF2B5EF4-FFF2-40B4-BE49-F238E27FC236}">
                <a16:creationId xmlns:a16="http://schemas.microsoft.com/office/drawing/2014/main" id="{7807AAF9-AC62-5746-9B0B-8AD608583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3500" y="11206487"/>
            <a:ext cx="392345" cy="46708"/>
          </a:xfrm>
          <a:custGeom>
            <a:avLst/>
            <a:gdLst>
              <a:gd name="T0" fmla="*/ 342 w 370"/>
              <a:gd name="T1" fmla="*/ 45 h 46"/>
              <a:gd name="T2" fmla="*/ 342 w 370"/>
              <a:gd name="T3" fmla="*/ 45 h 46"/>
              <a:gd name="T4" fmla="*/ 18 w 370"/>
              <a:gd name="T5" fmla="*/ 45 h 46"/>
              <a:gd name="T6" fmla="*/ 0 w 370"/>
              <a:gd name="T7" fmla="*/ 27 h 46"/>
              <a:gd name="T8" fmla="*/ 18 w 370"/>
              <a:gd name="T9" fmla="*/ 0 h 46"/>
              <a:gd name="T10" fmla="*/ 342 w 370"/>
              <a:gd name="T11" fmla="*/ 0 h 46"/>
              <a:gd name="T12" fmla="*/ 369 w 370"/>
              <a:gd name="T13" fmla="*/ 27 h 46"/>
              <a:gd name="T14" fmla="*/ 342 w 370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0" h="46">
                <a:moveTo>
                  <a:pt x="342" y="45"/>
                </a:moveTo>
                <a:lnTo>
                  <a:pt x="342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60" y="0"/>
                  <a:pt x="369" y="9"/>
                  <a:pt x="369" y="27"/>
                </a:cubicBezTo>
                <a:cubicBezTo>
                  <a:pt x="369" y="36"/>
                  <a:pt x="360" y="45"/>
                  <a:pt x="34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35">
            <a:extLst>
              <a:ext uri="{FF2B5EF4-FFF2-40B4-BE49-F238E27FC236}">
                <a16:creationId xmlns:a16="http://schemas.microsoft.com/office/drawing/2014/main" id="{6D1DE006-813B-D240-BF4E-F04203F48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3007" y="11206487"/>
            <a:ext cx="210183" cy="163475"/>
          </a:xfrm>
          <a:custGeom>
            <a:avLst/>
            <a:gdLst>
              <a:gd name="T0" fmla="*/ 179 w 198"/>
              <a:gd name="T1" fmla="*/ 152 h 153"/>
              <a:gd name="T2" fmla="*/ 179 w 198"/>
              <a:gd name="T3" fmla="*/ 152 h 153"/>
              <a:gd name="T4" fmla="*/ 17 w 198"/>
              <a:gd name="T5" fmla="*/ 152 h 153"/>
              <a:gd name="T6" fmla="*/ 0 w 198"/>
              <a:gd name="T7" fmla="*/ 125 h 153"/>
              <a:gd name="T8" fmla="*/ 0 w 198"/>
              <a:gd name="T9" fmla="*/ 27 h 153"/>
              <a:gd name="T10" fmla="*/ 17 w 198"/>
              <a:gd name="T11" fmla="*/ 0 h 153"/>
              <a:gd name="T12" fmla="*/ 179 w 198"/>
              <a:gd name="T13" fmla="*/ 0 h 153"/>
              <a:gd name="T14" fmla="*/ 197 w 198"/>
              <a:gd name="T15" fmla="*/ 27 h 153"/>
              <a:gd name="T16" fmla="*/ 197 w 198"/>
              <a:gd name="T17" fmla="*/ 125 h 153"/>
              <a:gd name="T18" fmla="*/ 179 w 198"/>
              <a:gd name="T19" fmla="*/ 152 h 153"/>
              <a:gd name="T20" fmla="*/ 36 w 198"/>
              <a:gd name="T21" fmla="*/ 108 h 153"/>
              <a:gd name="T22" fmla="*/ 36 w 198"/>
              <a:gd name="T23" fmla="*/ 108 h 153"/>
              <a:gd name="T24" fmla="*/ 152 w 198"/>
              <a:gd name="T25" fmla="*/ 108 h 153"/>
              <a:gd name="T26" fmla="*/ 152 w 198"/>
              <a:gd name="T27" fmla="*/ 45 h 153"/>
              <a:gd name="T28" fmla="*/ 36 w 198"/>
              <a:gd name="T29" fmla="*/ 45 h 153"/>
              <a:gd name="T30" fmla="*/ 36 w 198"/>
              <a:gd name="T31" fmla="*/ 108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8" h="153">
                <a:moveTo>
                  <a:pt x="179" y="152"/>
                </a:moveTo>
                <a:lnTo>
                  <a:pt x="179" y="152"/>
                </a:lnTo>
                <a:cubicBezTo>
                  <a:pt x="17" y="152"/>
                  <a:pt x="17" y="152"/>
                  <a:pt x="17" y="152"/>
                </a:cubicBezTo>
                <a:cubicBezTo>
                  <a:pt x="9" y="152"/>
                  <a:pt x="0" y="144"/>
                  <a:pt x="0" y="12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7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88" y="0"/>
                  <a:pt x="197" y="9"/>
                  <a:pt x="197" y="27"/>
                </a:cubicBezTo>
                <a:cubicBezTo>
                  <a:pt x="197" y="125"/>
                  <a:pt x="197" y="125"/>
                  <a:pt x="197" y="125"/>
                </a:cubicBezTo>
                <a:cubicBezTo>
                  <a:pt x="197" y="144"/>
                  <a:pt x="188" y="152"/>
                  <a:pt x="179" y="152"/>
                </a:cubicBezTo>
                <a:close/>
                <a:moveTo>
                  <a:pt x="36" y="108"/>
                </a:moveTo>
                <a:lnTo>
                  <a:pt x="36" y="108"/>
                </a:lnTo>
                <a:cubicBezTo>
                  <a:pt x="152" y="108"/>
                  <a:pt x="152" y="108"/>
                  <a:pt x="152" y="108"/>
                </a:cubicBezTo>
                <a:cubicBezTo>
                  <a:pt x="152" y="45"/>
                  <a:pt x="152" y="45"/>
                  <a:pt x="152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36">
            <a:extLst>
              <a:ext uri="{FF2B5EF4-FFF2-40B4-BE49-F238E27FC236}">
                <a16:creationId xmlns:a16="http://schemas.microsoft.com/office/drawing/2014/main" id="{D7613842-FA30-2948-A167-AF3477129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2366" y="10874861"/>
            <a:ext cx="163478" cy="37366"/>
          </a:xfrm>
          <a:custGeom>
            <a:avLst/>
            <a:gdLst>
              <a:gd name="T0" fmla="*/ 126 w 154"/>
              <a:gd name="T1" fmla="*/ 36 h 37"/>
              <a:gd name="T2" fmla="*/ 126 w 154"/>
              <a:gd name="T3" fmla="*/ 36 h 37"/>
              <a:gd name="T4" fmla="*/ 18 w 154"/>
              <a:gd name="T5" fmla="*/ 36 h 37"/>
              <a:gd name="T6" fmla="*/ 0 w 154"/>
              <a:gd name="T7" fmla="*/ 18 h 37"/>
              <a:gd name="T8" fmla="*/ 18 w 154"/>
              <a:gd name="T9" fmla="*/ 0 h 37"/>
              <a:gd name="T10" fmla="*/ 126 w 154"/>
              <a:gd name="T11" fmla="*/ 0 h 37"/>
              <a:gd name="T12" fmla="*/ 153 w 154"/>
              <a:gd name="T13" fmla="*/ 18 h 37"/>
              <a:gd name="T14" fmla="*/ 126 w 15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7">
                <a:moveTo>
                  <a:pt x="126" y="36"/>
                </a:moveTo>
                <a:lnTo>
                  <a:pt x="12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53" y="9"/>
                  <a:pt x="153" y="18"/>
                </a:cubicBezTo>
                <a:cubicBezTo>
                  <a:pt x="153" y="27"/>
                  <a:pt x="144" y="36"/>
                  <a:pt x="12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37">
            <a:extLst>
              <a:ext uri="{FF2B5EF4-FFF2-40B4-BE49-F238E27FC236}">
                <a16:creationId xmlns:a16="http://schemas.microsoft.com/office/drawing/2014/main" id="{CF3CD651-9D35-8F44-890A-6FD8B4879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732" y="10758093"/>
            <a:ext cx="723971" cy="723968"/>
          </a:xfrm>
          <a:custGeom>
            <a:avLst/>
            <a:gdLst>
              <a:gd name="T0" fmla="*/ 342 w 684"/>
              <a:gd name="T1" fmla="*/ 683 h 684"/>
              <a:gd name="T2" fmla="*/ 342 w 684"/>
              <a:gd name="T3" fmla="*/ 683 h 684"/>
              <a:gd name="T4" fmla="*/ 99 w 684"/>
              <a:gd name="T5" fmla="*/ 584 h 684"/>
              <a:gd name="T6" fmla="*/ 0 w 684"/>
              <a:gd name="T7" fmla="*/ 342 h 684"/>
              <a:gd name="T8" fmla="*/ 99 w 684"/>
              <a:gd name="T9" fmla="*/ 99 h 684"/>
              <a:gd name="T10" fmla="*/ 342 w 684"/>
              <a:gd name="T11" fmla="*/ 0 h 684"/>
              <a:gd name="T12" fmla="*/ 584 w 684"/>
              <a:gd name="T13" fmla="*/ 99 h 684"/>
              <a:gd name="T14" fmla="*/ 683 w 684"/>
              <a:gd name="T15" fmla="*/ 342 h 684"/>
              <a:gd name="T16" fmla="*/ 584 w 684"/>
              <a:gd name="T17" fmla="*/ 584 h 684"/>
              <a:gd name="T18" fmla="*/ 342 w 684"/>
              <a:gd name="T19" fmla="*/ 683 h 684"/>
              <a:gd name="T20" fmla="*/ 342 w 684"/>
              <a:gd name="T21" fmla="*/ 45 h 684"/>
              <a:gd name="T22" fmla="*/ 342 w 684"/>
              <a:gd name="T23" fmla="*/ 45 h 684"/>
              <a:gd name="T24" fmla="*/ 45 w 684"/>
              <a:gd name="T25" fmla="*/ 342 h 684"/>
              <a:gd name="T26" fmla="*/ 342 w 684"/>
              <a:gd name="T27" fmla="*/ 638 h 684"/>
              <a:gd name="T28" fmla="*/ 647 w 684"/>
              <a:gd name="T29" fmla="*/ 342 h 684"/>
              <a:gd name="T30" fmla="*/ 342 w 684"/>
              <a:gd name="T31" fmla="*/ 45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4" h="684">
                <a:moveTo>
                  <a:pt x="342" y="683"/>
                </a:moveTo>
                <a:lnTo>
                  <a:pt x="342" y="683"/>
                </a:lnTo>
                <a:cubicBezTo>
                  <a:pt x="252" y="683"/>
                  <a:pt x="171" y="647"/>
                  <a:pt x="99" y="584"/>
                </a:cubicBezTo>
                <a:cubicBezTo>
                  <a:pt x="36" y="522"/>
                  <a:pt x="0" y="432"/>
                  <a:pt x="0" y="342"/>
                </a:cubicBezTo>
                <a:cubicBezTo>
                  <a:pt x="0" y="252"/>
                  <a:pt x="36" y="162"/>
                  <a:pt x="99" y="99"/>
                </a:cubicBezTo>
                <a:cubicBezTo>
                  <a:pt x="171" y="36"/>
                  <a:pt x="252" y="0"/>
                  <a:pt x="342" y="0"/>
                </a:cubicBezTo>
                <a:cubicBezTo>
                  <a:pt x="431" y="0"/>
                  <a:pt x="521" y="36"/>
                  <a:pt x="584" y="99"/>
                </a:cubicBezTo>
                <a:cubicBezTo>
                  <a:pt x="647" y="162"/>
                  <a:pt x="683" y="252"/>
                  <a:pt x="683" y="342"/>
                </a:cubicBezTo>
                <a:cubicBezTo>
                  <a:pt x="683" y="432"/>
                  <a:pt x="647" y="522"/>
                  <a:pt x="584" y="584"/>
                </a:cubicBezTo>
                <a:cubicBezTo>
                  <a:pt x="521" y="647"/>
                  <a:pt x="431" y="683"/>
                  <a:pt x="342" y="683"/>
                </a:cubicBezTo>
                <a:close/>
                <a:moveTo>
                  <a:pt x="342" y="45"/>
                </a:moveTo>
                <a:lnTo>
                  <a:pt x="342" y="45"/>
                </a:lnTo>
                <a:cubicBezTo>
                  <a:pt x="180" y="45"/>
                  <a:pt x="45" y="180"/>
                  <a:pt x="45" y="342"/>
                </a:cubicBezTo>
                <a:cubicBezTo>
                  <a:pt x="45" y="503"/>
                  <a:pt x="180" y="638"/>
                  <a:pt x="342" y="638"/>
                </a:cubicBezTo>
                <a:cubicBezTo>
                  <a:pt x="512" y="638"/>
                  <a:pt x="647" y="503"/>
                  <a:pt x="647" y="342"/>
                </a:cubicBezTo>
                <a:cubicBezTo>
                  <a:pt x="647" y="180"/>
                  <a:pt x="512" y="45"/>
                  <a:pt x="34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38">
            <a:extLst>
              <a:ext uri="{FF2B5EF4-FFF2-40B4-BE49-F238E27FC236}">
                <a16:creationId xmlns:a16="http://schemas.microsoft.com/office/drawing/2014/main" id="{45D41F4E-04B4-1647-9CD7-45AC77EB7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806" y="10846836"/>
            <a:ext cx="551151" cy="551151"/>
          </a:xfrm>
          <a:custGeom>
            <a:avLst/>
            <a:gdLst>
              <a:gd name="T0" fmla="*/ 261 w 522"/>
              <a:gd name="T1" fmla="*/ 521 h 522"/>
              <a:gd name="T2" fmla="*/ 261 w 522"/>
              <a:gd name="T3" fmla="*/ 521 h 522"/>
              <a:gd name="T4" fmla="*/ 0 w 522"/>
              <a:gd name="T5" fmla="*/ 261 h 522"/>
              <a:gd name="T6" fmla="*/ 261 w 522"/>
              <a:gd name="T7" fmla="*/ 0 h 522"/>
              <a:gd name="T8" fmla="*/ 521 w 522"/>
              <a:gd name="T9" fmla="*/ 261 h 522"/>
              <a:gd name="T10" fmla="*/ 261 w 522"/>
              <a:gd name="T11" fmla="*/ 521 h 522"/>
              <a:gd name="T12" fmla="*/ 261 w 522"/>
              <a:gd name="T13" fmla="*/ 45 h 522"/>
              <a:gd name="T14" fmla="*/ 261 w 522"/>
              <a:gd name="T15" fmla="*/ 45 h 522"/>
              <a:gd name="T16" fmla="*/ 45 w 522"/>
              <a:gd name="T17" fmla="*/ 261 h 522"/>
              <a:gd name="T18" fmla="*/ 261 w 522"/>
              <a:gd name="T19" fmla="*/ 477 h 522"/>
              <a:gd name="T20" fmla="*/ 485 w 522"/>
              <a:gd name="T21" fmla="*/ 261 h 522"/>
              <a:gd name="T22" fmla="*/ 261 w 522"/>
              <a:gd name="T23" fmla="*/ 45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2" h="522">
                <a:moveTo>
                  <a:pt x="261" y="521"/>
                </a:moveTo>
                <a:lnTo>
                  <a:pt x="261" y="521"/>
                </a:lnTo>
                <a:cubicBezTo>
                  <a:pt x="117" y="521"/>
                  <a:pt x="0" y="405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405" y="0"/>
                  <a:pt x="521" y="117"/>
                  <a:pt x="521" y="261"/>
                </a:cubicBezTo>
                <a:cubicBezTo>
                  <a:pt x="521" y="405"/>
                  <a:pt x="405" y="521"/>
                  <a:pt x="261" y="521"/>
                </a:cubicBezTo>
                <a:close/>
                <a:moveTo>
                  <a:pt x="261" y="45"/>
                </a:moveTo>
                <a:lnTo>
                  <a:pt x="261" y="45"/>
                </a:lnTo>
                <a:cubicBezTo>
                  <a:pt x="143" y="45"/>
                  <a:pt x="45" y="144"/>
                  <a:pt x="45" y="261"/>
                </a:cubicBezTo>
                <a:cubicBezTo>
                  <a:pt x="45" y="378"/>
                  <a:pt x="143" y="477"/>
                  <a:pt x="261" y="477"/>
                </a:cubicBezTo>
                <a:cubicBezTo>
                  <a:pt x="386" y="477"/>
                  <a:pt x="485" y="378"/>
                  <a:pt x="485" y="261"/>
                </a:cubicBezTo>
                <a:cubicBezTo>
                  <a:pt x="485" y="144"/>
                  <a:pt x="386" y="45"/>
                  <a:pt x="26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39">
            <a:extLst>
              <a:ext uri="{FF2B5EF4-FFF2-40B4-BE49-F238E27FC236}">
                <a16:creationId xmlns:a16="http://schemas.microsoft.com/office/drawing/2014/main" id="{A61EC948-2C24-2A48-9444-22738942D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3309" y="10977618"/>
            <a:ext cx="172817" cy="275577"/>
          </a:xfrm>
          <a:custGeom>
            <a:avLst/>
            <a:gdLst>
              <a:gd name="T0" fmla="*/ 82 w 163"/>
              <a:gd name="T1" fmla="*/ 261 h 262"/>
              <a:gd name="T2" fmla="*/ 82 w 163"/>
              <a:gd name="T3" fmla="*/ 261 h 262"/>
              <a:gd name="T4" fmla="*/ 19 w 163"/>
              <a:gd name="T5" fmla="*/ 243 h 262"/>
              <a:gd name="T6" fmla="*/ 10 w 163"/>
              <a:gd name="T7" fmla="*/ 225 h 262"/>
              <a:gd name="T8" fmla="*/ 28 w 163"/>
              <a:gd name="T9" fmla="*/ 216 h 262"/>
              <a:gd name="T10" fmla="*/ 118 w 163"/>
              <a:gd name="T11" fmla="*/ 216 h 262"/>
              <a:gd name="T12" fmla="*/ 127 w 163"/>
              <a:gd name="T13" fmla="*/ 189 h 262"/>
              <a:gd name="T14" fmla="*/ 72 w 163"/>
              <a:gd name="T15" fmla="*/ 144 h 262"/>
              <a:gd name="T16" fmla="*/ 36 w 163"/>
              <a:gd name="T17" fmla="*/ 126 h 262"/>
              <a:gd name="T18" fmla="*/ 10 w 163"/>
              <a:gd name="T19" fmla="*/ 81 h 262"/>
              <a:gd name="T20" fmla="*/ 36 w 163"/>
              <a:gd name="T21" fmla="*/ 18 h 262"/>
              <a:gd name="T22" fmla="*/ 154 w 163"/>
              <a:gd name="T23" fmla="*/ 18 h 262"/>
              <a:gd name="T24" fmla="*/ 162 w 163"/>
              <a:gd name="T25" fmla="*/ 45 h 262"/>
              <a:gd name="T26" fmla="*/ 135 w 163"/>
              <a:gd name="T27" fmla="*/ 45 h 262"/>
              <a:gd name="T28" fmla="*/ 55 w 163"/>
              <a:gd name="T29" fmla="*/ 45 h 262"/>
              <a:gd name="T30" fmla="*/ 36 w 163"/>
              <a:gd name="T31" fmla="*/ 81 h 262"/>
              <a:gd name="T32" fmla="*/ 91 w 163"/>
              <a:gd name="T33" fmla="*/ 117 h 262"/>
              <a:gd name="T34" fmla="*/ 135 w 163"/>
              <a:gd name="T35" fmla="*/ 144 h 262"/>
              <a:gd name="T36" fmla="*/ 162 w 163"/>
              <a:gd name="T37" fmla="*/ 189 h 262"/>
              <a:gd name="T38" fmla="*/ 135 w 163"/>
              <a:gd name="T39" fmla="*/ 243 h 262"/>
              <a:gd name="T40" fmla="*/ 82 w 163"/>
              <a:gd name="T41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262">
                <a:moveTo>
                  <a:pt x="82" y="261"/>
                </a:moveTo>
                <a:lnTo>
                  <a:pt x="82" y="261"/>
                </a:lnTo>
                <a:cubicBezTo>
                  <a:pt x="55" y="261"/>
                  <a:pt x="36" y="252"/>
                  <a:pt x="19" y="243"/>
                </a:cubicBezTo>
                <a:cubicBezTo>
                  <a:pt x="10" y="243"/>
                  <a:pt x="0" y="233"/>
                  <a:pt x="10" y="225"/>
                </a:cubicBezTo>
                <a:cubicBezTo>
                  <a:pt x="10" y="216"/>
                  <a:pt x="19" y="216"/>
                  <a:pt x="28" y="216"/>
                </a:cubicBezTo>
                <a:cubicBezTo>
                  <a:pt x="63" y="233"/>
                  <a:pt x="91" y="233"/>
                  <a:pt x="118" y="216"/>
                </a:cubicBezTo>
                <a:cubicBezTo>
                  <a:pt x="127" y="207"/>
                  <a:pt x="127" y="197"/>
                  <a:pt x="127" y="189"/>
                </a:cubicBezTo>
                <a:cubicBezTo>
                  <a:pt x="127" y="171"/>
                  <a:pt x="99" y="161"/>
                  <a:pt x="72" y="144"/>
                </a:cubicBezTo>
                <a:cubicBezTo>
                  <a:pt x="63" y="144"/>
                  <a:pt x="46" y="135"/>
                  <a:pt x="36" y="126"/>
                </a:cubicBezTo>
                <a:cubicBezTo>
                  <a:pt x="19" y="108"/>
                  <a:pt x="10" y="99"/>
                  <a:pt x="10" y="81"/>
                </a:cubicBezTo>
                <a:cubicBezTo>
                  <a:pt x="10" y="54"/>
                  <a:pt x="19" y="36"/>
                  <a:pt x="36" y="18"/>
                </a:cubicBezTo>
                <a:cubicBezTo>
                  <a:pt x="63" y="0"/>
                  <a:pt x="108" y="0"/>
                  <a:pt x="154" y="18"/>
                </a:cubicBezTo>
                <a:cubicBezTo>
                  <a:pt x="162" y="27"/>
                  <a:pt x="162" y="36"/>
                  <a:pt x="162" y="45"/>
                </a:cubicBezTo>
                <a:cubicBezTo>
                  <a:pt x="154" y="45"/>
                  <a:pt x="144" y="54"/>
                  <a:pt x="135" y="45"/>
                </a:cubicBezTo>
                <a:cubicBezTo>
                  <a:pt x="108" y="36"/>
                  <a:pt x="72" y="36"/>
                  <a:pt x="55" y="45"/>
                </a:cubicBezTo>
                <a:cubicBezTo>
                  <a:pt x="46" y="54"/>
                  <a:pt x="36" y="63"/>
                  <a:pt x="36" y="81"/>
                </a:cubicBezTo>
                <a:cubicBezTo>
                  <a:pt x="36" y="90"/>
                  <a:pt x="63" y="108"/>
                  <a:pt x="91" y="117"/>
                </a:cubicBezTo>
                <a:cubicBezTo>
                  <a:pt x="108" y="126"/>
                  <a:pt x="127" y="135"/>
                  <a:pt x="135" y="144"/>
                </a:cubicBezTo>
                <a:cubicBezTo>
                  <a:pt x="154" y="161"/>
                  <a:pt x="162" y="171"/>
                  <a:pt x="162" y="189"/>
                </a:cubicBezTo>
                <a:cubicBezTo>
                  <a:pt x="162" y="216"/>
                  <a:pt x="154" y="233"/>
                  <a:pt x="135" y="243"/>
                </a:cubicBezTo>
                <a:cubicBezTo>
                  <a:pt x="118" y="252"/>
                  <a:pt x="99" y="261"/>
                  <a:pt x="82" y="2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40">
            <a:extLst>
              <a:ext uri="{FF2B5EF4-FFF2-40B4-BE49-F238E27FC236}">
                <a16:creationId xmlns:a16="http://schemas.microsoft.com/office/drawing/2014/main" id="{9073F8BF-19C9-A14C-8325-4F2D744E5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8699" y="10921568"/>
            <a:ext cx="37366" cy="56049"/>
          </a:xfrm>
          <a:custGeom>
            <a:avLst/>
            <a:gdLst>
              <a:gd name="T0" fmla="*/ 19 w 37"/>
              <a:gd name="T1" fmla="*/ 54 h 55"/>
              <a:gd name="T2" fmla="*/ 19 w 37"/>
              <a:gd name="T3" fmla="*/ 54 h 55"/>
              <a:gd name="T4" fmla="*/ 0 w 37"/>
              <a:gd name="T5" fmla="*/ 36 h 55"/>
              <a:gd name="T6" fmla="*/ 0 w 37"/>
              <a:gd name="T7" fmla="*/ 18 h 55"/>
              <a:gd name="T8" fmla="*/ 19 w 37"/>
              <a:gd name="T9" fmla="*/ 0 h 55"/>
              <a:gd name="T10" fmla="*/ 36 w 37"/>
              <a:gd name="T11" fmla="*/ 18 h 55"/>
              <a:gd name="T12" fmla="*/ 36 w 37"/>
              <a:gd name="T13" fmla="*/ 36 h 55"/>
              <a:gd name="T14" fmla="*/ 19 w 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">
                <a:moveTo>
                  <a:pt x="19" y="54"/>
                </a:moveTo>
                <a:lnTo>
                  <a:pt x="19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8" y="0"/>
                  <a:pt x="36" y="9"/>
                  <a:pt x="36" y="18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5"/>
                  <a:pt x="28" y="54"/>
                  <a:pt x="1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41">
            <a:extLst>
              <a:ext uri="{FF2B5EF4-FFF2-40B4-BE49-F238E27FC236}">
                <a16:creationId xmlns:a16="http://schemas.microsoft.com/office/drawing/2014/main" id="{08002159-9B84-B94F-8FAA-B33B774A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8699" y="11253194"/>
            <a:ext cx="37366" cy="70060"/>
          </a:xfrm>
          <a:custGeom>
            <a:avLst/>
            <a:gdLst>
              <a:gd name="T0" fmla="*/ 19 w 37"/>
              <a:gd name="T1" fmla="*/ 63 h 64"/>
              <a:gd name="T2" fmla="*/ 19 w 37"/>
              <a:gd name="T3" fmla="*/ 63 h 64"/>
              <a:gd name="T4" fmla="*/ 0 w 37"/>
              <a:gd name="T5" fmla="*/ 44 h 64"/>
              <a:gd name="T6" fmla="*/ 0 w 37"/>
              <a:gd name="T7" fmla="*/ 18 h 64"/>
              <a:gd name="T8" fmla="*/ 19 w 37"/>
              <a:gd name="T9" fmla="*/ 0 h 64"/>
              <a:gd name="T10" fmla="*/ 36 w 37"/>
              <a:gd name="T11" fmla="*/ 18 h 64"/>
              <a:gd name="T12" fmla="*/ 36 w 37"/>
              <a:gd name="T13" fmla="*/ 44 h 64"/>
              <a:gd name="T14" fmla="*/ 19 w 3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4">
                <a:moveTo>
                  <a:pt x="19" y="63"/>
                </a:moveTo>
                <a:lnTo>
                  <a:pt x="19" y="63"/>
                </a:lnTo>
                <a:cubicBezTo>
                  <a:pt x="9" y="63"/>
                  <a:pt x="0" y="54"/>
                  <a:pt x="0" y="4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9" y="0"/>
                  <a:pt x="19" y="0"/>
                </a:cubicBezTo>
                <a:cubicBezTo>
                  <a:pt x="28" y="0"/>
                  <a:pt x="36" y="8"/>
                  <a:pt x="36" y="18"/>
                </a:cubicBezTo>
                <a:cubicBezTo>
                  <a:pt x="36" y="44"/>
                  <a:pt x="36" y="44"/>
                  <a:pt x="36" y="44"/>
                </a:cubicBezTo>
                <a:cubicBezTo>
                  <a:pt x="36" y="54"/>
                  <a:pt x="28" y="63"/>
                  <a:pt x="19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CuadroTexto 550">
            <a:extLst>
              <a:ext uri="{FF2B5EF4-FFF2-40B4-BE49-F238E27FC236}">
                <a16:creationId xmlns:a16="http://schemas.microsoft.com/office/drawing/2014/main" id="{9E8BD29B-7C81-BF4B-9A5C-4BB676103C28}"/>
              </a:ext>
            </a:extLst>
          </p:cNvPr>
          <p:cNvSpPr txBox="1"/>
          <p:nvPr/>
        </p:nvSpPr>
        <p:spPr>
          <a:xfrm>
            <a:off x="10831728" y="712116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552" name="CuadroTexto 551">
            <a:extLst>
              <a:ext uri="{FF2B5EF4-FFF2-40B4-BE49-F238E27FC236}">
                <a16:creationId xmlns:a16="http://schemas.microsoft.com/office/drawing/2014/main" id="{2ECA3EC6-B9A1-7443-AA0E-CD71EB09F6CF}"/>
              </a:ext>
            </a:extLst>
          </p:cNvPr>
          <p:cNvSpPr txBox="1"/>
          <p:nvPr/>
        </p:nvSpPr>
        <p:spPr>
          <a:xfrm>
            <a:off x="2451398" y="222754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53" name="CuadroTexto 552">
            <a:extLst>
              <a:ext uri="{FF2B5EF4-FFF2-40B4-BE49-F238E27FC236}">
                <a16:creationId xmlns:a16="http://schemas.microsoft.com/office/drawing/2014/main" id="{9B5BE02B-59AF-9841-9015-204DCD8BAFB8}"/>
              </a:ext>
            </a:extLst>
          </p:cNvPr>
          <p:cNvSpPr txBox="1"/>
          <p:nvPr/>
        </p:nvSpPr>
        <p:spPr>
          <a:xfrm>
            <a:off x="10203206" y="6358228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54" name="CuadroTexto 553">
            <a:extLst>
              <a:ext uri="{FF2B5EF4-FFF2-40B4-BE49-F238E27FC236}">
                <a16:creationId xmlns:a16="http://schemas.microsoft.com/office/drawing/2014/main" id="{A9C00FE9-79C2-AE45-B8AA-D47105ABE202}"/>
              </a:ext>
            </a:extLst>
          </p:cNvPr>
          <p:cNvSpPr txBox="1"/>
          <p:nvPr/>
        </p:nvSpPr>
        <p:spPr>
          <a:xfrm>
            <a:off x="13357224" y="6423619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55" name="CuadroTexto 554">
            <a:extLst>
              <a:ext uri="{FF2B5EF4-FFF2-40B4-BE49-F238E27FC236}">
                <a16:creationId xmlns:a16="http://schemas.microsoft.com/office/drawing/2014/main" id="{8B7452DA-BF78-0747-9153-7B937EFCC3C7}"/>
              </a:ext>
            </a:extLst>
          </p:cNvPr>
          <p:cNvSpPr txBox="1"/>
          <p:nvPr/>
        </p:nvSpPr>
        <p:spPr>
          <a:xfrm>
            <a:off x="10229710" y="9517033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56" name="CuadroTexto 555">
            <a:extLst>
              <a:ext uri="{FF2B5EF4-FFF2-40B4-BE49-F238E27FC236}">
                <a16:creationId xmlns:a16="http://schemas.microsoft.com/office/drawing/2014/main" id="{9B028938-CA87-FE42-B7CC-D20A0F7A8BDA}"/>
              </a:ext>
            </a:extLst>
          </p:cNvPr>
          <p:cNvSpPr txBox="1"/>
          <p:nvPr/>
        </p:nvSpPr>
        <p:spPr>
          <a:xfrm>
            <a:off x="13324092" y="9499382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6F5538F6-F57B-714D-B341-62B9785605A6}"/>
              </a:ext>
            </a:extLst>
          </p:cNvPr>
          <p:cNvSpPr txBox="1"/>
          <p:nvPr/>
        </p:nvSpPr>
        <p:spPr>
          <a:xfrm>
            <a:off x="16781737" y="522613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2683FB0F-89B7-044B-8BB1-4B8947A37A94}"/>
              </a:ext>
            </a:extLst>
          </p:cNvPr>
          <p:cNvSpPr/>
          <p:nvPr/>
        </p:nvSpPr>
        <p:spPr>
          <a:xfrm>
            <a:off x="16753168" y="5918786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302FC050-395E-C840-9085-6887C9D0D05F}"/>
              </a:ext>
            </a:extLst>
          </p:cNvPr>
          <p:cNvSpPr txBox="1"/>
          <p:nvPr/>
        </p:nvSpPr>
        <p:spPr>
          <a:xfrm>
            <a:off x="16781737" y="1006612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EAF8F4AC-24E8-D647-A754-FA19E9CDEF44}"/>
              </a:ext>
            </a:extLst>
          </p:cNvPr>
          <p:cNvSpPr/>
          <p:nvPr/>
        </p:nvSpPr>
        <p:spPr>
          <a:xfrm>
            <a:off x="16753168" y="10758777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0C182A06-F2D6-9844-A342-05388A9DB078}"/>
              </a:ext>
            </a:extLst>
          </p:cNvPr>
          <p:cNvSpPr txBox="1"/>
          <p:nvPr/>
        </p:nvSpPr>
        <p:spPr>
          <a:xfrm>
            <a:off x="4805336" y="526301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87C85D4F-FC4B-8341-8946-C82DBD1AC481}"/>
              </a:ext>
            </a:extLst>
          </p:cNvPr>
          <p:cNvSpPr/>
          <p:nvPr/>
        </p:nvSpPr>
        <p:spPr>
          <a:xfrm>
            <a:off x="3512749" y="5955661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FB166D2F-AF0A-9240-BDE8-5B720E53547B}"/>
              </a:ext>
            </a:extLst>
          </p:cNvPr>
          <p:cNvSpPr txBox="1"/>
          <p:nvPr/>
        </p:nvSpPr>
        <p:spPr>
          <a:xfrm>
            <a:off x="4823938" y="1006520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06CFBE99-B051-B84B-B23F-410F0935F392}"/>
              </a:ext>
            </a:extLst>
          </p:cNvPr>
          <p:cNvSpPr/>
          <p:nvPr/>
        </p:nvSpPr>
        <p:spPr>
          <a:xfrm>
            <a:off x="3531351" y="10757856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Freeform 530">
            <a:extLst>
              <a:ext uri="{FF2B5EF4-FFF2-40B4-BE49-F238E27FC236}">
                <a16:creationId xmlns:a16="http://schemas.microsoft.com/office/drawing/2014/main" id="{807F5515-8B2F-9843-BD5E-BC6DF672C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032" y="9519099"/>
            <a:ext cx="3177221" cy="2627955"/>
          </a:xfrm>
          <a:custGeom>
            <a:avLst/>
            <a:gdLst>
              <a:gd name="T0" fmla="*/ 917 w 2960"/>
              <a:gd name="T1" fmla="*/ 90 h 2447"/>
              <a:gd name="T2" fmla="*/ 917 w 2960"/>
              <a:gd name="T3" fmla="*/ 90 h 2447"/>
              <a:gd name="T4" fmla="*/ 252 w 2960"/>
              <a:gd name="T5" fmla="*/ 477 h 2447"/>
              <a:gd name="T6" fmla="*/ 135 w 2960"/>
              <a:gd name="T7" fmla="*/ 1034 h 2447"/>
              <a:gd name="T8" fmla="*/ 2536 w 2960"/>
              <a:gd name="T9" fmla="*/ 2419 h 2447"/>
              <a:gd name="T10" fmla="*/ 2959 w 2960"/>
              <a:gd name="T11" fmla="*/ 2041 h 2447"/>
              <a:gd name="T12" fmla="*/ 2959 w 2960"/>
              <a:gd name="T13" fmla="*/ 1268 h 2447"/>
              <a:gd name="T14" fmla="*/ 2644 w 2960"/>
              <a:gd name="T15" fmla="*/ 890 h 2447"/>
              <a:gd name="T16" fmla="*/ 1412 w 2960"/>
              <a:gd name="T17" fmla="*/ 180 h 2447"/>
              <a:gd name="T18" fmla="*/ 917 w 2960"/>
              <a:gd name="T19" fmla="*/ 90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60" h="2447">
                <a:moveTo>
                  <a:pt x="917" y="90"/>
                </a:moveTo>
                <a:lnTo>
                  <a:pt x="917" y="90"/>
                </a:lnTo>
                <a:cubicBezTo>
                  <a:pt x="252" y="477"/>
                  <a:pt x="252" y="477"/>
                  <a:pt x="252" y="477"/>
                </a:cubicBezTo>
                <a:cubicBezTo>
                  <a:pt x="54" y="593"/>
                  <a:pt x="0" y="854"/>
                  <a:pt x="135" y="1034"/>
                </a:cubicBezTo>
                <a:cubicBezTo>
                  <a:pt x="701" y="1790"/>
                  <a:pt x="1556" y="2302"/>
                  <a:pt x="2536" y="2419"/>
                </a:cubicBezTo>
                <a:cubicBezTo>
                  <a:pt x="2761" y="2446"/>
                  <a:pt x="2959" y="2266"/>
                  <a:pt x="2959" y="2041"/>
                </a:cubicBezTo>
                <a:cubicBezTo>
                  <a:pt x="2959" y="1268"/>
                  <a:pt x="2959" y="1268"/>
                  <a:pt x="2959" y="1268"/>
                </a:cubicBezTo>
                <a:cubicBezTo>
                  <a:pt x="2959" y="1079"/>
                  <a:pt x="2824" y="926"/>
                  <a:pt x="2644" y="890"/>
                </a:cubicBezTo>
                <a:cubicBezTo>
                  <a:pt x="2149" y="809"/>
                  <a:pt x="1709" y="557"/>
                  <a:pt x="1412" y="180"/>
                </a:cubicBezTo>
                <a:cubicBezTo>
                  <a:pt x="1286" y="36"/>
                  <a:pt x="1088" y="0"/>
                  <a:pt x="917" y="9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31">
            <a:extLst>
              <a:ext uri="{FF2B5EF4-FFF2-40B4-BE49-F238E27FC236}">
                <a16:creationId xmlns:a16="http://schemas.microsoft.com/office/drawing/2014/main" id="{E0F4832F-DDBD-2B4D-9C39-42C3ED102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253" y="9519099"/>
            <a:ext cx="3177218" cy="2627955"/>
          </a:xfrm>
          <a:custGeom>
            <a:avLst/>
            <a:gdLst>
              <a:gd name="T0" fmla="*/ 0 w 2959"/>
              <a:gd name="T1" fmla="*/ 1268 h 2447"/>
              <a:gd name="T2" fmla="*/ 0 w 2959"/>
              <a:gd name="T3" fmla="*/ 1268 h 2447"/>
              <a:gd name="T4" fmla="*/ 0 w 2959"/>
              <a:gd name="T5" fmla="*/ 2041 h 2447"/>
              <a:gd name="T6" fmla="*/ 422 w 2959"/>
              <a:gd name="T7" fmla="*/ 2419 h 2447"/>
              <a:gd name="T8" fmla="*/ 2823 w 2959"/>
              <a:gd name="T9" fmla="*/ 1034 h 2447"/>
              <a:gd name="T10" fmla="*/ 2706 w 2959"/>
              <a:gd name="T11" fmla="*/ 477 h 2447"/>
              <a:gd name="T12" fmla="*/ 2041 w 2959"/>
              <a:gd name="T13" fmla="*/ 90 h 2447"/>
              <a:gd name="T14" fmla="*/ 1546 w 2959"/>
              <a:gd name="T15" fmla="*/ 180 h 2447"/>
              <a:gd name="T16" fmla="*/ 314 w 2959"/>
              <a:gd name="T17" fmla="*/ 890 h 2447"/>
              <a:gd name="T18" fmla="*/ 0 w 2959"/>
              <a:gd name="T19" fmla="*/ 1268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59" h="2447">
                <a:moveTo>
                  <a:pt x="0" y="1268"/>
                </a:moveTo>
                <a:lnTo>
                  <a:pt x="0" y="1268"/>
                </a:lnTo>
                <a:cubicBezTo>
                  <a:pt x="0" y="2041"/>
                  <a:pt x="0" y="2041"/>
                  <a:pt x="0" y="2041"/>
                </a:cubicBezTo>
                <a:cubicBezTo>
                  <a:pt x="0" y="2266"/>
                  <a:pt x="197" y="2446"/>
                  <a:pt x="422" y="2419"/>
                </a:cubicBezTo>
                <a:cubicBezTo>
                  <a:pt x="1402" y="2302"/>
                  <a:pt x="2256" y="1790"/>
                  <a:pt x="2823" y="1034"/>
                </a:cubicBezTo>
                <a:cubicBezTo>
                  <a:pt x="2958" y="854"/>
                  <a:pt x="2904" y="593"/>
                  <a:pt x="2706" y="477"/>
                </a:cubicBezTo>
                <a:cubicBezTo>
                  <a:pt x="2041" y="90"/>
                  <a:pt x="2041" y="90"/>
                  <a:pt x="2041" y="90"/>
                </a:cubicBezTo>
                <a:cubicBezTo>
                  <a:pt x="1870" y="0"/>
                  <a:pt x="1672" y="36"/>
                  <a:pt x="1546" y="180"/>
                </a:cubicBezTo>
                <a:cubicBezTo>
                  <a:pt x="1249" y="557"/>
                  <a:pt x="808" y="809"/>
                  <a:pt x="314" y="890"/>
                </a:cubicBezTo>
                <a:cubicBezTo>
                  <a:pt x="134" y="926"/>
                  <a:pt x="0" y="1079"/>
                  <a:pt x="0" y="126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32">
            <a:extLst>
              <a:ext uri="{FF2B5EF4-FFF2-40B4-BE49-F238E27FC236}">
                <a16:creationId xmlns:a16="http://schemas.microsoft.com/office/drawing/2014/main" id="{3F980C6A-9425-0546-BCB6-00B78FEFD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211" y="6554957"/>
            <a:ext cx="1846670" cy="3603376"/>
          </a:xfrm>
          <a:custGeom>
            <a:avLst/>
            <a:gdLst>
              <a:gd name="T0" fmla="*/ 1520 w 1719"/>
              <a:gd name="T1" fmla="*/ 1671 h 3354"/>
              <a:gd name="T2" fmla="*/ 1520 w 1719"/>
              <a:gd name="T3" fmla="*/ 1671 h 3354"/>
              <a:gd name="T4" fmla="*/ 1655 w 1719"/>
              <a:gd name="T5" fmla="*/ 970 h 3354"/>
              <a:gd name="T6" fmla="*/ 1484 w 1719"/>
              <a:gd name="T7" fmla="*/ 502 h 3354"/>
              <a:gd name="T8" fmla="*/ 819 w 1719"/>
              <a:gd name="T9" fmla="*/ 116 h 3354"/>
              <a:gd name="T10" fmla="*/ 279 w 1719"/>
              <a:gd name="T11" fmla="*/ 296 h 3354"/>
              <a:gd name="T12" fmla="*/ 0 w 1719"/>
              <a:gd name="T13" fmla="*/ 1671 h 3354"/>
              <a:gd name="T14" fmla="*/ 279 w 1719"/>
              <a:gd name="T15" fmla="*/ 3057 h 3354"/>
              <a:gd name="T16" fmla="*/ 819 w 1719"/>
              <a:gd name="T17" fmla="*/ 3237 h 3354"/>
              <a:gd name="T18" fmla="*/ 1484 w 1719"/>
              <a:gd name="T19" fmla="*/ 2850 h 3354"/>
              <a:gd name="T20" fmla="*/ 1655 w 1719"/>
              <a:gd name="T21" fmla="*/ 2382 h 3354"/>
              <a:gd name="T22" fmla="*/ 1520 w 1719"/>
              <a:gd name="T23" fmla="*/ 1671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9" h="3354">
                <a:moveTo>
                  <a:pt x="1520" y="1671"/>
                </a:moveTo>
                <a:lnTo>
                  <a:pt x="1520" y="1671"/>
                </a:lnTo>
                <a:cubicBezTo>
                  <a:pt x="1520" y="1429"/>
                  <a:pt x="1565" y="1186"/>
                  <a:pt x="1655" y="970"/>
                </a:cubicBezTo>
                <a:cubicBezTo>
                  <a:pt x="1718" y="790"/>
                  <a:pt x="1646" y="592"/>
                  <a:pt x="1484" y="502"/>
                </a:cubicBezTo>
                <a:cubicBezTo>
                  <a:pt x="819" y="116"/>
                  <a:pt x="819" y="116"/>
                  <a:pt x="819" y="116"/>
                </a:cubicBezTo>
                <a:cubicBezTo>
                  <a:pt x="621" y="0"/>
                  <a:pt x="369" y="80"/>
                  <a:pt x="279" y="296"/>
                </a:cubicBezTo>
                <a:cubicBezTo>
                  <a:pt x="99" y="718"/>
                  <a:pt x="0" y="1186"/>
                  <a:pt x="0" y="1671"/>
                </a:cubicBezTo>
                <a:cubicBezTo>
                  <a:pt x="0" y="2166"/>
                  <a:pt x="99" y="2634"/>
                  <a:pt x="279" y="3057"/>
                </a:cubicBezTo>
                <a:cubicBezTo>
                  <a:pt x="369" y="3273"/>
                  <a:pt x="621" y="3353"/>
                  <a:pt x="819" y="3237"/>
                </a:cubicBezTo>
                <a:cubicBezTo>
                  <a:pt x="1484" y="2850"/>
                  <a:pt x="1484" y="2850"/>
                  <a:pt x="1484" y="2850"/>
                </a:cubicBezTo>
                <a:cubicBezTo>
                  <a:pt x="1646" y="2760"/>
                  <a:pt x="1718" y="2562"/>
                  <a:pt x="1655" y="2382"/>
                </a:cubicBezTo>
                <a:cubicBezTo>
                  <a:pt x="1565" y="2166"/>
                  <a:pt x="1520" y="1923"/>
                  <a:pt x="1520" y="167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33">
            <a:extLst>
              <a:ext uri="{FF2B5EF4-FFF2-40B4-BE49-F238E27FC236}">
                <a16:creationId xmlns:a16="http://schemas.microsoft.com/office/drawing/2014/main" id="{F1A17BAA-AD30-CE4D-A389-1E2593F9F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8888" y="6554957"/>
            <a:ext cx="1846670" cy="3603376"/>
          </a:xfrm>
          <a:custGeom>
            <a:avLst/>
            <a:gdLst>
              <a:gd name="T0" fmla="*/ 198 w 1719"/>
              <a:gd name="T1" fmla="*/ 1671 h 3354"/>
              <a:gd name="T2" fmla="*/ 198 w 1719"/>
              <a:gd name="T3" fmla="*/ 1671 h 3354"/>
              <a:gd name="T4" fmla="*/ 63 w 1719"/>
              <a:gd name="T5" fmla="*/ 2382 h 3354"/>
              <a:gd name="T6" fmla="*/ 234 w 1719"/>
              <a:gd name="T7" fmla="*/ 2850 h 3354"/>
              <a:gd name="T8" fmla="*/ 899 w 1719"/>
              <a:gd name="T9" fmla="*/ 3237 h 3354"/>
              <a:gd name="T10" fmla="*/ 1439 w 1719"/>
              <a:gd name="T11" fmla="*/ 3057 h 3354"/>
              <a:gd name="T12" fmla="*/ 1718 w 1719"/>
              <a:gd name="T13" fmla="*/ 1671 h 3354"/>
              <a:gd name="T14" fmla="*/ 1439 w 1719"/>
              <a:gd name="T15" fmla="*/ 296 h 3354"/>
              <a:gd name="T16" fmla="*/ 899 w 1719"/>
              <a:gd name="T17" fmla="*/ 116 h 3354"/>
              <a:gd name="T18" fmla="*/ 234 w 1719"/>
              <a:gd name="T19" fmla="*/ 502 h 3354"/>
              <a:gd name="T20" fmla="*/ 63 w 1719"/>
              <a:gd name="T21" fmla="*/ 970 h 3354"/>
              <a:gd name="T22" fmla="*/ 198 w 1719"/>
              <a:gd name="T23" fmla="*/ 1671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9" h="3354">
                <a:moveTo>
                  <a:pt x="198" y="1671"/>
                </a:moveTo>
                <a:lnTo>
                  <a:pt x="198" y="1671"/>
                </a:lnTo>
                <a:cubicBezTo>
                  <a:pt x="198" y="1923"/>
                  <a:pt x="153" y="2166"/>
                  <a:pt x="63" y="2382"/>
                </a:cubicBezTo>
                <a:cubicBezTo>
                  <a:pt x="0" y="2562"/>
                  <a:pt x="72" y="2760"/>
                  <a:pt x="234" y="2850"/>
                </a:cubicBezTo>
                <a:cubicBezTo>
                  <a:pt x="899" y="3237"/>
                  <a:pt x="899" y="3237"/>
                  <a:pt x="899" y="3237"/>
                </a:cubicBezTo>
                <a:cubicBezTo>
                  <a:pt x="1097" y="3353"/>
                  <a:pt x="1349" y="3273"/>
                  <a:pt x="1439" y="3057"/>
                </a:cubicBezTo>
                <a:cubicBezTo>
                  <a:pt x="1619" y="2634"/>
                  <a:pt x="1718" y="2166"/>
                  <a:pt x="1718" y="1671"/>
                </a:cubicBezTo>
                <a:cubicBezTo>
                  <a:pt x="1718" y="1186"/>
                  <a:pt x="1619" y="718"/>
                  <a:pt x="1439" y="296"/>
                </a:cubicBezTo>
                <a:cubicBezTo>
                  <a:pt x="1349" y="80"/>
                  <a:pt x="1097" y="0"/>
                  <a:pt x="899" y="116"/>
                </a:cubicBezTo>
                <a:cubicBezTo>
                  <a:pt x="234" y="502"/>
                  <a:pt x="234" y="502"/>
                  <a:pt x="234" y="502"/>
                </a:cubicBezTo>
                <a:cubicBezTo>
                  <a:pt x="72" y="592"/>
                  <a:pt x="0" y="790"/>
                  <a:pt x="63" y="970"/>
                </a:cubicBezTo>
                <a:cubicBezTo>
                  <a:pt x="153" y="1186"/>
                  <a:pt x="198" y="1429"/>
                  <a:pt x="198" y="167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34">
            <a:extLst>
              <a:ext uri="{FF2B5EF4-FFF2-40B4-BE49-F238E27FC236}">
                <a16:creationId xmlns:a16="http://schemas.microsoft.com/office/drawing/2014/main" id="{982D5038-64D4-AF4E-98BE-0F663E30A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253" y="4566235"/>
            <a:ext cx="3177218" cy="2627955"/>
          </a:xfrm>
          <a:custGeom>
            <a:avLst/>
            <a:gdLst>
              <a:gd name="T0" fmla="*/ 2041 w 2959"/>
              <a:gd name="T1" fmla="*/ 2355 h 2446"/>
              <a:gd name="T2" fmla="*/ 2041 w 2959"/>
              <a:gd name="T3" fmla="*/ 2355 h 2446"/>
              <a:gd name="T4" fmla="*/ 2706 w 2959"/>
              <a:gd name="T5" fmla="*/ 1969 h 2446"/>
              <a:gd name="T6" fmla="*/ 2823 w 2959"/>
              <a:gd name="T7" fmla="*/ 1412 h 2446"/>
              <a:gd name="T8" fmla="*/ 422 w 2959"/>
              <a:gd name="T9" fmla="*/ 27 h 2446"/>
              <a:gd name="T10" fmla="*/ 0 w 2959"/>
              <a:gd name="T11" fmla="*/ 405 h 2446"/>
              <a:gd name="T12" fmla="*/ 0 w 2959"/>
              <a:gd name="T13" fmla="*/ 1178 h 2446"/>
              <a:gd name="T14" fmla="*/ 314 w 2959"/>
              <a:gd name="T15" fmla="*/ 1556 h 2446"/>
              <a:gd name="T16" fmla="*/ 1546 w 2959"/>
              <a:gd name="T17" fmla="*/ 2265 h 2446"/>
              <a:gd name="T18" fmla="*/ 2041 w 2959"/>
              <a:gd name="T19" fmla="*/ 235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59" h="2446">
                <a:moveTo>
                  <a:pt x="2041" y="2355"/>
                </a:moveTo>
                <a:lnTo>
                  <a:pt x="2041" y="2355"/>
                </a:lnTo>
                <a:cubicBezTo>
                  <a:pt x="2706" y="1969"/>
                  <a:pt x="2706" y="1969"/>
                  <a:pt x="2706" y="1969"/>
                </a:cubicBezTo>
                <a:cubicBezTo>
                  <a:pt x="2904" y="1853"/>
                  <a:pt x="2958" y="1592"/>
                  <a:pt x="2823" y="1412"/>
                </a:cubicBezTo>
                <a:cubicBezTo>
                  <a:pt x="2256" y="656"/>
                  <a:pt x="1402" y="144"/>
                  <a:pt x="422" y="27"/>
                </a:cubicBezTo>
                <a:cubicBezTo>
                  <a:pt x="197" y="0"/>
                  <a:pt x="0" y="180"/>
                  <a:pt x="0" y="405"/>
                </a:cubicBezTo>
                <a:cubicBezTo>
                  <a:pt x="0" y="1178"/>
                  <a:pt x="0" y="1178"/>
                  <a:pt x="0" y="1178"/>
                </a:cubicBezTo>
                <a:cubicBezTo>
                  <a:pt x="0" y="1367"/>
                  <a:pt x="134" y="1520"/>
                  <a:pt x="314" y="1556"/>
                </a:cubicBezTo>
                <a:cubicBezTo>
                  <a:pt x="808" y="1628"/>
                  <a:pt x="1249" y="1889"/>
                  <a:pt x="1546" y="2265"/>
                </a:cubicBezTo>
                <a:cubicBezTo>
                  <a:pt x="1672" y="2409"/>
                  <a:pt x="1870" y="2445"/>
                  <a:pt x="2041" y="2355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35">
            <a:extLst>
              <a:ext uri="{FF2B5EF4-FFF2-40B4-BE49-F238E27FC236}">
                <a16:creationId xmlns:a16="http://schemas.microsoft.com/office/drawing/2014/main" id="{37113020-26C9-664A-8F87-41B0C0F1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032" y="4566235"/>
            <a:ext cx="3177221" cy="2627955"/>
          </a:xfrm>
          <a:custGeom>
            <a:avLst/>
            <a:gdLst>
              <a:gd name="T0" fmla="*/ 252 w 2960"/>
              <a:gd name="T1" fmla="*/ 1969 h 2446"/>
              <a:gd name="T2" fmla="*/ 252 w 2960"/>
              <a:gd name="T3" fmla="*/ 1969 h 2446"/>
              <a:gd name="T4" fmla="*/ 917 w 2960"/>
              <a:gd name="T5" fmla="*/ 2355 h 2446"/>
              <a:gd name="T6" fmla="*/ 1412 w 2960"/>
              <a:gd name="T7" fmla="*/ 2265 h 2446"/>
              <a:gd name="T8" fmla="*/ 2644 w 2960"/>
              <a:gd name="T9" fmla="*/ 1556 h 2446"/>
              <a:gd name="T10" fmla="*/ 2959 w 2960"/>
              <a:gd name="T11" fmla="*/ 1178 h 2446"/>
              <a:gd name="T12" fmla="*/ 2959 w 2960"/>
              <a:gd name="T13" fmla="*/ 405 h 2446"/>
              <a:gd name="T14" fmla="*/ 2536 w 2960"/>
              <a:gd name="T15" fmla="*/ 27 h 2446"/>
              <a:gd name="T16" fmla="*/ 135 w 2960"/>
              <a:gd name="T17" fmla="*/ 1412 h 2446"/>
              <a:gd name="T18" fmla="*/ 252 w 2960"/>
              <a:gd name="T19" fmla="*/ 1969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60" h="2446">
                <a:moveTo>
                  <a:pt x="252" y="1969"/>
                </a:moveTo>
                <a:lnTo>
                  <a:pt x="252" y="1969"/>
                </a:lnTo>
                <a:cubicBezTo>
                  <a:pt x="917" y="2355"/>
                  <a:pt x="917" y="2355"/>
                  <a:pt x="917" y="2355"/>
                </a:cubicBezTo>
                <a:cubicBezTo>
                  <a:pt x="1088" y="2445"/>
                  <a:pt x="1286" y="2409"/>
                  <a:pt x="1412" y="2265"/>
                </a:cubicBezTo>
                <a:cubicBezTo>
                  <a:pt x="1709" y="1889"/>
                  <a:pt x="2149" y="1628"/>
                  <a:pt x="2644" y="1556"/>
                </a:cubicBezTo>
                <a:cubicBezTo>
                  <a:pt x="2824" y="1520"/>
                  <a:pt x="2959" y="1367"/>
                  <a:pt x="2959" y="1178"/>
                </a:cubicBezTo>
                <a:cubicBezTo>
                  <a:pt x="2959" y="405"/>
                  <a:pt x="2959" y="405"/>
                  <a:pt x="2959" y="405"/>
                </a:cubicBezTo>
                <a:cubicBezTo>
                  <a:pt x="2959" y="180"/>
                  <a:pt x="2761" y="0"/>
                  <a:pt x="2536" y="27"/>
                </a:cubicBezTo>
                <a:cubicBezTo>
                  <a:pt x="1556" y="144"/>
                  <a:pt x="701" y="656"/>
                  <a:pt x="135" y="1412"/>
                </a:cubicBezTo>
                <a:cubicBezTo>
                  <a:pt x="0" y="1592"/>
                  <a:pt x="54" y="1853"/>
                  <a:pt x="252" y="1969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36">
            <a:extLst>
              <a:ext uri="{FF2B5EF4-FFF2-40B4-BE49-F238E27FC236}">
                <a16:creationId xmlns:a16="http://schemas.microsoft.com/office/drawing/2014/main" id="{55845C2A-8610-C34C-8D63-AE3180BF5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5486" y="4381569"/>
            <a:ext cx="1335285" cy="1344755"/>
          </a:xfrm>
          <a:custGeom>
            <a:avLst/>
            <a:gdLst>
              <a:gd name="T0" fmla="*/ 1241 w 1242"/>
              <a:gd name="T1" fmla="*/ 629 h 1251"/>
              <a:gd name="T2" fmla="*/ 1241 w 1242"/>
              <a:gd name="T3" fmla="*/ 629 h 1251"/>
              <a:gd name="T4" fmla="*/ 621 w 1242"/>
              <a:gd name="T5" fmla="*/ 1250 h 1251"/>
              <a:gd name="T6" fmla="*/ 0 w 1242"/>
              <a:gd name="T7" fmla="*/ 629 h 1251"/>
              <a:gd name="T8" fmla="*/ 621 w 1242"/>
              <a:gd name="T9" fmla="*/ 0 h 1251"/>
              <a:gd name="T10" fmla="*/ 1241 w 1242"/>
              <a:gd name="T11" fmla="*/ 629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2" h="1251">
                <a:moveTo>
                  <a:pt x="1241" y="629"/>
                </a:moveTo>
                <a:lnTo>
                  <a:pt x="1241" y="629"/>
                </a:lnTo>
                <a:cubicBezTo>
                  <a:pt x="1241" y="971"/>
                  <a:pt x="963" y="1250"/>
                  <a:pt x="621" y="1250"/>
                </a:cubicBezTo>
                <a:cubicBezTo>
                  <a:pt x="279" y="1250"/>
                  <a:pt x="0" y="971"/>
                  <a:pt x="0" y="629"/>
                </a:cubicBezTo>
                <a:cubicBezTo>
                  <a:pt x="0" y="279"/>
                  <a:pt x="279" y="0"/>
                  <a:pt x="621" y="0"/>
                </a:cubicBezTo>
                <a:cubicBezTo>
                  <a:pt x="963" y="0"/>
                  <a:pt x="1241" y="279"/>
                  <a:pt x="1241" y="629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37">
            <a:extLst>
              <a:ext uri="{FF2B5EF4-FFF2-40B4-BE49-F238E27FC236}">
                <a16:creationId xmlns:a16="http://schemas.microsoft.com/office/drawing/2014/main" id="{9BD37ECF-CB82-5341-A037-81954DBC6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5486" y="10911204"/>
            <a:ext cx="1335285" cy="1335285"/>
          </a:xfrm>
          <a:custGeom>
            <a:avLst/>
            <a:gdLst>
              <a:gd name="T0" fmla="*/ 1241 w 1242"/>
              <a:gd name="T1" fmla="*/ 621 h 1242"/>
              <a:gd name="T2" fmla="*/ 1241 w 1242"/>
              <a:gd name="T3" fmla="*/ 621 h 1242"/>
              <a:gd name="T4" fmla="*/ 621 w 1242"/>
              <a:gd name="T5" fmla="*/ 1241 h 1242"/>
              <a:gd name="T6" fmla="*/ 0 w 1242"/>
              <a:gd name="T7" fmla="*/ 621 h 1242"/>
              <a:gd name="T8" fmla="*/ 621 w 1242"/>
              <a:gd name="T9" fmla="*/ 0 h 1242"/>
              <a:gd name="T10" fmla="*/ 1241 w 1242"/>
              <a:gd name="T11" fmla="*/ 621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2" h="1242">
                <a:moveTo>
                  <a:pt x="1241" y="621"/>
                </a:moveTo>
                <a:lnTo>
                  <a:pt x="1241" y="621"/>
                </a:lnTo>
                <a:cubicBezTo>
                  <a:pt x="1241" y="962"/>
                  <a:pt x="963" y="1241"/>
                  <a:pt x="621" y="1241"/>
                </a:cubicBezTo>
                <a:cubicBezTo>
                  <a:pt x="279" y="1241"/>
                  <a:pt x="0" y="962"/>
                  <a:pt x="0" y="621"/>
                </a:cubicBezTo>
                <a:cubicBezTo>
                  <a:pt x="0" y="279"/>
                  <a:pt x="279" y="0"/>
                  <a:pt x="621" y="0"/>
                </a:cubicBezTo>
                <a:cubicBezTo>
                  <a:pt x="963" y="0"/>
                  <a:pt x="1241" y="279"/>
                  <a:pt x="1241" y="621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38">
            <a:extLst>
              <a:ext uri="{FF2B5EF4-FFF2-40B4-BE49-F238E27FC236}">
                <a16:creationId xmlns:a16="http://schemas.microsoft.com/office/drawing/2014/main" id="{A2FB83B3-2A4D-4E4B-BA2A-0DC939B36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059" y="4381569"/>
            <a:ext cx="1344755" cy="1344755"/>
          </a:xfrm>
          <a:custGeom>
            <a:avLst/>
            <a:gdLst>
              <a:gd name="T0" fmla="*/ 1251 w 1252"/>
              <a:gd name="T1" fmla="*/ 629 h 1251"/>
              <a:gd name="T2" fmla="*/ 1251 w 1252"/>
              <a:gd name="T3" fmla="*/ 629 h 1251"/>
              <a:gd name="T4" fmla="*/ 621 w 1252"/>
              <a:gd name="T5" fmla="*/ 1250 h 1251"/>
              <a:gd name="T6" fmla="*/ 0 w 1252"/>
              <a:gd name="T7" fmla="*/ 629 h 1251"/>
              <a:gd name="T8" fmla="*/ 621 w 1252"/>
              <a:gd name="T9" fmla="*/ 0 h 1251"/>
              <a:gd name="T10" fmla="*/ 1251 w 1252"/>
              <a:gd name="T11" fmla="*/ 629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2" h="1251">
                <a:moveTo>
                  <a:pt x="1251" y="629"/>
                </a:moveTo>
                <a:lnTo>
                  <a:pt x="1251" y="629"/>
                </a:lnTo>
                <a:cubicBezTo>
                  <a:pt x="1251" y="971"/>
                  <a:pt x="972" y="1250"/>
                  <a:pt x="621" y="1250"/>
                </a:cubicBezTo>
                <a:cubicBezTo>
                  <a:pt x="279" y="1250"/>
                  <a:pt x="0" y="971"/>
                  <a:pt x="0" y="629"/>
                </a:cubicBezTo>
                <a:cubicBezTo>
                  <a:pt x="0" y="279"/>
                  <a:pt x="279" y="0"/>
                  <a:pt x="621" y="0"/>
                </a:cubicBezTo>
                <a:cubicBezTo>
                  <a:pt x="972" y="0"/>
                  <a:pt x="1251" y="279"/>
                  <a:pt x="1251" y="629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39">
            <a:extLst>
              <a:ext uri="{FF2B5EF4-FFF2-40B4-BE49-F238E27FC236}">
                <a16:creationId xmlns:a16="http://schemas.microsoft.com/office/drawing/2014/main" id="{EBD6C850-DAE1-1A41-AFEB-BF24200F0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2328" y="7681899"/>
            <a:ext cx="1335285" cy="1344755"/>
          </a:xfrm>
          <a:custGeom>
            <a:avLst/>
            <a:gdLst>
              <a:gd name="T0" fmla="*/ 1242 w 1243"/>
              <a:gd name="T1" fmla="*/ 620 h 1251"/>
              <a:gd name="T2" fmla="*/ 1242 w 1243"/>
              <a:gd name="T3" fmla="*/ 620 h 1251"/>
              <a:gd name="T4" fmla="*/ 621 w 1243"/>
              <a:gd name="T5" fmla="*/ 1250 h 1251"/>
              <a:gd name="T6" fmla="*/ 0 w 1243"/>
              <a:gd name="T7" fmla="*/ 620 h 1251"/>
              <a:gd name="T8" fmla="*/ 621 w 1243"/>
              <a:gd name="T9" fmla="*/ 0 h 1251"/>
              <a:gd name="T10" fmla="*/ 1242 w 1243"/>
              <a:gd name="T11" fmla="*/ 62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3" h="1251">
                <a:moveTo>
                  <a:pt x="1242" y="620"/>
                </a:moveTo>
                <a:lnTo>
                  <a:pt x="1242" y="620"/>
                </a:lnTo>
                <a:cubicBezTo>
                  <a:pt x="1242" y="971"/>
                  <a:pt x="963" y="1250"/>
                  <a:pt x="621" y="1250"/>
                </a:cubicBezTo>
                <a:cubicBezTo>
                  <a:pt x="279" y="1250"/>
                  <a:pt x="0" y="971"/>
                  <a:pt x="0" y="620"/>
                </a:cubicBezTo>
                <a:cubicBezTo>
                  <a:pt x="0" y="279"/>
                  <a:pt x="279" y="0"/>
                  <a:pt x="621" y="0"/>
                </a:cubicBezTo>
                <a:cubicBezTo>
                  <a:pt x="963" y="0"/>
                  <a:pt x="1242" y="279"/>
                  <a:pt x="1242" y="620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40">
            <a:extLst>
              <a:ext uri="{FF2B5EF4-FFF2-40B4-BE49-F238E27FC236}">
                <a16:creationId xmlns:a16="http://schemas.microsoft.com/office/drawing/2014/main" id="{02BF7BD0-5D5E-6441-9451-10300A53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1627" y="7681899"/>
            <a:ext cx="1344755" cy="1344755"/>
          </a:xfrm>
          <a:custGeom>
            <a:avLst/>
            <a:gdLst>
              <a:gd name="T0" fmla="*/ 1250 w 1251"/>
              <a:gd name="T1" fmla="*/ 620 h 1251"/>
              <a:gd name="T2" fmla="*/ 1250 w 1251"/>
              <a:gd name="T3" fmla="*/ 620 h 1251"/>
              <a:gd name="T4" fmla="*/ 621 w 1251"/>
              <a:gd name="T5" fmla="*/ 1250 h 1251"/>
              <a:gd name="T6" fmla="*/ 0 w 1251"/>
              <a:gd name="T7" fmla="*/ 620 h 1251"/>
              <a:gd name="T8" fmla="*/ 621 w 1251"/>
              <a:gd name="T9" fmla="*/ 0 h 1251"/>
              <a:gd name="T10" fmla="*/ 1250 w 1251"/>
              <a:gd name="T11" fmla="*/ 62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1" h="1251">
                <a:moveTo>
                  <a:pt x="1250" y="620"/>
                </a:moveTo>
                <a:lnTo>
                  <a:pt x="1250" y="620"/>
                </a:lnTo>
                <a:cubicBezTo>
                  <a:pt x="1250" y="971"/>
                  <a:pt x="971" y="1250"/>
                  <a:pt x="621" y="1250"/>
                </a:cubicBezTo>
                <a:cubicBezTo>
                  <a:pt x="279" y="1250"/>
                  <a:pt x="0" y="971"/>
                  <a:pt x="0" y="620"/>
                </a:cubicBezTo>
                <a:cubicBezTo>
                  <a:pt x="0" y="279"/>
                  <a:pt x="279" y="0"/>
                  <a:pt x="621" y="0"/>
                </a:cubicBezTo>
                <a:cubicBezTo>
                  <a:pt x="971" y="0"/>
                  <a:pt x="1250" y="279"/>
                  <a:pt x="1250" y="620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41">
            <a:extLst>
              <a:ext uri="{FF2B5EF4-FFF2-40B4-BE49-F238E27FC236}">
                <a16:creationId xmlns:a16="http://schemas.microsoft.com/office/drawing/2014/main" id="{9298C212-28E0-9840-B6F3-4F210ABD6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059" y="10911204"/>
            <a:ext cx="1344755" cy="1335285"/>
          </a:xfrm>
          <a:custGeom>
            <a:avLst/>
            <a:gdLst>
              <a:gd name="T0" fmla="*/ 1251 w 1252"/>
              <a:gd name="T1" fmla="*/ 621 h 1242"/>
              <a:gd name="T2" fmla="*/ 1251 w 1252"/>
              <a:gd name="T3" fmla="*/ 621 h 1242"/>
              <a:gd name="T4" fmla="*/ 621 w 1252"/>
              <a:gd name="T5" fmla="*/ 1241 h 1242"/>
              <a:gd name="T6" fmla="*/ 0 w 1252"/>
              <a:gd name="T7" fmla="*/ 621 h 1242"/>
              <a:gd name="T8" fmla="*/ 621 w 1252"/>
              <a:gd name="T9" fmla="*/ 0 h 1242"/>
              <a:gd name="T10" fmla="*/ 1251 w 1252"/>
              <a:gd name="T11" fmla="*/ 621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2" h="1242">
                <a:moveTo>
                  <a:pt x="1251" y="621"/>
                </a:moveTo>
                <a:lnTo>
                  <a:pt x="1251" y="621"/>
                </a:lnTo>
                <a:cubicBezTo>
                  <a:pt x="1251" y="962"/>
                  <a:pt x="972" y="1241"/>
                  <a:pt x="621" y="1241"/>
                </a:cubicBezTo>
                <a:cubicBezTo>
                  <a:pt x="279" y="1241"/>
                  <a:pt x="0" y="962"/>
                  <a:pt x="0" y="621"/>
                </a:cubicBezTo>
                <a:cubicBezTo>
                  <a:pt x="0" y="279"/>
                  <a:pt x="279" y="0"/>
                  <a:pt x="621" y="0"/>
                </a:cubicBezTo>
                <a:cubicBezTo>
                  <a:pt x="972" y="0"/>
                  <a:pt x="1251" y="279"/>
                  <a:pt x="1251" y="621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42">
            <a:extLst>
              <a:ext uri="{FF2B5EF4-FFF2-40B4-BE49-F238E27FC236}">
                <a16:creationId xmlns:a16="http://schemas.microsoft.com/office/drawing/2014/main" id="{1AEC7CD8-FF38-E940-AB19-E476DF9DB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8874" y="8117524"/>
            <a:ext cx="724464" cy="587146"/>
          </a:xfrm>
          <a:custGeom>
            <a:avLst/>
            <a:gdLst>
              <a:gd name="T0" fmla="*/ 522 w 675"/>
              <a:gd name="T1" fmla="*/ 548 h 549"/>
              <a:gd name="T2" fmla="*/ 467 w 675"/>
              <a:gd name="T3" fmla="*/ 503 h 549"/>
              <a:gd name="T4" fmla="*/ 459 w 675"/>
              <a:gd name="T5" fmla="*/ 440 h 549"/>
              <a:gd name="T6" fmla="*/ 360 w 675"/>
              <a:gd name="T7" fmla="*/ 440 h 549"/>
              <a:gd name="T8" fmla="*/ 279 w 675"/>
              <a:gd name="T9" fmla="*/ 494 h 549"/>
              <a:gd name="T10" fmla="*/ 171 w 675"/>
              <a:gd name="T11" fmla="*/ 503 h 549"/>
              <a:gd name="T12" fmla="*/ 117 w 675"/>
              <a:gd name="T13" fmla="*/ 369 h 549"/>
              <a:gd name="T14" fmla="*/ 36 w 675"/>
              <a:gd name="T15" fmla="*/ 323 h 549"/>
              <a:gd name="T16" fmla="*/ 0 w 675"/>
              <a:gd name="T17" fmla="*/ 278 h 549"/>
              <a:gd name="T18" fmla="*/ 36 w 675"/>
              <a:gd name="T19" fmla="*/ 179 h 549"/>
              <a:gd name="T20" fmla="*/ 126 w 675"/>
              <a:gd name="T21" fmla="*/ 90 h 549"/>
              <a:gd name="T22" fmla="*/ 81 w 675"/>
              <a:gd name="T23" fmla="*/ 9 h 549"/>
              <a:gd name="T24" fmla="*/ 216 w 675"/>
              <a:gd name="T25" fmla="*/ 27 h 549"/>
              <a:gd name="T26" fmla="*/ 360 w 675"/>
              <a:gd name="T27" fmla="*/ 27 h 549"/>
              <a:gd name="T28" fmla="*/ 674 w 675"/>
              <a:gd name="T29" fmla="*/ 242 h 549"/>
              <a:gd name="T30" fmla="*/ 629 w 675"/>
              <a:gd name="T31" fmla="*/ 369 h 549"/>
              <a:gd name="T32" fmla="*/ 585 w 675"/>
              <a:gd name="T33" fmla="*/ 467 h 549"/>
              <a:gd name="T34" fmla="*/ 522 w 675"/>
              <a:gd name="T35" fmla="*/ 548 h 549"/>
              <a:gd name="T36" fmla="*/ 503 w 675"/>
              <a:gd name="T37" fmla="*/ 494 h 549"/>
              <a:gd name="T38" fmla="*/ 549 w 675"/>
              <a:gd name="T39" fmla="*/ 485 h 549"/>
              <a:gd name="T40" fmla="*/ 558 w 675"/>
              <a:gd name="T41" fmla="*/ 422 h 549"/>
              <a:gd name="T42" fmla="*/ 611 w 675"/>
              <a:gd name="T43" fmla="*/ 323 h 549"/>
              <a:gd name="T44" fmla="*/ 566 w 675"/>
              <a:gd name="T45" fmla="*/ 117 h 549"/>
              <a:gd name="T46" fmla="*/ 324 w 675"/>
              <a:gd name="T47" fmla="*/ 63 h 549"/>
              <a:gd name="T48" fmla="*/ 198 w 675"/>
              <a:gd name="T49" fmla="*/ 63 h 549"/>
              <a:gd name="T50" fmla="*/ 162 w 675"/>
              <a:gd name="T51" fmla="*/ 81 h 549"/>
              <a:gd name="T52" fmla="*/ 162 w 675"/>
              <a:gd name="T53" fmla="*/ 107 h 549"/>
              <a:gd name="T54" fmla="*/ 45 w 675"/>
              <a:gd name="T55" fmla="*/ 215 h 549"/>
              <a:gd name="T56" fmla="*/ 36 w 675"/>
              <a:gd name="T57" fmla="*/ 278 h 549"/>
              <a:gd name="T58" fmla="*/ 54 w 675"/>
              <a:gd name="T59" fmla="*/ 287 h 549"/>
              <a:gd name="T60" fmla="*/ 135 w 675"/>
              <a:gd name="T61" fmla="*/ 333 h 549"/>
              <a:gd name="T62" fmla="*/ 207 w 675"/>
              <a:gd name="T63" fmla="*/ 494 h 549"/>
              <a:gd name="T64" fmla="*/ 243 w 675"/>
              <a:gd name="T65" fmla="*/ 494 h 549"/>
              <a:gd name="T66" fmla="*/ 252 w 675"/>
              <a:gd name="T67" fmla="*/ 405 h 549"/>
              <a:gd name="T68" fmla="*/ 360 w 675"/>
              <a:gd name="T69" fmla="*/ 405 h 549"/>
              <a:gd name="T70" fmla="*/ 477 w 675"/>
              <a:gd name="T71" fmla="*/ 405 h 549"/>
              <a:gd name="T72" fmla="*/ 503 w 675"/>
              <a:gd name="T73" fmla="*/ 449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75" h="549">
                <a:moveTo>
                  <a:pt x="522" y="548"/>
                </a:moveTo>
                <a:lnTo>
                  <a:pt x="522" y="548"/>
                </a:lnTo>
                <a:cubicBezTo>
                  <a:pt x="503" y="548"/>
                  <a:pt x="477" y="530"/>
                  <a:pt x="467" y="503"/>
                </a:cubicBezTo>
                <a:lnTo>
                  <a:pt x="467" y="503"/>
                </a:lnTo>
                <a:cubicBezTo>
                  <a:pt x="467" y="449"/>
                  <a:pt x="467" y="449"/>
                  <a:pt x="467" y="449"/>
                </a:cubicBezTo>
                <a:lnTo>
                  <a:pt x="459" y="440"/>
                </a:lnTo>
                <a:cubicBezTo>
                  <a:pt x="459" y="431"/>
                  <a:pt x="459" y="431"/>
                  <a:pt x="459" y="431"/>
                </a:cubicBezTo>
                <a:cubicBezTo>
                  <a:pt x="423" y="440"/>
                  <a:pt x="395" y="440"/>
                  <a:pt x="360" y="440"/>
                </a:cubicBezTo>
                <a:cubicBezTo>
                  <a:pt x="333" y="440"/>
                  <a:pt x="306" y="440"/>
                  <a:pt x="279" y="440"/>
                </a:cubicBezTo>
                <a:cubicBezTo>
                  <a:pt x="279" y="494"/>
                  <a:pt x="279" y="494"/>
                  <a:pt x="279" y="494"/>
                </a:cubicBezTo>
                <a:cubicBezTo>
                  <a:pt x="279" y="521"/>
                  <a:pt x="252" y="548"/>
                  <a:pt x="225" y="548"/>
                </a:cubicBezTo>
                <a:cubicBezTo>
                  <a:pt x="198" y="548"/>
                  <a:pt x="180" y="530"/>
                  <a:pt x="171" y="503"/>
                </a:cubicBezTo>
                <a:cubicBezTo>
                  <a:pt x="144" y="377"/>
                  <a:pt x="144" y="377"/>
                  <a:pt x="144" y="377"/>
                </a:cubicBezTo>
                <a:cubicBezTo>
                  <a:pt x="144" y="377"/>
                  <a:pt x="126" y="369"/>
                  <a:pt x="117" y="369"/>
                </a:cubicBezTo>
                <a:cubicBezTo>
                  <a:pt x="108" y="359"/>
                  <a:pt x="90" y="359"/>
                  <a:pt x="81" y="350"/>
                </a:cubicBezTo>
                <a:cubicBezTo>
                  <a:pt x="63" y="333"/>
                  <a:pt x="54" y="323"/>
                  <a:pt x="36" y="323"/>
                </a:cubicBezTo>
                <a:cubicBezTo>
                  <a:pt x="36" y="314"/>
                  <a:pt x="27" y="314"/>
                  <a:pt x="27" y="314"/>
                </a:cubicBezTo>
                <a:cubicBezTo>
                  <a:pt x="9" y="305"/>
                  <a:pt x="0" y="297"/>
                  <a:pt x="0" y="278"/>
                </a:cubicBezTo>
                <a:cubicBezTo>
                  <a:pt x="9" y="215"/>
                  <a:pt x="9" y="215"/>
                  <a:pt x="9" y="215"/>
                </a:cubicBezTo>
                <a:cubicBezTo>
                  <a:pt x="9" y="198"/>
                  <a:pt x="18" y="179"/>
                  <a:pt x="36" y="179"/>
                </a:cubicBezTo>
                <a:cubicBezTo>
                  <a:pt x="54" y="179"/>
                  <a:pt x="54" y="171"/>
                  <a:pt x="72" y="153"/>
                </a:cubicBezTo>
                <a:cubicBezTo>
                  <a:pt x="81" y="135"/>
                  <a:pt x="99" y="117"/>
                  <a:pt x="126" y="90"/>
                </a:cubicBezTo>
                <a:cubicBezTo>
                  <a:pt x="81" y="45"/>
                  <a:pt x="81" y="45"/>
                  <a:pt x="81" y="45"/>
                </a:cubicBezTo>
                <a:cubicBezTo>
                  <a:pt x="72" y="36"/>
                  <a:pt x="72" y="27"/>
                  <a:pt x="81" y="9"/>
                </a:cubicBezTo>
                <a:cubicBezTo>
                  <a:pt x="90" y="0"/>
                  <a:pt x="99" y="0"/>
                  <a:pt x="117" y="0"/>
                </a:cubicBezTo>
                <a:cubicBezTo>
                  <a:pt x="144" y="0"/>
                  <a:pt x="198" y="18"/>
                  <a:pt x="216" y="27"/>
                </a:cubicBezTo>
                <a:cubicBezTo>
                  <a:pt x="225" y="36"/>
                  <a:pt x="288" y="36"/>
                  <a:pt x="324" y="36"/>
                </a:cubicBezTo>
                <a:cubicBezTo>
                  <a:pt x="333" y="27"/>
                  <a:pt x="351" y="27"/>
                  <a:pt x="360" y="27"/>
                </a:cubicBezTo>
                <a:cubicBezTo>
                  <a:pt x="441" y="27"/>
                  <a:pt x="522" y="54"/>
                  <a:pt x="585" y="90"/>
                </a:cubicBezTo>
                <a:cubicBezTo>
                  <a:pt x="647" y="135"/>
                  <a:pt x="674" y="189"/>
                  <a:pt x="674" y="242"/>
                </a:cubicBezTo>
                <a:cubicBezTo>
                  <a:pt x="674" y="278"/>
                  <a:pt x="665" y="314"/>
                  <a:pt x="638" y="350"/>
                </a:cubicBezTo>
                <a:cubicBezTo>
                  <a:pt x="638" y="350"/>
                  <a:pt x="629" y="359"/>
                  <a:pt x="629" y="369"/>
                </a:cubicBezTo>
                <a:cubicBezTo>
                  <a:pt x="611" y="386"/>
                  <a:pt x="602" y="405"/>
                  <a:pt x="594" y="431"/>
                </a:cubicBezTo>
                <a:cubicBezTo>
                  <a:pt x="585" y="440"/>
                  <a:pt x="585" y="458"/>
                  <a:pt x="585" y="467"/>
                </a:cubicBezTo>
                <a:cubicBezTo>
                  <a:pt x="585" y="467"/>
                  <a:pt x="585" y="476"/>
                  <a:pt x="585" y="494"/>
                </a:cubicBezTo>
                <a:cubicBezTo>
                  <a:pt x="575" y="521"/>
                  <a:pt x="558" y="548"/>
                  <a:pt x="522" y="548"/>
                </a:cubicBezTo>
                <a:close/>
                <a:moveTo>
                  <a:pt x="503" y="494"/>
                </a:moveTo>
                <a:lnTo>
                  <a:pt x="503" y="494"/>
                </a:lnTo>
                <a:cubicBezTo>
                  <a:pt x="503" y="503"/>
                  <a:pt x="513" y="512"/>
                  <a:pt x="522" y="512"/>
                </a:cubicBezTo>
                <a:cubicBezTo>
                  <a:pt x="530" y="512"/>
                  <a:pt x="539" y="503"/>
                  <a:pt x="549" y="485"/>
                </a:cubicBezTo>
                <a:cubicBezTo>
                  <a:pt x="549" y="476"/>
                  <a:pt x="549" y="467"/>
                  <a:pt x="549" y="458"/>
                </a:cubicBezTo>
                <a:cubicBezTo>
                  <a:pt x="549" y="449"/>
                  <a:pt x="549" y="431"/>
                  <a:pt x="558" y="422"/>
                </a:cubicBezTo>
                <a:cubicBezTo>
                  <a:pt x="566" y="386"/>
                  <a:pt x="585" y="369"/>
                  <a:pt x="602" y="341"/>
                </a:cubicBezTo>
                <a:cubicBezTo>
                  <a:pt x="602" y="333"/>
                  <a:pt x="611" y="333"/>
                  <a:pt x="611" y="323"/>
                </a:cubicBezTo>
                <a:cubicBezTo>
                  <a:pt x="629" y="297"/>
                  <a:pt x="638" y="278"/>
                  <a:pt x="638" y="242"/>
                </a:cubicBezTo>
                <a:cubicBezTo>
                  <a:pt x="638" y="198"/>
                  <a:pt x="611" y="153"/>
                  <a:pt x="566" y="117"/>
                </a:cubicBezTo>
                <a:cubicBezTo>
                  <a:pt x="513" y="81"/>
                  <a:pt x="441" y="63"/>
                  <a:pt x="360" y="63"/>
                </a:cubicBezTo>
                <a:cubicBezTo>
                  <a:pt x="351" y="63"/>
                  <a:pt x="342" y="63"/>
                  <a:pt x="324" y="63"/>
                </a:cubicBezTo>
                <a:lnTo>
                  <a:pt x="324" y="63"/>
                </a:lnTo>
                <a:cubicBezTo>
                  <a:pt x="315" y="71"/>
                  <a:pt x="225" y="71"/>
                  <a:pt x="198" y="63"/>
                </a:cubicBezTo>
                <a:cubicBezTo>
                  <a:pt x="189" y="54"/>
                  <a:pt x="153" y="45"/>
                  <a:pt x="126" y="36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90"/>
                  <a:pt x="162" y="90"/>
                  <a:pt x="162" y="99"/>
                </a:cubicBezTo>
                <a:lnTo>
                  <a:pt x="162" y="107"/>
                </a:lnTo>
                <a:cubicBezTo>
                  <a:pt x="126" y="135"/>
                  <a:pt x="117" y="153"/>
                  <a:pt x="99" y="171"/>
                </a:cubicBezTo>
                <a:cubicBezTo>
                  <a:pt x="81" y="198"/>
                  <a:pt x="72" y="215"/>
                  <a:pt x="45" y="215"/>
                </a:cubicBezTo>
                <a:lnTo>
                  <a:pt x="45" y="215"/>
                </a:lnTo>
                <a:cubicBezTo>
                  <a:pt x="36" y="278"/>
                  <a:pt x="36" y="278"/>
                  <a:pt x="36" y="278"/>
                </a:cubicBezTo>
                <a:lnTo>
                  <a:pt x="45" y="278"/>
                </a:lnTo>
                <a:cubicBezTo>
                  <a:pt x="45" y="287"/>
                  <a:pt x="45" y="287"/>
                  <a:pt x="54" y="287"/>
                </a:cubicBezTo>
                <a:cubicBezTo>
                  <a:pt x="63" y="297"/>
                  <a:pt x="90" y="305"/>
                  <a:pt x="108" y="323"/>
                </a:cubicBezTo>
                <a:cubicBezTo>
                  <a:pt x="108" y="323"/>
                  <a:pt x="126" y="333"/>
                  <a:pt x="135" y="333"/>
                </a:cubicBezTo>
                <a:cubicBezTo>
                  <a:pt x="153" y="341"/>
                  <a:pt x="171" y="350"/>
                  <a:pt x="180" y="369"/>
                </a:cubicBezTo>
                <a:cubicBezTo>
                  <a:pt x="207" y="494"/>
                  <a:pt x="207" y="494"/>
                  <a:pt x="207" y="494"/>
                </a:cubicBezTo>
                <a:cubicBezTo>
                  <a:pt x="207" y="503"/>
                  <a:pt x="216" y="512"/>
                  <a:pt x="225" y="512"/>
                </a:cubicBezTo>
                <a:cubicBezTo>
                  <a:pt x="234" y="512"/>
                  <a:pt x="243" y="503"/>
                  <a:pt x="243" y="494"/>
                </a:cubicBezTo>
                <a:cubicBezTo>
                  <a:pt x="243" y="413"/>
                  <a:pt x="243" y="413"/>
                  <a:pt x="243" y="413"/>
                </a:cubicBezTo>
                <a:cubicBezTo>
                  <a:pt x="243" y="413"/>
                  <a:pt x="243" y="405"/>
                  <a:pt x="252" y="405"/>
                </a:cubicBezTo>
                <a:cubicBezTo>
                  <a:pt x="252" y="395"/>
                  <a:pt x="261" y="395"/>
                  <a:pt x="261" y="395"/>
                </a:cubicBezTo>
                <a:cubicBezTo>
                  <a:pt x="297" y="405"/>
                  <a:pt x="333" y="405"/>
                  <a:pt x="360" y="405"/>
                </a:cubicBezTo>
                <a:cubicBezTo>
                  <a:pt x="395" y="405"/>
                  <a:pt x="423" y="405"/>
                  <a:pt x="459" y="395"/>
                </a:cubicBezTo>
                <a:cubicBezTo>
                  <a:pt x="467" y="395"/>
                  <a:pt x="467" y="395"/>
                  <a:pt x="477" y="405"/>
                </a:cubicBezTo>
                <a:cubicBezTo>
                  <a:pt x="486" y="413"/>
                  <a:pt x="486" y="413"/>
                  <a:pt x="486" y="413"/>
                </a:cubicBezTo>
                <a:cubicBezTo>
                  <a:pt x="495" y="422"/>
                  <a:pt x="495" y="440"/>
                  <a:pt x="503" y="449"/>
                </a:cubicBezTo>
                <a:lnTo>
                  <a:pt x="503" y="49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43">
            <a:extLst>
              <a:ext uri="{FF2B5EF4-FFF2-40B4-BE49-F238E27FC236}">
                <a16:creationId xmlns:a16="http://schemas.microsoft.com/office/drawing/2014/main" id="{5540F6C3-C177-4D40-B6E2-ECAF04E6E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5988" y="8216961"/>
            <a:ext cx="156255" cy="118375"/>
          </a:xfrm>
          <a:custGeom>
            <a:avLst/>
            <a:gdLst>
              <a:gd name="T0" fmla="*/ 9 w 145"/>
              <a:gd name="T1" fmla="*/ 108 h 109"/>
              <a:gd name="T2" fmla="*/ 9 w 145"/>
              <a:gd name="T3" fmla="*/ 108 h 109"/>
              <a:gd name="T4" fmla="*/ 0 w 145"/>
              <a:gd name="T5" fmla="*/ 99 h 109"/>
              <a:gd name="T6" fmla="*/ 9 w 145"/>
              <a:gd name="T7" fmla="*/ 81 h 109"/>
              <a:gd name="T8" fmla="*/ 9 w 145"/>
              <a:gd name="T9" fmla="*/ 81 h 109"/>
              <a:gd name="T10" fmla="*/ 45 w 145"/>
              <a:gd name="T11" fmla="*/ 63 h 109"/>
              <a:gd name="T12" fmla="*/ 36 w 145"/>
              <a:gd name="T13" fmla="*/ 53 h 109"/>
              <a:gd name="T14" fmla="*/ 36 w 145"/>
              <a:gd name="T15" fmla="*/ 17 h 109"/>
              <a:gd name="T16" fmla="*/ 64 w 145"/>
              <a:gd name="T17" fmla="*/ 0 h 109"/>
              <a:gd name="T18" fmla="*/ 100 w 145"/>
              <a:gd name="T19" fmla="*/ 17 h 109"/>
              <a:gd name="T20" fmla="*/ 100 w 145"/>
              <a:gd name="T21" fmla="*/ 45 h 109"/>
              <a:gd name="T22" fmla="*/ 135 w 145"/>
              <a:gd name="T23" fmla="*/ 45 h 109"/>
              <a:gd name="T24" fmla="*/ 144 w 145"/>
              <a:gd name="T25" fmla="*/ 53 h 109"/>
              <a:gd name="T26" fmla="*/ 135 w 145"/>
              <a:gd name="T27" fmla="*/ 63 h 109"/>
              <a:gd name="T28" fmla="*/ 100 w 145"/>
              <a:gd name="T29" fmla="*/ 72 h 109"/>
              <a:gd name="T30" fmla="*/ 81 w 145"/>
              <a:gd name="T31" fmla="*/ 72 h 109"/>
              <a:gd name="T32" fmla="*/ 45 w 145"/>
              <a:gd name="T33" fmla="*/ 89 h 109"/>
              <a:gd name="T34" fmla="*/ 9 w 145"/>
              <a:gd name="T35" fmla="*/ 108 h 109"/>
              <a:gd name="T36" fmla="*/ 64 w 145"/>
              <a:gd name="T37" fmla="*/ 27 h 109"/>
              <a:gd name="T38" fmla="*/ 64 w 145"/>
              <a:gd name="T39" fmla="*/ 27 h 109"/>
              <a:gd name="T40" fmla="*/ 64 w 145"/>
              <a:gd name="T41" fmla="*/ 27 h 109"/>
              <a:gd name="T42" fmla="*/ 54 w 145"/>
              <a:gd name="T43" fmla="*/ 27 h 109"/>
              <a:gd name="T44" fmla="*/ 54 w 145"/>
              <a:gd name="T45" fmla="*/ 45 h 109"/>
              <a:gd name="T46" fmla="*/ 72 w 145"/>
              <a:gd name="T47" fmla="*/ 45 h 109"/>
              <a:gd name="T48" fmla="*/ 72 w 145"/>
              <a:gd name="T49" fmla="*/ 45 h 109"/>
              <a:gd name="T50" fmla="*/ 72 w 145"/>
              <a:gd name="T51" fmla="*/ 27 h 109"/>
              <a:gd name="T52" fmla="*/ 64 w 145"/>
              <a:gd name="T53" fmla="*/ 27 h 109"/>
              <a:gd name="T54" fmla="*/ 72 w 145"/>
              <a:gd name="T55" fmla="*/ 27 h 109"/>
              <a:gd name="T56" fmla="*/ 72 w 145"/>
              <a:gd name="T57" fmla="*/ 2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5" h="109">
                <a:moveTo>
                  <a:pt x="9" y="108"/>
                </a:moveTo>
                <a:lnTo>
                  <a:pt x="9" y="108"/>
                </a:lnTo>
                <a:cubicBezTo>
                  <a:pt x="0" y="108"/>
                  <a:pt x="0" y="99"/>
                  <a:pt x="0" y="99"/>
                </a:cubicBezTo>
                <a:cubicBezTo>
                  <a:pt x="0" y="89"/>
                  <a:pt x="0" y="81"/>
                  <a:pt x="9" y="81"/>
                </a:cubicBezTo>
                <a:lnTo>
                  <a:pt x="9" y="81"/>
                </a:lnTo>
                <a:cubicBezTo>
                  <a:pt x="18" y="81"/>
                  <a:pt x="36" y="72"/>
                  <a:pt x="45" y="63"/>
                </a:cubicBezTo>
                <a:cubicBezTo>
                  <a:pt x="45" y="63"/>
                  <a:pt x="36" y="63"/>
                  <a:pt x="36" y="53"/>
                </a:cubicBezTo>
                <a:cubicBezTo>
                  <a:pt x="28" y="53"/>
                  <a:pt x="28" y="36"/>
                  <a:pt x="36" y="17"/>
                </a:cubicBezTo>
                <a:cubicBezTo>
                  <a:pt x="36" y="9"/>
                  <a:pt x="54" y="0"/>
                  <a:pt x="64" y="0"/>
                </a:cubicBezTo>
                <a:cubicBezTo>
                  <a:pt x="81" y="0"/>
                  <a:pt x="90" y="9"/>
                  <a:pt x="100" y="17"/>
                </a:cubicBezTo>
                <a:cubicBezTo>
                  <a:pt x="100" y="27"/>
                  <a:pt x="100" y="36"/>
                  <a:pt x="100" y="45"/>
                </a:cubicBezTo>
                <a:cubicBezTo>
                  <a:pt x="108" y="45"/>
                  <a:pt x="117" y="45"/>
                  <a:pt x="135" y="45"/>
                </a:cubicBezTo>
                <a:cubicBezTo>
                  <a:pt x="144" y="45"/>
                  <a:pt x="144" y="45"/>
                  <a:pt x="144" y="53"/>
                </a:cubicBezTo>
                <a:cubicBezTo>
                  <a:pt x="144" y="63"/>
                  <a:pt x="144" y="63"/>
                  <a:pt x="135" y="63"/>
                </a:cubicBezTo>
                <a:cubicBezTo>
                  <a:pt x="135" y="63"/>
                  <a:pt x="117" y="72"/>
                  <a:pt x="100" y="72"/>
                </a:cubicBezTo>
                <a:cubicBezTo>
                  <a:pt x="90" y="72"/>
                  <a:pt x="81" y="72"/>
                  <a:pt x="81" y="72"/>
                </a:cubicBezTo>
                <a:cubicBezTo>
                  <a:pt x="72" y="81"/>
                  <a:pt x="64" y="89"/>
                  <a:pt x="45" y="89"/>
                </a:cubicBezTo>
                <a:cubicBezTo>
                  <a:pt x="28" y="99"/>
                  <a:pt x="9" y="108"/>
                  <a:pt x="9" y="108"/>
                </a:cubicBezTo>
                <a:close/>
                <a:moveTo>
                  <a:pt x="64" y="27"/>
                </a:moveTo>
                <a:lnTo>
                  <a:pt x="64" y="27"/>
                </a:lnTo>
                <a:lnTo>
                  <a:pt x="64" y="27"/>
                </a:lnTo>
                <a:lnTo>
                  <a:pt x="54" y="27"/>
                </a:lnTo>
                <a:cubicBezTo>
                  <a:pt x="54" y="36"/>
                  <a:pt x="54" y="36"/>
                  <a:pt x="54" y="45"/>
                </a:cubicBezTo>
                <a:cubicBezTo>
                  <a:pt x="54" y="45"/>
                  <a:pt x="64" y="45"/>
                  <a:pt x="72" y="45"/>
                </a:cubicBezTo>
                <a:lnTo>
                  <a:pt x="72" y="45"/>
                </a:lnTo>
                <a:cubicBezTo>
                  <a:pt x="72" y="36"/>
                  <a:pt x="81" y="36"/>
                  <a:pt x="72" y="27"/>
                </a:cubicBezTo>
                <a:cubicBezTo>
                  <a:pt x="72" y="27"/>
                  <a:pt x="72" y="27"/>
                  <a:pt x="64" y="27"/>
                </a:cubicBezTo>
                <a:close/>
                <a:moveTo>
                  <a:pt x="72" y="27"/>
                </a:moveTo>
                <a:lnTo>
                  <a:pt x="72" y="2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44">
            <a:extLst>
              <a:ext uri="{FF2B5EF4-FFF2-40B4-BE49-F238E27FC236}">
                <a16:creationId xmlns:a16="http://schemas.microsoft.com/office/drawing/2014/main" id="{23D261A5-9AC8-384D-8985-3B42C5903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5132" y="8302192"/>
            <a:ext cx="37880" cy="47351"/>
          </a:xfrm>
          <a:custGeom>
            <a:avLst/>
            <a:gdLst>
              <a:gd name="T0" fmla="*/ 0 w 37"/>
              <a:gd name="T1" fmla="*/ 18 h 45"/>
              <a:gd name="T2" fmla="*/ 0 w 37"/>
              <a:gd name="T3" fmla="*/ 18 h 45"/>
              <a:gd name="T4" fmla="*/ 18 w 37"/>
              <a:gd name="T5" fmla="*/ 0 h 45"/>
              <a:gd name="T6" fmla="*/ 36 w 37"/>
              <a:gd name="T7" fmla="*/ 18 h 45"/>
              <a:gd name="T8" fmla="*/ 18 w 37"/>
              <a:gd name="T9" fmla="*/ 44 h 45"/>
              <a:gd name="T10" fmla="*/ 0 w 37"/>
              <a:gd name="T11" fmla="*/ 1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45">
                <a:moveTo>
                  <a:pt x="0" y="18"/>
                </a:moveTo>
                <a:lnTo>
                  <a:pt x="0" y="18"/>
                </a:lnTo>
                <a:cubicBezTo>
                  <a:pt x="0" y="8"/>
                  <a:pt x="9" y="0"/>
                  <a:pt x="18" y="0"/>
                </a:cubicBezTo>
                <a:cubicBezTo>
                  <a:pt x="27" y="0"/>
                  <a:pt x="36" y="8"/>
                  <a:pt x="36" y="18"/>
                </a:cubicBezTo>
                <a:cubicBezTo>
                  <a:pt x="36" y="35"/>
                  <a:pt x="27" y="44"/>
                  <a:pt x="18" y="44"/>
                </a:cubicBezTo>
                <a:cubicBezTo>
                  <a:pt x="9" y="44"/>
                  <a:pt x="0" y="35"/>
                  <a:pt x="0" y="1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45">
            <a:extLst>
              <a:ext uri="{FF2B5EF4-FFF2-40B4-BE49-F238E27FC236}">
                <a16:creationId xmlns:a16="http://schemas.microsoft.com/office/drawing/2014/main" id="{550378D3-B526-5C42-8E6E-B548FB0F5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0327" y="8226432"/>
            <a:ext cx="184669" cy="56821"/>
          </a:xfrm>
          <a:custGeom>
            <a:avLst/>
            <a:gdLst>
              <a:gd name="T0" fmla="*/ 153 w 172"/>
              <a:gd name="T1" fmla="*/ 54 h 55"/>
              <a:gd name="T2" fmla="*/ 153 w 172"/>
              <a:gd name="T3" fmla="*/ 54 h 55"/>
              <a:gd name="T4" fmla="*/ 144 w 172"/>
              <a:gd name="T5" fmla="*/ 54 h 55"/>
              <a:gd name="T6" fmla="*/ 81 w 172"/>
              <a:gd name="T7" fmla="*/ 36 h 55"/>
              <a:gd name="T8" fmla="*/ 27 w 172"/>
              <a:gd name="T9" fmla="*/ 44 h 55"/>
              <a:gd name="T10" fmla="*/ 0 w 172"/>
              <a:gd name="T11" fmla="*/ 27 h 55"/>
              <a:gd name="T12" fmla="*/ 18 w 172"/>
              <a:gd name="T13" fmla="*/ 8 h 55"/>
              <a:gd name="T14" fmla="*/ 81 w 172"/>
              <a:gd name="T15" fmla="*/ 0 h 55"/>
              <a:gd name="T16" fmla="*/ 153 w 172"/>
              <a:gd name="T17" fmla="*/ 18 h 55"/>
              <a:gd name="T18" fmla="*/ 171 w 172"/>
              <a:gd name="T19" fmla="*/ 44 h 55"/>
              <a:gd name="T20" fmla="*/ 153 w 172"/>
              <a:gd name="T21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2" h="55">
                <a:moveTo>
                  <a:pt x="153" y="54"/>
                </a:moveTo>
                <a:lnTo>
                  <a:pt x="153" y="54"/>
                </a:lnTo>
                <a:cubicBezTo>
                  <a:pt x="144" y="54"/>
                  <a:pt x="144" y="54"/>
                  <a:pt x="144" y="54"/>
                </a:cubicBezTo>
                <a:cubicBezTo>
                  <a:pt x="125" y="44"/>
                  <a:pt x="108" y="44"/>
                  <a:pt x="81" y="36"/>
                </a:cubicBezTo>
                <a:cubicBezTo>
                  <a:pt x="63" y="36"/>
                  <a:pt x="36" y="36"/>
                  <a:pt x="27" y="44"/>
                </a:cubicBezTo>
                <a:cubicBezTo>
                  <a:pt x="18" y="44"/>
                  <a:pt x="9" y="36"/>
                  <a:pt x="0" y="27"/>
                </a:cubicBezTo>
                <a:cubicBezTo>
                  <a:pt x="0" y="18"/>
                  <a:pt x="9" y="8"/>
                  <a:pt x="18" y="8"/>
                </a:cubicBezTo>
                <a:cubicBezTo>
                  <a:pt x="36" y="0"/>
                  <a:pt x="63" y="0"/>
                  <a:pt x="81" y="0"/>
                </a:cubicBezTo>
                <a:cubicBezTo>
                  <a:pt x="108" y="8"/>
                  <a:pt x="125" y="8"/>
                  <a:pt x="153" y="18"/>
                </a:cubicBezTo>
                <a:cubicBezTo>
                  <a:pt x="161" y="18"/>
                  <a:pt x="171" y="36"/>
                  <a:pt x="171" y="44"/>
                </a:cubicBezTo>
                <a:cubicBezTo>
                  <a:pt x="161" y="54"/>
                  <a:pt x="161" y="54"/>
                  <a:pt x="153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46">
            <a:extLst>
              <a:ext uri="{FF2B5EF4-FFF2-40B4-BE49-F238E27FC236}">
                <a16:creationId xmlns:a16="http://schemas.microsoft.com/office/drawing/2014/main" id="{2EB17E99-5D73-C848-90A5-15E0059DC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3793" y="4689346"/>
            <a:ext cx="629763" cy="724464"/>
          </a:xfrm>
          <a:custGeom>
            <a:avLst/>
            <a:gdLst>
              <a:gd name="T0" fmla="*/ 297 w 586"/>
              <a:gd name="T1" fmla="*/ 674 h 675"/>
              <a:gd name="T2" fmla="*/ 297 w 586"/>
              <a:gd name="T3" fmla="*/ 674 h 675"/>
              <a:gd name="T4" fmla="*/ 288 w 586"/>
              <a:gd name="T5" fmla="*/ 674 h 675"/>
              <a:gd name="T6" fmla="*/ 126 w 586"/>
              <a:gd name="T7" fmla="*/ 548 h 675"/>
              <a:gd name="T8" fmla="*/ 0 w 586"/>
              <a:gd name="T9" fmla="*/ 144 h 675"/>
              <a:gd name="T10" fmla="*/ 18 w 586"/>
              <a:gd name="T11" fmla="*/ 108 h 675"/>
              <a:gd name="T12" fmla="*/ 54 w 586"/>
              <a:gd name="T13" fmla="*/ 90 h 675"/>
              <a:gd name="T14" fmla="*/ 261 w 586"/>
              <a:gd name="T15" fmla="*/ 18 h 675"/>
              <a:gd name="T16" fmla="*/ 324 w 586"/>
              <a:gd name="T17" fmla="*/ 18 h 675"/>
              <a:gd name="T18" fmla="*/ 531 w 586"/>
              <a:gd name="T19" fmla="*/ 90 h 675"/>
              <a:gd name="T20" fmla="*/ 576 w 586"/>
              <a:gd name="T21" fmla="*/ 108 h 675"/>
              <a:gd name="T22" fmla="*/ 585 w 586"/>
              <a:gd name="T23" fmla="*/ 144 h 675"/>
              <a:gd name="T24" fmla="*/ 468 w 586"/>
              <a:gd name="T25" fmla="*/ 548 h 675"/>
              <a:gd name="T26" fmla="*/ 297 w 586"/>
              <a:gd name="T27" fmla="*/ 674 h 675"/>
              <a:gd name="T28" fmla="*/ 288 w 586"/>
              <a:gd name="T29" fmla="*/ 638 h 675"/>
              <a:gd name="T30" fmla="*/ 288 w 586"/>
              <a:gd name="T31" fmla="*/ 638 h 675"/>
              <a:gd name="T32" fmla="*/ 297 w 586"/>
              <a:gd name="T33" fmla="*/ 36 h 675"/>
              <a:gd name="T34" fmla="*/ 297 w 586"/>
              <a:gd name="T35" fmla="*/ 36 h 675"/>
              <a:gd name="T36" fmla="*/ 288 w 586"/>
              <a:gd name="T37" fmla="*/ 45 h 675"/>
              <a:gd name="T38" fmla="*/ 54 w 586"/>
              <a:gd name="T39" fmla="*/ 126 h 675"/>
              <a:gd name="T40" fmla="*/ 45 w 586"/>
              <a:gd name="T41" fmla="*/ 126 h 675"/>
              <a:gd name="T42" fmla="*/ 36 w 586"/>
              <a:gd name="T43" fmla="*/ 144 h 675"/>
              <a:gd name="T44" fmla="*/ 153 w 586"/>
              <a:gd name="T45" fmla="*/ 521 h 675"/>
              <a:gd name="T46" fmla="*/ 297 w 586"/>
              <a:gd name="T47" fmla="*/ 638 h 675"/>
              <a:gd name="T48" fmla="*/ 432 w 586"/>
              <a:gd name="T49" fmla="*/ 521 h 675"/>
              <a:gd name="T50" fmla="*/ 549 w 586"/>
              <a:gd name="T51" fmla="*/ 144 h 675"/>
              <a:gd name="T52" fmla="*/ 540 w 586"/>
              <a:gd name="T53" fmla="*/ 126 h 675"/>
              <a:gd name="T54" fmla="*/ 531 w 586"/>
              <a:gd name="T55" fmla="*/ 126 h 675"/>
              <a:gd name="T56" fmla="*/ 306 w 586"/>
              <a:gd name="T57" fmla="*/ 45 h 675"/>
              <a:gd name="T58" fmla="*/ 297 w 586"/>
              <a:gd name="T59" fmla="*/ 36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86" h="675">
                <a:moveTo>
                  <a:pt x="297" y="674"/>
                </a:moveTo>
                <a:lnTo>
                  <a:pt x="297" y="674"/>
                </a:lnTo>
                <a:cubicBezTo>
                  <a:pt x="288" y="674"/>
                  <a:pt x="288" y="674"/>
                  <a:pt x="288" y="674"/>
                </a:cubicBezTo>
                <a:cubicBezTo>
                  <a:pt x="279" y="665"/>
                  <a:pt x="171" y="620"/>
                  <a:pt x="126" y="548"/>
                </a:cubicBezTo>
                <a:cubicBezTo>
                  <a:pt x="36" y="422"/>
                  <a:pt x="9" y="225"/>
                  <a:pt x="0" y="144"/>
                </a:cubicBezTo>
                <a:cubicBezTo>
                  <a:pt x="0" y="134"/>
                  <a:pt x="9" y="117"/>
                  <a:pt x="18" y="108"/>
                </a:cubicBezTo>
                <a:cubicBezTo>
                  <a:pt x="27" y="99"/>
                  <a:pt x="36" y="90"/>
                  <a:pt x="54" y="90"/>
                </a:cubicBezTo>
                <a:cubicBezTo>
                  <a:pt x="162" y="81"/>
                  <a:pt x="234" y="36"/>
                  <a:pt x="261" y="18"/>
                </a:cubicBezTo>
                <a:cubicBezTo>
                  <a:pt x="279" y="0"/>
                  <a:pt x="306" y="0"/>
                  <a:pt x="324" y="18"/>
                </a:cubicBezTo>
                <a:cubicBezTo>
                  <a:pt x="360" y="36"/>
                  <a:pt x="423" y="81"/>
                  <a:pt x="531" y="90"/>
                </a:cubicBezTo>
                <a:cubicBezTo>
                  <a:pt x="549" y="90"/>
                  <a:pt x="558" y="90"/>
                  <a:pt x="576" y="108"/>
                </a:cubicBezTo>
                <a:cubicBezTo>
                  <a:pt x="585" y="117"/>
                  <a:pt x="585" y="126"/>
                  <a:pt x="585" y="144"/>
                </a:cubicBezTo>
                <a:cubicBezTo>
                  <a:pt x="576" y="225"/>
                  <a:pt x="549" y="422"/>
                  <a:pt x="468" y="548"/>
                </a:cubicBezTo>
                <a:cubicBezTo>
                  <a:pt x="414" y="620"/>
                  <a:pt x="306" y="665"/>
                  <a:pt x="297" y="674"/>
                </a:cubicBezTo>
                <a:close/>
                <a:moveTo>
                  <a:pt x="288" y="638"/>
                </a:moveTo>
                <a:lnTo>
                  <a:pt x="288" y="638"/>
                </a:lnTo>
                <a:close/>
                <a:moveTo>
                  <a:pt x="297" y="36"/>
                </a:moveTo>
                <a:lnTo>
                  <a:pt x="297" y="36"/>
                </a:lnTo>
                <a:cubicBezTo>
                  <a:pt x="288" y="36"/>
                  <a:pt x="288" y="45"/>
                  <a:pt x="288" y="45"/>
                </a:cubicBezTo>
                <a:cubicBezTo>
                  <a:pt x="252" y="72"/>
                  <a:pt x="171" y="117"/>
                  <a:pt x="54" y="126"/>
                </a:cubicBezTo>
                <a:lnTo>
                  <a:pt x="45" y="126"/>
                </a:lnTo>
                <a:cubicBezTo>
                  <a:pt x="36" y="134"/>
                  <a:pt x="36" y="134"/>
                  <a:pt x="36" y="144"/>
                </a:cubicBezTo>
                <a:cubicBezTo>
                  <a:pt x="45" y="216"/>
                  <a:pt x="72" y="404"/>
                  <a:pt x="153" y="521"/>
                </a:cubicBezTo>
                <a:cubicBezTo>
                  <a:pt x="189" y="575"/>
                  <a:pt x="270" y="620"/>
                  <a:pt x="297" y="638"/>
                </a:cubicBezTo>
                <a:cubicBezTo>
                  <a:pt x="315" y="620"/>
                  <a:pt x="396" y="575"/>
                  <a:pt x="432" y="521"/>
                </a:cubicBezTo>
                <a:cubicBezTo>
                  <a:pt x="513" y="404"/>
                  <a:pt x="540" y="216"/>
                  <a:pt x="549" y="144"/>
                </a:cubicBezTo>
                <a:cubicBezTo>
                  <a:pt x="549" y="134"/>
                  <a:pt x="549" y="134"/>
                  <a:pt x="540" y="126"/>
                </a:cubicBezTo>
                <a:cubicBezTo>
                  <a:pt x="540" y="126"/>
                  <a:pt x="540" y="126"/>
                  <a:pt x="531" y="126"/>
                </a:cubicBezTo>
                <a:cubicBezTo>
                  <a:pt x="414" y="117"/>
                  <a:pt x="342" y="72"/>
                  <a:pt x="306" y="45"/>
                </a:cubicBezTo>
                <a:lnTo>
                  <a:pt x="297" y="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47">
            <a:extLst>
              <a:ext uri="{FF2B5EF4-FFF2-40B4-BE49-F238E27FC236}">
                <a16:creationId xmlns:a16="http://schemas.microsoft.com/office/drawing/2014/main" id="{B8DFFEF6-6D0E-CA40-9771-DA7235E01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7932" y="5039740"/>
            <a:ext cx="241486" cy="165728"/>
          </a:xfrm>
          <a:custGeom>
            <a:avLst/>
            <a:gdLst>
              <a:gd name="T0" fmla="*/ 198 w 226"/>
              <a:gd name="T1" fmla="*/ 152 h 153"/>
              <a:gd name="T2" fmla="*/ 198 w 226"/>
              <a:gd name="T3" fmla="*/ 152 h 153"/>
              <a:gd name="T4" fmla="*/ 36 w 226"/>
              <a:gd name="T5" fmla="*/ 152 h 153"/>
              <a:gd name="T6" fmla="*/ 0 w 226"/>
              <a:gd name="T7" fmla="*/ 125 h 153"/>
              <a:gd name="T8" fmla="*/ 0 w 226"/>
              <a:gd name="T9" fmla="*/ 26 h 153"/>
              <a:gd name="T10" fmla="*/ 36 w 226"/>
              <a:gd name="T11" fmla="*/ 0 h 153"/>
              <a:gd name="T12" fmla="*/ 198 w 226"/>
              <a:gd name="T13" fmla="*/ 0 h 153"/>
              <a:gd name="T14" fmla="*/ 225 w 226"/>
              <a:gd name="T15" fmla="*/ 26 h 153"/>
              <a:gd name="T16" fmla="*/ 225 w 226"/>
              <a:gd name="T17" fmla="*/ 125 h 153"/>
              <a:gd name="T18" fmla="*/ 198 w 226"/>
              <a:gd name="T19" fmla="*/ 152 h 153"/>
              <a:gd name="T20" fmla="*/ 36 w 226"/>
              <a:gd name="T21" fmla="*/ 116 h 153"/>
              <a:gd name="T22" fmla="*/ 36 w 226"/>
              <a:gd name="T23" fmla="*/ 116 h 153"/>
              <a:gd name="T24" fmla="*/ 189 w 226"/>
              <a:gd name="T25" fmla="*/ 116 h 153"/>
              <a:gd name="T26" fmla="*/ 189 w 226"/>
              <a:gd name="T27" fmla="*/ 36 h 153"/>
              <a:gd name="T28" fmla="*/ 36 w 226"/>
              <a:gd name="T29" fmla="*/ 36 h 153"/>
              <a:gd name="T30" fmla="*/ 36 w 226"/>
              <a:gd name="T31" fmla="*/ 11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6" h="153">
                <a:moveTo>
                  <a:pt x="198" y="152"/>
                </a:moveTo>
                <a:lnTo>
                  <a:pt x="198" y="152"/>
                </a:lnTo>
                <a:cubicBezTo>
                  <a:pt x="36" y="152"/>
                  <a:pt x="36" y="152"/>
                  <a:pt x="36" y="152"/>
                </a:cubicBezTo>
                <a:cubicBezTo>
                  <a:pt x="18" y="152"/>
                  <a:pt x="0" y="143"/>
                  <a:pt x="0" y="12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36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07" y="0"/>
                  <a:pt x="225" y="9"/>
                  <a:pt x="225" y="26"/>
                </a:cubicBezTo>
                <a:cubicBezTo>
                  <a:pt x="225" y="125"/>
                  <a:pt x="225" y="125"/>
                  <a:pt x="225" y="125"/>
                </a:cubicBezTo>
                <a:cubicBezTo>
                  <a:pt x="225" y="143"/>
                  <a:pt x="207" y="152"/>
                  <a:pt x="198" y="152"/>
                </a:cubicBezTo>
                <a:close/>
                <a:moveTo>
                  <a:pt x="36" y="116"/>
                </a:moveTo>
                <a:lnTo>
                  <a:pt x="36" y="116"/>
                </a:lnTo>
                <a:cubicBezTo>
                  <a:pt x="189" y="116"/>
                  <a:pt x="189" y="116"/>
                  <a:pt x="189" y="116"/>
                </a:cubicBezTo>
                <a:cubicBezTo>
                  <a:pt x="189" y="36"/>
                  <a:pt x="189" y="36"/>
                  <a:pt x="189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48">
            <a:extLst>
              <a:ext uri="{FF2B5EF4-FFF2-40B4-BE49-F238E27FC236}">
                <a16:creationId xmlns:a16="http://schemas.microsoft.com/office/drawing/2014/main" id="{9DEE8377-9E5A-1040-B66B-6DDE2BD82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6872" y="4902425"/>
            <a:ext cx="203606" cy="175195"/>
          </a:xfrm>
          <a:custGeom>
            <a:avLst/>
            <a:gdLst>
              <a:gd name="T0" fmla="*/ 171 w 190"/>
              <a:gd name="T1" fmla="*/ 162 h 163"/>
              <a:gd name="T2" fmla="*/ 171 w 190"/>
              <a:gd name="T3" fmla="*/ 162 h 163"/>
              <a:gd name="T4" fmla="*/ 153 w 190"/>
              <a:gd name="T5" fmla="*/ 143 h 163"/>
              <a:gd name="T6" fmla="*/ 153 w 190"/>
              <a:gd name="T7" fmla="*/ 90 h 163"/>
              <a:gd name="T8" fmla="*/ 99 w 190"/>
              <a:gd name="T9" fmla="*/ 36 h 163"/>
              <a:gd name="T10" fmla="*/ 36 w 190"/>
              <a:gd name="T11" fmla="*/ 90 h 163"/>
              <a:gd name="T12" fmla="*/ 36 w 190"/>
              <a:gd name="T13" fmla="*/ 143 h 163"/>
              <a:gd name="T14" fmla="*/ 18 w 190"/>
              <a:gd name="T15" fmla="*/ 162 h 163"/>
              <a:gd name="T16" fmla="*/ 18 w 190"/>
              <a:gd name="T17" fmla="*/ 162 h 163"/>
              <a:gd name="T18" fmla="*/ 0 w 190"/>
              <a:gd name="T19" fmla="*/ 143 h 163"/>
              <a:gd name="T20" fmla="*/ 0 w 190"/>
              <a:gd name="T21" fmla="*/ 90 h 163"/>
              <a:gd name="T22" fmla="*/ 99 w 190"/>
              <a:gd name="T23" fmla="*/ 0 h 163"/>
              <a:gd name="T24" fmla="*/ 189 w 190"/>
              <a:gd name="T25" fmla="*/ 90 h 163"/>
              <a:gd name="T26" fmla="*/ 189 w 190"/>
              <a:gd name="T27" fmla="*/ 143 h 163"/>
              <a:gd name="T28" fmla="*/ 171 w 190"/>
              <a:gd name="T2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" h="163">
                <a:moveTo>
                  <a:pt x="171" y="162"/>
                </a:moveTo>
                <a:lnTo>
                  <a:pt x="171" y="162"/>
                </a:lnTo>
                <a:cubicBezTo>
                  <a:pt x="162" y="162"/>
                  <a:pt x="153" y="152"/>
                  <a:pt x="153" y="143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153" y="63"/>
                  <a:pt x="126" y="36"/>
                  <a:pt x="99" y="36"/>
                </a:cubicBezTo>
                <a:cubicBezTo>
                  <a:pt x="63" y="36"/>
                  <a:pt x="36" y="63"/>
                  <a:pt x="36" y="90"/>
                </a:cubicBezTo>
                <a:cubicBezTo>
                  <a:pt x="36" y="143"/>
                  <a:pt x="36" y="143"/>
                  <a:pt x="36" y="143"/>
                </a:cubicBezTo>
                <a:cubicBezTo>
                  <a:pt x="36" y="152"/>
                  <a:pt x="27" y="162"/>
                  <a:pt x="18" y="162"/>
                </a:cubicBezTo>
                <a:lnTo>
                  <a:pt x="18" y="162"/>
                </a:lnTo>
                <a:cubicBezTo>
                  <a:pt x="9" y="162"/>
                  <a:pt x="0" y="152"/>
                  <a:pt x="0" y="143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4"/>
                  <a:pt x="45" y="0"/>
                  <a:pt x="99" y="0"/>
                </a:cubicBezTo>
                <a:cubicBezTo>
                  <a:pt x="144" y="0"/>
                  <a:pt x="189" y="44"/>
                  <a:pt x="189" y="90"/>
                </a:cubicBezTo>
                <a:cubicBezTo>
                  <a:pt x="189" y="143"/>
                  <a:pt x="189" y="143"/>
                  <a:pt x="189" y="143"/>
                </a:cubicBezTo>
                <a:cubicBezTo>
                  <a:pt x="189" y="152"/>
                  <a:pt x="180" y="162"/>
                  <a:pt x="171" y="1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49">
            <a:extLst>
              <a:ext uri="{FF2B5EF4-FFF2-40B4-BE49-F238E27FC236}">
                <a16:creationId xmlns:a16="http://schemas.microsoft.com/office/drawing/2014/main" id="{CE339BE8-F6BA-4845-8E74-9EE5142D9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018" y="5385400"/>
            <a:ext cx="842839" cy="56821"/>
          </a:xfrm>
          <a:custGeom>
            <a:avLst/>
            <a:gdLst>
              <a:gd name="T0" fmla="*/ 756 w 784"/>
              <a:gd name="T1" fmla="*/ 54 h 55"/>
              <a:gd name="T2" fmla="*/ 756 w 784"/>
              <a:gd name="T3" fmla="*/ 54 h 55"/>
              <a:gd name="T4" fmla="*/ 27 w 784"/>
              <a:gd name="T5" fmla="*/ 54 h 55"/>
              <a:gd name="T6" fmla="*/ 0 w 784"/>
              <a:gd name="T7" fmla="*/ 27 h 55"/>
              <a:gd name="T8" fmla="*/ 27 w 784"/>
              <a:gd name="T9" fmla="*/ 0 h 55"/>
              <a:gd name="T10" fmla="*/ 756 w 784"/>
              <a:gd name="T11" fmla="*/ 0 h 55"/>
              <a:gd name="T12" fmla="*/ 783 w 784"/>
              <a:gd name="T13" fmla="*/ 27 h 55"/>
              <a:gd name="T14" fmla="*/ 756 w 784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4" h="55">
                <a:moveTo>
                  <a:pt x="756" y="54"/>
                </a:moveTo>
                <a:lnTo>
                  <a:pt x="756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756" y="0"/>
                  <a:pt x="756" y="0"/>
                  <a:pt x="756" y="0"/>
                </a:cubicBezTo>
                <a:cubicBezTo>
                  <a:pt x="774" y="0"/>
                  <a:pt x="783" y="18"/>
                  <a:pt x="783" y="27"/>
                </a:cubicBezTo>
                <a:cubicBezTo>
                  <a:pt x="783" y="45"/>
                  <a:pt x="774" y="54"/>
                  <a:pt x="756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50">
            <a:extLst>
              <a:ext uri="{FF2B5EF4-FFF2-40B4-BE49-F238E27FC236}">
                <a16:creationId xmlns:a16="http://schemas.microsoft.com/office/drawing/2014/main" id="{9AD0E144-0ECF-104A-9391-38955962E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5719" y="5290699"/>
            <a:ext cx="648701" cy="56821"/>
          </a:xfrm>
          <a:custGeom>
            <a:avLst/>
            <a:gdLst>
              <a:gd name="T0" fmla="*/ 576 w 604"/>
              <a:gd name="T1" fmla="*/ 54 h 55"/>
              <a:gd name="T2" fmla="*/ 576 w 604"/>
              <a:gd name="T3" fmla="*/ 54 h 55"/>
              <a:gd name="T4" fmla="*/ 27 w 604"/>
              <a:gd name="T5" fmla="*/ 54 h 55"/>
              <a:gd name="T6" fmla="*/ 0 w 604"/>
              <a:gd name="T7" fmla="*/ 27 h 55"/>
              <a:gd name="T8" fmla="*/ 27 w 604"/>
              <a:gd name="T9" fmla="*/ 0 h 55"/>
              <a:gd name="T10" fmla="*/ 576 w 604"/>
              <a:gd name="T11" fmla="*/ 0 h 55"/>
              <a:gd name="T12" fmla="*/ 603 w 604"/>
              <a:gd name="T13" fmla="*/ 27 h 55"/>
              <a:gd name="T14" fmla="*/ 576 w 604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4" h="55">
                <a:moveTo>
                  <a:pt x="576" y="54"/>
                </a:moveTo>
                <a:lnTo>
                  <a:pt x="576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576" y="0"/>
                  <a:pt x="576" y="0"/>
                  <a:pt x="576" y="0"/>
                </a:cubicBezTo>
                <a:cubicBezTo>
                  <a:pt x="594" y="0"/>
                  <a:pt x="603" y="9"/>
                  <a:pt x="603" y="27"/>
                </a:cubicBezTo>
                <a:cubicBezTo>
                  <a:pt x="603" y="36"/>
                  <a:pt x="594" y="54"/>
                  <a:pt x="576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51">
            <a:extLst>
              <a:ext uri="{FF2B5EF4-FFF2-40B4-BE49-F238E27FC236}">
                <a16:creationId xmlns:a16="http://schemas.microsoft.com/office/drawing/2014/main" id="{E02ADBE5-2704-604D-ADA9-0D331E41D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5719" y="4798254"/>
            <a:ext cx="648701" cy="56821"/>
          </a:xfrm>
          <a:custGeom>
            <a:avLst/>
            <a:gdLst>
              <a:gd name="T0" fmla="*/ 576 w 604"/>
              <a:gd name="T1" fmla="*/ 54 h 55"/>
              <a:gd name="T2" fmla="*/ 576 w 604"/>
              <a:gd name="T3" fmla="*/ 54 h 55"/>
              <a:gd name="T4" fmla="*/ 27 w 604"/>
              <a:gd name="T5" fmla="*/ 54 h 55"/>
              <a:gd name="T6" fmla="*/ 0 w 604"/>
              <a:gd name="T7" fmla="*/ 27 h 55"/>
              <a:gd name="T8" fmla="*/ 27 w 604"/>
              <a:gd name="T9" fmla="*/ 0 h 55"/>
              <a:gd name="T10" fmla="*/ 576 w 604"/>
              <a:gd name="T11" fmla="*/ 0 h 55"/>
              <a:gd name="T12" fmla="*/ 603 w 604"/>
              <a:gd name="T13" fmla="*/ 27 h 55"/>
              <a:gd name="T14" fmla="*/ 576 w 604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4" h="55">
                <a:moveTo>
                  <a:pt x="576" y="54"/>
                </a:moveTo>
                <a:lnTo>
                  <a:pt x="576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3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576" y="0"/>
                  <a:pt x="576" y="0"/>
                  <a:pt x="576" y="0"/>
                </a:cubicBezTo>
                <a:cubicBezTo>
                  <a:pt x="594" y="0"/>
                  <a:pt x="603" y="9"/>
                  <a:pt x="603" y="27"/>
                </a:cubicBezTo>
                <a:cubicBezTo>
                  <a:pt x="603" y="35"/>
                  <a:pt x="594" y="54"/>
                  <a:pt x="576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52">
            <a:extLst>
              <a:ext uri="{FF2B5EF4-FFF2-40B4-BE49-F238E27FC236}">
                <a16:creationId xmlns:a16="http://schemas.microsoft.com/office/drawing/2014/main" id="{710819F0-DC17-3649-AA9D-D9B1B1313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53" y="4892955"/>
            <a:ext cx="56821" cy="359864"/>
          </a:xfrm>
          <a:custGeom>
            <a:avLst/>
            <a:gdLst>
              <a:gd name="T0" fmla="*/ 27 w 55"/>
              <a:gd name="T1" fmla="*/ 332 h 333"/>
              <a:gd name="T2" fmla="*/ 27 w 55"/>
              <a:gd name="T3" fmla="*/ 332 h 333"/>
              <a:gd name="T4" fmla="*/ 27 w 55"/>
              <a:gd name="T5" fmla="*/ 332 h 333"/>
              <a:gd name="T6" fmla="*/ 0 w 55"/>
              <a:gd name="T7" fmla="*/ 305 h 333"/>
              <a:gd name="T8" fmla="*/ 0 w 55"/>
              <a:gd name="T9" fmla="*/ 27 h 333"/>
              <a:gd name="T10" fmla="*/ 27 w 55"/>
              <a:gd name="T11" fmla="*/ 0 h 333"/>
              <a:gd name="T12" fmla="*/ 27 w 55"/>
              <a:gd name="T13" fmla="*/ 0 h 333"/>
              <a:gd name="T14" fmla="*/ 54 w 55"/>
              <a:gd name="T15" fmla="*/ 27 h 333"/>
              <a:gd name="T16" fmla="*/ 54 w 55"/>
              <a:gd name="T17" fmla="*/ 305 h 333"/>
              <a:gd name="T18" fmla="*/ 27 w 55"/>
              <a:gd name="T19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333">
                <a:moveTo>
                  <a:pt x="27" y="332"/>
                </a:moveTo>
                <a:lnTo>
                  <a:pt x="27" y="332"/>
                </a:lnTo>
                <a:lnTo>
                  <a:pt x="27" y="332"/>
                </a:lnTo>
                <a:cubicBezTo>
                  <a:pt x="9" y="332"/>
                  <a:pt x="0" y="314"/>
                  <a:pt x="0" y="30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cubicBezTo>
                  <a:pt x="54" y="305"/>
                  <a:pt x="54" y="305"/>
                  <a:pt x="54" y="305"/>
                </a:cubicBezTo>
                <a:cubicBezTo>
                  <a:pt x="54" y="314"/>
                  <a:pt x="36" y="332"/>
                  <a:pt x="27" y="33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53">
            <a:extLst>
              <a:ext uri="{FF2B5EF4-FFF2-40B4-BE49-F238E27FC236}">
                <a16:creationId xmlns:a16="http://schemas.microsoft.com/office/drawing/2014/main" id="{54B38139-34EC-7C4D-9C3F-4A84631D8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9292" y="4892955"/>
            <a:ext cx="56821" cy="359864"/>
          </a:xfrm>
          <a:custGeom>
            <a:avLst/>
            <a:gdLst>
              <a:gd name="T0" fmla="*/ 27 w 55"/>
              <a:gd name="T1" fmla="*/ 332 h 333"/>
              <a:gd name="T2" fmla="*/ 27 w 55"/>
              <a:gd name="T3" fmla="*/ 332 h 333"/>
              <a:gd name="T4" fmla="*/ 27 w 55"/>
              <a:gd name="T5" fmla="*/ 332 h 333"/>
              <a:gd name="T6" fmla="*/ 0 w 55"/>
              <a:gd name="T7" fmla="*/ 305 h 333"/>
              <a:gd name="T8" fmla="*/ 9 w 55"/>
              <a:gd name="T9" fmla="*/ 27 h 333"/>
              <a:gd name="T10" fmla="*/ 27 w 55"/>
              <a:gd name="T11" fmla="*/ 0 h 333"/>
              <a:gd name="T12" fmla="*/ 27 w 55"/>
              <a:gd name="T13" fmla="*/ 0 h 333"/>
              <a:gd name="T14" fmla="*/ 54 w 55"/>
              <a:gd name="T15" fmla="*/ 27 h 333"/>
              <a:gd name="T16" fmla="*/ 54 w 55"/>
              <a:gd name="T17" fmla="*/ 305 h 333"/>
              <a:gd name="T18" fmla="*/ 27 w 55"/>
              <a:gd name="T19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333">
                <a:moveTo>
                  <a:pt x="27" y="332"/>
                </a:moveTo>
                <a:lnTo>
                  <a:pt x="27" y="332"/>
                </a:lnTo>
                <a:lnTo>
                  <a:pt x="27" y="332"/>
                </a:lnTo>
                <a:cubicBezTo>
                  <a:pt x="18" y="332"/>
                  <a:pt x="0" y="314"/>
                  <a:pt x="0" y="305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cubicBezTo>
                  <a:pt x="54" y="305"/>
                  <a:pt x="54" y="305"/>
                  <a:pt x="54" y="305"/>
                </a:cubicBezTo>
                <a:cubicBezTo>
                  <a:pt x="54" y="314"/>
                  <a:pt x="45" y="332"/>
                  <a:pt x="27" y="33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54">
            <a:extLst>
              <a:ext uri="{FF2B5EF4-FFF2-40B4-BE49-F238E27FC236}">
                <a16:creationId xmlns:a16="http://schemas.microsoft.com/office/drawing/2014/main" id="{5C4FB84D-F4A1-6B4A-985B-065D29072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2898" y="4892955"/>
            <a:ext cx="56821" cy="359864"/>
          </a:xfrm>
          <a:custGeom>
            <a:avLst/>
            <a:gdLst>
              <a:gd name="T0" fmla="*/ 27 w 55"/>
              <a:gd name="T1" fmla="*/ 332 h 333"/>
              <a:gd name="T2" fmla="*/ 27 w 55"/>
              <a:gd name="T3" fmla="*/ 332 h 333"/>
              <a:gd name="T4" fmla="*/ 27 w 55"/>
              <a:gd name="T5" fmla="*/ 332 h 333"/>
              <a:gd name="T6" fmla="*/ 0 w 55"/>
              <a:gd name="T7" fmla="*/ 305 h 333"/>
              <a:gd name="T8" fmla="*/ 0 w 55"/>
              <a:gd name="T9" fmla="*/ 27 h 333"/>
              <a:gd name="T10" fmla="*/ 27 w 55"/>
              <a:gd name="T11" fmla="*/ 0 h 333"/>
              <a:gd name="T12" fmla="*/ 27 w 55"/>
              <a:gd name="T13" fmla="*/ 0 h 333"/>
              <a:gd name="T14" fmla="*/ 54 w 55"/>
              <a:gd name="T15" fmla="*/ 27 h 333"/>
              <a:gd name="T16" fmla="*/ 54 w 55"/>
              <a:gd name="T17" fmla="*/ 305 h 333"/>
              <a:gd name="T18" fmla="*/ 27 w 55"/>
              <a:gd name="T19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333">
                <a:moveTo>
                  <a:pt x="27" y="332"/>
                </a:moveTo>
                <a:lnTo>
                  <a:pt x="27" y="332"/>
                </a:lnTo>
                <a:lnTo>
                  <a:pt x="27" y="332"/>
                </a:lnTo>
                <a:cubicBezTo>
                  <a:pt x="9" y="332"/>
                  <a:pt x="0" y="314"/>
                  <a:pt x="0" y="30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27"/>
                </a:cubicBezTo>
                <a:cubicBezTo>
                  <a:pt x="54" y="305"/>
                  <a:pt x="54" y="305"/>
                  <a:pt x="54" y="305"/>
                </a:cubicBezTo>
                <a:cubicBezTo>
                  <a:pt x="54" y="314"/>
                  <a:pt x="36" y="332"/>
                  <a:pt x="27" y="33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55">
            <a:extLst>
              <a:ext uri="{FF2B5EF4-FFF2-40B4-BE49-F238E27FC236}">
                <a16:creationId xmlns:a16="http://schemas.microsoft.com/office/drawing/2014/main" id="{748B89A7-0601-FF46-9A26-4CE324751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548" y="4623055"/>
            <a:ext cx="852309" cy="175198"/>
          </a:xfrm>
          <a:custGeom>
            <a:avLst/>
            <a:gdLst>
              <a:gd name="T0" fmla="*/ 36 w 793"/>
              <a:gd name="T1" fmla="*/ 162 h 163"/>
              <a:gd name="T2" fmla="*/ 36 w 793"/>
              <a:gd name="T3" fmla="*/ 162 h 163"/>
              <a:gd name="T4" fmla="*/ 9 w 793"/>
              <a:gd name="T5" fmla="*/ 144 h 163"/>
              <a:gd name="T6" fmla="*/ 27 w 793"/>
              <a:gd name="T7" fmla="*/ 117 h 163"/>
              <a:gd name="T8" fmla="*/ 396 w 793"/>
              <a:gd name="T9" fmla="*/ 9 h 163"/>
              <a:gd name="T10" fmla="*/ 405 w 793"/>
              <a:gd name="T11" fmla="*/ 9 h 163"/>
              <a:gd name="T12" fmla="*/ 774 w 793"/>
              <a:gd name="T13" fmla="*/ 117 h 163"/>
              <a:gd name="T14" fmla="*/ 792 w 793"/>
              <a:gd name="T15" fmla="*/ 144 h 163"/>
              <a:gd name="T16" fmla="*/ 756 w 793"/>
              <a:gd name="T17" fmla="*/ 162 h 163"/>
              <a:gd name="T18" fmla="*/ 405 w 793"/>
              <a:gd name="T19" fmla="*/ 54 h 163"/>
              <a:gd name="T20" fmla="*/ 36 w 793"/>
              <a:gd name="T21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3" h="163">
                <a:moveTo>
                  <a:pt x="36" y="162"/>
                </a:moveTo>
                <a:lnTo>
                  <a:pt x="36" y="162"/>
                </a:lnTo>
                <a:cubicBezTo>
                  <a:pt x="18" y="162"/>
                  <a:pt x="9" y="162"/>
                  <a:pt x="9" y="144"/>
                </a:cubicBezTo>
                <a:cubicBezTo>
                  <a:pt x="0" y="135"/>
                  <a:pt x="9" y="117"/>
                  <a:pt x="27" y="117"/>
                </a:cubicBezTo>
                <a:cubicBezTo>
                  <a:pt x="396" y="9"/>
                  <a:pt x="396" y="9"/>
                  <a:pt x="396" y="9"/>
                </a:cubicBezTo>
                <a:cubicBezTo>
                  <a:pt x="396" y="0"/>
                  <a:pt x="405" y="0"/>
                  <a:pt x="405" y="9"/>
                </a:cubicBezTo>
                <a:cubicBezTo>
                  <a:pt x="774" y="117"/>
                  <a:pt x="774" y="117"/>
                  <a:pt x="774" y="117"/>
                </a:cubicBezTo>
                <a:cubicBezTo>
                  <a:pt x="792" y="117"/>
                  <a:pt x="792" y="135"/>
                  <a:pt x="792" y="144"/>
                </a:cubicBezTo>
                <a:cubicBezTo>
                  <a:pt x="792" y="162"/>
                  <a:pt x="774" y="162"/>
                  <a:pt x="756" y="162"/>
                </a:cubicBezTo>
                <a:cubicBezTo>
                  <a:pt x="405" y="54"/>
                  <a:pt x="405" y="54"/>
                  <a:pt x="405" y="54"/>
                </a:cubicBezTo>
                <a:cubicBezTo>
                  <a:pt x="36" y="162"/>
                  <a:pt x="36" y="162"/>
                  <a:pt x="36" y="1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56">
            <a:extLst>
              <a:ext uri="{FF2B5EF4-FFF2-40B4-BE49-F238E27FC236}">
                <a16:creationId xmlns:a16="http://schemas.microsoft.com/office/drawing/2014/main" id="{9440F258-B2B8-104B-A327-F054E4F1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527" y="8070173"/>
            <a:ext cx="833369" cy="629763"/>
          </a:xfrm>
          <a:custGeom>
            <a:avLst/>
            <a:gdLst>
              <a:gd name="T0" fmla="*/ 720 w 775"/>
              <a:gd name="T1" fmla="*/ 584 h 585"/>
              <a:gd name="T2" fmla="*/ 720 w 775"/>
              <a:gd name="T3" fmla="*/ 584 h 585"/>
              <a:gd name="T4" fmla="*/ 54 w 775"/>
              <a:gd name="T5" fmla="*/ 584 h 585"/>
              <a:gd name="T6" fmla="*/ 0 w 775"/>
              <a:gd name="T7" fmla="*/ 530 h 585"/>
              <a:gd name="T8" fmla="*/ 0 w 775"/>
              <a:gd name="T9" fmla="*/ 54 h 585"/>
              <a:gd name="T10" fmla="*/ 54 w 775"/>
              <a:gd name="T11" fmla="*/ 0 h 585"/>
              <a:gd name="T12" fmla="*/ 720 w 775"/>
              <a:gd name="T13" fmla="*/ 0 h 585"/>
              <a:gd name="T14" fmla="*/ 774 w 775"/>
              <a:gd name="T15" fmla="*/ 54 h 585"/>
              <a:gd name="T16" fmla="*/ 774 w 775"/>
              <a:gd name="T17" fmla="*/ 530 h 585"/>
              <a:gd name="T18" fmla="*/ 720 w 775"/>
              <a:gd name="T19" fmla="*/ 584 h 585"/>
              <a:gd name="T20" fmla="*/ 54 w 775"/>
              <a:gd name="T21" fmla="*/ 36 h 585"/>
              <a:gd name="T22" fmla="*/ 54 w 775"/>
              <a:gd name="T23" fmla="*/ 36 h 585"/>
              <a:gd name="T24" fmla="*/ 36 w 775"/>
              <a:gd name="T25" fmla="*/ 54 h 585"/>
              <a:gd name="T26" fmla="*/ 36 w 775"/>
              <a:gd name="T27" fmla="*/ 530 h 585"/>
              <a:gd name="T28" fmla="*/ 54 w 775"/>
              <a:gd name="T29" fmla="*/ 548 h 585"/>
              <a:gd name="T30" fmla="*/ 720 w 775"/>
              <a:gd name="T31" fmla="*/ 548 h 585"/>
              <a:gd name="T32" fmla="*/ 738 w 775"/>
              <a:gd name="T33" fmla="*/ 530 h 585"/>
              <a:gd name="T34" fmla="*/ 738 w 775"/>
              <a:gd name="T35" fmla="*/ 54 h 585"/>
              <a:gd name="T36" fmla="*/ 720 w 775"/>
              <a:gd name="T37" fmla="*/ 36 h 585"/>
              <a:gd name="T38" fmla="*/ 54 w 775"/>
              <a:gd name="T39" fmla="*/ 36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5" h="585">
                <a:moveTo>
                  <a:pt x="720" y="584"/>
                </a:moveTo>
                <a:lnTo>
                  <a:pt x="720" y="584"/>
                </a:lnTo>
                <a:cubicBezTo>
                  <a:pt x="54" y="584"/>
                  <a:pt x="54" y="584"/>
                  <a:pt x="54" y="584"/>
                </a:cubicBezTo>
                <a:cubicBezTo>
                  <a:pt x="18" y="584"/>
                  <a:pt x="0" y="557"/>
                  <a:pt x="0" y="53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18" y="0"/>
                  <a:pt x="54" y="0"/>
                </a:cubicBezTo>
                <a:cubicBezTo>
                  <a:pt x="720" y="0"/>
                  <a:pt x="720" y="0"/>
                  <a:pt x="720" y="0"/>
                </a:cubicBezTo>
                <a:cubicBezTo>
                  <a:pt x="747" y="0"/>
                  <a:pt x="774" y="18"/>
                  <a:pt x="774" y="54"/>
                </a:cubicBezTo>
                <a:cubicBezTo>
                  <a:pt x="774" y="530"/>
                  <a:pt x="774" y="530"/>
                  <a:pt x="774" y="530"/>
                </a:cubicBezTo>
                <a:cubicBezTo>
                  <a:pt x="774" y="557"/>
                  <a:pt x="747" y="584"/>
                  <a:pt x="720" y="584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36" y="36"/>
                  <a:pt x="36" y="45"/>
                  <a:pt x="36" y="54"/>
                </a:cubicBezTo>
                <a:cubicBezTo>
                  <a:pt x="36" y="530"/>
                  <a:pt x="36" y="530"/>
                  <a:pt x="36" y="530"/>
                </a:cubicBezTo>
                <a:cubicBezTo>
                  <a:pt x="36" y="539"/>
                  <a:pt x="36" y="548"/>
                  <a:pt x="54" y="548"/>
                </a:cubicBezTo>
                <a:cubicBezTo>
                  <a:pt x="720" y="548"/>
                  <a:pt x="720" y="548"/>
                  <a:pt x="720" y="548"/>
                </a:cubicBezTo>
                <a:cubicBezTo>
                  <a:pt x="729" y="548"/>
                  <a:pt x="738" y="539"/>
                  <a:pt x="738" y="530"/>
                </a:cubicBezTo>
                <a:cubicBezTo>
                  <a:pt x="738" y="54"/>
                  <a:pt x="738" y="54"/>
                  <a:pt x="738" y="54"/>
                </a:cubicBezTo>
                <a:cubicBezTo>
                  <a:pt x="738" y="45"/>
                  <a:pt x="729" y="36"/>
                  <a:pt x="720" y="36"/>
                </a:cubicBezTo>
                <a:lnTo>
                  <a:pt x="54" y="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57">
            <a:extLst>
              <a:ext uri="{FF2B5EF4-FFF2-40B4-BE49-F238E27FC236}">
                <a16:creationId xmlns:a16="http://schemas.microsoft.com/office/drawing/2014/main" id="{4E682772-D749-8546-8854-9C07C5904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323" y="8463184"/>
            <a:ext cx="184666" cy="137315"/>
          </a:xfrm>
          <a:custGeom>
            <a:avLst/>
            <a:gdLst>
              <a:gd name="T0" fmla="*/ 153 w 172"/>
              <a:gd name="T1" fmla="*/ 126 h 127"/>
              <a:gd name="T2" fmla="*/ 153 w 172"/>
              <a:gd name="T3" fmla="*/ 126 h 127"/>
              <a:gd name="T4" fmla="*/ 18 w 172"/>
              <a:gd name="T5" fmla="*/ 126 h 127"/>
              <a:gd name="T6" fmla="*/ 0 w 172"/>
              <a:gd name="T7" fmla="*/ 108 h 127"/>
              <a:gd name="T8" fmla="*/ 0 w 172"/>
              <a:gd name="T9" fmla="*/ 18 h 127"/>
              <a:gd name="T10" fmla="*/ 18 w 172"/>
              <a:gd name="T11" fmla="*/ 0 h 127"/>
              <a:gd name="T12" fmla="*/ 153 w 172"/>
              <a:gd name="T13" fmla="*/ 0 h 127"/>
              <a:gd name="T14" fmla="*/ 171 w 172"/>
              <a:gd name="T15" fmla="*/ 18 h 127"/>
              <a:gd name="T16" fmla="*/ 171 w 172"/>
              <a:gd name="T17" fmla="*/ 108 h 127"/>
              <a:gd name="T18" fmla="*/ 153 w 172"/>
              <a:gd name="T19" fmla="*/ 126 h 127"/>
              <a:gd name="T20" fmla="*/ 36 w 172"/>
              <a:gd name="T21" fmla="*/ 90 h 127"/>
              <a:gd name="T22" fmla="*/ 36 w 172"/>
              <a:gd name="T23" fmla="*/ 90 h 127"/>
              <a:gd name="T24" fmla="*/ 135 w 172"/>
              <a:gd name="T25" fmla="*/ 90 h 127"/>
              <a:gd name="T26" fmla="*/ 135 w 172"/>
              <a:gd name="T27" fmla="*/ 36 h 127"/>
              <a:gd name="T28" fmla="*/ 36 w 172"/>
              <a:gd name="T29" fmla="*/ 36 h 127"/>
              <a:gd name="T30" fmla="*/ 36 w 172"/>
              <a:gd name="T31" fmla="*/ 9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127">
                <a:moveTo>
                  <a:pt x="153" y="126"/>
                </a:moveTo>
                <a:lnTo>
                  <a:pt x="153" y="126"/>
                </a:lnTo>
                <a:cubicBezTo>
                  <a:pt x="18" y="126"/>
                  <a:pt x="18" y="126"/>
                  <a:pt x="18" y="126"/>
                </a:cubicBezTo>
                <a:cubicBezTo>
                  <a:pt x="9" y="126"/>
                  <a:pt x="0" y="117"/>
                  <a:pt x="0" y="1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0"/>
                  <a:pt x="9" y="0"/>
                  <a:pt x="18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71" y="0"/>
                  <a:pt x="171" y="18"/>
                </a:cubicBezTo>
                <a:cubicBezTo>
                  <a:pt x="171" y="108"/>
                  <a:pt x="171" y="108"/>
                  <a:pt x="171" y="108"/>
                </a:cubicBezTo>
                <a:cubicBezTo>
                  <a:pt x="171" y="117"/>
                  <a:pt x="162" y="126"/>
                  <a:pt x="153" y="126"/>
                </a:cubicBezTo>
                <a:close/>
                <a:moveTo>
                  <a:pt x="36" y="90"/>
                </a:moveTo>
                <a:lnTo>
                  <a:pt x="36" y="90"/>
                </a:lnTo>
                <a:cubicBezTo>
                  <a:pt x="135" y="90"/>
                  <a:pt x="135" y="90"/>
                  <a:pt x="135" y="90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9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58">
            <a:extLst>
              <a:ext uri="{FF2B5EF4-FFF2-40B4-BE49-F238E27FC236}">
                <a16:creationId xmlns:a16="http://schemas.microsoft.com/office/drawing/2014/main" id="{DDA14F18-8266-9E43-A138-C087318EA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961" y="7866568"/>
            <a:ext cx="648704" cy="194136"/>
          </a:xfrm>
          <a:custGeom>
            <a:avLst/>
            <a:gdLst>
              <a:gd name="T0" fmla="*/ 18 w 604"/>
              <a:gd name="T1" fmla="*/ 180 h 181"/>
              <a:gd name="T2" fmla="*/ 18 w 604"/>
              <a:gd name="T3" fmla="*/ 180 h 181"/>
              <a:gd name="T4" fmla="*/ 0 w 604"/>
              <a:gd name="T5" fmla="*/ 162 h 181"/>
              <a:gd name="T6" fmla="*/ 18 w 604"/>
              <a:gd name="T7" fmla="*/ 144 h 181"/>
              <a:gd name="T8" fmla="*/ 531 w 604"/>
              <a:gd name="T9" fmla="*/ 0 h 181"/>
              <a:gd name="T10" fmla="*/ 567 w 604"/>
              <a:gd name="T11" fmla="*/ 27 h 181"/>
              <a:gd name="T12" fmla="*/ 603 w 604"/>
              <a:gd name="T13" fmla="*/ 153 h 181"/>
              <a:gd name="T14" fmla="*/ 594 w 604"/>
              <a:gd name="T15" fmla="*/ 180 h 181"/>
              <a:gd name="T16" fmla="*/ 567 w 604"/>
              <a:gd name="T17" fmla="*/ 162 h 181"/>
              <a:gd name="T18" fmla="*/ 540 w 604"/>
              <a:gd name="T19" fmla="*/ 36 h 181"/>
              <a:gd name="T20" fmla="*/ 27 w 604"/>
              <a:gd name="T21" fmla="*/ 180 h 181"/>
              <a:gd name="T22" fmla="*/ 18 w 604"/>
              <a:gd name="T23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4" h="181">
                <a:moveTo>
                  <a:pt x="18" y="180"/>
                </a:moveTo>
                <a:lnTo>
                  <a:pt x="18" y="180"/>
                </a:lnTo>
                <a:cubicBezTo>
                  <a:pt x="9" y="180"/>
                  <a:pt x="0" y="171"/>
                  <a:pt x="0" y="162"/>
                </a:cubicBezTo>
                <a:cubicBezTo>
                  <a:pt x="0" y="153"/>
                  <a:pt x="0" y="144"/>
                  <a:pt x="18" y="144"/>
                </a:cubicBezTo>
                <a:cubicBezTo>
                  <a:pt x="531" y="0"/>
                  <a:pt x="531" y="0"/>
                  <a:pt x="531" y="0"/>
                </a:cubicBezTo>
                <a:cubicBezTo>
                  <a:pt x="549" y="0"/>
                  <a:pt x="567" y="9"/>
                  <a:pt x="567" y="27"/>
                </a:cubicBezTo>
                <a:cubicBezTo>
                  <a:pt x="603" y="153"/>
                  <a:pt x="603" y="153"/>
                  <a:pt x="603" y="153"/>
                </a:cubicBezTo>
                <a:cubicBezTo>
                  <a:pt x="603" y="162"/>
                  <a:pt x="603" y="171"/>
                  <a:pt x="594" y="180"/>
                </a:cubicBezTo>
                <a:cubicBezTo>
                  <a:pt x="585" y="180"/>
                  <a:pt x="576" y="171"/>
                  <a:pt x="567" y="162"/>
                </a:cubicBezTo>
                <a:cubicBezTo>
                  <a:pt x="540" y="36"/>
                  <a:pt x="540" y="36"/>
                  <a:pt x="540" y="36"/>
                </a:cubicBezTo>
                <a:cubicBezTo>
                  <a:pt x="27" y="180"/>
                  <a:pt x="27" y="180"/>
                  <a:pt x="27" y="180"/>
                </a:cubicBezTo>
                <a:cubicBezTo>
                  <a:pt x="18" y="180"/>
                  <a:pt x="18" y="180"/>
                  <a:pt x="18" y="18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59">
            <a:extLst>
              <a:ext uri="{FF2B5EF4-FFF2-40B4-BE49-F238E27FC236}">
                <a16:creationId xmlns:a16="http://schemas.microsoft.com/office/drawing/2014/main" id="{0D8095C4-ADA8-1D44-8EB8-351B2A304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391" y="7961269"/>
            <a:ext cx="321984" cy="99435"/>
          </a:xfrm>
          <a:custGeom>
            <a:avLst/>
            <a:gdLst>
              <a:gd name="T0" fmla="*/ 18 w 298"/>
              <a:gd name="T1" fmla="*/ 90 h 91"/>
              <a:gd name="T2" fmla="*/ 18 w 298"/>
              <a:gd name="T3" fmla="*/ 90 h 91"/>
              <a:gd name="T4" fmla="*/ 0 w 298"/>
              <a:gd name="T5" fmla="*/ 72 h 91"/>
              <a:gd name="T6" fmla="*/ 18 w 298"/>
              <a:gd name="T7" fmla="*/ 54 h 91"/>
              <a:gd name="T8" fmla="*/ 216 w 298"/>
              <a:gd name="T9" fmla="*/ 0 h 91"/>
              <a:gd name="T10" fmla="*/ 234 w 298"/>
              <a:gd name="T11" fmla="*/ 0 h 91"/>
              <a:gd name="T12" fmla="*/ 243 w 298"/>
              <a:gd name="T13" fmla="*/ 9 h 91"/>
              <a:gd name="T14" fmla="*/ 261 w 298"/>
              <a:gd name="T15" fmla="*/ 18 h 91"/>
              <a:gd name="T16" fmla="*/ 279 w 298"/>
              <a:gd name="T17" fmla="*/ 36 h 91"/>
              <a:gd name="T18" fmla="*/ 288 w 298"/>
              <a:gd name="T19" fmla="*/ 63 h 91"/>
              <a:gd name="T20" fmla="*/ 279 w 298"/>
              <a:gd name="T21" fmla="*/ 90 h 91"/>
              <a:gd name="T22" fmla="*/ 252 w 298"/>
              <a:gd name="T23" fmla="*/ 72 h 91"/>
              <a:gd name="T24" fmla="*/ 252 w 298"/>
              <a:gd name="T25" fmla="*/ 54 h 91"/>
              <a:gd name="T26" fmla="*/ 216 w 298"/>
              <a:gd name="T27" fmla="*/ 36 h 91"/>
              <a:gd name="T28" fmla="*/ 27 w 298"/>
              <a:gd name="T29" fmla="*/ 90 h 91"/>
              <a:gd name="T30" fmla="*/ 18 w 298"/>
              <a:gd name="T3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8" h="91">
                <a:moveTo>
                  <a:pt x="18" y="90"/>
                </a:moveTo>
                <a:lnTo>
                  <a:pt x="18" y="90"/>
                </a:lnTo>
                <a:cubicBezTo>
                  <a:pt x="18" y="90"/>
                  <a:pt x="9" y="81"/>
                  <a:pt x="0" y="72"/>
                </a:cubicBezTo>
                <a:cubicBezTo>
                  <a:pt x="0" y="63"/>
                  <a:pt x="9" y="54"/>
                  <a:pt x="18" y="54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34" y="0"/>
                  <a:pt x="234" y="0"/>
                </a:cubicBezTo>
                <a:lnTo>
                  <a:pt x="243" y="9"/>
                </a:lnTo>
                <a:cubicBezTo>
                  <a:pt x="243" y="18"/>
                  <a:pt x="252" y="27"/>
                  <a:pt x="261" y="18"/>
                </a:cubicBezTo>
                <a:cubicBezTo>
                  <a:pt x="270" y="18"/>
                  <a:pt x="279" y="27"/>
                  <a:pt x="279" y="36"/>
                </a:cubicBezTo>
                <a:cubicBezTo>
                  <a:pt x="288" y="63"/>
                  <a:pt x="288" y="63"/>
                  <a:pt x="288" y="63"/>
                </a:cubicBezTo>
                <a:cubicBezTo>
                  <a:pt x="297" y="72"/>
                  <a:pt x="288" y="81"/>
                  <a:pt x="279" y="90"/>
                </a:cubicBezTo>
                <a:cubicBezTo>
                  <a:pt x="270" y="90"/>
                  <a:pt x="261" y="81"/>
                  <a:pt x="252" y="72"/>
                </a:cubicBezTo>
                <a:cubicBezTo>
                  <a:pt x="252" y="54"/>
                  <a:pt x="252" y="54"/>
                  <a:pt x="252" y="54"/>
                </a:cubicBezTo>
                <a:cubicBezTo>
                  <a:pt x="234" y="54"/>
                  <a:pt x="225" y="45"/>
                  <a:pt x="216" y="36"/>
                </a:cubicBezTo>
                <a:cubicBezTo>
                  <a:pt x="27" y="90"/>
                  <a:pt x="27" y="90"/>
                  <a:pt x="27" y="90"/>
                </a:cubicBezTo>
                <a:cubicBezTo>
                  <a:pt x="27" y="90"/>
                  <a:pt x="27" y="90"/>
                  <a:pt x="18" y="9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60">
            <a:extLst>
              <a:ext uri="{FF2B5EF4-FFF2-40B4-BE49-F238E27FC236}">
                <a16:creationId xmlns:a16="http://schemas.microsoft.com/office/drawing/2014/main" id="{C79AFA79-2A16-3441-83A3-8C85CBEFF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432" y="8070173"/>
            <a:ext cx="4737" cy="473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61">
            <a:extLst>
              <a:ext uri="{FF2B5EF4-FFF2-40B4-BE49-F238E27FC236}">
                <a16:creationId xmlns:a16="http://schemas.microsoft.com/office/drawing/2014/main" id="{9F989918-0520-5C44-B53D-6317A39B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432" y="8070173"/>
            <a:ext cx="4737" cy="473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62">
            <a:extLst>
              <a:ext uri="{FF2B5EF4-FFF2-40B4-BE49-F238E27FC236}">
                <a16:creationId xmlns:a16="http://schemas.microsoft.com/office/drawing/2014/main" id="{F62DC628-B8EB-044F-A915-E90C2F750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3578" y="8070173"/>
            <a:ext cx="4737" cy="473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63">
            <a:extLst>
              <a:ext uri="{FF2B5EF4-FFF2-40B4-BE49-F238E27FC236}">
                <a16:creationId xmlns:a16="http://schemas.microsoft.com/office/drawing/2014/main" id="{D60E3F82-1A47-874F-A980-85FFFF6B9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3578" y="8070173"/>
            <a:ext cx="4737" cy="473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64">
            <a:extLst>
              <a:ext uri="{FF2B5EF4-FFF2-40B4-BE49-F238E27FC236}">
                <a16:creationId xmlns:a16="http://schemas.microsoft.com/office/drawing/2014/main" id="{00E883A8-7005-6D42-8C3C-742496EB7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384" y="11507821"/>
            <a:ext cx="435625" cy="165728"/>
          </a:xfrm>
          <a:custGeom>
            <a:avLst/>
            <a:gdLst>
              <a:gd name="T0" fmla="*/ 198 w 406"/>
              <a:gd name="T1" fmla="*/ 152 h 153"/>
              <a:gd name="T2" fmla="*/ 198 w 406"/>
              <a:gd name="T3" fmla="*/ 152 h 153"/>
              <a:gd name="T4" fmla="*/ 72 w 406"/>
              <a:gd name="T5" fmla="*/ 144 h 153"/>
              <a:gd name="T6" fmla="*/ 27 w 406"/>
              <a:gd name="T7" fmla="*/ 126 h 153"/>
              <a:gd name="T8" fmla="*/ 0 w 406"/>
              <a:gd name="T9" fmla="*/ 99 h 153"/>
              <a:gd name="T10" fmla="*/ 0 w 406"/>
              <a:gd name="T11" fmla="*/ 18 h 153"/>
              <a:gd name="T12" fmla="*/ 18 w 406"/>
              <a:gd name="T13" fmla="*/ 0 h 153"/>
              <a:gd name="T14" fmla="*/ 18 w 406"/>
              <a:gd name="T15" fmla="*/ 0 h 153"/>
              <a:gd name="T16" fmla="*/ 36 w 406"/>
              <a:gd name="T17" fmla="*/ 18 h 153"/>
              <a:gd name="T18" fmla="*/ 81 w 406"/>
              <a:gd name="T19" fmla="*/ 36 h 153"/>
              <a:gd name="T20" fmla="*/ 189 w 406"/>
              <a:gd name="T21" fmla="*/ 45 h 153"/>
              <a:gd name="T22" fmla="*/ 216 w 406"/>
              <a:gd name="T23" fmla="*/ 45 h 153"/>
              <a:gd name="T24" fmla="*/ 324 w 406"/>
              <a:gd name="T25" fmla="*/ 36 h 153"/>
              <a:gd name="T26" fmla="*/ 369 w 406"/>
              <a:gd name="T27" fmla="*/ 18 h 153"/>
              <a:gd name="T28" fmla="*/ 387 w 406"/>
              <a:gd name="T29" fmla="*/ 0 h 153"/>
              <a:gd name="T30" fmla="*/ 387 w 406"/>
              <a:gd name="T31" fmla="*/ 0 h 153"/>
              <a:gd name="T32" fmla="*/ 405 w 406"/>
              <a:gd name="T33" fmla="*/ 18 h 153"/>
              <a:gd name="T34" fmla="*/ 405 w 406"/>
              <a:gd name="T35" fmla="*/ 18 h 153"/>
              <a:gd name="T36" fmla="*/ 405 w 406"/>
              <a:gd name="T37" fmla="*/ 18 h 153"/>
              <a:gd name="T38" fmla="*/ 405 w 406"/>
              <a:gd name="T39" fmla="*/ 18 h 153"/>
              <a:gd name="T40" fmla="*/ 405 w 406"/>
              <a:gd name="T41" fmla="*/ 99 h 153"/>
              <a:gd name="T42" fmla="*/ 333 w 406"/>
              <a:gd name="T43" fmla="*/ 144 h 153"/>
              <a:gd name="T44" fmla="*/ 198 w 406"/>
              <a:gd name="T45" fmla="*/ 152 h 153"/>
              <a:gd name="T46" fmla="*/ 36 w 406"/>
              <a:gd name="T47" fmla="*/ 90 h 153"/>
              <a:gd name="T48" fmla="*/ 36 w 406"/>
              <a:gd name="T49" fmla="*/ 90 h 153"/>
              <a:gd name="T50" fmla="*/ 90 w 406"/>
              <a:gd name="T51" fmla="*/ 108 h 153"/>
              <a:gd name="T52" fmla="*/ 198 w 406"/>
              <a:gd name="T53" fmla="*/ 116 h 153"/>
              <a:gd name="T54" fmla="*/ 315 w 406"/>
              <a:gd name="T55" fmla="*/ 108 h 153"/>
              <a:gd name="T56" fmla="*/ 369 w 406"/>
              <a:gd name="T57" fmla="*/ 90 h 153"/>
              <a:gd name="T58" fmla="*/ 369 w 406"/>
              <a:gd name="T59" fmla="*/ 54 h 153"/>
              <a:gd name="T60" fmla="*/ 342 w 406"/>
              <a:gd name="T61" fmla="*/ 63 h 153"/>
              <a:gd name="T62" fmla="*/ 216 w 406"/>
              <a:gd name="T63" fmla="*/ 80 h 153"/>
              <a:gd name="T64" fmla="*/ 189 w 406"/>
              <a:gd name="T65" fmla="*/ 80 h 153"/>
              <a:gd name="T66" fmla="*/ 63 w 406"/>
              <a:gd name="T67" fmla="*/ 63 h 153"/>
              <a:gd name="T68" fmla="*/ 36 w 406"/>
              <a:gd name="T69" fmla="*/ 54 h 153"/>
              <a:gd name="T70" fmla="*/ 36 w 406"/>
              <a:gd name="T71" fmla="*/ 90 h 153"/>
              <a:gd name="T72" fmla="*/ 369 w 406"/>
              <a:gd name="T73" fmla="*/ 99 h 153"/>
              <a:gd name="T74" fmla="*/ 369 w 406"/>
              <a:gd name="T75" fmla="*/ 99 h 153"/>
              <a:gd name="T76" fmla="*/ 36 w 406"/>
              <a:gd name="T77" fmla="*/ 18 h 153"/>
              <a:gd name="T78" fmla="*/ 36 w 406"/>
              <a:gd name="T79" fmla="*/ 18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6" h="153">
                <a:moveTo>
                  <a:pt x="198" y="152"/>
                </a:moveTo>
                <a:lnTo>
                  <a:pt x="198" y="152"/>
                </a:lnTo>
                <a:cubicBezTo>
                  <a:pt x="153" y="152"/>
                  <a:pt x="108" y="152"/>
                  <a:pt x="72" y="144"/>
                </a:cubicBezTo>
                <a:cubicBezTo>
                  <a:pt x="54" y="135"/>
                  <a:pt x="36" y="135"/>
                  <a:pt x="27" y="126"/>
                </a:cubicBezTo>
                <a:cubicBezTo>
                  <a:pt x="9" y="116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18"/>
                  <a:pt x="54" y="27"/>
                  <a:pt x="81" y="36"/>
                </a:cubicBezTo>
                <a:cubicBezTo>
                  <a:pt x="117" y="36"/>
                  <a:pt x="153" y="45"/>
                  <a:pt x="189" y="45"/>
                </a:cubicBezTo>
                <a:cubicBezTo>
                  <a:pt x="198" y="45"/>
                  <a:pt x="207" y="45"/>
                  <a:pt x="216" y="45"/>
                </a:cubicBezTo>
                <a:cubicBezTo>
                  <a:pt x="252" y="45"/>
                  <a:pt x="288" y="36"/>
                  <a:pt x="324" y="36"/>
                </a:cubicBezTo>
                <a:cubicBezTo>
                  <a:pt x="351" y="27"/>
                  <a:pt x="369" y="18"/>
                  <a:pt x="369" y="18"/>
                </a:cubicBezTo>
                <a:cubicBezTo>
                  <a:pt x="369" y="9"/>
                  <a:pt x="378" y="0"/>
                  <a:pt x="387" y="0"/>
                </a:cubicBezTo>
                <a:lnTo>
                  <a:pt x="387" y="0"/>
                </a:lnTo>
                <a:cubicBezTo>
                  <a:pt x="396" y="0"/>
                  <a:pt x="405" y="9"/>
                  <a:pt x="405" y="18"/>
                </a:cubicBezTo>
                <a:lnTo>
                  <a:pt x="405" y="18"/>
                </a:lnTo>
                <a:lnTo>
                  <a:pt x="405" y="18"/>
                </a:lnTo>
                <a:lnTo>
                  <a:pt x="405" y="18"/>
                </a:lnTo>
                <a:cubicBezTo>
                  <a:pt x="405" y="99"/>
                  <a:pt x="405" y="99"/>
                  <a:pt x="405" y="99"/>
                </a:cubicBezTo>
                <a:cubicBezTo>
                  <a:pt x="405" y="126"/>
                  <a:pt x="360" y="135"/>
                  <a:pt x="333" y="144"/>
                </a:cubicBezTo>
                <a:cubicBezTo>
                  <a:pt x="297" y="152"/>
                  <a:pt x="252" y="152"/>
                  <a:pt x="198" y="152"/>
                </a:cubicBezTo>
                <a:close/>
                <a:moveTo>
                  <a:pt x="36" y="90"/>
                </a:moveTo>
                <a:lnTo>
                  <a:pt x="36" y="90"/>
                </a:lnTo>
                <a:cubicBezTo>
                  <a:pt x="45" y="99"/>
                  <a:pt x="54" y="99"/>
                  <a:pt x="90" y="108"/>
                </a:cubicBezTo>
                <a:cubicBezTo>
                  <a:pt x="117" y="116"/>
                  <a:pt x="162" y="116"/>
                  <a:pt x="198" y="116"/>
                </a:cubicBezTo>
                <a:cubicBezTo>
                  <a:pt x="243" y="116"/>
                  <a:pt x="288" y="116"/>
                  <a:pt x="315" y="108"/>
                </a:cubicBezTo>
                <a:cubicBezTo>
                  <a:pt x="351" y="99"/>
                  <a:pt x="360" y="99"/>
                  <a:pt x="369" y="90"/>
                </a:cubicBezTo>
                <a:cubicBezTo>
                  <a:pt x="369" y="54"/>
                  <a:pt x="369" y="54"/>
                  <a:pt x="369" y="54"/>
                </a:cubicBezTo>
                <a:cubicBezTo>
                  <a:pt x="360" y="63"/>
                  <a:pt x="351" y="63"/>
                  <a:pt x="342" y="63"/>
                </a:cubicBezTo>
                <a:cubicBezTo>
                  <a:pt x="306" y="72"/>
                  <a:pt x="261" y="80"/>
                  <a:pt x="216" y="80"/>
                </a:cubicBezTo>
                <a:cubicBezTo>
                  <a:pt x="207" y="80"/>
                  <a:pt x="198" y="80"/>
                  <a:pt x="189" y="80"/>
                </a:cubicBezTo>
                <a:cubicBezTo>
                  <a:pt x="144" y="80"/>
                  <a:pt x="99" y="72"/>
                  <a:pt x="63" y="63"/>
                </a:cubicBezTo>
                <a:cubicBezTo>
                  <a:pt x="54" y="63"/>
                  <a:pt x="45" y="63"/>
                  <a:pt x="36" y="54"/>
                </a:cubicBezTo>
                <a:lnTo>
                  <a:pt x="36" y="90"/>
                </a:lnTo>
                <a:close/>
                <a:moveTo>
                  <a:pt x="369" y="99"/>
                </a:moveTo>
                <a:lnTo>
                  <a:pt x="369" y="99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65">
            <a:extLst>
              <a:ext uri="{FF2B5EF4-FFF2-40B4-BE49-F238E27FC236}">
                <a16:creationId xmlns:a16="http://schemas.microsoft.com/office/drawing/2014/main" id="{2F2F2886-BF89-D044-A4E5-9F2E9D08F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384" y="11593052"/>
            <a:ext cx="435625" cy="156258"/>
          </a:xfrm>
          <a:custGeom>
            <a:avLst/>
            <a:gdLst>
              <a:gd name="T0" fmla="*/ 198 w 406"/>
              <a:gd name="T1" fmla="*/ 144 h 145"/>
              <a:gd name="T2" fmla="*/ 198 w 406"/>
              <a:gd name="T3" fmla="*/ 144 h 145"/>
              <a:gd name="T4" fmla="*/ 72 w 406"/>
              <a:gd name="T5" fmla="*/ 135 h 145"/>
              <a:gd name="T6" fmla="*/ 27 w 406"/>
              <a:gd name="T7" fmla="*/ 127 h 145"/>
              <a:gd name="T8" fmla="*/ 0 w 406"/>
              <a:gd name="T9" fmla="*/ 91 h 145"/>
              <a:gd name="T10" fmla="*/ 0 w 406"/>
              <a:gd name="T11" fmla="*/ 19 h 145"/>
              <a:gd name="T12" fmla="*/ 18 w 406"/>
              <a:gd name="T13" fmla="*/ 0 h 145"/>
              <a:gd name="T14" fmla="*/ 18 w 406"/>
              <a:gd name="T15" fmla="*/ 0 h 145"/>
              <a:gd name="T16" fmla="*/ 36 w 406"/>
              <a:gd name="T17" fmla="*/ 10 h 145"/>
              <a:gd name="T18" fmla="*/ 81 w 406"/>
              <a:gd name="T19" fmla="*/ 28 h 145"/>
              <a:gd name="T20" fmla="*/ 189 w 406"/>
              <a:gd name="T21" fmla="*/ 36 h 145"/>
              <a:gd name="T22" fmla="*/ 216 w 406"/>
              <a:gd name="T23" fmla="*/ 36 h 145"/>
              <a:gd name="T24" fmla="*/ 324 w 406"/>
              <a:gd name="T25" fmla="*/ 28 h 145"/>
              <a:gd name="T26" fmla="*/ 369 w 406"/>
              <a:gd name="T27" fmla="*/ 10 h 145"/>
              <a:gd name="T28" fmla="*/ 387 w 406"/>
              <a:gd name="T29" fmla="*/ 0 h 145"/>
              <a:gd name="T30" fmla="*/ 387 w 406"/>
              <a:gd name="T31" fmla="*/ 0 h 145"/>
              <a:gd name="T32" fmla="*/ 405 w 406"/>
              <a:gd name="T33" fmla="*/ 19 h 145"/>
              <a:gd name="T34" fmla="*/ 405 w 406"/>
              <a:gd name="T35" fmla="*/ 19 h 145"/>
              <a:gd name="T36" fmla="*/ 405 w 406"/>
              <a:gd name="T37" fmla="*/ 19 h 145"/>
              <a:gd name="T38" fmla="*/ 405 w 406"/>
              <a:gd name="T39" fmla="*/ 19 h 145"/>
              <a:gd name="T40" fmla="*/ 405 w 406"/>
              <a:gd name="T41" fmla="*/ 91 h 145"/>
              <a:gd name="T42" fmla="*/ 333 w 406"/>
              <a:gd name="T43" fmla="*/ 135 h 145"/>
              <a:gd name="T44" fmla="*/ 198 w 406"/>
              <a:gd name="T45" fmla="*/ 144 h 145"/>
              <a:gd name="T46" fmla="*/ 36 w 406"/>
              <a:gd name="T47" fmla="*/ 91 h 145"/>
              <a:gd name="T48" fmla="*/ 36 w 406"/>
              <a:gd name="T49" fmla="*/ 91 h 145"/>
              <a:gd name="T50" fmla="*/ 90 w 406"/>
              <a:gd name="T51" fmla="*/ 108 h 145"/>
              <a:gd name="T52" fmla="*/ 198 w 406"/>
              <a:gd name="T53" fmla="*/ 108 h 145"/>
              <a:gd name="T54" fmla="*/ 315 w 406"/>
              <a:gd name="T55" fmla="*/ 108 h 145"/>
              <a:gd name="T56" fmla="*/ 369 w 406"/>
              <a:gd name="T57" fmla="*/ 91 h 145"/>
              <a:gd name="T58" fmla="*/ 369 w 406"/>
              <a:gd name="T59" fmla="*/ 55 h 145"/>
              <a:gd name="T60" fmla="*/ 342 w 406"/>
              <a:gd name="T61" fmla="*/ 64 h 145"/>
              <a:gd name="T62" fmla="*/ 216 w 406"/>
              <a:gd name="T63" fmla="*/ 72 h 145"/>
              <a:gd name="T64" fmla="*/ 189 w 406"/>
              <a:gd name="T65" fmla="*/ 72 h 145"/>
              <a:gd name="T66" fmla="*/ 63 w 406"/>
              <a:gd name="T67" fmla="*/ 64 h 145"/>
              <a:gd name="T68" fmla="*/ 36 w 406"/>
              <a:gd name="T69" fmla="*/ 55 h 145"/>
              <a:gd name="T70" fmla="*/ 36 w 406"/>
              <a:gd name="T71" fmla="*/ 91 h 145"/>
              <a:gd name="T72" fmla="*/ 369 w 406"/>
              <a:gd name="T73" fmla="*/ 91 h 145"/>
              <a:gd name="T74" fmla="*/ 369 w 406"/>
              <a:gd name="T75" fmla="*/ 91 h 145"/>
              <a:gd name="T76" fmla="*/ 36 w 406"/>
              <a:gd name="T77" fmla="*/ 19 h 145"/>
              <a:gd name="T78" fmla="*/ 36 w 406"/>
              <a:gd name="T79" fmla="*/ 1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6" h="145">
                <a:moveTo>
                  <a:pt x="198" y="144"/>
                </a:moveTo>
                <a:lnTo>
                  <a:pt x="198" y="144"/>
                </a:lnTo>
                <a:cubicBezTo>
                  <a:pt x="153" y="144"/>
                  <a:pt x="108" y="144"/>
                  <a:pt x="72" y="135"/>
                </a:cubicBezTo>
                <a:cubicBezTo>
                  <a:pt x="54" y="135"/>
                  <a:pt x="36" y="127"/>
                  <a:pt x="27" y="127"/>
                </a:cubicBezTo>
                <a:cubicBezTo>
                  <a:pt x="9" y="118"/>
                  <a:pt x="0" y="108"/>
                  <a:pt x="0" y="9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10"/>
                  <a:pt x="36" y="10"/>
                </a:cubicBezTo>
                <a:cubicBezTo>
                  <a:pt x="36" y="19"/>
                  <a:pt x="54" y="19"/>
                  <a:pt x="81" y="28"/>
                </a:cubicBezTo>
                <a:cubicBezTo>
                  <a:pt x="117" y="36"/>
                  <a:pt x="153" y="36"/>
                  <a:pt x="189" y="36"/>
                </a:cubicBezTo>
                <a:cubicBezTo>
                  <a:pt x="198" y="36"/>
                  <a:pt x="207" y="36"/>
                  <a:pt x="216" y="36"/>
                </a:cubicBezTo>
                <a:cubicBezTo>
                  <a:pt x="252" y="36"/>
                  <a:pt x="288" y="36"/>
                  <a:pt x="324" y="28"/>
                </a:cubicBezTo>
                <a:cubicBezTo>
                  <a:pt x="351" y="19"/>
                  <a:pt x="369" y="19"/>
                  <a:pt x="369" y="10"/>
                </a:cubicBezTo>
                <a:cubicBezTo>
                  <a:pt x="369" y="10"/>
                  <a:pt x="378" y="0"/>
                  <a:pt x="387" y="0"/>
                </a:cubicBezTo>
                <a:lnTo>
                  <a:pt x="387" y="0"/>
                </a:lnTo>
                <a:cubicBezTo>
                  <a:pt x="396" y="0"/>
                  <a:pt x="405" y="10"/>
                  <a:pt x="405" y="19"/>
                </a:cubicBezTo>
                <a:lnTo>
                  <a:pt x="405" y="19"/>
                </a:lnTo>
                <a:lnTo>
                  <a:pt x="405" y="19"/>
                </a:lnTo>
                <a:lnTo>
                  <a:pt x="405" y="19"/>
                </a:lnTo>
                <a:cubicBezTo>
                  <a:pt x="405" y="91"/>
                  <a:pt x="405" y="91"/>
                  <a:pt x="405" y="91"/>
                </a:cubicBezTo>
                <a:cubicBezTo>
                  <a:pt x="405" y="118"/>
                  <a:pt x="360" y="135"/>
                  <a:pt x="333" y="135"/>
                </a:cubicBezTo>
                <a:cubicBezTo>
                  <a:pt x="297" y="144"/>
                  <a:pt x="252" y="144"/>
                  <a:pt x="198" y="144"/>
                </a:cubicBezTo>
                <a:close/>
                <a:moveTo>
                  <a:pt x="36" y="91"/>
                </a:moveTo>
                <a:lnTo>
                  <a:pt x="36" y="91"/>
                </a:lnTo>
                <a:cubicBezTo>
                  <a:pt x="45" y="91"/>
                  <a:pt x="54" y="99"/>
                  <a:pt x="90" y="108"/>
                </a:cubicBezTo>
                <a:cubicBezTo>
                  <a:pt x="117" y="108"/>
                  <a:pt x="162" y="108"/>
                  <a:pt x="198" y="108"/>
                </a:cubicBezTo>
                <a:cubicBezTo>
                  <a:pt x="243" y="108"/>
                  <a:pt x="288" y="108"/>
                  <a:pt x="315" y="108"/>
                </a:cubicBezTo>
                <a:cubicBezTo>
                  <a:pt x="351" y="99"/>
                  <a:pt x="360" y="91"/>
                  <a:pt x="369" y="91"/>
                </a:cubicBezTo>
                <a:cubicBezTo>
                  <a:pt x="369" y="55"/>
                  <a:pt x="369" y="55"/>
                  <a:pt x="369" y="55"/>
                </a:cubicBezTo>
                <a:cubicBezTo>
                  <a:pt x="360" y="55"/>
                  <a:pt x="351" y="64"/>
                  <a:pt x="342" y="64"/>
                </a:cubicBezTo>
                <a:cubicBezTo>
                  <a:pt x="306" y="72"/>
                  <a:pt x="261" y="72"/>
                  <a:pt x="216" y="72"/>
                </a:cubicBezTo>
                <a:cubicBezTo>
                  <a:pt x="207" y="72"/>
                  <a:pt x="198" y="72"/>
                  <a:pt x="189" y="72"/>
                </a:cubicBezTo>
                <a:cubicBezTo>
                  <a:pt x="144" y="72"/>
                  <a:pt x="99" y="72"/>
                  <a:pt x="63" y="64"/>
                </a:cubicBezTo>
                <a:cubicBezTo>
                  <a:pt x="54" y="55"/>
                  <a:pt x="45" y="55"/>
                  <a:pt x="36" y="55"/>
                </a:cubicBezTo>
                <a:lnTo>
                  <a:pt x="36" y="91"/>
                </a:lnTo>
                <a:close/>
                <a:moveTo>
                  <a:pt x="369" y="91"/>
                </a:moveTo>
                <a:lnTo>
                  <a:pt x="369" y="91"/>
                </a:lnTo>
                <a:close/>
                <a:moveTo>
                  <a:pt x="36" y="19"/>
                </a:moveTo>
                <a:lnTo>
                  <a:pt x="36" y="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66">
            <a:extLst>
              <a:ext uri="{FF2B5EF4-FFF2-40B4-BE49-F238E27FC236}">
                <a16:creationId xmlns:a16="http://schemas.microsoft.com/office/drawing/2014/main" id="{54760AB8-8CA3-2F44-BEE0-97ABD8EE1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384" y="11673549"/>
            <a:ext cx="435625" cy="165725"/>
          </a:xfrm>
          <a:custGeom>
            <a:avLst/>
            <a:gdLst>
              <a:gd name="T0" fmla="*/ 198 w 406"/>
              <a:gd name="T1" fmla="*/ 154 h 155"/>
              <a:gd name="T2" fmla="*/ 198 w 406"/>
              <a:gd name="T3" fmla="*/ 154 h 155"/>
              <a:gd name="T4" fmla="*/ 72 w 406"/>
              <a:gd name="T5" fmla="*/ 144 h 155"/>
              <a:gd name="T6" fmla="*/ 27 w 406"/>
              <a:gd name="T7" fmla="*/ 127 h 155"/>
              <a:gd name="T8" fmla="*/ 0 w 406"/>
              <a:gd name="T9" fmla="*/ 99 h 155"/>
              <a:gd name="T10" fmla="*/ 0 w 406"/>
              <a:gd name="T11" fmla="*/ 19 h 155"/>
              <a:gd name="T12" fmla="*/ 18 w 406"/>
              <a:gd name="T13" fmla="*/ 0 h 155"/>
              <a:gd name="T14" fmla="*/ 18 w 406"/>
              <a:gd name="T15" fmla="*/ 0 h 155"/>
              <a:gd name="T16" fmla="*/ 36 w 406"/>
              <a:gd name="T17" fmla="*/ 19 h 155"/>
              <a:gd name="T18" fmla="*/ 81 w 406"/>
              <a:gd name="T19" fmla="*/ 36 h 155"/>
              <a:gd name="T20" fmla="*/ 189 w 406"/>
              <a:gd name="T21" fmla="*/ 46 h 155"/>
              <a:gd name="T22" fmla="*/ 216 w 406"/>
              <a:gd name="T23" fmla="*/ 46 h 155"/>
              <a:gd name="T24" fmla="*/ 324 w 406"/>
              <a:gd name="T25" fmla="*/ 36 h 155"/>
              <a:gd name="T26" fmla="*/ 369 w 406"/>
              <a:gd name="T27" fmla="*/ 19 h 155"/>
              <a:gd name="T28" fmla="*/ 387 w 406"/>
              <a:gd name="T29" fmla="*/ 0 h 155"/>
              <a:gd name="T30" fmla="*/ 387 w 406"/>
              <a:gd name="T31" fmla="*/ 0 h 155"/>
              <a:gd name="T32" fmla="*/ 405 w 406"/>
              <a:gd name="T33" fmla="*/ 19 h 155"/>
              <a:gd name="T34" fmla="*/ 405 w 406"/>
              <a:gd name="T35" fmla="*/ 19 h 155"/>
              <a:gd name="T36" fmla="*/ 405 w 406"/>
              <a:gd name="T37" fmla="*/ 19 h 155"/>
              <a:gd name="T38" fmla="*/ 405 w 406"/>
              <a:gd name="T39" fmla="*/ 19 h 155"/>
              <a:gd name="T40" fmla="*/ 405 w 406"/>
              <a:gd name="T41" fmla="*/ 99 h 155"/>
              <a:gd name="T42" fmla="*/ 333 w 406"/>
              <a:gd name="T43" fmla="*/ 144 h 155"/>
              <a:gd name="T44" fmla="*/ 198 w 406"/>
              <a:gd name="T45" fmla="*/ 154 h 155"/>
              <a:gd name="T46" fmla="*/ 36 w 406"/>
              <a:gd name="T47" fmla="*/ 91 h 155"/>
              <a:gd name="T48" fmla="*/ 36 w 406"/>
              <a:gd name="T49" fmla="*/ 91 h 155"/>
              <a:gd name="T50" fmla="*/ 90 w 406"/>
              <a:gd name="T51" fmla="*/ 108 h 155"/>
              <a:gd name="T52" fmla="*/ 198 w 406"/>
              <a:gd name="T53" fmla="*/ 118 h 155"/>
              <a:gd name="T54" fmla="*/ 315 w 406"/>
              <a:gd name="T55" fmla="*/ 108 h 155"/>
              <a:gd name="T56" fmla="*/ 369 w 406"/>
              <a:gd name="T57" fmla="*/ 91 h 155"/>
              <a:gd name="T58" fmla="*/ 369 w 406"/>
              <a:gd name="T59" fmla="*/ 55 h 155"/>
              <a:gd name="T60" fmla="*/ 342 w 406"/>
              <a:gd name="T61" fmla="*/ 63 h 155"/>
              <a:gd name="T62" fmla="*/ 216 w 406"/>
              <a:gd name="T63" fmla="*/ 82 h 155"/>
              <a:gd name="T64" fmla="*/ 189 w 406"/>
              <a:gd name="T65" fmla="*/ 82 h 155"/>
              <a:gd name="T66" fmla="*/ 63 w 406"/>
              <a:gd name="T67" fmla="*/ 63 h 155"/>
              <a:gd name="T68" fmla="*/ 36 w 406"/>
              <a:gd name="T69" fmla="*/ 55 h 155"/>
              <a:gd name="T70" fmla="*/ 36 w 406"/>
              <a:gd name="T71" fmla="*/ 91 h 155"/>
              <a:gd name="T72" fmla="*/ 369 w 406"/>
              <a:gd name="T73" fmla="*/ 99 h 155"/>
              <a:gd name="T74" fmla="*/ 369 w 406"/>
              <a:gd name="T75" fmla="*/ 99 h 155"/>
              <a:gd name="T76" fmla="*/ 36 w 406"/>
              <a:gd name="T77" fmla="*/ 19 h 155"/>
              <a:gd name="T78" fmla="*/ 36 w 406"/>
              <a:gd name="T79" fmla="*/ 19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6" h="155">
                <a:moveTo>
                  <a:pt x="198" y="154"/>
                </a:moveTo>
                <a:lnTo>
                  <a:pt x="198" y="154"/>
                </a:lnTo>
                <a:cubicBezTo>
                  <a:pt x="153" y="154"/>
                  <a:pt x="108" y="144"/>
                  <a:pt x="72" y="144"/>
                </a:cubicBezTo>
                <a:cubicBezTo>
                  <a:pt x="54" y="135"/>
                  <a:pt x="36" y="135"/>
                  <a:pt x="27" y="127"/>
                </a:cubicBezTo>
                <a:cubicBezTo>
                  <a:pt x="9" y="118"/>
                  <a:pt x="0" y="108"/>
                  <a:pt x="0" y="9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10"/>
                  <a:pt x="36" y="19"/>
                </a:cubicBezTo>
                <a:cubicBezTo>
                  <a:pt x="36" y="19"/>
                  <a:pt x="54" y="27"/>
                  <a:pt x="81" y="36"/>
                </a:cubicBezTo>
                <a:cubicBezTo>
                  <a:pt x="117" y="36"/>
                  <a:pt x="153" y="36"/>
                  <a:pt x="189" y="46"/>
                </a:cubicBezTo>
                <a:cubicBezTo>
                  <a:pt x="198" y="46"/>
                  <a:pt x="207" y="46"/>
                  <a:pt x="216" y="46"/>
                </a:cubicBezTo>
                <a:cubicBezTo>
                  <a:pt x="252" y="36"/>
                  <a:pt x="288" y="36"/>
                  <a:pt x="324" y="36"/>
                </a:cubicBezTo>
                <a:cubicBezTo>
                  <a:pt x="351" y="27"/>
                  <a:pt x="369" y="19"/>
                  <a:pt x="369" y="19"/>
                </a:cubicBezTo>
                <a:cubicBezTo>
                  <a:pt x="369" y="10"/>
                  <a:pt x="378" y="0"/>
                  <a:pt x="387" y="0"/>
                </a:cubicBezTo>
                <a:lnTo>
                  <a:pt x="387" y="0"/>
                </a:lnTo>
                <a:cubicBezTo>
                  <a:pt x="396" y="0"/>
                  <a:pt x="405" y="10"/>
                  <a:pt x="405" y="19"/>
                </a:cubicBezTo>
                <a:lnTo>
                  <a:pt x="405" y="19"/>
                </a:lnTo>
                <a:lnTo>
                  <a:pt x="405" y="19"/>
                </a:lnTo>
                <a:lnTo>
                  <a:pt x="405" y="19"/>
                </a:lnTo>
                <a:cubicBezTo>
                  <a:pt x="405" y="99"/>
                  <a:pt x="405" y="99"/>
                  <a:pt x="405" y="99"/>
                </a:cubicBezTo>
                <a:cubicBezTo>
                  <a:pt x="405" y="127"/>
                  <a:pt x="360" y="135"/>
                  <a:pt x="333" y="144"/>
                </a:cubicBezTo>
                <a:cubicBezTo>
                  <a:pt x="297" y="144"/>
                  <a:pt x="252" y="154"/>
                  <a:pt x="198" y="154"/>
                </a:cubicBezTo>
                <a:close/>
                <a:moveTo>
                  <a:pt x="36" y="91"/>
                </a:moveTo>
                <a:lnTo>
                  <a:pt x="36" y="91"/>
                </a:lnTo>
                <a:cubicBezTo>
                  <a:pt x="45" y="99"/>
                  <a:pt x="54" y="99"/>
                  <a:pt x="90" y="108"/>
                </a:cubicBezTo>
                <a:cubicBezTo>
                  <a:pt x="117" y="118"/>
                  <a:pt x="162" y="118"/>
                  <a:pt x="198" y="118"/>
                </a:cubicBezTo>
                <a:cubicBezTo>
                  <a:pt x="243" y="118"/>
                  <a:pt x="288" y="118"/>
                  <a:pt x="315" y="108"/>
                </a:cubicBezTo>
                <a:cubicBezTo>
                  <a:pt x="351" y="99"/>
                  <a:pt x="360" y="99"/>
                  <a:pt x="369" y="91"/>
                </a:cubicBezTo>
                <a:cubicBezTo>
                  <a:pt x="369" y="55"/>
                  <a:pt x="369" y="55"/>
                  <a:pt x="369" y="55"/>
                </a:cubicBezTo>
                <a:cubicBezTo>
                  <a:pt x="360" y="63"/>
                  <a:pt x="351" y="63"/>
                  <a:pt x="342" y="63"/>
                </a:cubicBezTo>
                <a:cubicBezTo>
                  <a:pt x="306" y="72"/>
                  <a:pt x="261" y="72"/>
                  <a:pt x="216" y="82"/>
                </a:cubicBezTo>
                <a:cubicBezTo>
                  <a:pt x="207" y="82"/>
                  <a:pt x="198" y="82"/>
                  <a:pt x="189" y="82"/>
                </a:cubicBezTo>
                <a:cubicBezTo>
                  <a:pt x="144" y="72"/>
                  <a:pt x="99" y="72"/>
                  <a:pt x="63" y="63"/>
                </a:cubicBezTo>
                <a:cubicBezTo>
                  <a:pt x="54" y="63"/>
                  <a:pt x="45" y="63"/>
                  <a:pt x="36" y="55"/>
                </a:cubicBezTo>
                <a:lnTo>
                  <a:pt x="36" y="91"/>
                </a:lnTo>
                <a:close/>
                <a:moveTo>
                  <a:pt x="369" y="99"/>
                </a:moveTo>
                <a:lnTo>
                  <a:pt x="369" y="99"/>
                </a:lnTo>
                <a:close/>
                <a:moveTo>
                  <a:pt x="36" y="19"/>
                </a:moveTo>
                <a:lnTo>
                  <a:pt x="36" y="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67">
            <a:extLst>
              <a:ext uri="{FF2B5EF4-FFF2-40B4-BE49-F238E27FC236}">
                <a16:creationId xmlns:a16="http://schemas.microsoft.com/office/drawing/2014/main" id="{16F90FB4-9698-E148-9F73-994953C7F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384" y="11432060"/>
            <a:ext cx="435625" cy="165728"/>
          </a:xfrm>
          <a:custGeom>
            <a:avLst/>
            <a:gdLst>
              <a:gd name="T0" fmla="*/ 198 w 406"/>
              <a:gd name="T1" fmla="*/ 152 h 153"/>
              <a:gd name="T2" fmla="*/ 198 w 406"/>
              <a:gd name="T3" fmla="*/ 152 h 153"/>
              <a:gd name="T4" fmla="*/ 72 w 406"/>
              <a:gd name="T5" fmla="*/ 135 h 153"/>
              <a:gd name="T6" fmla="*/ 27 w 406"/>
              <a:gd name="T7" fmla="*/ 126 h 153"/>
              <a:gd name="T8" fmla="*/ 0 w 406"/>
              <a:gd name="T9" fmla="*/ 90 h 153"/>
              <a:gd name="T10" fmla="*/ 0 w 406"/>
              <a:gd name="T11" fmla="*/ 18 h 153"/>
              <a:gd name="T12" fmla="*/ 18 w 406"/>
              <a:gd name="T13" fmla="*/ 0 h 153"/>
              <a:gd name="T14" fmla="*/ 18 w 406"/>
              <a:gd name="T15" fmla="*/ 0 h 153"/>
              <a:gd name="T16" fmla="*/ 36 w 406"/>
              <a:gd name="T17" fmla="*/ 18 h 153"/>
              <a:gd name="T18" fmla="*/ 81 w 406"/>
              <a:gd name="T19" fmla="*/ 27 h 153"/>
              <a:gd name="T20" fmla="*/ 189 w 406"/>
              <a:gd name="T21" fmla="*/ 36 h 153"/>
              <a:gd name="T22" fmla="*/ 216 w 406"/>
              <a:gd name="T23" fmla="*/ 36 h 153"/>
              <a:gd name="T24" fmla="*/ 324 w 406"/>
              <a:gd name="T25" fmla="*/ 27 h 153"/>
              <a:gd name="T26" fmla="*/ 369 w 406"/>
              <a:gd name="T27" fmla="*/ 18 h 153"/>
              <a:gd name="T28" fmla="*/ 387 w 406"/>
              <a:gd name="T29" fmla="*/ 0 h 153"/>
              <a:gd name="T30" fmla="*/ 387 w 406"/>
              <a:gd name="T31" fmla="*/ 0 h 153"/>
              <a:gd name="T32" fmla="*/ 405 w 406"/>
              <a:gd name="T33" fmla="*/ 18 h 153"/>
              <a:gd name="T34" fmla="*/ 405 w 406"/>
              <a:gd name="T35" fmla="*/ 18 h 153"/>
              <a:gd name="T36" fmla="*/ 405 w 406"/>
              <a:gd name="T37" fmla="*/ 18 h 153"/>
              <a:gd name="T38" fmla="*/ 405 w 406"/>
              <a:gd name="T39" fmla="*/ 18 h 153"/>
              <a:gd name="T40" fmla="*/ 405 w 406"/>
              <a:gd name="T41" fmla="*/ 90 h 153"/>
              <a:gd name="T42" fmla="*/ 333 w 406"/>
              <a:gd name="T43" fmla="*/ 135 h 153"/>
              <a:gd name="T44" fmla="*/ 198 w 406"/>
              <a:gd name="T45" fmla="*/ 152 h 153"/>
              <a:gd name="T46" fmla="*/ 36 w 406"/>
              <a:gd name="T47" fmla="*/ 90 h 153"/>
              <a:gd name="T48" fmla="*/ 36 w 406"/>
              <a:gd name="T49" fmla="*/ 90 h 153"/>
              <a:gd name="T50" fmla="*/ 90 w 406"/>
              <a:gd name="T51" fmla="*/ 108 h 153"/>
              <a:gd name="T52" fmla="*/ 198 w 406"/>
              <a:gd name="T53" fmla="*/ 117 h 153"/>
              <a:gd name="T54" fmla="*/ 315 w 406"/>
              <a:gd name="T55" fmla="*/ 108 h 153"/>
              <a:gd name="T56" fmla="*/ 369 w 406"/>
              <a:gd name="T57" fmla="*/ 90 h 153"/>
              <a:gd name="T58" fmla="*/ 369 w 406"/>
              <a:gd name="T59" fmla="*/ 54 h 153"/>
              <a:gd name="T60" fmla="*/ 342 w 406"/>
              <a:gd name="T61" fmla="*/ 63 h 153"/>
              <a:gd name="T62" fmla="*/ 216 w 406"/>
              <a:gd name="T63" fmla="*/ 72 h 153"/>
              <a:gd name="T64" fmla="*/ 189 w 406"/>
              <a:gd name="T65" fmla="*/ 72 h 153"/>
              <a:gd name="T66" fmla="*/ 63 w 406"/>
              <a:gd name="T67" fmla="*/ 63 h 153"/>
              <a:gd name="T68" fmla="*/ 36 w 406"/>
              <a:gd name="T69" fmla="*/ 54 h 153"/>
              <a:gd name="T70" fmla="*/ 36 w 406"/>
              <a:gd name="T71" fmla="*/ 90 h 153"/>
              <a:gd name="T72" fmla="*/ 369 w 406"/>
              <a:gd name="T73" fmla="*/ 90 h 153"/>
              <a:gd name="T74" fmla="*/ 369 w 406"/>
              <a:gd name="T75" fmla="*/ 90 h 153"/>
              <a:gd name="T76" fmla="*/ 36 w 406"/>
              <a:gd name="T77" fmla="*/ 18 h 153"/>
              <a:gd name="T78" fmla="*/ 36 w 406"/>
              <a:gd name="T79" fmla="*/ 18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6" h="153">
                <a:moveTo>
                  <a:pt x="198" y="152"/>
                </a:moveTo>
                <a:lnTo>
                  <a:pt x="198" y="152"/>
                </a:lnTo>
                <a:cubicBezTo>
                  <a:pt x="153" y="152"/>
                  <a:pt x="108" y="144"/>
                  <a:pt x="72" y="135"/>
                </a:cubicBezTo>
                <a:cubicBezTo>
                  <a:pt x="54" y="135"/>
                  <a:pt x="36" y="126"/>
                  <a:pt x="27" y="126"/>
                </a:cubicBezTo>
                <a:cubicBezTo>
                  <a:pt x="9" y="117"/>
                  <a:pt x="0" y="108"/>
                  <a:pt x="0" y="9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18"/>
                  <a:pt x="54" y="27"/>
                  <a:pt x="81" y="27"/>
                </a:cubicBezTo>
                <a:cubicBezTo>
                  <a:pt x="117" y="36"/>
                  <a:pt x="153" y="36"/>
                  <a:pt x="189" y="36"/>
                </a:cubicBezTo>
                <a:cubicBezTo>
                  <a:pt x="198" y="36"/>
                  <a:pt x="207" y="36"/>
                  <a:pt x="216" y="36"/>
                </a:cubicBezTo>
                <a:cubicBezTo>
                  <a:pt x="252" y="36"/>
                  <a:pt x="288" y="36"/>
                  <a:pt x="324" y="27"/>
                </a:cubicBezTo>
                <a:cubicBezTo>
                  <a:pt x="351" y="27"/>
                  <a:pt x="369" y="18"/>
                  <a:pt x="369" y="18"/>
                </a:cubicBezTo>
                <a:cubicBezTo>
                  <a:pt x="369" y="9"/>
                  <a:pt x="378" y="0"/>
                  <a:pt x="387" y="0"/>
                </a:cubicBezTo>
                <a:lnTo>
                  <a:pt x="387" y="0"/>
                </a:lnTo>
                <a:cubicBezTo>
                  <a:pt x="396" y="0"/>
                  <a:pt x="405" y="9"/>
                  <a:pt x="405" y="18"/>
                </a:cubicBezTo>
                <a:lnTo>
                  <a:pt x="405" y="18"/>
                </a:lnTo>
                <a:lnTo>
                  <a:pt x="405" y="18"/>
                </a:lnTo>
                <a:lnTo>
                  <a:pt x="405" y="18"/>
                </a:lnTo>
                <a:cubicBezTo>
                  <a:pt x="405" y="90"/>
                  <a:pt x="405" y="90"/>
                  <a:pt x="405" y="90"/>
                </a:cubicBezTo>
                <a:cubicBezTo>
                  <a:pt x="405" y="117"/>
                  <a:pt x="360" y="135"/>
                  <a:pt x="333" y="135"/>
                </a:cubicBezTo>
                <a:cubicBezTo>
                  <a:pt x="297" y="144"/>
                  <a:pt x="252" y="152"/>
                  <a:pt x="198" y="152"/>
                </a:cubicBezTo>
                <a:close/>
                <a:moveTo>
                  <a:pt x="36" y="90"/>
                </a:moveTo>
                <a:lnTo>
                  <a:pt x="36" y="90"/>
                </a:lnTo>
                <a:cubicBezTo>
                  <a:pt x="45" y="90"/>
                  <a:pt x="54" y="99"/>
                  <a:pt x="90" y="108"/>
                </a:cubicBezTo>
                <a:cubicBezTo>
                  <a:pt x="117" y="108"/>
                  <a:pt x="162" y="117"/>
                  <a:pt x="198" y="117"/>
                </a:cubicBezTo>
                <a:cubicBezTo>
                  <a:pt x="243" y="117"/>
                  <a:pt x="288" y="108"/>
                  <a:pt x="315" y="108"/>
                </a:cubicBezTo>
                <a:cubicBezTo>
                  <a:pt x="351" y="99"/>
                  <a:pt x="360" y="90"/>
                  <a:pt x="369" y="90"/>
                </a:cubicBezTo>
                <a:cubicBezTo>
                  <a:pt x="369" y="54"/>
                  <a:pt x="369" y="54"/>
                  <a:pt x="369" y="54"/>
                </a:cubicBezTo>
                <a:cubicBezTo>
                  <a:pt x="360" y="54"/>
                  <a:pt x="351" y="63"/>
                  <a:pt x="342" y="63"/>
                </a:cubicBezTo>
                <a:cubicBezTo>
                  <a:pt x="306" y="72"/>
                  <a:pt x="261" y="72"/>
                  <a:pt x="216" y="72"/>
                </a:cubicBezTo>
                <a:cubicBezTo>
                  <a:pt x="207" y="72"/>
                  <a:pt x="198" y="72"/>
                  <a:pt x="189" y="72"/>
                </a:cubicBezTo>
                <a:cubicBezTo>
                  <a:pt x="144" y="72"/>
                  <a:pt x="99" y="72"/>
                  <a:pt x="63" y="63"/>
                </a:cubicBezTo>
                <a:cubicBezTo>
                  <a:pt x="54" y="63"/>
                  <a:pt x="45" y="54"/>
                  <a:pt x="36" y="54"/>
                </a:cubicBezTo>
                <a:lnTo>
                  <a:pt x="36" y="90"/>
                </a:lnTo>
                <a:close/>
                <a:moveTo>
                  <a:pt x="369" y="90"/>
                </a:moveTo>
                <a:lnTo>
                  <a:pt x="369" y="90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68">
            <a:extLst>
              <a:ext uri="{FF2B5EF4-FFF2-40B4-BE49-F238E27FC236}">
                <a16:creationId xmlns:a16="http://schemas.microsoft.com/office/drawing/2014/main" id="{C75B9395-5ADD-ED48-A164-091B9A17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384" y="11313685"/>
            <a:ext cx="435625" cy="118375"/>
          </a:xfrm>
          <a:custGeom>
            <a:avLst/>
            <a:gdLst>
              <a:gd name="T0" fmla="*/ 198 w 406"/>
              <a:gd name="T1" fmla="*/ 108 h 109"/>
              <a:gd name="T2" fmla="*/ 198 w 406"/>
              <a:gd name="T3" fmla="*/ 108 h 109"/>
              <a:gd name="T4" fmla="*/ 189 w 406"/>
              <a:gd name="T5" fmla="*/ 108 h 109"/>
              <a:gd name="T6" fmla="*/ 63 w 406"/>
              <a:gd name="T7" fmla="*/ 99 h 109"/>
              <a:gd name="T8" fmla="*/ 0 w 406"/>
              <a:gd name="T9" fmla="*/ 54 h 109"/>
              <a:gd name="T10" fmla="*/ 72 w 406"/>
              <a:gd name="T11" fmla="*/ 9 h 109"/>
              <a:gd name="T12" fmla="*/ 198 w 406"/>
              <a:gd name="T13" fmla="*/ 0 h 109"/>
              <a:gd name="T14" fmla="*/ 333 w 406"/>
              <a:gd name="T15" fmla="*/ 9 h 109"/>
              <a:gd name="T16" fmla="*/ 378 w 406"/>
              <a:gd name="T17" fmla="*/ 18 h 109"/>
              <a:gd name="T18" fmla="*/ 405 w 406"/>
              <a:gd name="T19" fmla="*/ 54 h 109"/>
              <a:gd name="T20" fmla="*/ 342 w 406"/>
              <a:gd name="T21" fmla="*/ 99 h 109"/>
              <a:gd name="T22" fmla="*/ 216 w 406"/>
              <a:gd name="T23" fmla="*/ 108 h 109"/>
              <a:gd name="T24" fmla="*/ 198 w 406"/>
              <a:gd name="T25" fmla="*/ 108 h 109"/>
              <a:gd name="T26" fmla="*/ 45 w 406"/>
              <a:gd name="T27" fmla="*/ 54 h 109"/>
              <a:gd name="T28" fmla="*/ 45 w 406"/>
              <a:gd name="T29" fmla="*/ 54 h 109"/>
              <a:gd name="T30" fmla="*/ 81 w 406"/>
              <a:gd name="T31" fmla="*/ 63 h 109"/>
              <a:gd name="T32" fmla="*/ 189 w 406"/>
              <a:gd name="T33" fmla="*/ 72 h 109"/>
              <a:gd name="T34" fmla="*/ 216 w 406"/>
              <a:gd name="T35" fmla="*/ 72 h 109"/>
              <a:gd name="T36" fmla="*/ 324 w 406"/>
              <a:gd name="T37" fmla="*/ 63 h 109"/>
              <a:gd name="T38" fmla="*/ 360 w 406"/>
              <a:gd name="T39" fmla="*/ 54 h 109"/>
              <a:gd name="T40" fmla="*/ 315 w 406"/>
              <a:gd name="T41" fmla="*/ 36 h 109"/>
              <a:gd name="T42" fmla="*/ 198 w 406"/>
              <a:gd name="T43" fmla="*/ 27 h 109"/>
              <a:gd name="T44" fmla="*/ 90 w 406"/>
              <a:gd name="T45" fmla="*/ 36 h 109"/>
              <a:gd name="T46" fmla="*/ 45 w 406"/>
              <a:gd name="T47" fmla="*/ 54 h 109"/>
              <a:gd name="T48" fmla="*/ 369 w 406"/>
              <a:gd name="T49" fmla="*/ 54 h 109"/>
              <a:gd name="T50" fmla="*/ 369 w 406"/>
              <a:gd name="T51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06" h="109">
                <a:moveTo>
                  <a:pt x="198" y="108"/>
                </a:moveTo>
                <a:lnTo>
                  <a:pt x="198" y="108"/>
                </a:lnTo>
                <a:lnTo>
                  <a:pt x="189" y="108"/>
                </a:lnTo>
                <a:cubicBezTo>
                  <a:pt x="144" y="108"/>
                  <a:pt x="99" y="99"/>
                  <a:pt x="63" y="99"/>
                </a:cubicBezTo>
                <a:cubicBezTo>
                  <a:pt x="36" y="90"/>
                  <a:pt x="0" y="81"/>
                  <a:pt x="0" y="54"/>
                </a:cubicBezTo>
                <a:cubicBezTo>
                  <a:pt x="0" y="27"/>
                  <a:pt x="45" y="9"/>
                  <a:pt x="72" y="9"/>
                </a:cubicBezTo>
                <a:cubicBezTo>
                  <a:pt x="108" y="0"/>
                  <a:pt x="153" y="0"/>
                  <a:pt x="198" y="0"/>
                </a:cubicBezTo>
                <a:cubicBezTo>
                  <a:pt x="252" y="0"/>
                  <a:pt x="297" y="0"/>
                  <a:pt x="333" y="9"/>
                </a:cubicBezTo>
                <a:cubicBezTo>
                  <a:pt x="351" y="9"/>
                  <a:pt x="369" y="18"/>
                  <a:pt x="378" y="18"/>
                </a:cubicBezTo>
                <a:cubicBezTo>
                  <a:pt x="396" y="27"/>
                  <a:pt x="405" y="36"/>
                  <a:pt x="405" y="54"/>
                </a:cubicBezTo>
                <a:cubicBezTo>
                  <a:pt x="405" y="81"/>
                  <a:pt x="369" y="90"/>
                  <a:pt x="342" y="99"/>
                </a:cubicBezTo>
                <a:cubicBezTo>
                  <a:pt x="306" y="99"/>
                  <a:pt x="261" y="108"/>
                  <a:pt x="216" y="108"/>
                </a:cubicBezTo>
                <a:cubicBezTo>
                  <a:pt x="207" y="108"/>
                  <a:pt x="207" y="108"/>
                  <a:pt x="198" y="108"/>
                </a:cubicBezTo>
                <a:close/>
                <a:moveTo>
                  <a:pt x="45" y="54"/>
                </a:moveTo>
                <a:lnTo>
                  <a:pt x="45" y="54"/>
                </a:lnTo>
                <a:cubicBezTo>
                  <a:pt x="54" y="54"/>
                  <a:pt x="63" y="54"/>
                  <a:pt x="81" y="63"/>
                </a:cubicBezTo>
                <a:cubicBezTo>
                  <a:pt x="117" y="63"/>
                  <a:pt x="153" y="72"/>
                  <a:pt x="189" y="72"/>
                </a:cubicBezTo>
                <a:cubicBezTo>
                  <a:pt x="198" y="72"/>
                  <a:pt x="207" y="72"/>
                  <a:pt x="216" y="72"/>
                </a:cubicBezTo>
                <a:cubicBezTo>
                  <a:pt x="252" y="72"/>
                  <a:pt x="288" y="63"/>
                  <a:pt x="324" y="63"/>
                </a:cubicBezTo>
                <a:cubicBezTo>
                  <a:pt x="342" y="54"/>
                  <a:pt x="351" y="54"/>
                  <a:pt x="360" y="54"/>
                </a:cubicBezTo>
                <a:cubicBezTo>
                  <a:pt x="351" y="45"/>
                  <a:pt x="342" y="45"/>
                  <a:pt x="315" y="36"/>
                </a:cubicBezTo>
                <a:cubicBezTo>
                  <a:pt x="288" y="36"/>
                  <a:pt x="243" y="27"/>
                  <a:pt x="198" y="27"/>
                </a:cubicBezTo>
                <a:cubicBezTo>
                  <a:pt x="162" y="27"/>
                  <a:pt x="117" y="36"/>
                  <a:pt x="90" y="36"/>
                </a:cubicBezTo>
                <a:cubicBezTo>
                  <a:pt x="63" y="45"/>
                  <a:pt x="54" y="45"/>
                  <a:pt x="45" y="54"/>
                </a:cubicBezTo>
                <a:close/>
                <a:moveTo>
                  <a:pt x="369" y="54"/>
                </a:moveTo>
                <a:lnTo>
                  <a:pt x="369" y="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69">
            <a:extLst>
              <a:ext uri="{FF2B5EF4-FFF2-40B4-BE49-F238E27FC236}">
                <a16:creationId xmlns:a16="http://schemas.microsoft.com/office/drawing/2014/main" id="{3B72C50B-CAF9-9549-A6A8-025420090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384" y="11351566"/>
            <a:ext cx="435625" cy="156255"/>
          </a:xfrm>
          <a:custGeom>
            <a:avLst/>
            <a:gdLst>
              <a:gd name="T0" fmla="*/ 198 w 406"/>
              <a:gd name="T1" fmla="*/ 144 h 145"/>
              <a:gd name="T2" fmla="*/ 198 w 406"/>
              <a:gd name="T3" fmla="*/ 144 h 145"/>
              <a:gd name="T4" fmla="*/ 72 w 406"/>
              <a:gd name="T5" fmla="*/ 135 h 145"/>
              <a:gd name="T6" fmla="*/ 27 w 406"/>
              <a:gd name="T7" fmla="*/ 126 h 145"/>
              <a:gd name="T8" fmla="*/ 0 w 406"/>
              <a:gd name="T9" fmla="*/ 90 h 145"/>
              <a:gd name="T10" fmla="*/ 0 w 406"/>
              <a:gd name="T11" fmla="*/ 18 h 145"/>
              <a:gd name="T12" fmla="*/ 18 w 406"/>
              <a:gd name="T13" fmla="*/ 0 h 145"/>
              <a:gd name="T14" fmla="*/ 18 w 406"/>
              <a:gd name="T15" fmla="*/ 0 h 145"/>
              <a:gd name="T16" fmla="*/ 36 w 406"/>
              <a:gd name="T17" fmla="*/ 9 h 145"/>
              <a:gd name="T18" fmla="*/ 81 w 406"/>
              <a:gd name="T19" fmla="*/ 27 h 145"/>
              <a:gd name="T20" fmla="*/ 189 w 406"/>
              <a:gd name="T21" fmla="*/ 36 h 145"/>
              <a:gd name="T22" fmla="*/ 216 w 406"/>
              <a:gd name="T23" fmla="*/ 36 h 145"/>
              <a:gd name="T24" fmla="*/ 324 w 406"/>
              <a:gd name="T25" fmla="*/ 27 h 145"/>
              <a:gd name="T26" fmla="*/ 369 w 406"/>
              <a:gd name="T27" fmla="*/ 9 h 145"/>
              <a:gd name="T28" fmla="*/ 387 w 406"/>
              <a:gd name="T29" fmla="*/ 0 h 145"/>
              <a:gd name="T30" fmla="*/ 387 w 406"/>
              <a:gd name="T31" fmla="*/ 0 h 145"/>
              <a:gd name="T32" fmla="*/ 405 w 406"/>
              <a:gd name="T33" fmla="*/ 18 h 145"/>
              <a:gd name="T34" fmla="*/ 405 w 406"/>
              <a:gd name="T35" fmla="*/ 18 h 145"/>
              <a:gd name="T36" fmla="*/ 405 w 406"/>
              <a:gd name="T37" fmla="*/ 18 h 145"/>
              <a:gd name="T38" fmla="*/ 405 w 406"/>
              <a:gd name="T39" fmla="*/ 18 h 145"/>
              <a:gd name="T40" fmla="*/ 405 w 406"/>
              <a:gd name="T41" fmla="*/ 90 h 145"/>
              <a:gd name="T42" fmla="*/ 333 w 406"/>
              <a:gd name="T43" fmla="*/ 135 h 145"/>
              <a:gd name="T44" fmla="*/ 198 w 406"/>
              <a:gd name="T45" fmla="*/ 144 h 145"/>
              <a:gd name="T46" fmla="*/ 36 w 406"/>
              <a:gd name="T47" fmla="*/ 90 h 145"/>
              <a:gd name="T48" fmla="*/ 36 w 406"/>
              <a:gd name="T49" fmla="*/ 90 h 145"/>
              <a:gd name="T50" fmla="*/ 90 w 406"/>
              <a:gd name="T51" fmla="*/ 99 h 145"/>
              <a:gd name="T52" fmla="*/ 198 w 406"/>
              <a:gd name="T53" fmla="*/ 108 h 145"/>
              <a:gd name="T54" fmla="*/ 315 w 406"/>
              <a:gd name="T55" fmla="*/ 99 h 145"/>
              <a:gd name="T56" fmla="*/ 369 w 406"/>
              <a:gd name="T57" fmla="*/ 90 h 145"/>
              <a:gd name="T58" fmla="*/ 369 w 406"/>
              <a:gd name="T59" fmla="*/ 54 h 145"/>
              <a:gd name="T60" fmla="*/ 342 w 406"/>
              <a:gd name="T61" fmla="*/ 63 h 145"/>
              <a:gd name="T62" fmla="*/ 216 w 406"/>
              <a:gd name="T63" fmla="*/ 72 h 145"/>
              <a:gd name="T64" fmla="*/ 189 w 406"/>
              <a:gd name="T65" fmla="*/ 72 h 145"/>
              <a:gd name="T66" fmla="*/ 63 w 406"/>
              <a:gd name="T67" fmla="*/ 63 h 145"/>
              <a:gd name="T68" fmla="*/ 36 w 406"/>
              <a:gd name="T69" fmla="*/ 54 h 145"/>
              <a:gd name="T70" fmla="*/ 36 w 406"/>
              <a:gd name="T71" fmla="*/ 90 h 145"/>
              <a:gd name="T72" fmla="*/ 369 w 406"/>
              <a:gd name="T73" fmla="*/ 90 h 145"/>
              <a:gd name="T74" fmla="*/ 369 w 406"/>
              <a:gd name="T75" fmla="*/ 90 h 145"/>
              <a:gd name="T76" fmla="*/ 36 w 406"/>
              <a:gd name="T77" fmla="*/ 18 h 145"/>
              <a:gd name="T78" fmla="*/ 36 w 406"/>
              <a:gd name="T79" fmla="*/ 1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6" h="145">
                <a:moveTo>
                  <a:pt x="198" y="144"/>
                </a:moveTo>
                <a:lnTo>
                  <a:pt x="198" y="144"/>
                </a:lnTo>
                <a:cubicBezTo>
                  <a:pt x="153" y="144"/>
                  <a:pt x="108" y="144"/>
                  <a:pt x="72" y="135"/>
                </a:cubicBezTo>
                <a:cubicBezTo>
                  <a:pt x="54" y="135"/>
                  <a:pt x="36" y="126"/>
                  <a:pt x="27" y="126"/>
                </a:cubicBezTo>
                <a:cubicBezTo>
                  <a:pt x="9" y="117"/>
                  <a:pt x="0" y="99"/>
                  <a:pt x="0" y="9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0"/>
                  <a:pt x="36" y="9"/>
                </a:cubicBezTo>
                <a:cubicBezTo>
                  <a:pt x="36" y="9"/>
                  <a:pt x="54" y="18"/>
                  <a:pt x="81" y="27"/>
                </a:cubicBezTo>
                <a:cubicBezTo>
                  <a:pt x="117" y="27"/>
                  <a:pt x="153" y="36"/>
                  <a:pt x="189" y="36"/>
                </a:cubicBezTo>
                <a:cubicBezTo>
                  <a:pt x="198" y="36"/>
                  <a:pt x="207" y="36"/>
                  <a:pt x="216" y="36"/>
                </a:cubicBezTo>
                <a:cubicBezTo>
                  <a:pt x="252" y="36"/>
                  <a:pt x="288" y="27"/>
                  <a:pt x="324" y="27"/>
                </a:cubicBezTo>
                <a:cubicBezTo>
                  <a:pt x="351" y="18"/>
                  <a:pt x="369" y="9"/>
                  <a:pt x="369" y="9"/>
                </a:cubicBezTo>
                <a:cubicBezTo>
                  <a:pt x="369" y="0"/>
                  <a:pt x="378" y="0"/>
                  <a:pt x="387" y="0"/>
                </a:cubicBezTo>
                <a:lnTo>
                  <a:pt x="387" y="0"/>
                </a:lnTo>
                <a:cubicBezTo>
                  <a:pt x="396" y="0"/>
                  <a:pt x="405" y="9"/>
                  <a:pt x="405" y="18"/>
                </a:cubicBezTo>
                <a:lnTo>
                  <a:pt x="405" y="18"/>
                </a:lnTo>
                <a:lnTo>
                  <a:pt x="405" y="18"/>
                </a:lnTo>
                <a:lnTo>
                  <a:pt x="405" y="18"/>
                </a:lnTo>
                <a:cubicBezTo>
                  <a:pt x="405" y="90"/>
                  <a:pt x="405" y="90"/>
                  <a:pt x="405" y="90"/>
                </a:cubicBezTo>
                <a:cubicBezTo>
                  <a:pt x="405" y="117"/>
                  <a:pt x="360" y="126"/>
                  <a:pt x="333" y="135"/>
                </a:cubicBezTo>
                <a:cubicBezTo>
                  <a:pt x="297" y="144"/>
                  <a:pt x="252" y="144"/>
                  <a:pt x="198" y="144"/>
                </a:cubicBezTo>
                <a:close/>
                <a:moveTo>
                  <a:pt x="36" y="90"/>
                </a:moveTo>
                <a:lnTo>
                  <a:pt x="36" y="90"/>
                </a:lnTo>
                <a:cubicBezTo>
                  <a:pt x="45" y="90"/>
                  <a:pt x="54" y="99"/>
                  <a:pt x="90" y="99"/>
                </a:cubicBezTo>
                <a:cubicBezTo>
                  <a:pt x="117" y="108"/>
                  <a:pt x="162" y="108"/>
                  <a:pt x="198" y="108"/>
                </a:cubicBezTo>
                <a:cubicBezTo>
                  <a:pt x="243" y="108"/>
                  <a:pt x="288" y="108"/>
                  <a:pt x="315" y="99"/>
                </a:cubicBezTo>
                <a:cubicBezTo>
                  <a:pt x="351" y="99"/>
                  <a:pt x="360" y="90"/>
                  <a:pt x="369" y="90"/>
                </a:cubicBezTo>
                <a:cubicBezTo>
                  <a:pt x="369" y="54"/>
                  <a:pt x="369" y="54"/>
                  <a:pt x="369" y="54"/>
                </a:cubicBezTo>
                <a:cubicBezTo>
                  <a:pt x="360" y="54"/>
                  <a:pt x="351" y="54"/>
                  <a:pt x="342" y="63"/>
                </a:cubicBezTo>
                <a:cubicBezTo>
                  <a:pt x="306" y="63"/>
                  <a:pt x="261" y="72"/>
                  <a:pt x="216" y="72"/>
                </a:cubicBezTo>
                <a:cubicBezTo>
                  <a:pt x="207" y="72"/>
                  <a:pt x="198" y="72"/>
                  <a:pt x="189" y="72"/>
                </a:cubicBezTo>
                <a:cubicBezTo>
                  <a:pt x="144" y="72"/>
                  <a:pt x="99" y="63"/>
                  <a:pt x="63" y="63"/>
                </a:cubicBezTo>
                <a:cubicBezTo>
                  <a:pt x="54" y="54"/>
                  <a:pt x="45" y="54"/>
                  <a:pt x="36" y="54"/>
                </a:cubicBezTo>
                <a:lnTo>
                  <a:pt x="36" y="90"/>
                </a:lnTo>
                <a:close/>
                <a:moveTo>
                  <a:pt x="369" y="90"/>
                </a:moveTo>
                <a:lnTo>
                  <a:pt x="369" y="90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70">
            <a:extLst>
              <a:ext uri="{FF2B5EF4-FFF2-40B4-BE49-F238E27FC236}">
                <a16:creationId xmlns:a16="http://schemas.microsoft.com/office/drawing/2014/main" id="{6239F2DB-1E95-5B45-B305-996718280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7939" y="11673549"/>
            <a:ext cx="426155" cy="165725"/>
          </a:xfrm>
          <a:custGeom>
            <a:avLst/>
            <a:gdLst>
              <a:gd name="T0" fmla="*/ 198 w 397"/>
              <a:gd name="T1" fmla="*/ 154 h 155"/>
              <a:gd name="T2" fmla="*/ 198 w 397"/>
              <a:gd name="T3" fmla="*/ 154 h 155"/>
              <a:gd name="T4" fmla="*/ 63 w 397"/>
              <a:gd name="T5" fmla="*/ 144 h 155"/>
              <a:gd name="T6" fmla="*/ 27 w 397"/>
              <a:gd name="T7" fmla="*/ 127 h 155"/>
              <a:gd name="T8" fmla="*/ 0 w 397"/>
              <a:gd name="T9" fmla="*/ 99 h 155"/>
              <a:gd name="T10" fmla="*/ 0 w 397"/>
              <a:gd name="T11" fmla="*/ 19 h 155"/>
              <a:gd name="T12" fmla="*/ 18 w 397"/>
              <a:gd name="T13" fmla="*/ 0 h 155"/>
              <a:gd name="T14" fmla="*/ 18 w 397"/>
              <a:gd name="T15" fmla="*/ 0 h 155"/>
              <a:gd name="T16" fmla="*/ 36 w 397"/>
              <a:gd name="T17" fmla="*/ 19 h 155"/>
              <a:gd name="T18" fmla="*/ 81 w 397"/>
              <a:gd name="T19" fmla="*/ 27 h 155"/>
              <a:gd name="T20" fmla="*/ 189 w 397"/>
              <a:gd name="T21" fmla="*/ 36 h 155"/>
              <a:gd name="T22" fmla="*/ 216 w 397"/>
              <a:gd name="T23" fmla="*/ 36 h 155"/>
              <a:gd name="T24" fmla="*/ 315 w 397"/>
              <a:gd name="T25" fmla="*/ 27 h 155"/>
              <a:gd name="T26" fmla="*/ 369 w 397"/>
              <a:gd name="T27" fmla="*/ 19 h 155"/>
              <a:gd name="T28" fmla="*/ 378 w 397"/>
              <a:gd name="T29" fmla="*/ 0 h 155"/>
              <a:gd name="T30" fmla="*/ 387 w 397"/>
              <a:gd name="T31" fmla="*/ 0 h 155"/>
              <a:gd name="T32" fmla="*/ 396 w 397"/>
              <a:gd name="T33" fmla="*/ 19 h 155"/>
              <a:gd name="T34" fmla="*/ 396 w 397"/>
              <a:gd name="T35" fmla="*/ 19 h 155"/>
              <a:gd name="T36" fmla="*/ 396 w 397"/>
              <a:gd name="T37" fmla="*/ 19 h 155"/>
              <a:gd name="T38" fmla="*/ 396 w 397"/>
              <a:gd name="T39" fmla="*/ 19 h 155"/>
              <a:gd name="T40" fmla="*/ 396 w 397"/>
              <a:gd name="T41" fmla="*/ 99 h 155"/>
              <a:gd name="T42" fmla="*/ 333 w 397"/>
              <a:gd name="T43" fmla="*/ 144 h 155"/>
              <a:gd name="T44" fmla="*/ 198 w 397"/>
              <a:gd name="T45" fmla="*/ 154 h 155"/>
              <a:gd name="T46" fmla="*/ 36 w 397"/>
              <a:gd name="T47" fmla="*/ 91 h 155"/>
              <a:gd name="T48" fmla="*/ 36 w 397"/>
              <a:gd name="T49" fmla="*/ 91 h 155"/>
              <a:gd name="T50" fmla="*/ 81 w 397"/>
              <a:gd name="T51" fmla="*/ 108 h 155"/>
              <a:gd name="T52" fmla="*/ 198 w 397"/>
              <a:gd name="T53" fmla="*/ 118 h 155"/>
              <a:gd name="T54" fmla="*/ 315 w 397"/>
              <a:gd name="T55" fmla="*/ 108 h 155"/>
              <a:gd name="T56" fmla="*/ 360 w 397"/>
              <a:gd name="T57" fmla="*/ 91 h 155"/>
              <a:gd name="T58" fmla="*/ 360 w 397"/>
              <a:gd name="T59" fmla="*/ 55 h 155"/>
              <a:gd name="T60" fmla="*/ 333 w 397"/>
              <a:gd name="T61" fmla="*/ 63 h 155"/>
              <a:gd name="T62" fmla="*/ 216 w 397"/>
              <a:gd name="T63" fmla="*/ 72 h 155"/>
              <a:gd name="T64" fmla="*/ 189 w 397"/>
              <a:gd name="T65" fmla="*/ 72 h 155"/>
              <a:gd name="T66" fmla="*/ 63 w 397"/>
              <a:gd name="T67" fmla="*/ 63 h 155"/>
              <a:gd name="T68" fmla="*/ 36 w 397"/>
              <a:gd name="T69" fmla="*/ 55 h 155"/>
              <a:gd name="T70" fmla="*/ 36 w 397"/>
              <a:gd name="T71" fmla="*/ 91 h 155"/>
              <a:gd name="T72" fmla="*/ 360 w 397"/>
              <a:gd name="T73" fmla="*/ 99 h 155"/>
              <a:gd name="T74" fmla="*/ 360 w 397"/>
              <a:gd name="T75" fmla="*/ 99 h 155"/>
              <a:gd name="T76" fmla="*/ 36 w 397"/>
              <a:gd name="T77" fmla="*/ 19 h 155"/>
              <a:gd name="T78" fmla="*/ 36 w 397"/>
              <a:gd name="T79" fmla="*/ 19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7" h="155">
                <a:moveTo>
                  <a:pt x="198" y="154"/>
                </a:moveTo>
                <a:lnTo>
                  <a:pt x="198" y="154"/>
                </a:lnTo>
                <a:cubicBezTo>
                  <a:pt x="153" y="154"/>
                  <a:pt x="99" y="144"/>
                  <a:pt x="63" y="144"/>
                </a:cubicBezTo>
                <a:cubicBezTo>
                  <a:pt x="45" y="135"/>
                  <a:pt x="36" y="135"/>
                  <a:pt x="27" y="127"/>
                </a:cubicBezTo>
                <a:cubicBezTo>
                  <a:pt x="9" y="118"/>
                  <a:pt x="0" y="108"/>
                  <a:pt x="0" y="9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10"/>
                  <a:pt x="36" y="19"/>
                </a:cubicBezTo>
                <a:cubicBezTo>
                  <a:pt x="36" y="19"/>
                  <a:pt x="45" y="27"/>
                  <a:pt x="81" y="27"/>
                </a:cubicBezTo>
                <a:cubicBezTo>
                  <a:pt x="108" y="36"/>
                  <a:pt x="144" y="36"/>
                  <a:pt x="189" y="36"/>
                </a:cubicBezTo>
                <a:cubicBezTo>
                  <a:pt x="198" y="36"/>
                  <a:pt x="207" y="36"/>
                  <a:pt x="216" y="36"/>
                </a:cubicBezTo>
                <a:cubicBezTo>
                  <a:pt x="252" y="36"/>
                  <a:pt x="288" y="36"/>
                  <a:pt x="315" y="27"/>
                </a:cubicBezTo>
                <a:cubicBezTo>
                  <a:pt x="351" y="27"/>
                  <a:pt x="360" y="19"/>
                  <a:pt x="369" y="19"/>
                </a:cubicBezTo>
                <a:cubicBezTo>
                  <a:pt x="369" y="10"/>
                  <a:pt x="378" y="0"/>
                  <a:pt x="378" y="0"/>
                </a:cubicBezTo>
                <a:cubicBezTo>
                  <a:pt x="378" y="0"/>
                  <a:pt x="378" y="0"/>
                  <a:pt x="387" y="0"/>
                </a:cubicBezTo>
                <a:cubicBezTo>
                  <a:pt x="396" y="0"/>
                  <a:pt x="396" y="10"/>
                  <a:pt x="396" y="19"/>
                </a:cubicBezTo>
                <a:lnTo>
                  <a:pt x="396" y="19"/>
                </a:lnTo>
                <a:lnTo>
                  <a:pt x="396" y="19"/>
                </a:lnTo>
                <a:lnTo>
                  <a:pt x="396" y="19"/>
                </a:lnTo>
                <a:cubicBezTo>
                  <a:pt x="396" y="99"/>
                  <a:pt x="396" y="99"/>
                  <a:pt x="396" y="99"/>
                </a:cubicBezTo>
                <a:cubicBezTo>
                  <a:pt x="396" y="127"/>
                  <a:pt x="360" y="135"/>
                  <a:pt x="333" y="144"/>
                </a:cubicBezTo>
                <a:cubicBezTo>
                  <a:pt x="297" y="144"/>
                  <a:pt x="252" y="154"/>
                  <a:pt x="198" y="154"/>
                </a:cubicBezTo>
                <a:close/>
                <a:moveTo>
                  <a:pt x="36" y="91"/>
                </a:moveTo>
                <a:lnTo>
                  <a:pt x="36" y="91"/>
                </a:lnTo>
                <a:cubicBezTo>
                  <a:pt x="36" y="91"/>
                  <a:pt x="54" y="99"/>
                  <a:pt x="81" y="108"/>
                </a:cubicBezTo>
                <a:cubicBezTo>
                  <a:pt x="117" y="108"/>
                  <a:pt x="162" y="118"/>
                  <a:pt x="198" y="118"/>
                </a:cubicBezTo>
                <a:cubicBezTo>
                  <a:pt x="243" y="118"/>
                  <a:pt x="279" y="108"/>
                  <a:pt x="315" y="108"/>
                </a:cubicBezTo>
                <a:cubicBezTo>
                  <a:pt x="351" y="99"/>
                  <a:pt x="360" y="91"/>
                  <a:pt x="360" y="91"/>
                </a:cubicBezTo>
                <a:cubicBezTo>
                  <a:pt x="360" y="55"/>
                  <a:pt x="360" y="55"/>
                  <a:pt x="360" y="55"/>
                </a:cubicBezTo>
                <a:cubicBezTo>
                  <a:pt x="351" y="63"/>
                  <a:pt x="342" y="63"/>
                  <a:pt x="333" y="63"/>
                </a:cubicBezTo>
                <a:cubicBezTo>
                  <a:pt x="306" y="72"/>
                  <a:pt x="261" y="72"/>
                  <a:pt x="216" y="72"/>
                </a:cubicBezTo>
                <a:cubicBezTo>
                  <a:pt x="207" y="72"/>
                  <a:pt x="198" y="72"/>
                  <a:pt x="189" y="72"/>
                </a:cubicBezTo>
                <a:cubicBezTo>
                  <a:pt x="135" y="72"/>
                  <a:pt x="99" y="72"/>
                  <a:pt x="63" y="63"/>
                </a:cubicBezTo>
                <a:cubicBezTo>
                  <a:pt x="54" y="63"/>
                  <a:pt x="45" y="63"/>
                  <a:pt x="36" y="55"/>
                </a:cubicBezTo>
                <a:lnTo>
                  <a:pt x="36" y="91"/>
                </a:lnTo>
                <a:close/>
                <a:moveTo>
                  <a:pt x="360" y="99"/>
                </a:moveTo>
                <a:lnTo>
                  <a:pt x="360" y="99"/>
                </a:lnTo>
                <a:close/>
                <a:moveTo>
                  <a:pt x="36" y="19"/>
                </a:moveTo>
                <a:lnTo>
                  <a:pt x="36" y="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71">
            <a:extLst>
              <a:ext uri="{FF2B5EF4-FFF2-40B4-BE49-F238E27FC236}">
                <a16:creationId xmlns:a16="http://schemas.microsoft.com/office/drawing/2014/main" id="{3621ECAF-BACB-EA43-BB5F-D2AE6A289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7939" y="11593052"/>
            <a:ext cx="426155" cy="156258"/>
          </a:xfrm>
          <a:custGeom>
            <a:avLst/>
            <a:gdLst>
              <a:gd name="T0" fmla="*/ 198 w 397"/>
              <a:gd name="T1" fmla="*/ 144 h 145"/>
              <a:gd name="T2" fmla="*/ 198 w 397"/>
              <a:gd name="T3" fmla="*/ 144 h 145"/>
              <a:gd name="T4" fmla="*/ 63 w 397"/>
              <a:gd name="T5" fmla="*/ 135 h 145"/>
              <a:gd name="T6" fmla="*/ 27 w 397"/>
              <a:gd name="T7" fmla="*/ 127 h 145"/>
              <a:gd name="T8" fmla="*/ 0 w 397"/>
              <a:gd name="T9" fmla="*/ 91 h 145"/>
              <a:gd name="T10" fmla="*/ 0 w 397"/>
              <a:gd name="T11" fmla="*/ 19 h 145"/>
              <a:gd name="T12" fmla="*/ 18 w 397"/>
              <a:gd name="T13" fmla="*/ 0 h 145"/>
              <a:gd name="T14" fmla="*/ 18 w 397"/>
              <a:gd name="T15" fmla="*/ 0 h 145"/>
              <a:gd name="T16" fmla="*/ 36 w 397"/>
              <a:gd name="T17" fmla="*/ 10 h 145"/>
              <a:gd name="T18" fmla="*/ 81 w 397"/>
              <a:gd name="T19" fmla="*/ 28 h 145"/>
              <a:gd name="T20" fmla="*/ 189 w 397"/>
              <a:gd name="T21" fmla="*/ 36 h 145"/>
              <a:gd name="T22" fmla="*/ 216 w 397"/>
              <a:gd name="T23" fmla="*/ 36 h 145"/>
              <a:gd name="T24" fmla="*/ 315 w 397"/>
              <a:gd name="T25" fmla="*/ 28 h 145"/>
              <a:gd name="T26" fmla="*/ 369 w 397"/>
              <a:gd name="T27" fmla="*/ 10 h 145"/>
              <a:gd name="T28" fmla="*/ 378 w 397"/>
              <a:gd name="T29" fmla="*/ 0 h 145"/>
              <a:gd name="T30" fmla="*/ 387 w 397"/>
              <a:gd name="T31" fmla="*/ 0 h 145"/>
              <a:gd name="T32" fmla="*/ 396 w 397"/>
              <a:gd name="T33" fmla="*/ 19 h 145"/>
              <a:gd name="T34" fmla="*/ 396 w 397"/>
              <a:gd name="T35" fmla="*/ 19 h 145"/>
              <a:gd name="T36" fmla="*/ 396 w 397"/>
              <a:gd name="T37" fmla="*/ 19 h 145"/>
              <a:gd name="T38" fmla="*/ 396 w 397"/>
              <a:gd name="T39" fmla="*/ 19 h 145"/>
              <a:gd name="T40" fmla="*/ 396 w 397"/>
              <a:gd name="T41" fmla="*/ 91 h 145"/>
              <a:gd name="T42" fmla="*/ 333 w 397"/>
              <a:gd name="T43" fmla="*/ 135 h 145"/>
              <a:gd name="T44" fmla="*/ 198 w 397"/>
              <a:gd name="T45" fmla="*/ 144 h 145"/>
              <a:gd name="T46" fmla="*/ 36 w 397"/>
              <a:gd name="T47" fmla="*/ 91 h 145"/>
              <a:gd name="T48" fmla="*/ 36 w 397"/>
              <a:gd name="T49" fmla="*/ 91 h 145"/>
              <a:gd name="T50" fmla="*/ 81 w 397"/>
              <a:gd name="T51" fmla="*/ 99 h 145"/>
              <a:gd name="T52" fmla="*/ 198 w 397"/>
              <a:gd name="T53" fmla="*/ 108 h 145"/>
              <a:gd name="T54" fmla="*/ 315 w 397"/>
              <a:gd name="T55" fmla="*/ 99 h 145"/>
              <a:gd name="T56" fmla="*/ 360 w 397"/>
              <a:gd name="T57" fmla="*/ 91 h 145"/>
              <a:gd name="T58" fmla="*/ 360 w 397"/>
              <a:gd name="T59" fmla="*/ 55 h 145"/>
              <a:gd name="T60" fmla="*/ 333 w 397"/>
              <a:gd name="T61" fmla="*/ 64 h 145"/>
              <a:gd name="T62" fmla="*/ 216 w 397"/>
              <a:gd name="T63" fmla="*/ 72 h 145"/>
              <a:gd name="T64" fmla="*/ 189 w 397"/>
              <a:gd name="T65" fmla="*/ 72 h 145"/>
              <a:gd name="T66" fmla="*/ 63 w 397"/>
              <a:gd name="T67" fmla="*/ 64 h 145"/>
              <a:gd name="T68" fmla="*/ 36 w 397"/>
              <a:gd name="T69" fmla="*/ 55 h 145"/>
              <a:gd name="T70" fmla="*/ 36 w 397"/>
              <a:gd name="T71" fmla="*/ 91 h 145"/>
              <a:gd name="T72" fmla="*/ 360 w 397"/>
              <a:gd name="T73" fmla="*/ 91 h 145"/>
              <a:gd name="T74" fmla="*/ 360 w 397"/>
              <a:gd name="T75" fmla="*/ 91 h 145"/>
              <a:gd name="T76" fmla="*/ 36 w 397"/>
              <a:gd name="T77" fmla="*/ 19 h 145"/>
              <a:gd name="T78" fmla="*/ 36 w 397"/>
              <a:gd name="T79" fmla="*/ 1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7" h="145">
                <a:moveTo>
                  <a:pt x="198" y="144"/>
                </a:moveTo>
                <a:lnTo>
                  <a:pt x="198" y="144"/>
                </a:lnTo>
                <a:cubicBezTo>
                  <a:pt x="153" y="144"/>
                  <a:pt x="99" y="144"/>
                  <a:pt x="63" y="135"/>
                </a:cubicBezTo>
                <a:cubicBezTo>
                  <a:pt x="45" y="135"/>
                  <a:pt x="36" y="127"/>
                  <a:pt x="27" y="127"/>
                </a:cubicBezTo>
                <a:cubicBezTo>
                  <a:pt x="9" y="118"/>
                  <a:pt x="0" y="108"/>
                  <a:pt x="0" y="9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10"/>
                  <a:pt x="36" y="10"/>
                </a:cubicBezTo>
                <a:cubicBezTo>
                  <a:pt x="36" y="19"/>
                  <a:pt x="45" y="19"/>
                  <a:pt x="81" y="28"/>
                </a:cubicBezTo>
                <a:cubicBezTo>
                  <a:pt x="108" y="36"/>
                  <a:pt x="144" y="36"/>
                  <a:pt x="189" y="36"/>
                </a:cubicBezTo>
                <a:cubicBezTo>
                  <a:pt x="198" y="36"/>
                  <a:pt x="207" y="36"/>
                  <a:pt x="216" y="36"/>
                </a:cubicBezTo>
                <a:cubicBezTo>
                  <a:pt x="252" y="36"/>
                  <a:pt x="288" y="36"/>
                  <a:pt x="315" y="28"/>
                </a:cubicBezTo>
                <a:cubicBezTo>
                  <a:pt x="351" y="19"/>
                  <a:pt x="360" y="19"/>
                  <a:pt x="369" y="10"/>
                </a:cubicBezTo>
                <a:lnTo>
                  <a:pt x="378" y="0"/>
                </a:lnTo>
                <a:cubicBezTo>
                  <a:pt x="378" y="0"/>
                  <a:pt x="378" y="0"/>
                  <a:pt x="387" y="0"/>
                </a:cubicBezTo>
                <a:cubicBezTo>
                  <a:pt x="396" y="0"/>
                  <a:pt x="396" y="10"/>
                  <a:pt x="396" y="19"/>
                </a:cubicBezTo>
                <a:lnTo>
                  <a:pt x="396" y="19"/>
                </a:lnTo>
                <a:lnTo>
                  <a:pt x="396" y="19"/>
                </a:lnTo>
                <a:lnTo>
                  <a:pt x="396" y="19"/>
                </a:lnTo>
                <a:cubicBezTo>
                  <a:pt x="396" y="91"/>
                  <a:pt x="396" y="91"/>
                  <a:pt x="396" y="91"/>
                </a:cubicBezTo>
                <a:cubicBezTo>
                  <a:pt x="396" y="118"/>
                  <a:pt x="360" y="127"/>
                  <a:pt x="333" y="135"/>
                </a:cubicBezTo>
                <a:cubicBezTo>
                  <a:pt x="297" y="144"/>
                  <a:pt x="252" y="144"/>
                  <a:pt x="198" y="144"/>
                </a:cubicBezTo>
                <a:close/>
                <a:moveTo>
                  <a:pt x="36" y="91"/>
                </a:moveTo>
                <a:lnTo>
                  <a:pt x="36" y="91"/>
                </a:lnTo>
                <a:cubicBezTo>
                  <a:pt x="36" y="91"/>
                  <a:pt x="54" y="99"/>
                  <a:pt x="81" y="99"/>
                </a:cubicBezTo>
                <a:cubicBezTo>
                  <a:pt x="117" y="108"/>
                  <a:pt x="162" y="108"/>
                  <a:pt x="198" y="108"/>
                </a:cubicBezTo>
                <a:cubicBezTo>
                  <a:pt x="243" y="108"/>
                  <a:pt x="279" y="108"/>
                  <a:pt x="315" y="99"/>
                </a:cubicBezTo>
                <a:cubicBezTo>
                  <a:pt x="351" y="99"/>
                  <a:pt x="360" y="91"/>
                  <a:pt x="360" y="91"/>
                </a:cubicBezTo>
                <a:cubicBezTo>
                  <a:pt x="360" y="55"/>
                  <a:pt x="360" y="55"/>
                  <a:pt x="360" y="55"/>
                </a:cubicBezTo>
                <a:cubicBezTo>
                  <a:pt x="351" y="55"/>
                  <a:pt x="342" y="55"/>
                  <a:pt x="333" y="64"/>
                </a:cubicBezTo>
                <a:cubicBezTo>
                  <a:pt x="306" y="64"/>
                  <a:pt x="261" y="72"/>
                  <a:pt x="216" y="72"/>
                </a:cubicBezTo>
                <a:cubicBezTo>
                  <a:pt x="207" y="72"/>
                  <a:pt x="198" y="72"/>
                  <a:pt x="189" y="72"/>
                </a:cubicBezTo>
                <a:cubicBezTo>
                  <a:pt x="135" y="72"/>
                  <a:pt x="99" y="64"/>
                  <a:pt x="63" y="64"/>
                </a:cubicBezTo>
                <a:cubicBezTo>
                  <a:pt x="54" y="55"/>
                  <a:pt x="45" y="55"/>
                  <a:pt x="36" y="55"/>
                </a:cubicBezTo>
                <a:lnTo>
                  <a:pt x="36" y="91"/>
                </a:lnTo>
                <a:close/>
                <a:moveTo>
                  <a:pt x="360" y="91"/>
                </a:moveTo>
                <a:lnTo>
                  <a:pt x="360" y="91"/>
                </a:lnTo>
                <a:close/>
                <a:moveTo>
                  <a:pt x="36" y="19"/>
                </a:moveTo>
                <a:lnTo>
                  <a:pt x="36" y="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72">
            <a:extLst>
              <a:ext uri="{FF2B5EF4-FFF2-40B4-BE49-F238E27FC236}">
                <a16:creationId xmlns:a16="http://schemas.microsoft.com/office/drawing/2014/main" id="{F87AB79A-8465-2542-8678-C82C37355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7939" y="11469941"/>
            <a:ext cx="426155" cy="127848"/>
          </a:xfrm>
          <a:custGeom>
            <a:avLst/>
            <a:gdLst>
              <a:gd name="T0" fmla="*/ 198 w 397"/>
              <a:gd name="T1" fmla="*/ 116 h 117"/>
              <a:gd name="T2" fmla="*/ 198 w 397"/>
              <a:gd name="T3" fmla="*/ 116 h 117"/>
              <a:gd name="T4" fmla="*/ 189 w 397"/>
              <a:gd name="T5" fmla="*/ 116 h 117"/>
              <a:gd name="T6" fmla="*/ 63 w 397"/>
              <a:gd name="T7" fmla="*/ 99 h 117"/>
              <a:gd name="T8" fmla="*/ 0 w 397"/>
              <a:gd name="T9" fmla="*/ 54 h 117"/>
              <a:gd name="T10" fmla="*/ 63 w 397"/>
              <a:gd name="T11" fmla="*/ 18 h 117"/>
              <a:gd name="T12" fmla="*/ 198 w 397"/>
              <a:gd name="T13" fmla="*/ 0 h 117"/>
              <a:gd name="T14" fmla="*/ 333 w 397"/>
              <a:gd name="T15" fmla="*/ 18 h 117"/>
              <a:gd name="T16" fmla="*/ 378 w 397"/>
              <a:gd name="T17" fmla="*/ 27 h 117"/>
              <a:gd name="T18" fmla="*/ 396 w 397"/>
              <a:gd name="T19" fmla="*/ 54 h 117"/>
              <a:gd name="T20" fmla="*/ 333 w 397"/>
              <a:gd name="T21" fmla="*/ 99 h 117"/>
              <a:gd name="T22" fmla="*/ 216 w 397"/>
              <a:gd name="T23" fmla="*/ 116 h 117"/>
              <a:gd name="T24" fmla="*/ 198 w 397"/>
              <a:gd name="T25" fmla="*/ 116 h 117"/>
              <a:gd name="T26" fmla="*/ 45 w 397"/>
              <a:gd name="T27" fmla="*/ 54 h 117"/>
              <a:gd name="T28" fmla="*/ 45 w 397"/>
              <a:gd name="T29" fmla="*/ 54 h 117"/>
              <a:gd name="T30" fmla="*/ 81 w 397"/>
              <a:gd name="T31" fmla="*/ 72 h 117"/>
              <a:gd name="T32" fmla="*/ 189 w 397"/>
              <a:gd name="T33" fmla="*/ 81 h 117"/>
              <a:gd name="T34" fmla="*/ 216 w 397"/>
              <a:gd name="T35" fmla="*/ 81 h 117"/>
              <a:gd name="T36" fmla="*/ 315 w 397"/>
              <a:gd name="T37" fmla="*/ 72 h 117"/>
              <a:gd name="T38" fmla="*/ 360 w 397"/>
              <a:gd name="T39" fmla="*/ 54 h 117"/>
              <a:gd name="T40" fmla="*/ 315 w 397"/>
              <a:gd name="T41" fmla="*/ 45 h 117"/>
              <a:gd name="T42" fmla="*/ 198 w 397"/>
              <a:gd name="T43" fmla="*/ 36 h 117"/>
              <a:gd name="T44" fmla="*/ 81 w 397"/>
              <a:gd name="T45" fmla="*/ 45 h 117"/>
              <a:gd name="T46" fmla="*/ 45 w 397"/>
              <a:gd name="T47" fmla="*/ 54 h 117"/>
              <a:gd name="T48" fmla="*/ 369 w 397"/>
              <a:gd name="T49" fmla="*/ 63 h 117"/>
              <a:gd name="T50" fmla="*/ 369 w 397"/>
              <a:gd name="T51" fmla="*/ 63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7" h="117">
                <a:moveTo>
                  <a:pt x="198" y="116"/>
                </a:moveTo>
                <a:lnTo>
                  <a:pt x="198" y="116"/>
                </a:lnTo>
                <a:lnTo>
                  <a:pt x="189" y="116"/>
                </a:lnTo>
                <a:cubicBezTo>
                  <a:pt x="135" y="116"/>
                  <a:pt x="99" y="108"/>
                  <a:pt x="63" y="99"/>
                </a:cubicBezTo>
                <a:cubicBezTo>
                  <a:pt x="36" y="99"/>
                  <a:pt x="0" y="81"/>
                  <a:pt x="0" y="54"/>
                </a:cubicBezTo>
                <a:cubicBezTo>
                  <a:pt x="0" y="27"/>
                  <a:pt x="36" y="18"/>
                  <a:pt x="63" y="18"/>
                </a:cubicBezTo>
                <a:cubicBezTo>
                  <a:pt x="99" y="9"/>
                  <a:pt x="153" y="0"/>
                  <a:pt x="198" y="0"/>
                </a:cubicBezTo>
                <a:cubicBezTo>
                  <a:pt x="252" y="0"/>
                  <a:pt x="297" y="9"/>
                  <a:pt x="333" y="18"/>
                </a:cubicBezTo>
                <a:cubicBezTo>
                  <a:pt x="351" y="18"/>
                  <a:pt x="369" y="18"/>
                  <a:pt x="378" y="27"/>
                </a:cubicBezTo>
                <a:cubicBezTo>
                  <a:pt x="396" y="36"/>
                  <a:pt x="396" y="45"/>
                  <a:pt x="396" y="54"/>
                </a:cubicBezTo>
                <a:cubicBezTo>
                  <a:pt x="396" y="81"/>
                  <a:pt x="360" y="99"/>
                  <a:pt x="333" y="99"/>
                </a:cubicBezTo>
                <a:cubicBezTo>
                  <a:pt x="306" y="108"/>
                  <a:pt x="261" y="116"/>
                  <a:pt x="216" y="116"/>
                </a:cubicBezTo>
                <a:cubicBezTo>
                  <a:pt x="207" y="116"/>
                  <a:pt x="207" y="116"/>
                  <a:pt x="198" y="116"/>
                </a:cubicBezTo>
                <a:close/>
                <a:moveTo>
                  <a:pt x="45" y="54"/>
                </a:moveTo>
                <a:lnTo>
                  <a:pt x="45" y="54"/>
                </a:lnTo>
                <a:cubicBezTo>
                  <a:pt x="45" y="63"/>
                  <a:pt x="63" y="63"/>
                  <a:pt x="81" y="72"/>
                </a:cubicBezTo>
                <a:cubicBezTo>
                  <a:pt x="108" y="72"/>
                  <a:pt x="144" y="81"/>
                  <a:pt x="189" y="81"/>
                </a:cubicBezTo>
                <a:cubicBezTo>
                  <a:pt x="198" y="81"/>
                  <a:pt x="207" y="81"/>
                  <a:pt x="216" y="81"/>
                </a:cubicBezTo>
                <a:cubicBezTo>
                  <a:pt x="252" y="81"/>
                  <a:pt x="288" y="72"/>
                  <a:pt x="315" y="72"/>
                </a:cubicBezTo>
                <a:cubicBezTo>
                  <a:pt x="342" y="63"/>
                  <a:pt x="351" y="63"/>
                  <a:pt x="360" y="54"/>
                </a:cubicBezTo>
                <a:cubicBezTo>
                  <a:pt x="351" y="54"/>
                  <a:pt x="333" y="54"/>
                  <a:pt x="315" y="45"/>
                </a:cubicBezTo>
                <a:cubicBezTo>
                  <a:pt x="279" y="45"/>
                  <a:pt x="243" y="36"/>
                  <a:pt x="198" y="36"/>
                </a:cubicBezTo>
                <a:cubicBezTo>
                  <a:pt x="162" y="36"/>
                  <a:pt x="117" y="45"/>
                  <a:pt x="81" y="45"/>
                </a:cubicBezTo>
                <a:cubicBezTo>
                  <a:pt x="63" y="54"/>
                  <a:pt x="54" y="54"/>
                  <a:pt x="45" y="54"/>
                </a:cubicBezTo>
                <a:close/>
                <a:moveTo>
                  <a:pt x="369" y="63"/>
                </a:moveTo>
                <a:lnTo>
                  <a:pt x="369" y="6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73">
            <a:extLst>
              <a:ext uri="{FF2B5EF4-FFF2-40B4-BE49-F238E27FC236}">
                <a16:creationId xmlns:a16="http://schemas.microsoft.com/office/drawing/2014/main" id="{4EB1704F-7046-514E-8849-299CC0AF3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7939" y="11507821"/>
            <a:ext cx="426155" cy="165728"/>
          </a:xfrm>
          <a:custGeom>
            <a:avLst/>
            <a:gdLst>
              <a:gd name="T0" fmla="*/ 198 w 397"/>
              <a:gd name="T1" fmla="*/ 152 h 153"/>
              <a:gd name="T2" fmla="*/ 198 w 397"/>
              <a:gd name="T3" fmla="*/ 152 h 153"/>
              <a:gd name="T4" fmla="*/ 63 w 397"/>
              <a:gd name="T5" fmla="*/ 144 h 153"/>
              <a:gd name="T6" fmla="*/ 27 w 397"/>
              <a:gd name="T7" fmla="*/ 126 h 153"/>
              <a:gd name="T8" fmla="*/ 0 w 397"/>
              <a:gd name="T9" fmla="*/ 99 h 153"/>
              <a:gd name="T10" fmla="*/ 0 w 397"/>
              <a:gd name="T11" fmla="*/ 18 h 153"/>
              <a:gd name="T12" fmla="*/ 18 w 397"/>
              <a:gd name="T13" fmla="*/ 0 h 153"/>
              <a:gd name="T14" fmla="*/ 18 w 397"/>
              <a:gd name="T15" fmla="*/ 0 h 153"/>
              <a:gd name="T16" fmla="*/ 36 w 397"/>
              <a:gd name="T17" fmla="*/ 18 h 153"/>
              <a:gd name="T18" fmla="*/ 81 w 397"/>
              <a:gd name="T19" fmla="*/ 36 h 153"/>
              <a:gd name="T20" fmla="*/ 189 w 397"/>
              <a:gd name="T21" fmla="*/ 45 h 153"/>
              <a:gd name="T22" fmla="*/ 216 w 397"/>
              <a:gd name="T23" fmla="*/ 45 h 153"/>
              <a:gd name="T24" fmla="*/ 315 w 397"/>
              <a:gd name="T25" fmla="*/ 36 h 153"/>
              <a:gd name="T26" fmla="*/ 369 w 397"/>
              <a:gd name="T27" fmla="*/ 18 h 153"/>
              <a:gd name="T28" fmla="*/ 378 w 397"/>
              <a:gd name="T29" fmla="*/ 0 h 153"/>
              <a:gd name="T30" fmla="*/ 387 w 397"/>
              <a:gd name="T31" fmla="*/ 0 h 153"/>
              <a:gd name="T32" fmla="*/ 396 w 397"/>
              <a:gd name="T33" fmla="*/ 18 h 153"/>
              <a:gd name="T34" fmla="*/ 396 w 397"/>
              <a:gd name="T35" fmla="*/ 18 h 153"/>
              <a:gd name="T36" fmla="*/ 396 w 397"/>
              <a:gd name="T37" fmla="*/ 18 h 153"/>
              <a:gd name="T38" fmla="*/ 396 w 397"/>
              <a:gd name="T39" fmla="*/ 18 h 153"/>
              <a:gd name="T40" fmla="*/ 396 w 397"/>
              <a:gd name="T41" fmla="*/ 99 h 153"/>
              <a:gd name="T42" fmla="*/ 333 w 397"/>
              <a:gd name="T43" fmla="*/ 144 h 153"/>
              <a:gd name="T44" fmla="*/ 198 w 397"/>
              <a:gd name="T45" fmla="*/ 152 h 153"/>
              <a:gd name="T46" fmla="*/ 36 w 397"/>
              <a:gd name="T47" fmla="*/ 90 h 153"/>
              <a:gd name="T48" fmla="*/ 36 w 397"/>
              <a:gd name="T49" fmla="*/ 90 h 153"/>
              <a:gd name="T50" fmla="*/ 81 w 397"/>
              <a:gd name="T51" fmla="*/ 108 h 153"/>
              <a:gd name="T52" fmla="*/ 198 w 397"/>
              <a:gd name="T53" fmla="*/ 116 h 153"/>
              <a:gd name="T54" fmla="*/ 315 w 397"/>
              <a:gd name="T55" fmla="*/ 108 h 153"/>
              <a:gd name="T56" fmla="*/ 360 w 397"/>
              <a:gd name="T57" fmla="*/ 90 h 153"/>
              <a:gd name="T58" fmla="*/ 360 w 397"/>
              <a:gd name="T59" fmla="*/ 54 h 153"/>
              <a:gd name="T60" fmla="*/ 333 w 397"/>
              <a:gd name="T61" fmla="*/ 63 h 153"/>
              <a:gd name="T62" fmla="*/ 216 w 397"/>
              <a:gd name="T63" fmla="*/ 80 h 153"/>
              <a:gd name="T64" fmla="*/ 189 w 397"/>
              <a:gd name="T65" fmla="*/ 80 h 153"/>
              <a:gd name="T66" fmla="*/ 63 w 397"/>
              <a:gd name="T67" fmla="*/ 63 h 153"/>
              <a:gd name="T68" fmla="*/ 36 w 397"/>
              <a:gd name="T69" fmla="*/ 54 h 153"/>
              <a:gd name="T70" fmla="*/ 36 w 397"/>
              <a:gd name="T71" fmla="*/ 90 h 153"/>
              <a:gd name="T72" fmla="*/ 360 w 397"/>
              <a:gd name="T73" fmla="*/ 99 h 153"/>
              <a:gd name="T74" fmla="*/ 360 w 397"/>
              <a:gd name="T75" fmla="*/ 99 h 153"/>
              <a:gd name="T76" fmla="*/ 36 w 397"/>
              <a:gd name="T77" fmla="*/ 18 h 153"/>
              <a:gd name="T78" fmla="*/ 36 w 397"/>
              <a:gd name="T79" fmla="*/ 18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7" h="153">
                <a:moveTo>
                  <a:pt x="198" y="152"/>
                </a:moveTo>
                <a:lnTo>
                  <a:pt x="198" y="152"/>
                </a:lnTo>
                <a:cubicBezTo>
                  <a:pt x="153" y="152"/>
                  <a:pt x="99" y="152"/>
                  <a:pt x="63" y="144"/>
                </a:cubicBezTo>
                <a:cubicBezTo>
                  <a:pt x="45" y="135"/>
                  <a:pt x="36" y="135"/>
                  <a:pt x="27" y="126"/>
                </a:cubicBezTo>
                <a:cubicBezTo>
                  <a:pt x="9" y="116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18"/>
                  <a:pt x="45" y="27"/>
                  <a:pt x="81" y="36"/>
                </a:cubicBezTo>
                <a:cubicBezTo>
                  <a:pt x="108" y="36"/>
                  <a:pt x="144" y="45"/>
                  <a:pt x="189" y="45"/>
                </a:cubicBezTo>
                <a:cubicBezTo>
                  <a:pt x="198" y="45"/>
                  <a:pt x="207" y="45"/>
                  <a:pt x="216" y="45"/>
                </a:cubicBezTo>
                <a:cubicBezTo>
                  <a:pt x="252" y="45"/>
                  <a:pt x="288" y="36"/>
                  <a:pt x="315" y="36"/>
                </a:cubicBezTo>
                <a:cubicBezTo>
                  <a:pt x="351" y="27"/>
                  <a:pt x="360" y="18"/>
                  <a:pt x="369" y="18"/>
                </a:cubicBezTo>
                <a:cubicBezTo>
                  <a:pt x="369" y="9"/>
                  <a:pt x="378" y="0"/>
                  <a:pt x="378" y="0"/>
                </a:cubicBezTo>
                <a:cubicBezTo>
                  <a:pt x="378" y="0"/>
                  <a:pt x="378" y="0"/>
                  <a:pt x="387" y="0"/>
                </a:cubicBezTo>
                <a:cubicBezTo>
                  <a:pt x="396" y="0"/>
                  <a:pt x="396" y="9"/>
                  <a:pt x="396" y="18"/>
                </a:cubicBezTo>
                <a:lnTo>
                  <a:pt x="396" y="18"/>
                </a:lnTo>
                <a:lnTo>
                  <a:pt x="396" y="18"/>
                </a:lnTo>
                <a:lnTo>
                  <a:pt x="396" y="18"/>
                </a:lnTo>
                <a:cubicBezTo>
                  <a:pt x="396" y="99"/>
                  <a:pt x="396" y="99"/>
                  <a:pt x="396" y="99"/>
                </a:cubicBezTo>
                <a:cubicBezTo>
                  <a:pt x="396" y="126"/>
                  <a:pt x="360" y="135"/>
                  <a:pt x="333" y="144"/>
                </a:cubicBezTo>
                <a:cubicBezTo>
                  <a:pt x="297" y="152"/>
                  <a:pt x="252" y="152"/>
                  <a:pt x="198" y="152"/>
                </a:cubicBezTo>
                <a:close/>
                <a:moveTo>
                  <a:pt x="36" y="90"/>
                </a:moveTo>
                <a:lnTo>
                  <a:pt x="36" y="90"/>
                </a:lnTo>
                <a:cubicBezTo>
                  <a:pt x="36" y="99"/>
                  <a:pt x="54" y="99"/>
                  <a:pt x="81" y="108"/>
                </a:cubicBezTo>
                <a:cubicBezTo>
                  <a:pt x="117" y="116"/>
                  <a:pt x="162" y="116"/>
                  <a:pt x="198" y="116"/>
                </a:cubicBezTo>
                <a:cubicBezTo>
                  <a:pt x="243" y="116"/>
                  <a:pt x="279" y="116"/>
                  <a:pt x="315" y="108"/>
                </a:cubicBezTo>
                <a:cubicBezTo>
                  <a:pt x="351" y="99"/>
                  <a:pt x="360" y="99"/>
                  <a:pt x="360" y="90"/>
                </a:cubicBezTo>
                <a:cubicBezTo>
                  <a:pt x="360" y="54"/>
                  <a:pt x="360" y="54"/>
                  <a:pt x="360" y="54"/>
                </a:cubicBezTo>
                <a:cubicBezTo>
                  <a:pt x="351" y="63"/>
                  <a:pt x="342" y="63"/>
                  <a:pt x="333" y="63"/>
                </a:cubicBezTo>
                <a:cubicBezTo>
                  <a:pt x="306" y="72"/>
                  <a:pt x="261" y="80"/>
                  <a:pt x="216" y="80"/>
                </a:cubicBezTo>
                <a:cubicBezTo>
                  <a:pt x="207" y="80"/>
                  <a:pt x="198" y="80"/>
                  <a:pt x="189" y="80"/>
                </a:cubicBezTo>
                <a:cubicBezTo>
                  <a:pt x="135" y="80"/>
                  <a:pt x="99" y="72"/>
                  <a:pt x="63" y="63"/>
                </a:cubicBezTo>
                <a:cubicBezTo>
                  <a:pt x="54" y="63"/>
                  <a:pt x="45" y="63"/>
                  <a:pt x="36" y="54"/>
                </a:cubicBezTo>
                <a:lnTo>
                  <a:pt x="36" y="90"/>
                </a:lnTo>
                <a:close/>
                <a:moveTo>
                  <a:pt x="360" y="99"/>
                </a:moveTo>
                <a:lnTo>
                  <a:pt x="360" y="99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74">
            <a:extLst>
              <a:ext uri="{FF2B5EF4-FFF2-40B4-BE49-F238E27FC236}">
                <a16:creationId xmlns:a16="http://schemas.microsoft.com/office/drawing/2014/main" id="{45B20924-16FF-FB49-94A5-9DFE19B9C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5350" y="11432060"/>
            <a:ext cx="511386" cy="620293"/>
          </a:xfrm>
          <a:custGeom>
            <a:avLst/>
            <a:gdLst>
              <a:gd name="T0" fmla="*/ 243 w 478"/>
              <a:gd name="T1" fmla="*/ 575 h 576"/>
              <a:gd name="T2" fmla="*/ 243 w 478"/>
              <a:gd name="T3" fmla="*/ 575 h 576"/>
              <a:gd name="T4" fmla="*/ 0 w 478"/>
              <a:gd name="T5" fmla="*/ 332 h 576"/>
              <a:gd name="T6" fmla="*/ 27 w 478"/>
              <a:gd name="T7" fmla="*/ 180 h 576"/>
              <a:gd name="T8" fmla="*/ 108 w 478"/>
              <a:gd name="T9" fmla="*/ 27 h 576"/>
              <a:gd name="T10" fmla="*/ 126 w 478"/>
              <a:gd name="T11" fmla="*/ 9 h 576"/>
              <a:gd name="T12" fmla="*/ 153 w 478"/>
              <a:gd name="T13" fmla="*/ 9 h 576"/>
              <a:gd name="T14" fmla="*/ 153 w 478"/>
              <a:gd name="T15" fmla="*/ 27 h 576"/>
              <a:gd name="T16" fmla="*/ 135 w 478"/>
              <a:gd name="T17" fmla="*/ 45 h 576"/>
              <a:gd name="T18" fmla="*/ 63 w 478"/>
              <a:gd name="T19" fmla="*/ 198 h 576"/>
              <a:gd name="T20" fmla="*/ 36 w 478"/>
              <a:gd name="T21" fmla="*/ 332 h 576"/>
              <a:gd name="T22" fmla="*/ 243 w 478"/>
              <a:gd name="T23" fmla="*/ 539 h 576"/>
              <a:gd name="T24" fmla="*/ 441 w 478"/>
              <a:gd name="T25" fmla="*/ 332 h 576"/>
              <a:gd name="T26" fmla="*/ 414 w 478"/>
              <a:gd name="T27" fmla="*/ 198 h 576"/>
              <a:gd name="T28" fmla="*/ 342 w 478"/>
              <a:gd name="T29" fmla="*/ 45 h 576"/>
              <a:gd name="T30" fmla="*/ 324 w 478"/>
              <a:gd name="T31" fmla="*/ 27 h 576"/>
              <a:gd name="T32" fmla="*/ 324 w 478"/>
              <a:gd name="T33" fmla="*/ 9 h 576"/>
              <a:gd name="T34" fmla="*/ 351 w 478"/>
              <a:gd name="T35" fmla="*/ 9 h 576"/>
              <a:gd name="T36" fmla="*/ 369 w 478"/>
              <a:gd name="T37" fmla="*/ 27 h 576"/>
              <a:gd name="T38" fmla="*/ 450 w 478"/>
              <a:gd name="T39" fmla="*/ 180 h 576"/>
              <a:gd name="T40" fmla="*/ 477 w 478"/>
              <a:gd name="T41" fmla="*/ 332 h 576"/>
              <a:gd name="T42" fmla="*/ 243 w 478"/>
              <a:gd name="T43" fmla="*/ 57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8" h="576">
                <a:moveTo>
                  <a:pt x="243" y="575"/>
                </a:moveTo>
                <a:lnTo>
                  <a:pt x="243" y="575"/>
                </a:lnTo>
                <a:cubicBezTo>
                  <a:pt x="108" y="575"/>
                  <a:pt x="0" y="467"/>
                  <a:pt x="0" y="332"/>
                </a:cubicBezTo>
                <a:cubicBezTo>
                  <a:pt x="0" y="296"/>
                  <a:pt x="9" y="234"/>
                  <a:pt x="27" y="180"/>
                </a:cubicBezTo>
                <a:cubicBezTo>
                  <a:pt x="54" y="126"/>
                  <a:pt x="81" y="63"/>
                  <a:pt x="108" y="27"/>
                </a:cubicBezTo>
                <a:cubicBezTo>
                  <a:pt x="117" y="18"/>
                  <a:pt x="126" y="9"/>
                  <a:pt x="126" y="9"/>
                </a:cubicBezTo>
                <a:cubicBezTo>
                  <a:pt x="135" y="0"/>
                  <a:pt x="144" y="0"/>
                  <a:pt x="153" y="9"/>
                </a:cubicBezTo>
                <a:cubicBezTo>
                  <a:pt x="162" y="9"/>
                  <a:pt x="162" y="27"/>
                  <a:pt x="153" y="27"/>
                </a:cubicBezTo>
                <a:cubicBezTo>
                  <a:pt x="153" y="36"/>
                  <a:pt x="144" y="45"/>
                  <a:pt x="135" y="45"/>
                </a:cubicBezTo>
                <a:cubicBezTo>
                  <a:pt x="108" y="90"/>
                  <a:pt x="81" y="135"/>
                  <a:pt x="63" y="198"/>
                </a:cubicBezTo>
                <a:cubicBezTo>
                  <a:pt x="45" y="243"/>
                  <a:pt x="36" y="296"/>
                  <a:pt x="36" y="332"/>
                </a:cubicBezTo>
                <a:cubicBezTo>
                  <a:pt x="36" y="450"/>
                  <a:pt x="126" y="539"/>
                  <a:pt x="243" y="539"/>
                </a:cubicBezTo>
                <a:cubicBezTo>
                  <a:pt x="351" y="539"/>
                  <a:pt x="441" y="450"/>
                  <a:pt x="441" y="332"/>
                </a:cubicBezTo>
                <a:cubicBezTo>
                  <a:pt x="441" y="296"/>
                  <a:pt x="432" y="243"/>
                  <a:pt x="414" y="198"/>
                </a:cubicBezTo>
                <a:cubicBezTo>
                  <a:pt x="396" y="135"/>
                  <a:pt x="369" y="90"/>
                  <a:pt x="342" y="45"/>
                </a:cubicBezTo>
                <a:cubicBezTo>
                  <a:pt x="333" y="45"/>
                  <a:pt x="324" y="36"/>
                  <a:pt x="324" y="27"/>
                </a:cubicBezTo>
                <a:cubicBezTo>
                  <a:pt x="315" y="27"/>
                  <a:pt x="315" y="9"/>
                  <a:pt x="324" y="9"/>
                </a:cubicBezTo>
                <a:cubicBezTo>
                  <a:pt x="333" y="0"/>
                  <a:pt x="342" y="0"/>
                  <a:pt x="351" y="9"/>
                </a:cubicBezTo>
                <a:cubicBezTo>
                  <a:pt x="360" y="9"/>
                  <a:pt x="360" y="18"/>
                  <a:pt x="369" y="27"/>
                </a:cubicBezTo>
                <a:cubicBezTo>
                  <a:pt x="396" y="63"/>
                  <a:pt x="423" y="126"/>
                  <a:pt x="450" y="180"/>
                </a:cubicBezTo>
                <a:cubicBezTo>
                  <a:pt x="468" y="234"/>
                  <a:pt x="477" y="296"/>
                  <a:pt x="477" y="332"/>
                </a:cubicBezTo>
                <a:cubicBezTo>
                  <a:pt x="477" y="467"/>
                  <a:pt x="369" y="575"/>
                  <a:pt x="243" y="57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75">
            <a:extLst>
              <a:ext uri="{FF2B5EF4-FFF2-40B4-BE49-F238E27FC236}">
                <a16:creationId xmlns:a16="http://schemas.microsoft.com/office/drawing/2014/main" id="{ABEB4036-B343-DD4E-B65D-634D650E6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0051" y="11218984"/>
            <a:ext cx="321984" cy="156255"/>
          </a:xfrm>
          <a:custGeom>
            <a:avLst/>
            <a:gdLst>
              <a:gd name="T0" fmla="*/ 234 w 298"/>
              <a:gd name="T1" fmla="*/ 144 h 145"/>
              <a:gd name="T2" fmla="*/ 234 w 298"/>
              <a:gd name="T3" fmla="*/ 144 h 145"/>
              <a:gd name="T4" fmla="*/ 234 w 298"/>
              <a:gd name="T5" fmla="*/ 144 h 145"/>
              <a:gd name="T6" fmla="*/ 225 w 298"/>
              <a:gd name="T7" fmla="*/ 117 h 145"/>
              <a:gd name="T8" fmla="*/ 252 w 298"/>
              <a:gd name="T9" fmla="*/ 54 h 145"/>
              <a:gd name="T10" fmla="*/ 252 w 298"/>
              <a:gd name="T11" fmla="*/ 36 h 145"/>
              <a:gd name="T12" fmla="*/ 243 w 298"/>
              <a:gd name="T13" fmla="*/ 36 h 145"/>
              <a:gd name="T14" fmla="*/ 54 w 298"/>
              <a:gd name="T15" fmla="*/ 36 h 145"/>
              <a:gd name="T16" fmla="*/ 45 w 298"/>
              <a:gd name="T17" fmla="*/ 36 h 145"/>
              <a:gd name="T18" fmla="*/ 45 w 298"/>
              <a:gd name="T19" fmla="*/ 54 h 145"/>
              <a:gd name="T20" fmla="*/ 72 w 298"/>
              <a:gd name="T21" fmla="*/ 117 h 145"/>
              <a:gd name="T22" fmla="*/ 63 w 298"/>
              <a:gd name="T23" fmla="*/ 144 h 145"/>
              <a:gd name="T24" fmla="*/ 45 w 298"/>
              <a:gd name="T25" fmla="*/ 135 h 145"/>
              <a:gd name="T26" fmla="*/ 9 w 298"/>
              <a:gd name="T27" fmla="*/ 63 h 145"/>
              <a:gd name="T28" fmla="*/ 9 w 298"/>
              <a:gd name="T29" fmla="*/ 18 h 145"/>
              <a:gd name="T30" fmla="*/ 54 w 298"/>
              <a:gd name="T31" fmla="*/ 0 h 145"/>
              <a:gd name="T32" fmla="*/ 243 w 298"/>
              <a:gd name="T33" fmla="*/ 0 h 145"/>
              <a:gd name="T34" fmla="*/ 288 w 298"/>
              <a:gd name="T35" fmla="*/ 18 h 145"/>
              <a:gd name="T36" fmla="*/ 288 w 298"/>
              <a:gd name="T37" fmla="*/ 63 h 145"/>
              <a:gd name="T38" fmla="*/ 252 w 298"/>
              <a:gd name="T39" fmla="*/ 135 h 145"/>
              <a:gd name="T40" fmla="*/ 234 w 298"/>
              <a:gd name="T41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8" h="145">
                <a:moveTo>
                  <a:pt x="234" y="144"/>
                </a:moveTo>
                <a:lnTo>
                  <a:pt x="234" y="144"/>
                </a:lnTo>
                <a:lnTo>
                  <a:pt x="234" y="144"/>
                </a:lnTo>
                <a:cubicBezTo>
                  <a:pt x="225" y="144"/>
                  <a:pt x="216" y="126"/>
                  <a:pt x="225" y="117"/>
                </a:cubicBezTo>
                <a:cubicBezTo>
                  <a:pt x="252" y="54"/>
                  <a:pt x="252" y="54"/>
                  <a:pt x="252" y="54"/>
                </a:cubicBezTo>
                <a:cubicBezTo>
                  <a:pt x="261" y="45"/>
                  <a:pt x="252" y="45"/>
                  <a:pt x="252" y="36"/>
                </a:cubicBezTo>
                <a:cubicBezTo>
                  <a:pt x="252" y="36"/>
                  <a:pt x="252" y="36"/>
                  <a:pt x="243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45"/>
                  <a:pt x="36" y="45"/>
                  <a:pt x="45" y="54"/>
                </a:cubicBezTo>
                <a:cubicBezTo>
                  <a:pt x="72" y="117"/>
                  <a:pt x="72" y="117"/>
                  <a:pt x="72" y="117"/>
                </a:cubicBezTo>
                <a:cubicBezTo>
                  <a:pt x="81" y="126"/>
                  <a:pt x="72" y="135"/>
                  <a:pt x="63" y="144"/>
                </a:cubicBezTo>
                <a:cubicBezTo>
                  <a:pt x="54" y="144"/>
                  <a:pt x="45" y="144"/>
                  <a:pt x="45" y="135"/>
                </a:cubicBezTo>
                <a:cubicBezTo>
                  <a:pt x="9" y="63"/>
                  <a:pt x="9" y="63"/>
                  <a:pt x="9" y="63"/>
                </a:cubicBezTo>
                <a:cubicBezTo>
                  <a:pt x="0" y="54"/>
                  <a:pt x="0" y="36"/>
                  <a:pt x="9" y="18"/>
                </a:cubicBezTo>
                <a:cubicBezTo>
                  <a:pt x="18" y="9"/>
                  <a:pt x="36" y="0"/>
                  <a:pt x="54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61" y="0"/>
                  <a:pt x="279" y="9"/>
                  <a:pt x="288" y="18"/>
                </a:cubicBezTo>
                <a:cubicBezTo>
                  <a:pt x="297" y="36"/>
                  <a:pt x="297" y="54"/>
                  <a:pt x="288" y="63"/>
                </a:cubicBezTo>
                <a:cubicBezTo>
                  <a:pt x="252" y="135"/>
                  <a:pt x="252" y="135"/>
                  <a:pt x="252" y="135"/>
                </a:cubicBezTo>
                <a:cubicBezTo>
                  <a:pt x="252" y="144"/>
                  <a:pt x="243" y="144"/>
                  <a:pt x="234" y="14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76">
            <a:extLst>
              <a:ext uri="{FF2B5EF4-FFF2-40B4-BE49-F238E27FC236}">
                <a16:creationId xmlns:a16="http://schemas.microsoft.com/office/drawing/2014/main" id="{ECA291D6-67AA-E642-B788-C6EE63009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6872" y="11394180"/>
            <a:ext cx="203606" cy="37880"/>
          </a:xfrm>
          <a:custGeom>
            <a:avLst/>
            <a:gdLst>
              <a:gd name="T0" fmla="*/ 171 w 190"/>
              <a:gd name="T1" fmla="*/ 36 h 37"/>
              <a:gd name="T2" fmla="*/ 171 w 190"/>
              <a:gd name="T3" fmla="*/ 36 h 37"/>
              <a:gd name="T4" fmla="*/ 18 w 190"/>
              <a:gd name="T5" fmla="*/ 36 h 37"/>
              <a:gd name="T6" fmla="*/ 0 w 190"/>
              <a:gd name="T7" fmla="*/ 18 h 37"/>
              <a:gd name="T8" fmla="*/ 18 w 190"/>
              <a:gd name="T9" fmla="*/ 0 h 37"/>
              <a:gd name="T10" fmla="*/ 171 w 190"/>
              <a:gd name="T11" fmla="*/ 0 h 37"/>
              <a:gd name="T12" fmla="*/ 189 w 190"/>
              <a:gd name="T13" fmla="*/ 18 h 37"/>
              <a:gd name="T14" fmla="*/ 171 w 190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" h="37">
                <a:moveTo>
                  <a:pt x="171" y="36"/>
                </a:moveTo>
                <a:lnTo>
                  <a:pt x="17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0" y="0"/>
                  <a:pt x="189" y="9"/>
                  <a:pt x="189" y="18"/>
                </a:cubicBezTo>
                <a:cubicBezTo>
                  <a:pt x="189" y="27"/>
                  <a:pt x="180" y="36"/>
                  <a:pt x="171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77">
            <a:extLst>
              <a:ext uri="{FF2B5EF4-FFF2-40B4-BE49-F238E27FC236}">
                <a16:creationId xmlns:a16="http://schemas.microsoft.com/office/drawing/2014/main" id="{A90D38AF-9110-8E4F-BFA9-432D9D7C8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4752" y="11630932"/>
            <a:ext cx="127845" cy="213079"/>
          </a:xfrm>
          <a:custGeom>
            <a:avLst/>
            <a:gdLst>
              <a:gd name="T0" fmla="*/ 54 w 118"/>
              <a:gd name="T1" fmla="*/ 198 h 199"/>
              <a:gd name="T2" fmla="*/ 54 w 118"/>
              <a:gd name="T3" fmla="*/ 198 h 199"/>
              <a:gd name="T4" fmla="*/ 9 w 118"/>
              <a:gd name="T5" fmla="*/ 180 h 199"/>
              <a:gd name="T6" fmla="*/ 0 w 118"/>
              <a:gd name="T7" fmla="*/ 171 h 199"/>
              <a:gd name="T8" fmla="*/ 18 w 118"/>
              <a:gd name="T9" fmla="*/ 163 h 199"/>
              <a:gd name="T10" fmla="*/ 81 w 118"/>
              <a:gd name="T11" fmla="*/ 163 h 199"/>
              <a:gd name="T12" fmla="*/ 90 w 118"/>
              <a:gd name="T13" fmla="*/ 144 h 199"/>
              <a:gd name="T14" fmla="*/ 54 w 118"/>
              <a:gd name="T15" fmla="*/ 108 h 199"/>
              <a:gd name="T16" fmla="*/ 18 w 118"/>
              <a:gd name="T17" fmla="*/ 91 h 199"/>
              <a:gd name="T18" fmla="*/ 0 w 118"/>
              <a:gd name="T19" fmla="*/ 55 h 199"/>
              <a:gd name="T20" fmla="*/ 27 w 118"/>
              <a:gd name="T21" fmla="*/ 19 h 199"/>
              <a:gd name="T22" fmla="*/ 108 w 118"/>
              <a:gd name="T23" fmla="*/ 10 h 199"/>
              <a:gd name="T24" fmla="*/ 117 w 118"/>
              <a:gd name="T25" fmla="*/ 28 h 199"/>
              <a:gd name="T26" fmla="*/ 99 w 118"/>
              <a:gd name="T27" fmla="*/ 36 h 199"/>
              <a:gd name="T28" fmla="*/ 36 w 118"/>
              <a:gd name="T29" fmla="*/ 36 h 199"/>
              <a:gd name="T30" fmla="*/ 27 w 118"/>
              <a:gd name="T31" fmla="*/ 55 h 199"/>
              <a:gd name="T32" fmla="*/ 63 w 118"/>
              <a:gd name="T33" fmla="*/ 91 h 199"/>
              <a:gd name="T34" fmla="*/ 99 w 118"/>
              <a:gd name="T35" fmla="*/ 108 h 199"/>
              <a:gd name="T36" fmla="*/ 117 w 118"/>
              <a:gd name="T37" fmla="*/ 144 h 199"/>
              <a:gd name="T38" fmla="*/ 99 w 118"/>
              <a:gd name="T39" fmla="*/ 180 h 199"/>
              <a:gd name="T40" fmla="*/ 54 w 118"/>
              <a:gd name="T41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8" h="199">
                <a:moveTo>
                  <a:pt x="54" y="198"/>
                </a:moveTo>
                <a:lnTo>
                  <a:pt x="54" y="198"/>
                </a:lnTo>
                <a:cubicBezTo>
                  <a:pt x="36" y="198"/>
                  <a:pt x="27" y="190"/>
                  <a:pt x="9" y="180"/>
                </a:cubicBezTo>
                <a:cubicBezTo>
                  <a:pt x="0" y="180"/>
                  <a:pt x="0" y="171"/>
                  <a:pt x="0" y="171"/>
                </a:cubicBezTo>
                <a:cubicBezTo>
                  <a:pt x="9" y="163"/>
                  <a:pt x="9" y="163"/>
                  <a:pt x="18" y="163"/>
                </a:cubicBezTo>
                <a:cubicBezTo>
                  <a:pt x="45" y="171"/>
                  <a:pt x="63" y="171"/>
                  <a:pt x="81" y="163"/>
                </a:cubicBezTo>
                <a:cubicBezTo>
                  <a:pt x="90" y="163"/>
                  <a:pt x="90" y="154"/>
                  <a:pt x="90" y="144"/>
                </a:cubicBezTo>
                <a:cubicBezTo>
                  <a:pt x="90" y="127"/>
                  <a:pt x="72" y="118"/>
                  <a:pt x="54" y="108"/>
                </a:cubicBezTo>
                <a:cubicBezTo>
                  <a:pt x="45" y="108"/>
                  <a:pt x="27" y="99"/>
                  <a:pt x="18" y="91"/>
                </a:cubicBezTo>
                <a:cubicBezTo>
                  <a:pt x="9" y="82"/>
                  <a:pt x="0" y="72"/>
                  <a:pt x="0" y="55"/>
                </a:cubicBezTo>
                <a:cubicBezTo>
                  <a:pt x="0" y="36"/>
                  <a:pt x="9" y="28"/>
                  <a:pt x="27" y="19"/>
                </a:cubicBezTo>
                <a:cubicBezTo>
                  <a:pt x="45" y="0"/>
                  <a:pt x="81" y="0"/>
                  <a:pt x="108" y="10"/>
                </a:cubicBezTo>
                <a:cubicBezTo>
                  <a:pt x="117" y="19"/>
                  <a:pt x="117" y="28"/>
                  <a:pt x="117" y="28"/>
                </a:cubicBezTo>
                <a:cubicBezTo>
                  <a:pt x="117" y="36"/>
                  <a:pt x="108" y="36"/>
                  <a:pt x="99" y="36"/>
                </a:cubicBezTo>
                <a:cubicBezTo>
                  <a:pt x="81" y="28"/>
                  <a:pt x="54" y="28"/>
                  <a:pt x="36" y="36"/>
                </a:cubicBezTo>
                <a:cubicBezTo>
                  <a:pt x="27" y="36"/>
                  <a:pt x="27" y="46"/>
                  <a:pt x="27" y="55"/>
                </a:cubicBezTo>
                <a:cubicBezTo>
                  <a:pt x="27" y="72"/>
                  <a:pt x="45" y="82"/>
                  <a:pt x="63" y="91"/>
                </a:cubicBezTo>
                <a:cubicBezTo>
                  <a:pt x="81" y="91"/>
                  <a:pt x="90" y="99"/>
                  <a:pt x="99" y="108"/>
                </a:cubicBezTo>
                <a:cubicBezTo>
                  <a:pt x="108" y="118"/>
                  <a:pt x="117" y="127"/>
                  <a:pt x="117" y="144"/>
                </a:cubicBezTo>
                <a:cubicBezTo>
                  <a:pt x="117" y="163"/>
                  <a:pt x="108" y="171"/>
                  <a:pt x="99" y="180"/>
                </a:cubicBezTo>
                <a:cubicBezTo>
                  <a:pt x="81" y="190"/>
                  <a:pt x="72" y="198"/>
                  <a:pt x="54" y="19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78">
            <a:extLst>
              <a:ext uri="{FF2B5EF4-FFF2-40B4-BE49-F238E27FC236}">
                <a16:creationId xmlns:a16="http://schemas.microsoft.com/office/drawing/2014/main" id="{FC333D0A-9A1A-054F-90E2-3ABB52ECF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6836" y="11583582"/>
            <a:ext cx="28410" cy="47351"/>
          </a:xfrm>
          <a:custGeom>
            <a:avLst/>
            <a:gdLst>
              <a:gd name="T0" fmla="*/ 18 w 28"/>
              <a:gd name="T1" fmla="*/ 44 h 45"/>
              <a:gd name="T2" fmla="*/ 18 w 28"/>
              <a:gd name="T3" fmla="*/ 44 h 45"/>
              <a:gd name="T4" fmla="*/ 0 w 28"/>
              <a:gd name="T5" fmla="*/ 36 h 45"/>
              <a:gd name="T6" fmla="*/ 0 w 28"/>
              <a:gd name="T7" fmla="*/ 8 h 45"/>
              <a:gd name="T8" fmla="*/ 18 w 28"/>
              <a:gd name="T9" fmla="*/ 0 h 45"/>
              <a:gd name="T10" fmla="*/ 27 w 28"/>
              <a:gd name="T11" fmla="*/ 8 h 45"/>
              <a:gd name="T12" fmla="*/ 27 w 28"/>
              <a:gd name="T13" fmla="*/ 36 h 45"/>
              <a:gd name="T14" fmla="*/ 18 w 28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5">
                <a:moveTo>
                  <a:pt x="18" y="44"/>
                </a:moveTo>
                <a:lnTo>
                  <a:pt x="18" y="44"/>
                </a:lnTo>
                <a:cubicBezTo>
                  <a:pt x="9" y="44"/>
                  <a:pt x="0" y="36"/>
                  <a:pt x="0" y="36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9" y="0"/>
                  <a:pt x="18" y="0"/>
                </a:cubicBezTo>
                <a:lnTo>
                  <a:pt x="27" y="8"/>
                </a:lnTo>
                <a:cubicBezTo>
                  <a:pt x="27" y="36"/>
                  <a:pt x="27" y="36"/>
                  <a:pt x="27" y="36"/>
                </a:cubicBezTo>
                <a:lnTo>
                  <a:pt x="18" y="4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79">
            <a:extLst>
              <a:ext uri="{FF2B5EF4-FFF2-40B4-BE49-F238E27FC236}">
                <a16:creationId xmlns:a16="http://schemas.microsoft.com/office/drawing/2014/main" id="{A72DBA70-7634-FF46-83F8-7DD9F0912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6836" y="11844011"/>
            <a:ext cx="28410" cy="47351"/>
          </a:xfrm>
          <a:custGeom>
            <a:avLst/>
            <a:gdLst>
              <a:gd name="T0" fmla="*/ 18 w 28"/>
              <a:gd name="T1" fmla="*/ 45 h 46"/>
              <a:gd name="T2" fmla="*/ 18 w 28"/>
              <a:gd name="T3" fmla="*/ 45 h 46"/>
              <a:gd name="T4" fmla="*/ 0 w 28"/>
              <a:gd name="T5" fmla="*/ 28 h 46"/>
              <a:gd name="T6" fmla="*/ 0 w 28"/>
              <a:gd name="T7" fmla="*/ 9 h 46"/>
              <a:gd name="T8" fmla="*/ 18 w 28"/>
              <a:gd name="T9" fmla="*/ 0 h 46"/>
              <a:gd name="T10" fmla="*/ 27 w 28"/>
              <a:gd name="T11" fmla="*/ 9 h 46"/>
              <a:gd name="T12" fmla="*/ 27 w 28"/>
              <a:gd name="T13" fmla="*/ 28 h 46"/>
              <a:gd name="T14" fmla="*/ 18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8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9" y="0"/>
                  <a:pt x="18" y="0"/>
                </a:cubicBezTo>
                <a:lnTo>
                  <a:pt x="27" y="9"/>
                </a:lnTo>
                <a:cubicBezTo>
                  <a:pt x="27" y="28"/>
                  <a:pt x="27" y="28"/>
                  <a:pt x="27" y="28"/>
                </a:cubicBezTo>
                <a:cubicBezTo>
                  <a:pt x="27" y="36"/>
                  <a:pt x="18" y="45"/>
                  <a:pt x="18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CuadroTexto 680">
            <a:extLst>
              <a:ext uri="{FF2B5EF4-FFF2-40B4-BE49-F238E27FC236}">
                <a16:creationId xmlns:a16="http://schemas.microsoft.com/office/drawing/2014/main" id="{513DD989-2C7A-7E44-B02D-BA6DDED331E5}"/>
              </a:ext>
            </a:extLst>
          </p:cNvPr>
          <p:cNvSpPr txBox="1"/>
          <p:nvPr/>
        </p:nvSpPr>
        <p:spPr>
          <a:xfrm>
            <a:off x="10831728" y="553287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682" name="CuadroTexto 681">
            <a:extLst>
              <a:ext uri="{FF2B5EF4-FFF2-40B4-BE49-F238E27FC236}">
                <a16:creationId xmlns:a16="http://schemas.microsoft.com/office/drawing/2014/main" id="{AFE3E8AD-71C9-3140-AD7A-8F956ECD2D76}"/>
              </a:ext>
            </a:extLst>
          </p:cNvPr>
          <p:cNvSpPr txBox="1"/>
          <p:nvPr/>
        </p:nvSpPr>
        <p:spPr>
          <a:xfrm>
            <a:off x="2451398" y="206871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54A801C7-DA3F-AA42-AE99-B7DF7DA76822}"/>
              </a:ext>
            </a:extLst>
          </p:cNvPr>
          <p:cNvSpPr txBox="1"/>
          <p:nvPr/>
        </p:nvSpPr>
        <p:spPr>
          <a:xfrm>
            <a:off x="15186973" y="419082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3749361C-C8FB-BC43-B726-4C0B9F3249DC}"/>
              </a:ext>
            </a:extLst>
          </p:cNvPr>
          <p:cNvSpPr/>
          <p:nvPr/>
        </p:nvSpPr>
        <p:spPr>
          <a:xfrm>
            <a:off x="15158404" y="4883474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9B0C9DBA-05F8-7F43-8755-5D372763AFBE}"/>
              </a:ext>
            </a:extLst>
          </p:cNvPr>
          <p:cNvSpPr txBox="1"/>
          <p:nvPr/>
        </p:nvSpPr>
        <p:spPr>
          <a:xfrm>
            <a:off x="16781737" y="754458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4CDECF92-9758-3E4C-8E65-8EA6E636DE61}"/>
              </a:ext>
            </a:extLst>
          </p:cNvPr>
          <p:cNvSpPr/>
          <p:nvPr/>
        </p:nvSpPr>
        <p:spPr>
          <a:xfrm>
            <a:off x="16753168" y="823723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96E536B5-3169-C149-9555-A176D864C0FE}"/>
              </a:ext>
            </a:extLst>
          </p:cNvPr>
          <p:cNvSpPr txBox="1"/>
          <p:nvPr/>
        </p:nvSpPr>
        <p:spPr>
          <a:xfrm>
            <a:off x="6852094" y="417790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7" name="Rectangle 56">
            <a:extLst>
              <a:ext uri="{FF2B5EF4-FFF2-40B4-BE49-F238E27FC236}">
                <a16:creationId xmlns:a16="http://schemas.microsoft.com/office/drawing/2014/main" id="{8DBDAFB5-4597-AC45-9839-240A64BF703E}"/>
              </a:ext>
            </a:extLst>
          </p:cNvPr>
          <p:cNvSpPr/>
          <p:nvPr/>
        </p:nvSpPr>
        <p:spPr>
          <a:xfrm>
            <a:off x="5559507" y="4870556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083A55E9-0995-5148-ACAF-7CEE5924F43D}"/>
              </a:ext>
            </a:extLst>
          </p:cNvPr>
          <p:cNvSpPr txBox="1"/>
          <p:nvPr/>
        </p:nvSpPr>
        <p:spPr>
          <a:xfrm>
            <a:off x="4823938" y="749553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id="{9D05BE07-6DC0-D44F-BD99-0B1CB389BF7B}"/>
              </a:ext>
            </a:extLst>
          </p:cNvPr>
          <p:cNvSpPr/>
          <p:nvPr/>
        </p:nvSpPr>
        <p:spPr>
          <a:xfrm>
            <a:off x="3531351" y="8188186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637D6EEE-F5A8-DB43-A10E-7800E7868E92}"/>
              </a:ext>
            </a:extLst>
          </p:cNvPr>
          <p:cNvSpPr txBox="1"/>
          <p:nvPr/>
        </p:nvSpPr>
        <p:spPr>
          <a:xfrm>
            <a:off x="15186973" y="1092851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0B9F18ED-5964-8D43-B272-0A995810D8BE}"/>
              </a:ext>
            </a:extLst>
          </p:cNvPr>
          <p:cNvSpPr/>
          <p:nvPr/>
        </p:nvSpPr>
        <p:spPr>
          <a:xfrm>
            <a:off x="15158404" y="11621159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72B568E4-0579-5C4E-B653-DEC8F5BAC4C3}"/>
              </a:ext>
            </a:extLst>
          </p:cNvPr>
          <p:cNvSpPr txBox="1"/>
          <p:nvPr/>
        </p:nvSpPr>
        <p:spPr>
          <a:xfrm>
            <a:off x="6852094" y="1091559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68B9CF14-9CFC-9948-9461-717D107096A8}"/>
              </a:ext>
            </a:extLst>
          </p:cNvPr>
          <p:cNvSpPr/>
          <p:nvPr/>
        </p:nvSpPr>
        <p:spPr>
          <a:xfrm>
            <a:off x="5559507" y="11608241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19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D7BF60"/>
      </a:accent1>
      <a:accent2>
        <a:srgbClr val="A2CC81"/>
      </a:accent2>
      <a:accent3>
        <a:srgbClr val="A7DCDB"/>
      </a:accent3>
      <a:accent4>
        <a:srgbClr val="4D60AB"/>
      </a:accent4>
      <a:accent5>
        <a:srgbClr val="85B294"/>
      </a:accent5>
      <a:accent6>
        <a:srgbClr val="B7B7B7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93705</TotalTime>
  <Words>589</Words>
  <Application>Microsoft Macintosh PowerPoint</Application>
  <PresentationFormat>Custom</PresentationFormat>
  <Paragraphs>154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Slack-Lato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16160</cp:revision>
  <dcterms:created xsi:type="dcterms:W3CDTF">2014-11-12T21:47:38Z</dcterms:created>
  <dcterms:modified xsi:type="dcterms:W3CDTF">2019-09-24T17:03:11Z</dcterms:modified>
  <cp:category/>
</cp:coreProperties>
</file>