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328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Freeform 530">
            <a:extLst>
              <a:ext uri="{FF2B5EF4-FFF2-40B4-BE49-F238E27FC236}">
                <a16:creationId xmlns:a16="http://schemas.microsoft.com/office/drawing/2014/main" id="{598A60DE-0F47-3947-942F-1C37975D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316" y="4654622"/>
            <a:ext cx="2985670" cy="2305216"/>
          </a:xfrm>
          <a:custGeom>
            <a:avLst/>
            <a:gdLst>
              <a:gd name="T0" fmla="*/ 2572 w 2843"/>
              <a:gd name="T1" fmla="*/ 323 h 2194"/>
              <a:gd name="T2" fmla="*/ 2572 w 2843"/>
              <a:gd name="T3" fmla="*/ 323 h 2194"/>
              <a:gd name="T4" fmla="*/ 845 w 2843"/>
              <a:gd name="T5" fmla="*/ 332 h 2194"/>
              <a:gd name="T6" fmla="*/ 36 w 2843"/>
              <a:gd name="T7" fmla="*/ 1870 h 2194"/>
              <a:gd name="T8" fmla="*/ 90 w 2843"/>
              <a:gd name="T9" fmla="*/ 2193 h 2194"/>
              <a:gd name="T10" fmla="*/ 764 w 2843"/>
              <a:gd name="T11" fmla="*/ 2094 h 2194"/>
              <a:gd name="T12" fmla="*/ 791 w 2843"/>
              <a:gd name="T13" fmla="*/ 2103 h 2194"/>
              <a:gd name="T14" fmla="*/ 1772 w 2843"/>
              <a:gd name="T15" fmla="*/ 1862 h 2194"/>
              <a:gd name="T16" fmla="*/ 2383 w 2843"/>
              <a:gd name="T17" fmla="*/ 1205 h 2194"/>
              <a:gd name="T18" fmla="*/ 2473 w 2843"/>
              <a:gd name="T19" fmla="*/ 1061 h 2194"/>
              <a:gd name="T20" fmla="*/ 2842 w 2843"/>
              <a:gd name="T21" fmla="*/ 521 h 2194"/>
              <a:gd name="T22" fmla="*/ 2572 w 2843"/>
              <a:gd name="T23" fmla="*/ 323 h 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3" h="2194">
                <a:moveTo>
                  <a:pt x="2572" y="323"/>
                </a:moveTo>
                <a:lnTo>
                  <a:pt x="2572" y="323"/>
                </a:lnTo>
                <a:cubicBezTo>
                  <a:pt x="2059" y="18"/>
                  <a:pt x="1394" y="0"/>
                  <a:pt x="845" y="332"/>
                </a:cubicBezTo>
                <a:cubicBezTo>
                  <a:pt x="296" y="674"/>
                  <a:pt x="0" y="1268"/>
                  <a:pt x="36" y="1870"/>
                </a:cubicBezTo>
                <a:cubicBezTo>
                  <a:pt x="45" y="1978"/>
                  <a:pt x="63" y="2085"/>
                  <a:pt x="90" y="2193"/>
                </a:cubicBezTo>
                <a:cubicBezTo>
                  <a:pt x="305" y="2112"/>
                  <a:pt x="539" y="2085"/>
                  <a:pt x="764" y="2094"/>
                </a:cubicBezTo>
                <a:cubicBezTo>
                  <a:pt x="773" y="2103"/>
                  <a:pt x="782" y="2103"/>
                  <a:pt x="791" y="2103"/>
                </a:cubicBezTo>
                <a:cubicBezTo>
                  <a:pt x="1124" y="2121"/>
                  <a:pt x="1466" y="2040"/>
                  <a:pt x="1772" y="1862"/>
                </a:cubicBezTo>
                <a:cubicBezTo>
                  <a:pt x="2042" y="1699"/>
                  <a:pt x="2248" y="1466"/>
                  <a:pt x="2383" y="1205"/>
                </a:cubicBezTo>
                <a:cubicBezTo>
                  <a:pt x="2410" y="1160"/>
                  <a:pt x="2437" y="1106"/>
                  <a:pt x="2473" y="1061"/>
                </a:cubicBezTo>
                <a:cubicBezTo>
                  <a:pt x="2842" y="521"/>
                  <a:pt x="2842" y="521"/>
                  <a:pt x="2842" y="521"/>
                </a:cubicBezTo>
                <a:cubicBezTo>
                  <a:pt x="2761" y="449"/>
                  <a:pt x="2671" y="377"/>
                  <a:pt x="2572" y="3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31">
            <a:extLst>
              <a:ext uri="{FF2B5EF4-FFF2-40B4-BE49-F238E27FC236}">
                <a16:creationId xmlns:a16="http://schemas.microsoft.com/office/drawing/2014/main" id="{4B522BC6-A6E9-924E-9DE0-475FEC2C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987" y="4599075"/>
            <a:ext cx="3004189" cy="2254296"/>
          </a:xfrm>
          <a:custGeom>
            <a:avLst/>
            <a:gdLst>
              <a:gd name="T0" fmla="*/ 2841 w 2860"/>
              <a:gd name="T1" fmla="*/ 1825 h 2149"/>
              <a:gd name="T2" fmla="*/ 2841 w 2860"/>
              <a:gd name="T3" fmla="*/ 1825 h 2149"/>
              <a:gd name="T4" fmla="*/ 1987 w 2860"/>
              <a:gd name="T5" fmla="*/ 314 h 2149"/>
              <a:gd name="T6" fmla="*/ 260 w 2860"/>
              <a:gd name="T7" fmla="*/ 359 h 2149"/>
              <a:gd name="T8" fmla="*/ 0 w 2860"/>
              <a:gd name="T9" fmla="*/ 557 h 2149"/>
              <a:gd name="T10" fmla="*/ 413 w 2860"/>
              <a:gd name="T11" fmla="*/ 1106 h 2149"/>
              <a:gd name="T12" fmla="*/ 422 w 2860"/>
              <a:gd name="T13" fmla="*/ 1124 h 2149"/>
              <a:gd name="T14" fmla="*/ 1105 w 2860"/>
              <a:gd name="T15" fmla="*/ 1861 h 2149"/>
              <a:gd name="T16" fmla="*/ 1978 w 2860"/>
              <a:gd name="T17" fmla="*/ 2085 h 2149"/>
              <a:gd name="T18" fmla="*/ 2149 w 2860"/>
              <a:gd name="T19" fmla="*/ 2094 h 2149"/>
              <a:gd name="T20" fmla="*/ 2796 w 2860"/>
              <a:gd name="T21" fmla="*/ 2148 h 2149"/>
              <a:gd name="T22" fmla="*/ 2841 w 2860"/>
              <a:gd name="T23" fmla="*/ 1825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60" h="2149">
                <a:moveTo>
                  <a:pt x="2841" y="1825"/>
                </a:moveTo>
                <a:lnTo>
                  <a:pt x="2841" y="1825"/>
                </a:lnTo>
                <a:cubicBezTo>
                  <a:pt x="2859" y="1223"/>
                  <a:pt x="2544" y="629"/>
                  <a:pt x="1987" y="314"/>
                </a:cubicBezTo>
                <a:cubicBezTo>
                  <a:pt x="1429" y="0"/>
                  <a:pt x="763" y="36"/>
                  <a:pt x="260" y="359"/>
                </a:cubicBezTo>
                <a:cubicBezTo>
                  <a:pt x="161" y="413"/>
                  <a:pt x="81" y="485"/>
                  <a:pt x="0" y="557"/>
                </a:cubicBezTo>
                <a:cubicBezTo>
                  <a:pt x="170" y="710"/>
                  <a:pt x="314" y="899"/>
                  <a:pt x="413" y="1106"/>
                </a:cubicBezTo>
                <a:cubicBezTo>
                  <a:pt x="413" y="1115"/>
                  <a:pt x="422" y="1115"/>
                  <a:pt x="422" y="1124"/>
                </a:cubicBezTo>
                <a:cubicBezTo>
                  <a:pt x="566" y="1430"/>
                  <a:pt x="799" y="1690"/>
                  <a:pt x="1105" y="1861"/>
                </a:cubicBezTo>
                <a:cubicBezTo>
                  <a:pt x="1384" y="2023"/>
                  <a:pt x="1681" y="2085"/>
                  <a:pt x="1978" y="2085"/>
                </a:cubicBezTo>
                <a:cubicBezTo>
                  <a:pt x="2032" y="2085"/>
                  <a:pt x="2086" y="2085"/>
                  <a:pt x="2149" y="2094"/>
                </a:cubicBezTo>
                <a:cubicBezTo>
                  <a:pt x="2796" y="2148"/>
                  <a:pt x="2796" y="2148"/>
                  <a:pt x="2796" y="2148"/>
                </a:cubicBezTo>
                <a:cubicBezTo>
                  <a:pt x="2823" y="2041"/>
                  <a:pt x="2841" y="1933"/>
                  <a:pt x="2841" y="18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32">
            <a:extLst>
              <a:ext uri="{FF2B5EF4-FFF2-40B4-BE49-F238E27FC236}">
                <a16:creationId xmlns:a16="http://schemas.microsoft.com/office/drawing/2014/main" id="{FDD5C507-CF99-834C-8BC3-F5468A0A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371" y="10223245"/>
            <a:ext cx="2985673" cy="2305216"/>
          </a:xfrm>
          <a:custGeom>
            <a:avLst/>
            <a:gdLst>
              <a:gd name="T0" fmla="*/ 2806 w 2843"/>
              <a:gd name="T1" fmla="*/ 324 h 2196"/>
              <a:gd name="T2" fmla="*/ 2806 w 2843"/>
              <a:gd name="T3" fmla="*/ 324 h 2196"/>
              <a:gd name="T4" fmla="*/ 2006 w 2843"/>
              <a:gd name="T5" fmla="*/ 1862 h 2196"/>
              <a:gd name="T6" fmla="*/ 270 w 2843"/>
              <a:gd name="T7" fmla="*/ 1871 h 2196"/>
              <a:gd name="T8" fmla="*/ 0 w 2843"/>
              <a:gd name="T9" fmla="*/ 1673 h 2196"/>
              <a:gd name="T10" fmla="*/ 404 w 2843"/>
              <a:gd name="T11" fmla="*/ 1115 h 2196"/>
              <a:gd name="T12" fmla="*/ 414 w 2843"/>
              <a:gd name="T13" fmla="*/ 1097 h 2196"/>
              <a:gd name="T14" fmla="*/ 1079 w 2843"/>
              <a:gd name="T15" fmla="*/ 342 h 2196"/>
              <a:gd name="T16" fmla="*/ 1934 w 2843"/>
              <a:gd name="T17" fmla="*/ 90 h 2196"/>
              <a:gd name="T18" fmla="*/ 2113 w 2843"/>
              <a:gd name="T19" fmla="*/ 81 h 2196"/>
              <a:gd name="T20" fmla="*/ 2761 w 2843"/>
              <a:gd name="T21" fmla="*/ 0 h 2196"/>
              <a:gd name="T22" fmla="*/ 2806 w 2843"/>
              <a:gd name="T23" fmla="*/ 324 h 2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3" h="2196">
                <a:moveTo>
                  <a:pt x="2806" y="324"/>
                </a:moveTo>
                <a:lnTo>
                  <a:pt x="2806" y="324"/>
                </a:lnTo>
                <a:cubicBezTo>
                  <a:pt x="2842" y="927"/>
                  <a:pt x="2554" y="1529"/>
                  <a:pt x="2006" y="1862"/>
                </a:cubicBezTo>
                <a:cubicBezTo>
                  <a:pt x="1457" y="2195"/>
                  <a:pt x="791" y="2177"/>
                  <a:pt x="270" y="1871"/>
                </a:cubicBezTo>
                <a:cubicBezTo>
                  <a:pt x="180" y="1817"/>
                  <a:pt x="90" y="1754"/>
                  <a:pt x="0" y="1673"/>
                </a:cubicBezTo>
                <a:cubicBezTo>
                  <a:pt x="180" y="1520"/>
                  <a:pt x="315" y="1322"/>
                  <a:pt x="404" y="1115"/>
                </a:cubicBezTo>
                <a:cubicBezTo>
                  <a:pt x="404" y="1115"/>
                  <a:pt x="404" y="1106"/>
                  <a:pt x="414" y="1097"/>
                </a:cubicBezTo>
                <a:cubicBezTo>
                  <a:pt x="548" y="792"/>
                  <a:pt x="773" y="522"/>
                  <a:pt x="1079" y="342"/>
                </a:cubicBezTo>
                <a:cubicBezTo>
                  <a:pt x="1349" y="171"/>
                  <a:pt x="1646" y="99"/>
                  <a:pt x="1934" y="90"/>
                </a:cubicBezTo>
                <a:cubicBezTo>
                  <a:pt x="1997" y="90"/>
                  <a:pt x="2050" y="90"/>
                  <a:pt x="2113" y="81"/>
                </a:cubicBezTo>
                <a:cubicBezTo>
                  <a:pt x="2761" y="0"/>
                  <a:pt x="2761" y="0"/>
                  <a:pt x="2761" y="0"/>
                </a:cubicBezTo>
                <a:cubicBezTo>
                  <a:pt x="2788" y="108"/>
                  <a:pt x="2806" y="216"/>
                  <a:pt x="2806" y="3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33">
            <a:extLst>
              <a:ext uri="{FF2B5EF4-FFF2-40B4-BE49-F238E27FC236}">
                <a16:creationId xmlns:a16="http://schemas.microsoft.com/office/drawing/2014/main" id="{B711B985-0529-7B41-AFE5-C17901936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1639" y="6844113"/>
            <a:ext cx="1907127" cy="3379132"/>
          </a:xfrm>
          <a:custGeom>
            <a:avLst/>
            <a:gdLst>
              <a:gd name="T0" fmla="*/ 855 w 1818"/>
              <a:gd name="T1" fmla="*/ 117 h 3221"/>
              <a:gd name="T2" fmla="*/ 855 w 1818"/>
              <a:gd name="T3" fmla="*/ 117 h 3221"/>
              <a:gd name="T4" fmla="*/ 1799 w 1818"/>
              <a:gd name="T5" fmla="*/ 1574 h 3221"/>
              <a:gd name="T6" fmla="*/ 954 w 1818"/>
              <a:gd name="T7" fmla="*/ 3085 h 3221"/>
              <a:gd name="T8" fmla="*/ 657 w 1818"/>
              <a:gd name="T9" fmla="*/ 3220 h 3221"/>
              <a:gd name="T10" fmla="*/ 360 w 1818"/>
              <a:gd name="T11" fmla="*/ 2600 h 3221"/>
              <a:gd name="T12" fmla="*/ 351 w 1818"/>
              <a:gd name="T13" fmla="*/ 2582 h 3221"/>
              <a:gd name="T14" fmla="*/ 18 w 1818"/>
              <a:gd name="T15" fmla="*/ 1637 h 3221"/>
              <a:gd name="T16" fmla="*/ 225 w 1818"/>
              <a:gd name="T17" fmla="*/ 765 h 3221"/>
              <a:gd name="T18" fmla="*/ 297 w 1818"/>
              <a:gd name="T19" fmla="*/ 603 h 3221"/>
              <a:gd name="T20" fmla="*/ 540 w 1818"/>
              <a:gd name="T21" fmla="*/ 0 h 3221"/>
              <a:gd name="T22" fmla="*/ 855 w 1818"/>
              <a:gd name="T23" fmla="*/ 117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3221">
                <a:moveTo>
                  <a:pt x="855" y="117"/>
                </a:moveTo>
                <a:lnTo>
                  <a:pt x="855" y="117"/>
                </a:lnTo>
                <a:cubicBezTo>
                  <a:pt x="1395" y="387"/>
                  <a:pt x="1772" y="927"/>
                  <a:pt x="1799" y="1574"/>
                </a:cubicBezTo>
                <a:cubicBezTo>
                  <a:pt x="1817" y="2213"/>
                  <a:pt x="1476" y="2788"/>
                  <a:pt x="954" y="3085"/>
                </a:cubicBezTo>
                <a:cubicBezTo>
                  <a:pt x="864" y="3139"/>
                  <a:pt x="756" y="3184"/>
                  <a:pt x="657" y="3220"/>
                </a:cubicBezTo>
                <a:cubicBezTo>
                  <a:pt x="603" y="2995"/>
                  <a:pt x="495" y="2788"/>
                  <a:pt x="360" y="2600"/>
                </a:cubicBezTo>
                <a:cubicBezTo>
                  <a:pt x="360" y="2600"/>
                  <a:pt x="351" y="2591"/>
                  <a:pt x="351" y="2582"/>
                </a:cubicBezTo>
                <a:cubicBezTo>
                  <a:pt x="153" y="2321"/>
                  <a:pt x="28" y="1988"/>
                  <a:pt x="18" y="1637"/>
                </a:cubicBezTo>
                <a:cubicBezTo>
                  <a:pt x="0" y="1323"/>
                  <a:pt x="81" y="1017"/>
                  <a:pt x="225" y="765"/>
                </a:cubicBezTo>
                <a:cubicBezTo>
                  <a:pt x="252" y="711"/>
                  <a:pt x="270" y="657"/>
                  <a:pt x="297" y="603"/>
                </a:cubicBezTo>
                <a:cubicBezTo>
                  <a:pt x="540" y="0"/>
                  <a:pt x="540" y="0"/>
                  <a:pt x="540" y="0"/>
                </a:cubicBezTo>
                <a:cubicBezTo>
                  <a:pt x="648" y="27"/>
                  <a:pt x="756" y="72"/>
                  <a:pt x="855" y="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34">
            <a:extLst>
              <a:ext uri="{FF2B5EF4-FFF2-40B4-BE49-F238E27FC236}">
                <a16:creationId xmlns:a16="http://schemas.microsoft.com/office/drawing/2014/main" id="{87F0A64E-E44A-434D-B712-2B0EE205C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23" y="6945950"/>
            <a:ext cx="1907127" cy="3379132"/>
          </a:xfrm>
          <a:custGeom>
            <a:avLst/>
            <a:gdLst>
              <a:gd name="T0" fmla="*/ 972 w 1818"/>
              <a:gd name="T1" fmla="*/ 3103 h 3221"/>
              <a:gd name="T2" fmla="*/ 972 w 1818"/>
              <a:gd name="T3" fmla="*/ 3103 h 3221"/>
              <a:gd name="T4" fmla="*/ 27 w 1818"/>
              <a:gd name="T5" fmla="*/ 1655 h 3221"/>
              <a:gd name="T6" fmla="*/ 855 w 1818"/>
              <a:gd name="T7" fmla="*/ 135 h 3221"/>
              <a:gd name="T8" fmla="*/ 1161 w 1818"/>
              <a:gd name="T9" fmla="*/ 0 h 3221"/>
              <a:gd name="T10" fmla="*/ 1457 w 1818"/>
              <a:gd name="T11" fmla="*/ 621 h 3221"/>
              <a:gd name="T12" fmla="*/ 1467 w 1818"/>
              <a:gd name="T13" fmla="*/ 639 h 3221"/>
              <a:gd name="T14" fmla="*/ 1808 w 1818"/>
              <a:gd name="T15" fmla="*/ 1583 h 3221"/>
              <a:gd name="T16" fmla="*/ 1601 w 1818"/>
              <a:gd name="T17" fmla="*/ 2456 h 3221"/>
              <a:gd name="T18" fmla="*/ 1529 w 1818"/>
              <a:gd name="T19" fmla="*/ 2617 h 3221"/>
              <a:gd name="T20" fmla="*/ 1287 w 1818"/>
              <a:gd name="T21" fmla="*/ 3220 h 3221"/>
              <a:gd name="T22" fmla="*/ 972 w 1818"/>
              <a:gd name="T23" fmla="*/ 3103 h 3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3221">
                <a:moveTo>
                  <a:pt x="972" y="3103"/>
                </a:moveTo>
                <a:lnTo>
                  <a:pt x="972" y="3103"/>
                </a:lnTo>
                <a:cubicBezTo>
                  <a:pt x="432" y="2842"/>
                  <a:pt x="54" y="2303"/>
                  <a:pt x="27" y="1655"/>
                </a:cubicBezTo>
                <a:cubicBezTo>
                  <a:pt x="0" y="1017"/>
                  <a:pt x="342" y="441"/>
                  <a:pt x="855" y="135"/>
                </a:cubicBezTo>
                <a:cubicBezTo>
                  <a:pt x="954" y="81"/>
                  <a:pt x="1053" y="36"/>
                  <a:pt x="1161" y="0"/>
                </a:cubicBezTo>
                <a:cubicBezTo>
                  <a:pt x="1215" y="225"/>
                  <a:pt x="1313" y="441"/>
                  <a:pt x="1457" y="621"/>
                </a:cubicBezTo>
                <a:cubicBezTo>
                  <a:pt x="1457" y="621"/>
                  <a:pt x="1467" y="630"/>
                  <a:pt x="1467" y="639"/>
                </a:cubicBezTo>
                <a:cubicBezTo>
                  <a:pt x="1664" y="900"/>
                  <a:pt x="1790" y="1224"/>
                  <a:pt x="1808" y="1583"/>
                </a:cubicBezTo>
                <a:cubicBezTo>
                  <a:pt x="1817" y="1898"/>
                  <a:pt x="1745" y="2195"/>
                  <a:pt x="1601" y="2456"/>
                </a:cubicBezTo>
                <a:cubicBezTo>
                  <a:pt x="1574" y="2509"/>
                  <a:pt x="1556" y="2564"/>
                  <a:pt x="1529" y="2617"/>
                </a:cubicBezTo>
                <a:cubicBezTo>
                  <a:pt x="1287" y="3220"/>
                  <a:pt x="1287" y="3220"/>
                  <a:pt x="1287" y="3220"/>
                </a:cubicBezTo>
                <a:cubicBezTo>
                  <a:pt x="1179" y="3193"/>
                  <a:pt x="1071" y="3157"/>
                  <a:pt x="972" y="31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35">
            <a:extLst>
              <a:ext uri="{FF2B5EF4-FFF2-40B4-BE49-F238E27FC236}">
                <a16:creationId xmlns:a16="http://schemas.microsoft.com/office/drawing/2014/main" id="{A4D6A6CB-ED25-8A41-832F-2A399804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070" y="10325082"/>
            <a:ext cx="3004189" cy="2258927"/>
          </a:xfrm>
          <a:custGeom>
            <a:avLst/>
            <a:gdLst>
              <a:gd name="T0" fmla="*/ 9 w 2860"/>
              <a:gd name="T1" fmla="*/ 333 h 2151"/>
              <a:gd name="T2" fmla="*/ 9 w 2860"/>
              <a:gd name="T3" fmla="*/ 333 h 2151"/>
              <a:gd name="T4" fmla="*/ 863 w 2860"/>
              <a:gd name="T5" fmla="*/ 1835 h 2151"/>
              <a:gd name="T6" fmla="*/ 2599 w 2860"/>
              <a:gd name="T7" fmla="*/ 1790 h 2151"/>
              <a:gd name="T8" fmla="*/ 2859 w 2860"/>
              <a:gd name="T9" fmla="*/ 1583 h 2151"/>
              <a:gd name="T10" fmla="*/ 2437 w 2860"/>
              <a:gd name="T11" fmla="*/ 1043 h 2151"/>
              <a:gd name="T12" fmla="*/ 2428 w 2860"/>
              <a:gd name="T13" fmla="*/ 1016 h 2151"/>
              <a:gd name="T14" fmla="*/ 1735 w 2860"/>
              <a:gd name="T15" fmla="*/ 288 h 2151"/>
              <a:gd name="T16" fmla="*/ 872 w 2860"/>
              <a:gd name="T17" fmla="*/ 72 h 2151"/>
              <a:gd name="T18" fmla="*/ 701 w 2860"/>
              <a:gd name="T19" fmla="*/ 63 h 2151"/>
              <a:gd name="T20" fmla="*/ 45 w 2860"/>
              <a:gd name="T21" fmla="*/ 0 h 2151"/>
              <a:gd name="T22" fmla="*/ 9 w 2860"/>
              <a:gd name="T23" fmla="*/ 333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60" h="2151">
                <a:moveTo>
                  <a:pt x="9" y="333"/>
                </a:moveTo>
                <a:lnTo>
                  <a:pt x="9" y="333"/>
                </a:lnTo>
                <a:cubicBezTo>
                  <a:pt x="0" y="935"/>
                  <a:pt x="305" y="1520"/>
                  <a:pt x="863" y="1835"/>
                </a:cubicBezTo>
                <a:cubicBezTo>
                  <a:pt x="1430" y="2150"/>
                  <a:pt x="2095" y="2114"/>
                  <a:pt x="2599" y="1790"/>
                </a:cubicBezTo>
                <a:cubicBezTo>
                  <a:pt x="2689" y="1727"/>
                  <a:pt x="2779" y="1664"/>
                  <a:pt x="2859" y="1583"/>
                </a:cubicBezTo>
                <a:cubicBezTo>
                  <a:pt x="2680" y="1430"/>
                  <a:pt x="2536" y="1241"/>
                  <a:pt x="2437" y="1043"/>
                </a:cubicBezTo>
                <a:cubicBezTo>
                  <a:pt x="2437" y="1034"/>
                  <a:pt x="2437" y="1026"/>
                  <a:pt x="2428" y="1016"/>
                </a:cubicBezTo>
                <a:cubicBezTo>
                  <a:pt x="2284" y="720"/>
                  <a:pt x="2050" y="459"/>
                  <a:pt x="1735" y="288"/>
                </a:cubicBezTo>
                <a:cubicBezTo>
                  <a:pt x="1466" y="126"/>
                  <a:pt x="1169" y="63"/>
                  <a:pt x="872" y="72"/>
                </a:cubicBezTo>
                <a:cubicBezTo>
                  <a:pt x="818" y="72"/>
                  <a:pt x="755" y="63"/>
                  <a:pt x="701" y="63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117"/>
                  <a:pt x="9" y="225"/>
                  <a:pt x="9" y="3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6">
            <a:extLst>
              <a:ext uri="{FF2B5EF4-FFF2-40B4-BE49-F238E27FC236}">
                <a16:creationId xmlns:a16="http://schemas.microsoft.com/office/drawing/2014/main" id="{6DDC3FB4-3A51-2443-94D1-A3EFB5A3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08" y="8098560"/>
            <a:ext cx="643425" cy="888758"/>
          </a:xfrm>
          <a:custGeom>
            <a:avLst/>
            <a:gdLst>
              <a:gd name="T0" fmla="*/ 585 w 613"/>
              <a:gd name="T1" fmla="*/ 846 h 847"/>
              <a:gd name="T2" fmla="*/ 585 w 613"/>
              <a:gd name="T3" fmla="*/ 846 h 847"/>
              <a:gd name="T4" fmla="*/ 27 w 613"/>
              <a:gd name="T5" fmla="*/ 846 h 847"/>
              <a:gd name="T6" fmla="*/ 0 w 613"/>
              <a:gd name="T7" fmla="*/ 819 h 847"/>
              <a:gd name="T8" fmla="*/ 0 w 613"/>
              <a:gd name="T9" fmla="*/ 27 h 847"/>
              <a:gd name="T10" fmla="*/ 27 w 613"/>
              <a:gd name="T11" fmla="*/ 0 h 847"/>
              <a:gd name="T12" fmla="*/ 585 w 613"/>
              <a:gd name="T13" fmla="*/ 0 h 847"/>
              <a:gd name="T14" fmla="*/ 612 w 613"/>
              <a:gd name="T15" fmla="*/ 27 h 847"/>
              <a:gd name="T16" fmla="*/ 612 w 613"/>
              <a:gd name="T17" fmla="*/ 819 h 847"/>
              <a:gd name="T18" fmla="*/ 585 w 613"/>
              <a:gd name="T19" fmla="*/ 846 h 847"/>
              <a:gd name="T20" fmla="*/ 36 w 613"/>
              <a:gd name="T21" fmla="*/ 810 h 847"/>
              <a:gd name="T22" fmla="*/ 36 w 613"/>
              <a:gd name="T23" fmla="*/ 810 h 847"/>
              <a:gd name="T24" fmla="*/ 576 w 613"/>
              <a:gd name="T25" fmla="*/ 810 h 847"/>
              <a:gd name="T26" fmla="*/ 576 w 613"/>
              <a:gd name="T27" fmla="*/ 27 h 847"/>
              <a:gd name="T28" fmla="*/ 36 w 613"/>
              <a:gd name="T29" fmla="*/ 27 h 847"/>
              <a:gd name="T30" fmla="*/ 36 w 613"/>
              <a:gd name="T31" fmla="*/ 81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3" h="847">
                <a:moveTo>
                  <a:pt x="585" y="846"/>
                </a:moveTo>
                <a:lnTo>
                  <a:pt x="585" y="846"/>
                </a:lnTo>
                <a:cubicBezTo>
                  <a:pt x="27" y="846"/>
                  <a:pt x="27" y="846"/>
                  <a:pt x="27" y="846"/>
                </a:cubicBezTo>
                <a:cubicBezTo>
                  <a:pt x="9" y="846"/>
                  <a:pt x="0" y="837"/>
                  <a:pt x="0" y="81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03" y="0"/>
                  <a:pt x="612" y="9"/>
                  <a:pt x="612" y="27"/>
                </a:cubicBezTo>
                <a:cubicBezTo>
                  <a:pt x="612" y="819"/>
                  <a:pt x="612" y="819"/>
                  <a:pt x="612" y="819"/>
                </a:cubicBezTo>
                <a:cubicBezTo>
                  <a:pt x="612" y="837"/>
                  <a:pt x="603" y="846"/>
                  <a:pt x="585" y="846"/>
                </a:cubicBezTo>
                <a:close/>
                <a:moveTo>
                  <a:pt x="36" y="810"/>
                </a:moveTo>
                <a:lnTo>
                  <a:pt x="36" y="810"/>
                </a:lnTo>
                <a:cubicBezTo>
                  <a:pt x="576" y="810"/>
                  <a:pt x="576" y="810"/>
                  <a:pt x="576" y="810"/>
                </a:cubicBezTo>
                <a:cubicBezTo>
                  <a:pt x="576" y="27"/>
                  <a:pt x="576" y="27"/>
                  <a:pt x="576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8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37">
            <a:extLst>
              <a:ext uri="{FF2B5EF4-FFF2-40B4-BE49-F238E27FC236}">
                <a16:creationId xmlns:a16="http://schemas.microsoft.com/office/drawing/2014/main" id="{0AFCED15-03EE-3C46-9E8C-7F23BAEC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698" y="8834561"/>
            <a:ext cx="27774" cy="37032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9 w 28"/>
              <a:gd name="T5" fmla="*/ 36 h 37"/>
              <a:gd name="T6" fmla="*/ 0 w 28"/>
              <a:gd name="T7" fmla="*/ 18 h 37"/>
              <a:gd name="T8" fmla="*/ 9 w 28"/>
              <a:gd name="T9" fmla="*/ 0 h 37"/>
              <a:gd name="T10" fmla="*/ 9 w 28"/>
              <a:gd name="T11" fmla="*/ 0 h 37"/>
              <a:gd name="T12" fmla="*/ 27 w 28"/>
              <a:gd name="T13" fmla="*/ 18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lnTo>
                  <a:pt x="9" y="36"/>
                </a:ln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lnTo>
                  <a:pt x="9" y="0"/>
                </a:lnTo>
                <a:cubicBezTo>
                  <a:pt x="27" y="0"/>
                  <a:pt x="27" y="9"/>
                  <a:pt x="27" y="18"/>
                </a:cubicBezTo>
                <a:cubicBezTo>
                  <a:pt x="27" y="27"/>
                  <a:pt x="27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38">
            <a:extLst>
              <a:ext uri="{FF2B5EF4-FFF2-40B4-BE49-F238E27FC236}">
                <a16:creationId xmlns:a16="http://schemas.microsoft.com/office/drawing/2014/main" id="{AFF8E382-D7F7-874B-A1E7-28FF29D9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5729" y="8834561"/>
            <a:ext cx="37032" cy="370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39">
            <a:extLst>
              <a:ext uri="{FF2B5EF4-FFF2-40B4-BE49-F238E27FC236}">
                <a16:creationId xmlns:a16="http://schemas.microsoft.com/office/drawing/2014/main" id="{77AFE380-1572-BB44-9356-03E846E7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2019" y="8834561"/>
            <a:ext cx="37032" cy="37032"/>
          </a:xfrm>
          <a:custGeom>
            <a:avLst/>
            <a:gdLst>
              <a:gd name="T0" fmla="*/ 18 w 37"/>
              <a:gd name="T1" fmla="*/ 36 h 37"/>
              <a:gd name="T2" fmla="*/ 18 w 37"/>
              <a:gd name="T3" fmla="*/ 36 h 37"/>
              <a:gd name="T4" fmla="*/ 18 w 37"/>
              <a:gd name="T5" fmla="*/ 36 h 37"/>
              <a:gd name="T6" fmla="*/ 0 w 37"/>
              <a:gd name="T7" fmla="*/ 18 h 37"/>
              <a:gd name="T8" fmla="*/ 18 w 37"/>
              <a:gd name="T9" fmla="*/ 0 h 37"/>
              <a:gd name="T10" fmla="*/ 18 w 37"/>
              <a:gd name="T11" fmla="*/ 0 h 37"/>
              <a:gd name="T12" fmla="*/ 36 w 37"/>
              <a:gd name="T13" fmla="*/ 18 h 37"/>
              <a:gd name="T14" fmla="*/ 18 w 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7">
                <a:moveTo>
                  <a:pt x="18" y="36"/>
                </a:moveTo>
                <a:lnTo>
                  <a:pt x="18" y="36"/>
                </a:ln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0">
            <a:extLst>
              <a:ext uri="{FF2B5EF4-FFF2-40B4-BE49-F238E27FC236}">
                <a16:creationId xmlns:a16="http://schemas.microsoft.com/office/drawing/2014/main" id="{D2A38984-4EF8-C149-850F-E20D8DDA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91" y="8200396"/>
            <a:ext cx="208301" cy="46289"/>
          </a:xfrm>
          <a:custGeom>
            <a:avLst/>
            <a:gdLst>
              <a:gd name="T0" fmla="*/ 63 w 199"/>
              <a:gd name="T1" fmla="*/ 45 h 46"/>
              <a:gd name="T2" fmla="*/ 63 w 199"/>
              <a:gd name="T3" fmla="*/ 45 h 46"/>
              <a:gd name="T4" fmla="*/ 54 w 199"/>
              <a:gd name="T5" fmla="*/ 45 h 46"/>
              <a:gd name="T6" fmla="*/ 36 w 199"/>
              <a:gd name="T7" fmla="*/ 28 h 46"/>
              <a:gd name="T8" fmla="*/ 27 w 199"/>
              <a:gd name="T9" fmla="*/ 45 h 46"/>
              <a:gd name="T10" fmla="*/ 9 w 199"/>
              <a:gd name="T11" fmla="*/ 36 h 46"/>
              <a:gd name="T12" fmla="*/ 9 w 199"/>
              <a:gd name="T13" fmla="*/ 28 h 46"/>
              <a:gd name="T14" fmla="*/ 36 w 199"/>
              <a:gd name="T15" fmla="*/ 0 h 46"/>
              <a:gd name="T16" fmla="*/ 45 w 199"/>
              <a:gd name="T17" fmla="*/ 0 h 46"/>
              <a:gd name="T18" fmla="*/ 63 w 199"/>
              <a:gd name="T19" fmla="*/ 18 h 46"/>
              <a:gd name="T20" fmla="*/ 81 w 199"/>
              <a:gd name="T21" fmla="*/ 0 h 46"/>
              <a:gd name="T22" fmla="*/ 99 w 199"/>
              <a:gd name="T23" fmla="*/ 0 h 46"/>
              <a:gd name="T24" fmla="*/ 117 w 199"/>
              <a:gd name="T25" fmla="*/ 18 h 46"/>
              <a:gd name="T26" fmla="*/ 135 w 199"/>
              <a:gd name="T27" fmla="*/ 0 h 46"/>
              <a:gd name="T28" fmla="*/ 144 w 199"/>
              <a:gd name="T29" fmla="*/ 0 h 46"/>
              <a:gd name="T30" fmla="*/ 162 w 199"/>
              <a:gd name="T31" fmla="*/ 18 h 46"/>
              <a:gd name="T32" fmla="*/ 180 w 199"/>
              <a:gd name="T33" fmla="*/ 0 h 46"/>
              <a:gd name="T34" fmla="*/ 198 w 199"/>
              <a:gd name="T35" fmla="*/ 0 h 46"/>
              <a:gd name="T36" fmla="*/ 198 w 199"/>
              <a:gd name="T37" fmla="*/ 18 h 46"/>
              <a:gd name="T38" fmla="*/ 171 w 199"/>
              <a:gd name="T39" fmla="*/ 36 h 46"/>
              <a:gd name="T40" fmla="*/ 153 w 199"/>
              <a:gd name="T41" fmla="*/ 45 h 46"/>
              <a:gd name="T42" fmla="*/ 135 w 199"/>
              <a:gd name="T43" fmla="*/ 28 h 46"/>
              <a:gd name="T44" fmla="*/ 126 w 199"/>
              <a:gd name="T45" fmla="*/ 36 h 46"/>
              <a:gd name="T46" fmla="*/ 108 w 199"/>
              <a:gd name="T47" fmla="*/ 45 h 46"/>
              <a:gd name="T48" fmla="*/ 90 w 199"/>
              <a:gd name="T49" fmla="*/ 28 h 46"/>
              <a:gd name="T50" fmla="*/ 72 w 199"/>
              <a:gd name="T51" fmla="*/ 45 h 46"/>
              <a:gd name="T52" fmla="*/ 63 w 199"/>
              <a:gd name="T5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9" h="46">
                <a:moveTo>
                  <a:pt x="63" y="45"/>
                </a:moveTo>
                <a:lnTo>
                  <a:pt x="63" y="45"/>
                </a:lnTo>
                <a:cubicBezTo>
                  <a:pt x="63" y="45"/>
                  <a:pt x="63" y="45"/>
                  <a:pt x="54" y="45"/>
                </a:cubicBezTo>
                <a:cubicBezTo>
                  <a:pt x="36" y="28"/>
                  <a:pt x="36" y="28"/>
                  <a:pt x="36" y="28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9" y="45"/>
                  <a:pt x="9" y="36"/>
                </a:cubicBezTo>
                <a:cubicBezTo>
                  <a:pt x="0" y="36"/>
                  <a:pt x="0" y="28"/>
                  <a:pt x="9" y="28"/>
                </a:cubicBezTo>
                <a:cubicBezTo>
                  <a:pt x="36" y="0"/>
                  <a:pt x="36" y="0"/>
                  <a:pt x="36" y="0"/>
                </a:cubicBezTo>
                <a:lnTo>
                  <a:pt x="45" y="0"/>
                </a:lnTo>
                <a:cubicBezTo>
                  <a:pt x="63" y="18"/>
                  <a:pt x="63" y="18"/>
                  <a:pt x="63" y="18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0"/>
                  <a:pt x="99" y="0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35" y="0"/>
                  <a:pt x="135" y="0"/>
                  <a:pt x="135" y="0"/>
                </a:cubicBezTo>
                <a:lnTo>
                  <a:pt x="144" y="0"/>
                </a:lnTo>
                <a:cubicBezTo>
                  <a:pt x="162" y="18"/>
                  <a:pt x="162" y="18"/>
                  <a:pt x="162" y="18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89" y="0"/>
                  <a:pt x="198" y="0"/>
                </a:cubicBezTo>
                <a:cubicBezTo>
                  <a:pt x="198" y="9"/>
                  <a:pt x="198" y="9"/>
                  <a:pt x="198" y="18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71" y="45"/>
                  <a:pt x="162" y="45"/>
                  <a:pt x="153" y="45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17" y="45"/>
                  <a:pt x="108" y="45"/>
                  <a:pt x="108" y="45"/>
                </a:cubicBezTo>
                <a:cubicBezTo>
                  <a:pt x="90" y="28"/>
                  <a:pt x="90" y="28"/>
                  <a:pt x="90" y="28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1">
            <a:extLst>
              <a:ext uri="{FF2B5EF4-FFF2-40B4-BE49-F238E27FC236}">
                <a16:creationId xmlns:a16="http://schemas.microsoft.com/office/drawing/2014/main" id="{3BA141B8-DEA3-EF48-BF2B-2B60CAC5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91" y="8343892"/>
            <a:ext cx="124980" cy="37032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99 w 118"/>
              <a:gd name="T13" fmla="*/ 27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27"/>
                  <a:pt x="99" y="27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2">
            <a:extLst>
              <a:ext uri="{FF2B5EF4-FFF2-40B4-BE49-F238E27FC236}">
                <a16:creationId xmlns:a16="http://schemas.microsoft.com/office/drawing/2014/main" id="{1E8AA530-9BFF-AD40-95ED-F0C1FC64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698" y="8524423"/>
            <a:ext cx="124983" cy="37032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99 w 118"/>
              <a:gd name="T13" fmla="*/ 36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43">
            <a:extLst>
              <a:ext uri="{FF2B5EF4-FFF2-40B4-BE49-F238E27FC236}">
                <a16:creationId xmlns:a16="http://schemas.microsoft.com/office/drawing/2014/main" id="{52845A86-6CBD-BC43-9FCB-F3F21E0D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698" y="8607744"/>
            <a:ext cx="124983" cy="37032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9 h 37"/>
              <a:gd name="T8" fmla="*/ 99 w 118"/>
              <a:gd name="T9" fmla="*/ 0 h 37"/>
              <a:gd name="T10" fmla="*/ 99 w 118"/>
              <a:gd name="T11" fmla="*/ 0 h 37"/>
              <a:gd name="T12" fmla="*/ 117 w 118"/>
              <a:gd name="T13" fmla="*/ 18 h 37"/>
              <a:gd name="T14" fmla="*/ 99 w 118"/>
              <a:gd name="T15" fmla="*/ 36 h 37"/>
              <a:gd name="T16" fmla="*/ 18 w 118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9"/>
                  <a:pt x="18" y="9"/>
                </a:cubicBez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4">
            <a:extLst>
              <a:ext uri="{FF2B5EF4-FFF2-40B4-BE49-F238E27FC236}">
                <a16:creationId xmlns:a16="http://schemas.microsoft.com/office/drawing/2014/main" id="{72E8F6BF-C805-2B43-BA98-3D9018432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698" y="8704950"/>
            <a:ext cx="124983" cy="37032"/>
          </a:xfrm>
          <a:custGeom>
            <a:avLst/>
            <a:gdLst>
              <a:gd name="T0" fmla="*/ 18 w 118"/>
              <a:gd name="T1" fmla="*/ 36 h 37"/>
              <a:gd name="T2" fmla="*/ 18 w 118"/>
              <a:gd name="T3" fmla="*/ 36 h 37"/>
              <a:gd name="T4" fmla="*/ 0 w 118"/>
              <a:gd name="T5" fmla="*/ 18 h 37"/>
              <a:gd name="T6" fmla="*/ 18 w 118"/>
              <a:gd name="T7" fmla="*/ 0 h 37"/>
              <a:gd name="T8" fmla="*/ 99 w 118"/>
              <a:gd name="T9" fmla="*/ 0 h 37"/>
              <a:gd name="T10" fmla="*/ 117 w 118"/>
              <a:gd name="T11" fmla="*/ 18 h 37"/>
              <a:gd name="T12" fmla="*/ 99 w 118"/>
              <a:gd name="T13" fmla="*/ 36 h 37"/>
              <a:gd name="T14" fmla="*/ 18 w 11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5">
            <a:extLst>
              <a:ext uri="{FF2B5EF4-FFF2-40B4-BE49-F238E27FC236}">
                <a16:creationId xmlns:a16="http://schemas.microsoft.com/office/drawing/2014/main" id="{8E9AE94F-BD35-8F47-8948-FE288966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91" y="8524423"/>
            <a:ext cx="217559" cy="37032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18 w 208"/>
              <a:gd name="T5" fmla="*/ 36 h 37"/>
              <a:gd name="T6" fmla="*/ 0 w 208"/>
              <a:gd name="T7" fmla="*/ 18 h 37"/>
              <a:gd name="T8" fmla="*/ 18 w 208"/>
              <a:gd name="T9" fmla="*/ 0 h 37"/>
              <a:gd name="T10" fmla="*/ 189 w 208"/>
              <a:gd name="T11" fmla="*/ 0 h 37"/>
              <a:gd name="T12" fmla="*/ 207 w 208"/>
              <a:gd name="T13" fmla="*/ 18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8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6">
            <a:extLst>
              <a:ext uri="{FF2B5EF4-FFF2-40B4-BE49-F238E27FC236}">
                <a16:creationId xmlns:a16="http://schemas.microsoft.com/office/drawing/2014/main" id="{971A4B39-E249-6E48-95C0-AFF98289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91" y="8607744"/>
            <a:ext cx="217559" cy="37032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18 w 208"/>
              <a:gd name="T5" fmla="*/ 36 h 37"/>
              <a:gd name="T6" fmla="*/ 0 w 208"/>
              <a:gd name="T7" fmla="*/ 18 h 37"/>
              <a:gd name="T8" fmla="*/ 18 w 208"/>
              <a:gd name="T9" fmla="*/ 0 h 37"/>
              <a:gd name="T10" fmla="*/ 189 w 208"/>
              <a:gd name="T11" fmla="*/ 0 h 37"/>
              <a:gd name="T12" fmla="*/ 207 w 208"/>
              <a:gd name="T13" fmla="*/ 18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8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7">
            <a:extLst>
              <a:ext uri="{FF2B5EF4-FFF2-40B4-BE49-F238E27FC236}">
                <a16:creationId xmlns:a16="http://schemas.microsoft.com/office/drawing/2014/main" id="{5F50CDA3-1876-DF41-9782-79D1CD71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591" y="8704950"/>
            <a:ext cx="217559" cy="37032"/>
          </a:xfrm>
          <a:custGeom>
            <a:avLst/>
            <a:gdLst>
              <a:gd name="T0" fmla="*/ 189 w 208"/>
              <a:gd name="T1" fmla="*/ 36 h 37"/>
              <a:gd name="T2" fmla="*/ 189 w 208"/>
              <a:gd name="T3" fmla="*/ 36 h 37"/>
              <a:gd name="T4" fmla="*/ 18 w 208"/>
              <a:gd name="T5" fmla="*/ 36 h 37"/>
              <a:gd name="T6" fmla="*/ 0 w 208"/>
              <a:gd name="T7" fmla="*/ 18 h 37"/>
              <a:gd name="T8" fmla="*/ 18 w 208"/>
              <a:gd name="T9" fmla="*/ 0 h 37"/>
              <a:gd name="T10" fmla="*/ 189 w 208"/>
              <a:gd name="T11" fmla="*/ 0 h 37"/>
              <a:gd name="T12" fmla="*/ 207 w 208"/>
              <a:gd name="T13" fmla="*/ 18 h 37"/>
              <a:gd name="T14" fmla="*/ 189 w 2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37">
                <a:moveTo>
                  <a:pt x="189" y="36"/>
                </a:moveTo>
                <a:lnTo>
                  <a:pt x="1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8" y="0"/>
                  <a:pt x="207" y="9"/>
                  <a:pt x="207" y="18"/>
                </a:cubicBezTo>
                <a:cubicBezTo>
                  <a:pt x="207" y="27"/>
                  <a:pt x="198" y="36"/>
                  <a:pt x="1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48">
            <a:extLst>
              <a:ext uri="{FF2B5EF4-FFF2-40B4-BE49-F238E27FC236}">
                <a16:creationId xmlns:a16="http://schemas.microsoft.com/office/drawing/2014/main" id="{82CCB887-2FB8-9C49-B161-E4C6EC312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849" y="8797529"/>
            <a:ext cx="115722" cy="115725"/>
          </a:xfrm>
          <a:custGeom>
            <a:avLst/>
            <a:gdLst>
              <a:gd name="T0" fmla="*/ 90 w 109"/>
              <a:gd name="T1" fmla="*/ 108 h 109"/>
              <a:gd name="T2" fmla="*/ 90 w 109"/>
              <a:gd name="T3" fmla="*/ 108 h 109"/>
              <a:gd name="T4" fmla="*/ 9 w 109"/>
              <a:gd name="T5" fmla="*/ 108 h 109"/>
              <a:gd name="T6" fmla="*/ 0 w 109"/>
              <a:gd name="T7" fmla="*/ 99 h 109"/>
              <a:gd name="T8" fmla="*/ 0 w 109"/>
              <a:gd name="T9" fmla="*/ 9 h 109"/>
              <a:gd name="T10" fmla="*/ 9 w 109"/>
              <a:gd name="T11" fmla="*/ 0 h 109"/>
              <a:gd name="T12" fmla="*/ 90 w 109"/>
              <a:gd name="T13" fmla="*/ 0 h 109"/>
              <a:gd name="T14" fmla="*/ 108 w 109"/>
              <a:gd name="T15" fmla="*/ 9 h 109"/>
              <a:gd name="T16" fmla="*/ 108 w 109"/>
              <a:gd name="T17" fmla="*/ 99 h 109"/>
              <a:gd name="T18" fmla="*/ 90 w 109"/>
              <a:gd name="T19" fmla="*/ 108 h 109"/>
              <a:gd name="T20" fmla="*/ 18 w 109"/>
              <a:gd name="T21" fmla="*/ 90 h 109"/>
              <a:gd name="T22" fmla="*/ 18 w 109"/>
              <a:gd name="T23" fmla="*/ 90 h 109"/>
              <a:gd name="T24" fmla="*/ 81 w 109"/>
              <a:gd name="T25" fmla="*/ 90 h 109"/>
              <a:gd name="T26" fmla="*/ 81 w 109"/>
              <a:gd name="T27" fmla="*/ 18 h 109"/>
              <a:gd name="T28" fmla="*/ 18 w 109"/>
              <a:gd name="T29" fmla="*/ 18 h 109"/>
              <a:gd name="T30" fmla="*/ 18 w 109"/>
              <a:gd name="T31" fmla="*/ 9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90" y="108"/>
                </a:moveTo>
                <a:lnTo>
                  <a:pt x="90" y="108"/>
                </a:lnTo>
                <a:cubicBezTo>
                  <a:pt x="9" y="108"/>
                  <a:pt x="9" y="108"/>
                  <a:pt x="9" y="108"/>
                </a:cubicBezTo>
                <a:cubicBezTo>
                  <a:pt x="0" y="108"/>
                  <a:pt x="0" y="108"/>
                  <a:pt x="0" y="9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108"/>
                  <a:pt x="99" y="108"/>
                  <a:pt x="90" y="108"/>
                </a:cubicBezTo>
                <a:close/>
                <a:moveTo>
                  <a:pt x="18" y="90"/>
                </a:moveTo>
                <a:lnTo>
                  <a:pt x="18" y="90"/>
                </a:lnTo>
                <a:cubicBezTo>
                  <a:pt x="81" y="90"/>
                  <a:pt x="81" y="90"/>
                  <a:pt x="81" y="90"/>
                </a:cubicBezTo>
                <a:cubicBezTo>
                  <a:pt x="81" y="18"/>
                  <a:pt x="81" y="18"/>
                  <a:pt x="81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49">
            <a:extLst>
              <a:ext uri="{FF2B5EF4-FFF2-40B4-BE49-F238E27FC236}">
                <a16:creationId xmlns:a16="http://schemas.microsoft.com/office/drawing/2014/main" id="{1F713326-0D1F-7844-B0AE-2819D2CD4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8698" y="8163365"/>
            <a:ext cx="124983" cy="124980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28 h 118"/>
              <a:gd name="T14" fmla="*/ 54 w 118"/>
              <a:gd name="T15" fmla="*/ 28 h 118"/>
              <a:gd name="T16" fmla="*/ 27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2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28"/>
                </a:moveTo>
                <a:lnTo>
                  <a:pt x="54" y="28"/>
                </a:lnTo>
                <a:cubicBezTo>
                  <a:pt x="45" y="28"/>
                  <a:pt x="27" y="45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28"/>
                  <a:pt x="54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50">
            <a:extLst>
              <a:ext uri="{FF2B5EF4-FFF2-40B4-BE49-F238E27FC236}">
                <a16:creationId xmlns:a16="http://schemas.microsoft.com/office/drawing/2014/main" id="{5B868535-F2DB-AD43-A9C7-D3746C7CA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792" y="10996281"/>
            <a:ext cx="536958" cy="842469"/>
          </a:xfrm>
          <a:custGeom>
            <a:avLst/>
            <a:gdLst>
              <a:gd name="T0" fmla="*/ 18 w 513"/>
              <a:gd name="T1" fmla="*/ 800 h 801"/>
              <a:gd name="T2" fmla="*/ 0 w 513"/>
              <a:gd name="T3" fmla="*/ 791 h 801"/>
              <a:gd name="T4" fmla="*/ 0 w 513"/>
              <a:gd name="T5" fmla="*/ 27 h 801"/>
              <a:gd name="T6" fmla="*/ 495 w 513"/>
              <a:gd name="T7" fmla="*/ 0 h 801"/>
              <a:gd name="T8" fmla="*/ 512 w 513"/>
              <a:gd name="T9" fmla="*/ 755 h 801"/>
              <a:gd name="T10" fmla="*/ 504 w 513"/>
              <a:gd name="T11" fmla="*/ 800 h 801"/>
              <a:gd name="T12" fmla="*/ 459 w 513"/>
              <a:gd name="T13" fmla="*/ 764 h 801"/>
              <a:gd name="T14" fmla="*/ 423 w 513"/>
              <a:gd name="T15" fmla="*/ 800 h 801"/>
              <a:gd name="T16" fmla="*/ 405 w 513"/>
              <a:gd name="T17" fmla="*/ 800 h 801"/>
              <a:gd name="T18" fmla="*/ 351 w 513"/>
              <a:gd name="T19" fmla="*/ 800 h 801"/>
              <a:gd name="T20" fmla="*/ 342 w 513"/>
              <a:gd name="T21" fmla="*/ 800 h 801"/>
              <a:gd name="T22" fmla="*/ 297 w 513"/>
              <a:gd name="T23" fmla="*/ 764 h 801"/>
              <a:gd name="T24" fmla="*/ 261 w 513"/>
              <a:gd name="T25" fmla="*/ 800 h 801"/>
              <a:gd name="T26" fmla="*/ 243 w 513"/>
              <a:gd name="T27" fmla="*/ 800 h 801"/>
              <a:gd name="T28" fmla="*/ 189 w 513"/>
              <a:gd name="T29" fmla="*/ 800 h 801"/>
              <a:gd name="T30" fmla="*/ 180 w 513"/>
              <a:gd name="T31" fmla="*/ 800 h 801"/>
              <a:gd name="T32" fmla="*/ 135 w 513"/>
              <a:gd name="T33" fmla="*/ 764 h 801"/>
              <a:gd name="T34" fmla="*/ 99 w 513"/>
              <a:gd name="T35" fmla="*/ 800 h 801"/>
              <a:gd name="T36" fmla="*/ 81 w 513"/>
              <a:gd name="T37" fmla="*/ 800 h 801"/>
              <a:gd name="T38" fmla="*/ 27 w 513"/>
              <a:gd name="T39" fmla="*/ 800 h 801"/>
              <a:gd name="T40" fmla="*/ 378 w 513"/>
              <a:gd name="T41" fmla="*/ 728 h 801"/>
              <a:gd name="T42" fmla="*/ 378 w 513"/>
              <a:gd name="T43" fmla="*/ 728 h 801"/>
              <a:gd name="T44" fmla="*/ 423 w 513"/>
              <a:gd name="T45" fmla="*/ 764 h 801"/>
              <a:gd name="T46" fmla="*/ 459 w 513"/>
              <a:gd name="T47" fmla="*/ 728 h 801"/>
              <a:gd name="T48" fmla="*/ 468 w 513"/>
              <a:gd name="T49" fmla="*/ 728 h 801"/>
              <a:gd name="T50" fmla="*/ 486 w 513"/>
              <a:gd name="T51" fmla="*/ 36 h 801"/>
              <a:gd name="T52" fmla="*/ 36 w 513"/>
              <a:gd name="T53" fmla="*/ 746 h 801"/>
              <a:gd name="T54" fmla="*/ 54 w 513"/>
              <a:gd name="T55" fmla="*/ 728 h 801"/>
              <a:gd name="T56" fmla="*/ 72 w 513"/>
              <a:gd name="T57" fmla="*/ 728 h 801"/>
              <a:gd name="T58" fmla="*/ 126 w 513"/>
              <a:gd name="T59" fmla="*/ 728 h 801"/>
              <a:gd name="T60" fmla="*/ 135 w 513"/>
              <a:gd name="T61" fmla="*/ 728 h 801"/>
              <a:gd name="T62" fmla="*/ 180 w 513"/>
              <a:gd name="T63" fmla="*/ 764 h 801"/>
              <a:gd name="T64" fmla="*/ 216 w 513"/>
              <a:gd name="T65" fmla="*/ 728 h 801"/>
              <a:gd name="T66" fmla="*/ 261 w 513"/>
              <a:gd name="T67" fmla="*/ 764 h 801"/>
              <a:gd name="T68" fmla="*/ 297 w 513"/>
              <a:gd name="T69" fmla="*/ 728 h 801"/>
              <a:gd name="T70" fmla="*/ 306 w 513"/>
              <a:gd name="T71" fmla="*/ 728 h 801"/>
              <a:gd name="T72" fmla="*/ 369 w 513"/>
              <a:gd name="T73" fmla="*/ 728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3" h="801">
                <a:moveTo>
                  <a:pt x="18" y="800"/>
                </a:moveTo>
                <a:lnTo>
                  <a:pt x="18" y="800"/>
                </a:lnTo>
                <a:lnTo>
                  <a:pt x="9" y="800"/>
                </a:lnTo>
                <a:cubicBezTo>
                  <a:pt x="0" y="800"/>
                  <a:pt x="0" y="791"/>
                  <a:pt x="0" y="791"/>
                </a:cubicBezTo>
                <a:cubicBezTo>
                  <a:pt x="0" y="755"/>
                  <a:pt x="0" y="755"/>
                  <a:pt x="0" y="7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04" y="0"/>
                  <a:pt x="512" y="9"/>
                  <a:pt x="512" y="27"/>
                </a:cubicBezTo>
                <a:cubicBezTo>
                  <a:pt x="512" y="755"/>
                  <a:pt x="512" y="755"/>
                  <a:pt x="512" y="755"/>
                </a:cubicBezTo>
                <a:cubicBezTo>
                  <a:pt x="512" y="791"/>
                  <a:pt x="512" y="791"/>
                  <a:pt x="512" y="791"/>
                </a:cubicBezTo>
                <a:cubicBezTo>
                  <a:pt x="512" y="791"/>
                  <a:pt x="512" y="800"/>
                  <a:pt x="504" y="800"/>
                </a:cubicBezTo>
                <a:cubicBezTo>
                  <a:pt x="495" y="800"/>
                  <a:pt x="495" y="800"/>
                  <a:pt x="486" y="800"/>
                </a:cubicBezTo>
                <a:cubicBezTo>
                  <a:pt x="459" y="764"/>
                  <a:pt x="459" y="764"/>
                  <a:pt x="459" y="764"/>
                </a:cubicBezTo>
                <a:cubicBezTo>
                  <a:pt x="432" y="800"/>
                  <a:pt x="432" y="800"/>
                  <a:pt x="432" y="800"/>
                </a:cubicBezTo>
                <a:lnTo>
                  <a:pt x="423" y="800"/>
                </a:lnTo>
                <a:lnTo>
                  <a:pt x="423" y="800"/>
                </a:lnTo>
                <a:cubicBezTo>
                  <a:pt x="414" y="800"/>
                  <a:pt x="414" y="800"/>
                  <a:pt x="405" y="800"/>
                </a:cubicBezTo>
                <a:cubicBezTo>
                  <a:pt x="378" y="764"/>
                  <a:pt x="378" y="764"/>
                  <a:pt x="378" y="764"/>
                </a:cubicBezTo>
                <a:cubicBezTo>
                  <a:pt x="351" y="800"/>
                  <a:pt x="351" y="800"/>
                  <a:pt x="351" y="800"/>
                </a:cubicBezTo>
                <a:lnTo>
                  <a:pt x="342" y="800"/>
                </a:lnTo>
                <a:lnTo>
                  <a:pt x="342" y="800"/>
                </a:lnTo>
                <a:cubicBezTo>
                  <a:pt x="333" y="800"/>
                  <a:pt x="333" y="800"/>
                  <a:pt x="324" y="800"/>
                </a:cubicBezTo>
                <a:cubicBezTo>
                  <a:pt x="297" y="764"/>
                  <a:pt x="297" y="764"/>
                  <a:pt x="297" y="764"/>
                </a:cubicBezTo>
                <a:cubicBezTo>
                  <a:pt x="270" y="800"/>
                  <a:pt x="270" y="800"/>
                  <a:pt x="270" y="800"/>
                </a:cubicBezTo>
                <a:lnTo>
                  <a:pt x="261" y="800"/>
                </a:lnTo>
                <a:lnTo>
                  <a:pt x="261" y="800"/>
                </a:lnTo>
                <a:cubicBezTo>
                  <a:pt x="252" y="800"/>
                  <a:pt x="252" y="800"/>
                  <a:pt x="243" y="800"/>
                </a:cubicBezTo>
                <a:cubicBezTo>
                  <a:pt x="216" y="764"/>
                  <a:pt x="216" y="764"/>
                  <a:pt x="216" y="764"/>
                </a:cubicBezTo>
                <a:cubicBezTo>
                  <a:pt x="189" y="800"/>
                  <a:pt x="189" y="800"/>
                  <a:pt x="189" y="800"/>
                </a:cubicBezTo>
                <a:lnTo>
                  <a:pt x="180" y="800"/>
                </a:lnTo>
                <a:lnTo>
                  <a:pt x="180" y="800"/>
                </a:lnTo>
                <a:cubicBezTo>
                  <a:pt x="171" y="800"/>
                  <a:pt x="171" y="800"/>
                  <a:pt x="162" y="800"/>
                </a:cubicBezTo>
                <a:cubicBezTo>
                  <a:pt x="135" y="764"/>
                  <a:pt x="135" y="764"/>
                  <a:pt x="135" y="764"/>
                </a:cubicBezTo>
                <a:cubicBezTo>
                  <a:pt x="108" y="800"/>
                  <a:pt x="108" y="800"/>
                  <a:pt x="108" y="800"/>
                </a:cubicBezTo>
                <a:lnTo>
                  <a:pt x="99" y="800"/>
                </a:lnTo>
                <a:lnTo>
                  <a:pt x="99" y="800"/>
                </a:lnTo>
                <a:cubicBezTo>
                  <a:pt x="90" y="800"/>
                  <a:pt x="90" y="800"/>
                  <a:pt x="81" y="800"/>
                </a:cubicBezTo>
                <a:cubicBezTo>
                  <a:pt x="54" y="764"/>
                  <a:pt x="54" y="764"/>
                  <a:pt x="54" y="764"/>
                </a:cubicBezTo>
                <a:cubicBezTo>
                  <a:pt x="27" y="800"/>
                  <a:pt x="27" y="800"/>
                  <a:pt x="27" y="800"/>
                </a:cubicBezTo>
                <a:lnTo>
                  <a:pt x="18" y="800"/>
                </a:lnTo>
                <a:close/>
                <a:moveTo>
                  <a:pt x="378" y="728"/>
                </a:moveTo>
                <a:lnTo>
                  <a:pt x="378" y="728"/>
                </a:lnTo>
                <a:lnTo>
                  <a:pt x="378" y="728"/>
                </a:lnTo>
                <a:cubicBezTo>
                  <a:pt x="387" y="728"/>
                  <a:pt x="387" y="728"/>
                  <a:pt x="387" y="728"/>
                </a:cubicBezTo>
                <a:cubicBezTo>
                  <a:pt x="423" y="764"/>
                  <a:pt x="423" y="764"/>
                  <a:pt x="423" y="764"/>
                </a:cubicBezTo>
                <a:cubicBezTo>
                  <a:pt x="450" y="728"/>
                  <a:pt x="450" y="728"/>
                  <a:pt x="450" y="728"/>
                </a:cubicBezTo>
                <a:cubicBezTo>
                  <a:pt x="450" y="728"/>
                  <a:pt x="450" y="728"/>
                  <a:pt x="459" y="728"/>
                </a:cubicBezTo>
                <a:lnTo>
                  <a:pt x="459" y="728"/>
                </a:lnTo>
                <a:lnTo>
                  <a:pt x="468" y="728"/>
                </a:lnTo>
                <a:cubicBezTo>
                  <a:pt x="486" y="746"/>
                  <a:pt x="486" y="746"/>
                  <a:pt x="486" y="746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746"/>
                  <a:pt x="36" y="746"/>
                  <a:pt x="36" y="746"/>
                </a:cubicBezTo>
                <a:cubicBezTo>
                  <a:pt x="45" y="728"/>
                  <a:pt x="45" y="728"/>
                  <a:pt x="45" y="728"/>
                </a:cubicBezTo>
                <a:lnTo>
                  <a:pt x="54" y="728"/>
                </a:lnTo>
                <a:lnTo>
                  <a:pt x="54" y="728"/>
                </a:lnTo>
                <a:cubicBezTo>
                  <a:pt x="63" y="728"/>
                  <a:pt x="63" y="728"/>
                  <a:pt x="72" y="728"/>
                </a:cubicBezTo>
                <a:cubicBezTo>
                  <a:pt x="99" y="764"/>
                  <a:pt x="99" y="764"/>
                  <a:pt x="99" y="764"/>
                </a:cubicBezTo>
                <a:cubicBezTo>
                  <a:pt x="126" y="728"/>
                  <a:pt x="126" y="728"/>
                  <a:pt x="126" y="728"/>
                </a:cubicBezTo>
                <a:lnTo>
                  <a:pt x="135" y="728"/>
                </a:lnTo>
                <a:lnTo>
                  <a:pt x="135" y="728"/>
                </a:lnTo>
                <a:cubicBezTo>
                  <a:pt x="144" y="728"/>
                  <a:pt x="144" y="728"/>
                  <a:pt x="144" y="728"/>
                </a:cubicBezTo>
                <a:cubicBezTo>
                  <a:pt x="180" y="764"/>
                  <a:pt x="180" y="764"/>
                  <a:pt x="180" y="764"/>
                </a:cubicBezTo>
                <a:cubicBezTo>
                  <a:pt x="207" y="728"/>
                  <a:pt x="207" y="728"/>
                  <a:pt x="207" y="728"/>
                </a:cubicBezTo>
                <a:lnTo>
                  <a:pt x="216" y="728"/>
                </a:lnTo>
                <a:cubicBezTo>
                  <a:pt x="225" y="728"/>
                  <a:pt x="225" y="728"/>
                  <a:pt x="225" y="728"/>
                </a:cubicBezTo>
                <a:cubicBezTo>
                  <a:pt x="261" y="764"/>
                  <a:pt x="261" y="764"/>
                  <a:pt x="261" y="764"/>
                </a:cubicBezTo>
                <a:cubicBezTo>
                  <a:pt x="288" y="728"/>
                  <a:pt x="288" y="728"/>
                  <a:pt x="288" y="728"/>
                </a:cubicBezTo>
                <a:lnTo>
                  <a:pt x="297" y="728"/>
                </a:lnTo>
                <a:lnTo>
                  <a:pt x="297" y="728"/>
                </a:lnTo>
                <a:cubicBezTo>
                  <a:pt x="306" y="728"/>
                  <a:pt x="306" y="728"/>
                  <a:pt x="306" y="728"/>
                </a:cubicBezTo>
                <a:cubicBezTo>
                  <a:pt x="342" y="764"/>
                  <a:pt x="342" y="764"/>
                  <a:pt x="342" y="764"/>
                </a:cubicBezTo>
                <a:cubicBezTo>
                  <a:pt x="369" y="728"/>
                  <a:pt x="369" y="728"/>
                  <a:pt x="369" y="728"/>
                </a:cubicBezTo>
                <a:lnTo>
                  <a:pt x="378" y="7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51">
            <a:extLst>
              <a:ext uri="{FF2B5EF4-FFF2-40B4-BE49-F238E27FC236}">
                <a16:creationId xmlns:a16="http://schemas.microsoft.com/office/drawing/2014/main" id="{487DA77C-93D1-BA43-8037-2B290B10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485" y="11065714"/>
            <a:ext cx="124980" cy="124983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27 h 118"/>
              <a:gd name="T14" fmla="*/ 63 w 118"/>
              <a:gd name="T15" fmla="*/ 27 h 118"/>
              <a:gd name="T16" fmla="*/ 36 w 118"/>
              <a:gd name="T17" fmla="*/ 54 h 118"/>
              <a:gd name="T18" fmla="*/ 63 w 118"/>
              <a:gd name="T19" fmla="*/ 81 h 118"/>
              <a:gd name="T20" fmla="*/ 90 w 118"/>
              <a:gd name="T21" fmla="*/ 54 h 118"/>
              <a:gd name="T22" fmla="*/ 63 w 118"/>
              <a:gd name="T23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90" y="72"/>
                  <a:pt x="90" y="54"/>
                </a:cubicBezTo>
                <a:cubicBezTo>
                  <a:pt x="90" y="45"/>
                  <a:pt x="72" y="27"/>
                  <a:pt x="6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52">
            <a:extLst>
              <a:ext uri="{FF2B5EF4-FFF2-40B4-BE49-F238E27FC236}">
                <a16:creationId xmlns:a16="http://schemas.microsoft.com/office/drawing/2014/main" id="{A326FE69-3CCC-AD44-A6BB-6F86DBEE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013" y="11102746"/>
            <a:ext cx="199046" cy="37032"/>
          </a:xfrm>
          <a:custGeom>
            <a:avLst/>
            <a:gdLst>
              <a:gd name="T0" fmla="*/ 171 w 190"/>
              <a:gd name="T1" fmla="*/ 36 h 37"/>
              <a:gd name="T2" fmla="*/ 171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18 w 190"/>
              <a:gd name="T9" fmla="*/ 0 h 37"/>
              <a:gd name="T10" fmla="*/ 171 w 190"/>
              <a:gd name="T11" fmla="*/ 0 h 37"/>
              <a:gd name="T12" fmla="*/ 189 w 190"/>
              <a:gd name="T13" fmla="*/ 18 h 37"/>
              <a:gd name="T14" fmla="*/ 171 w 1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7">
                <a:moveTo>
                  <a:pt x="171" y="36"/>
                </a:moveTo>
                <a:lnTo>
                  <a:pt x="1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9"/>
                  <a:pt x="189" y="18"/>
                </a:cubicBezTo>
                <a:cubicBezTo>
                  <a:pt x="189" y="26"/>
                  <a:pt x="180" y="36"/>
                  <a:pt x="17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53">
            <a:extLst>
              <a:ext uri="{FF2B5EF4-FFF2-40B4-BE49-F238E27FC236}">
                <a16:creationId xmlns:a16="http://schemas.microsoft.com/office/drawing/2014/main" id="{660C3801-8DC7-444E-97F3-1C0C323F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743" y="11320308"/>
            <a:ext cx="199043" cy="27774"/>
          </a:xfrm>
          <a:custGeom>
            <a:avLst/>
            <a:gdLst>
              <a:gd name="T0" fmla="*/ 18 w 190"/>
              <a:gd name="T1" fmla="*/ 27 h 28"/>
              <a:gd name="T2" fmla="*/ 18 w 190"/>
              <a:gd name="T3" fmla="*/ 27 h 28"/>
              <a:gd name="T4" fmla="*/ 0 w 190"/>
              <a:gd name="T5" fmla="*/ 18 h 28"/>
              <a:gd name="T6" fmla="*/ 18 w 190"/>
              <a:gd name="T7" fmla="*/ 0 h 28"/>
              <a:gd name="T8" fmla="*/ 180 w 190"/>
              <a:gd name="T9" fmla="*/ 0 h 28"/>
              <a:gd name="T10" fmla="*/ 180 w 190"/>
              <a:gd name="T11" fmla="*/ 0 h 28"/>
              <a:gd name="T12" fmla="*/ 189 w 190"/>
              <a:gd name="T13" fmla="*/ 18 h 28"/>
              <a:gd name="T14" fmla="*/ 180 w 190"/>
              <a:gd name="T15" fmla="*/ 27 h 28"/>
              <a:gd name="T16" fmla="*/ 18 w 190"/>
              <a:gd name="T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28">
                <a:moveTo>
                  <a:pt x="18" y="27"/>
                </a:moveTo>
                <a:lnTo>
                  <a:pt x="18" y="27"/>
                </a:lnTo>
                <a:cubicBezTo>
                  <a:pt x="9" y="27"/>
                  <a:pt x="0" y="27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lnTo>
                  <a:pt x="180" y="0"/>
                </a:lnTo>
                <a:cubicBezTo>
                  <a:pt x="189" y="0"/>
                  <a:pt x="189" y="10"/>
                  <a:pt x="189" y="18"/>
                </a:cubicBezTo>
                <a:cubicBezTo>
                  <a:pt x="189" y="27"/>
                  <a:pt x="189" y="27"/>
                  <a:pt x="180" y="27"/>
                </a:cubicBezTo>
                <a:cubicBezTo>
                  <a:pt x="18" y="27"/>
                  <a:pt x="18" y="27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54">
            <a:extLst>
              <a:ext uri="{FF2B5EF4-FFF2-40B4-BE49-F238E27FC236}">
                <a16:creationId xmlns:a16="http://schemas.microsoft.com/office/drawing/2014/main" id="{64D0580A-3F91-584B-A3E7-7FA11FD8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334" y="11320308"/>
            <a:ext cx="115725" cy="27774"/>
          </a:xfrm>
          <a:custGeom>
            <a:avLst/>
            <a:gdLst>
              <a:gd name="T0" fmla="*/ 90 w 109"/>
              <a:gd name="T1" fmla="*/ 27 h 28"/>
              <a:gd name="T2" fmla="*/ 90 w 109"/>
              <a:gd name="T3" fmla="*/ 27 h 28"/>
              <a:gd name="T4" fmla="*/ 90 w 109"/>
              <a:gd name="T5" fmla="*/ 27 h 28"/>
              <a:gd name="T6" fmla="*/ 18 w 109"/>
              <a:gd name="T7" fmla="*/ 27 h 28"/>
              <a:gd name="T8" fmla="*/ 0 w 109"/>
              <a:gd name="T9" fmla="*/ 18 h 28"/>
              <a:gd name="T10" fmla="*/ 18 w 109"/>
              <a:gd name="T11" fmla="*/ 0 h 28"/>
              <a:gd name="T12" fmla="*/ 90 w 109"/>
              <a:gd name="T13" fmla="*/ 0 h 28"/>
              <a:gd name="T14" fmla="*/ 108 w 109"/>
              <a:gd name="T15" fmla="*/ 18 h 28"/>
              <a:gd name="T16" fmla="*/ 90 w 109"/>
              <a:gd name="T1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28">
                <a:moveTo>
                  <a:pt x="90" y="27"/>
                </a:moveTo>
                <a:lnTo>
                  <a:pt x="90" y="27"/>
                </a:lnTo>
                <a:lnTo>
                  <a:pt x="90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0"/>
                  <a:pt x="108" y="18"/>
                </a:cubicBezTo>
                <a:cubicBezTo>
                  <a:pt x="108" y="27"/>
                  <a:pt x="99" y="27"/>
                  <a:pt x="9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55">
            <a:extLst>
              <a:ext uri="{FF2B5EF4-FFF2-40B4-BE49-F238E27FC236}">
                <a16:creationId xmlns:a16="http://schemas.microsoft.com/office/drawing/2014/main" id="{78FCAC2E-130D-684E-B063-7207F14F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334" y="11403629"/>
            <a:ext cx="115725" cy="27774"/>
          </a:xfrm>
          <a:custGeom>
            <a:avLst/>
            <a:gdLst>
              <a:gd name="T0" fmla="*/ 90 w 109"/>
              <a:gd name="T1" fmla="*/ 26 h 27"/>
              <a:gd name="T2" fmla="*/ 90 w 109"/>
              <a:gd name="T3" fmla="*/ 26 h 27"/>
              <a:gd name="T4" fmla="*/ 90 w 109"/>
              <a:gd name="T5" fmla="*/ 26 h 27"/>
              <a:gd name="T6" fmla="*/ 18 w 109"/>
              <a:gd name="T7" fmla="*/ 26 h 27"/>
              <a:gd name="T8" fmla="*/ 0 w 109"/>
              <a:gd name="T9" fmla="*/ 17 h 27"/>
              <a:gd name="T10" fmla="*/ 18 w 109"/>
              <a:gd name="T11" fmla="*/ 0 h 27"/>
              <a:gd name="T12" fmla="*/ 18 w 109"/>
              <a:gd name="T13" fmla="*/ 0 h 27"/>
              <a:gd name="T14" fmla="*/ 90 w 109"/>
              <a:gd name="T15" fmla="*/ 0 h 27"/>
              <a:gd name="T16" fmla="*/ 108 w 109"/>
              <a:gd name="T17" fmla="*/ 17 h 27"/>
              <a:gd name="T18" fmla="*/ 90 w 109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27">
                <a:moveTo>
                  <a:pt x="90" y="26"/>
                </a:moveTo>
                <a:lnTo>
                  <a:pt x="90" y="26"/>
                </a:lnTo>
                <a:lnTo>
                  <a:pt x="90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8"/>
                  <a:pt x="108" y="17"/>
                </a:cubicBezTo>
                <a:cubicBezTo>
                  <a:pt x="108" y="26"/>
                  <a:pt x="99" y="26"/>
                  <a:pt x="9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56">
            <a:extLst>
              <a:ext uri="{FF2B5EF4-FFF2-40B4-BE49-F238E27FC236}">
                <a16:creationId xmlns:a16="http://schemas.microsoft.com/office/drawing/2014/main" id="{AC62ABE5-D81F-8141-874F-B355698A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334" y="11486950"/>
            <a:ext cx="115725" cy="37032"/>
          </a:xfrm>
          <a:custGeom>
            <a:avLst/>
            <a:gdLst>
              <a:gd name="T0" fmla="*/ 90 w 109"/>
              <a:gd name="T1" fmla="*/ 36 h 37"/>
              <a:gd name="T2" fmla="*/ 90 w 109"/>
              <a:gd name="T3" fmla="*/ 36 h 37"/>
              <a:gd name="T4" fmla="*/ 90 w 109"/>
              <a:gd name="T5" fmla="*/ 36 h 37"/>
              <a:gd name="T6" fmla="*/ 18 w 109"/>
              <a:gd name="T7" fmla="*/ 27 h 37"/>
              <a:gd name="T8" fmla="*/ 0 w 109"/>
              <a:gd name="T9" fmla="*/ 18 h 37"/>
              <a:gd name="T10" fmla="*/ 18 w 109"/>
              <a:gd name="T11" fmla="*/ 0 h 37"/>
              <a:gd name="T12" fmla="*/ 18 w 109"/>
              <a:gd name="T13" fmla="*/ 0 h 37"/>
              <a:gd name="T14" fmla="*/ 90 w 109"/>
              <a:gd name="T15" fmla="*/ 0 h 37"/>
              <a:gd name="T16" fmla="*/ 108 w 109"/>
              <a:gd name="T17" fmla="*/ 18 h 37"/>
              <a:gd name="T18" fmla="*/ 90 w 1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90" y="36"/>
                </a:moveTo>
                <a:lnTo>
                  <a:pt x="90" y="36"/>
                </a:lnTo>
                <a:lnTo>
                  <a:pt x="90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57">
            <a:extLst>
              <a:ext uri="{FF2B5EF4-FFF2-40B4-BE49-F238E27FC236}">
                <a16:creationId xmlns:a16="http://schemas.microsoft.com/office/drawing/2014/main" id="{233C543E-A133-244C-AFD8-14C97923C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743" y="11403629"/>
            <a:ext cx="124980" cy="27774"/>
          </a:xfrm>
          <a:custGeom>
            <a:avLst/>
            <a:gdLst>
              <a:gd name="T0" fmla="*/ 99 w 118"/>
              <a:gd name="T1" fmla="*/ 26 h 27"/>
              <a:gd name="T2" fmla="*/ 99 w 118"/>
              <a:gd name="T3" fmla="*/ 26 h 27"/>
              <a:gd name="T4" fmla="*/ 99 w 118"/>
              <a:gd name="T5" fmla="*/ 26 h 27"/>
              <a:gd name="T6" fmla="*/ 18 w 118"/>
              <a:gd name="T7" fmla="*/ 26 h 27"/>
              <a:gd name="T8" fmla="*/ 0 w 118"/>
              <a:gd name="T9" fmla="*/ 17 h 27"/>
              <a:gd name="T10" fmla="*/ 18 w 118"/>
              <a:gd name="T11" fmla="*/ 0 h 27"/>
              <a:gd name="T12" fmla="*/ 18 w 118"/>
              <a:gd name="T13" fmla="*/ 0 h 27"/>
              <a:gd name="T14" fmla="*/ 99 w 118"/>
              <a:gd name="T15" fmla="*/ 0 h 27"/>
              <a:gd name="T16" fmla="*/ 117 w 118"/>
              <a:gd name="T17" fmla="*/ 17 h 27"/>
              <a:gd name="T18" fmla="*/ 99 w 118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7">
                <a:moveTo>
                  <a:pt x="99" y="26"/>
                </a:moveTo>
                <a:lnTo>
                  <a:pt x="99" y="26"/>
                </a:lnTo>
                <a:lnTo>
                  <a:pt x="99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17"/>
                </a:cubicBezTo>
                <a:cubicBezTo>
                  <a:pt x="117" y="26"/>
                  <a:pt x="108" y="26"/>
                  <a:pt x="99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58">
            <a:extLst>
              <a:ext uri="{FF2B5EF4-FFF2-40B4-BE49-F238E27FC236}">
                <a16:creationId xmlns:a16="http://schemas.microsoft.com/office/drawing/2014/main" id="{09B0BCF1-9350-F640-AD44-66F2B554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743" y="11486950"/>
            <a:ext cx="199043" cy="37032"/>
          </a:xfrm>
          <a:custGeom>
            <a:avLst/>
            <a:gdLst>
              <a:gd name="T0" fmla="*/ 180 w 190"/>
              <a:gd name="T1" fmla="*/ 36 h 37"/>
              <a:gd name="T2" fmla="*/ 180 w 190"/>
              <a:gd name="T3" fmla="*/ 36 h 37"/>
              <a:gd name="T4" fmla="*/ 18 w 190"/>
              <a:gd name="T5" fmla="*/ 36 h 37"/>
              <a:gd name="T6" fmla="*/ 0 w 190"/>
              <a:gd name="T7" fmla="*/ 18 h 37"/>
              <a:gd name="T8" fmla="*/ 18 w 190"/>
              <a:gd name="T9" fmla="*/ 0 h 37"/>
              <a:gd name="T10" fmla="*/ 180 w 190"/>
              <a:gd name="T11" fmla="*/ 0 h 37"/>
              <a:gd name="T12" fmla="*/ 189 w 190"/>
              <a:gd name="T13" fmla="*/ 18 h 37"/>
              <a:gd name="T14" fmla="*/ 180 w 19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37">
                <a:moveTo>
                  <a:pt x="180" y="36"/>
                </a:moveTo>
                <a:lnTo>
                  <a:pt x="18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89" y="9"/>
                  <a:pt x="189" y="18"/>
                </a:cubicBezTo>
                <a:cubicBezTo>
                  <a:pt x="189" y="27"/>
                  <a:pt x="189" y="36"/>
                  <a:pt x="18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59">
            <a:extLst>
              <a:ext uri="{FF2B5EF4-FFF2-40B4-BE49-F238E27FC236}">
                <a16:creationId xmlns:a16="http://schemas.microsoft.com/office/drawing/2014/main" id="{F0BA28CD-830F-7A41-A9B8-294347F5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107" y="11593414"/>
            <a:ext cx="55547" cy="106467"/>
          </a:xfrm>
          <a:custGeom>
            <a:avLst/>
            <a:gdLst>
              <a:gd name="T0" fmla="*/ 27 w 55"/>
              <a:gd name="T1" fmla="*/ 99 h 100"/>
              <a:gd name="T2" fmla="*/ 27 w 55"/>
              <a:gd name="T3" fmla="*/ 99 h 100"/>
              <a:gd name="T4" fmla="*/ 0 w 55"/>
              <a:gd name="T5" fmla="*/ 90 h 100"/>
              <a:gd name="T6" fmla="*/ 0 w 55"/>
              <a:gd name="T7" fmla="*/ 81 h 100"/>
              <a:gd name="T8" fmla="*/ 9 w 55"/>
              <a:gd name="T9" fmla="*/ 81 h 100"/>
              <a:gd name="T10" fmla="*/ 45 w 55"/>
              <a:gd name="T11" fmla="*/ 81 h 100"/>
              <a:gd name="T12" fmla="*/ 45 w 55"/>
              <a:gd name="T13" fmla="*/ 72 h 100"/>
              <a:gd name="T14" fmla="*/ 27 w 55"/>
              <a:gd name="T15" fmla="*/ 54 h 100"/>
              <a:gd name="T16" fmla="*/ 9 w 55"/>
              <a:gd name="T17" fmla="*/ 45 h 100"/>
              <a:gd name="T18" fmla="*/ 0 w 55"/>
              <a:gd name="T19" fmla="*/ 27 h 100"/>
              <a:gd name="T20" fmla="*/ 9 w 55"/>
              <a:gd name="T21" fmla="*/ 9 h 100"/>
              <a:gd name="T22" fmla="*/ 54 w 55"/>
              <a:gd name="T23" fmla="*/ 9 h 100"/>
              <a:gd name="T24" fmla="*/ 54 w 55"/>
              <a:gd name="T25" fmla="*/ 9 h 100"/>
              <a:gd name="T26" fmla="*/ 54 w 55"/>
              <a:gd name="T27" fmla="*/ 18 h 100"/>
              <a:gd name="T28" fmla="*/ 18 w 55"/>
              <a:gd name="T29" fmla="*/ 18 h 100"/>
              <a:gd name="T30" fmla="*/ 9 w 55"/>
              <a:gd name="T31" fmla="*/ 27 h 100"/>
              <a:gd name="T32" fmla="*/ 27 w 55"/>
              <a:gd name="T33" fmla="*/ 45 h 100"/>
              <a:gd name="T34" fmla="*/ 45 w 55"/>
              <a:gd name="T35" fmla="*/ 54 h 100"/>
              <a:gd name="T36" fmla="*/ 54 w 55"/>
              <a:gd name="T37" fmla="*/ 72 h 100"/>
              <a:gd name="T38" fmla="*/ 45 w 55"/>
              <a:gd name="T39" fmla="*/ 90 h 100"/>
              <a:gd name="T40" fmla="*/ 27 w 55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9" y="99"/>
                  <a:pt x="0" y="90"/>
                </a:cubicBezTo>
                <a:cubicBezTo>
                  <a:pt x="0" y="90"/>
                  <a:pt x="0" y="90"/>
                  <a:pt x="0" y="81"/>
                </a:cubicBezTo>
                <a:cubicBezTo>
                  <a:pt x="0" y="81"/>
                  <a:pt x="0" y="81"/>
                  <a:pt x="9" y="81"/>
                </a:cubicBezTo>
                <a:cubicBezTo>
                  <a:pt x="18" y="90"/>
                  <a:pt x="36" y="90"/>
                  <a:pt x="45" y="81"/>
                </a:cubicBezTo>
                <a:lnTo>
                  <a:pt x="45" y="72"/>
                </a:lnTo>
                <a:cubicBezTo>
                  <a:pt x="45" y="63"/>
                  <a:pt x="36" y="54"/>
                  <a:pt x="27" y="54"/>
                </a:cubicBezTo>
                <a:cubicBezTo>
                  <a:pt x="18" y="54"/>
                  <a:pt x="18" y="45"/>
                  <a:pt x="9" y="45"/>
                </a:cubicBezTo>
                <a:cubicBezTo>
                  <a:pt x="0" y="36"/>
                  <a:pt x="0" y="36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18" y="0"/>
                  <a:pt x="36" y="0"/>
                  <a:pt x="54" y="9"/>
                </a:cubicBezTo>
                <a:lnTo>
                  <a:pt x="54" y="9"/>
                </a:lnTo>
                <a:cubicBezTo>
                  <a:pt x="54" y="18"/>
                  <a:pt x="54" y="18"/>
                  <a:pt x="54" y="18"/>
                </a:cubicBezTo>
                <a:cubicBezTo>
                  <a:pt x="36" y="9"/>
                  <a:pt x="27" y="9"/>
                  <a:pt x="18" y="18"/>
                </a:cubicBezTo>
                <a:cubicBezTo>
                  <a:pt x="9" y="18"/>
                  <a:pt x="9" y="18"/>
                  <a:pt x="9" y="27"/>
                </a:cubicBezTo>
                <a:cubicBezTo>
                  <a:pt x="9" y="36"/>
                  <a:pt x="18" y="36"/>
                  <a:pt x="27" y="45"/>
                </a:cubicBezTo>
                <a:cubicBezTo>
                  <a:pt x="36" y="45"/>
                  <a:pt x="45" y="54"/>
                  <a:pt x="45" y="54"/>
                </a:cubicBezTo>
                <a:cubicBezTo>
                  <a:pt x="54" y="63"/>
                  <a:pt x="54" y="63"/>
                  <a:pt x="54" y="72"/>
                </a:cubicBezTo>
                <a:cubicBezTo>
                  <a:pt x="54" y="81"/>
                  <a:pt x="54" y="90"/>
                  <a:pt x="45" y="90"/>
                </a:cubicBezTo>
                <a:cubicBezTo>
                  <a:pt x="45" y="99"/>
                  <a:pt x="36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60">
            <a:extLst>
              <a:ext uri="{FF2B5EF4-FFF2-40B4-BE49-F238E27FC236}">
                <a16:creationId xmlns:a16="http://schemas.microsoft.com/office/drawing/2014/main" id="{3087F348-FCCB-1F45-AA00-30AC98BF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881" y="11565640"/>
            <a:ext cx="9258" cy="27774"/>
          </a:xfrm>
          <a:custGeom>
            <a:avLst/>
            <a:gdLst>
              <a:gd name="T0" fmla="*/ 0 w 10"/>
              <a:gd name="T1" fmla="*/ 27 h 28"/>
              <a:gd name="T2" fmla="*/ 0 w 10"/>
              <a:gd name="T3" fmla="*/ 27 h 28"/>
              <a:gd name="T4" fmla="*/ 0 w 10"/>
              <a:gd name="T5" fmla="*/ 18 h 28"/>
              <a:gd name="T6" fmla="*/ 0 w 10"/>
              <a:gd name="T7" fmla="*/ 9 h 28"/>
              <a:gd name="T8" fmla="*/ 0 w 10"/>
              <a:gd name="T9" fmla="*/ 0 h 28"/>
              <a:gd name="T10" fmla="*/ 9 w 10"/>
              <a:gd name="T11" fmla="*/ 9 h 28"/>
              <a:gd name="T12" fmla="*/ 9 w 10"/>
              <a:gd name="T13" fmla="*/ 18 h 28"/>
              <a:gd name="T14" fmla="*/ 0 w 1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lnTo>
                  <a:pt x="9" y="9"/>
                </a:lnTo>
                <a:cubicBezTo>
                  <a:pt x="9" y="18"/>
                  <a:pt x="9" y="18"/>
                  <a:pt x="9" y="18"/>
                </a:cubicBezTo>
                <a:lnTo>
                  <a:pt x="0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61">
            <a:extLst>
              <a:ext uri="{FF2B5EF4-FFF2-40B4-BE49-F238E27FC236}">
                <a16:creationId xmlns:a16="http://schemas.microsoft.com/office/drawing/2014/main" id="{E697CA55-7ED1-7741-BE9F-AB8F70D6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881" y="11695251"/>
            <a:ext cx="9258" cy="18516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18 h 19"/>
              <a:gd name="T6" fmla="*/ 0 w 10"/>
              <a:gd name="T7" fmla="*/ 9 h 19"/>
              <a:gd name="T8" fmla="*/ 0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62">
            <a:extLst>
              <a:ext uri="{FF2B5EF4-FFF2-40B4-BE49-F238E27FC236}">
                <a16:creationId xmlns:a16="http://schemas.microsoft.com/office/drawing/2014/main" id="{2E1F934C-6DB4-2949-BB09-D08B0C15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485" y="11658219"/>
            <a:ext cx="124980" cy="27774"/>
          </a:xfrm>
          <a:custGeom>
            <a:avLst/>
            <a:gdLst>
              <a:gd name="T0" fmla="*/ 99 w 118"/>
              <a:gd name="T1" fmla="*/ 27 h 28"/>
              <a:gd name="T2" fmla="*/ 99 w 118"/>
              <a:gd name="T3" fmla="*/ 27 h 28"/>
              <a:gd name="T4" fmla="*/ 18 w 118"/>
              <a:gd name="T5" fmla="*/ 27 h 28"/>
              <a:gd name="T6" fmla="*/ 0 w 118"/>
              <a:gd name="T7" fmla="*/ 18 h 28"/>
              <a:gd name="T8" fmla="*/ 18 w 118"/>
              <a:gd name="T9" fmla="*/ 0 h 28"/>
              <a:gd name="T10" fmla="*/ 99 w 118"/>
              <a:gd name="T11" fmla="*/ 0 h 28"/>
              <a:gd name="T12" fmla="*/ 117 w 118"/>
              <a:gd name="T13" fmla="*/ 18 h 28"/>
              <a:gd name="T14" fmla="*/ 99 w 11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" h="28">
                <a:moveTo>
                  <a:pt x="99" y="27"/>
                </a:moveTo>
                <a:lnTo>
                  <a:pt x="9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7"/>
                  <a:pt x="108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63">
            <a:extLst>
              <a:ext uri="{FF2B5EF4-FFF2-40B4-BE49-F238E27FC236}">
                <a16:creationId xmlns:a16="http://schemas.microsoft.com/office/drawing/2014/main" id="{AD63FFD4-73F6-2845-A37B-8C1DCF6D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616" y="8686435"/>
            <a:ext cx="680454" cy="180530"/>
          </a:xfrm>
          <a:custGeom>
            <a:avLst/>
            <a:gdLst>
              <a:gd name="T0" fmla="*/ 612 w 649"/>
              <a:gd name="T1" fmla="*/ 171 h 172"/>
              <a:gd name="T2" fmla="*/ 612 w 649"/>
              <a:gd name="T3" fmla="*/ 171 h 172"/>
              <a:gd name="T4" fmla="*/ 36 w 649"/>
              <a:gd name="T5" fmla="*/ 171 h 172"/>
              <a:gd name="T6" fmla="*/ 0 w 649"/>
              <a:gd name="T7" fmla="*/ 135 h 172"/>
              <a:gd name="T8" fmla="*/ 0 w 649"/>
              <a:gd name="T9" fmla="*/ 36 h 172"/>
              <a:gd name="T10" fmla="*/ 36 w 649"/>
              <a:gd name="T11" fmla="*/ 0 h 172"/>
              <a:gd name="T12" fmla="*/ 612 w 649"/>
              <a:gd name="T13" fmla="*/ 0 h 172"/>
              <a:gd name="T14" fmla="*/ 648 w 649"/>
              <a:gd name="T15" fmla="*/ 36 h 172"/>
              <a:gd name="T16" fmla="*/ 648 w 649"/>
              <a:gd name="T17" fmla="*/ 135 h 172"/>
              <a:gd name="T18" fmla="*/ 612 w 649"/>
              <a:gd name="T19" fmla="*/ 171 h 172"/>
              <a:gd name="T20" fmla="*/ 45 w 649"/>
              <a:gd name="T21" fmla="*/ 126 h 172"/>
              <a:gd name="T22" fmla="*/ 45 w 649"/>
              <a:gd name="T23" fmla="*/ 126 h 172"/>
              <a:gd name="T24" fmla="*/ 603 w 649"/>
              <a:gd name="T25" fmla="*/ 126 h 172"/>
              <a:gd name="T26" fmla="*/ 603 w 649"/>
              <a:gd name="T27" fmla="*/ 54 h 172"/>
              <a:gd name="T28" fmla="*/ 45 w 649"/>
              <a:gd name="T29" fmla="*/ 54 h 172"/>
              <a:gd name="T30" fmla="*/ 45 w 649"/>
              <a:gd name="T31" fmla="*/ 12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172">
                <a:moveTo>
                  <a:pt x="612" y="171"/>
                </a:moveTo>
                <a:lnTo>
                  <a:pt x="612" y="171"/>
                </a:lnTo>
                <a:cubicBezTo>
                  <a:pt x="36" y="171"/>
                  <a:pt x="36" y="171"/>
                  <a:pt x="36" y="171"/>
                </a:cubicBezTo>
                <a:cubicBezTo>
                  <a:pt x="18" y="171"/>
                  <a:pt x="0" y="153"/>
                  <a:pt x="0" y="13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9" y="0"/>
                  <a:pt x="648" y="18"/>
                  <a:pt x="648" y="36"/>
                </a:cubicBezTo>
                <a:cubicBezTo>
                  <a:pt x="648" y="135"/>
                  <a:pt x="648" y="135"/>
                  <a:pt x="648" y="135"/>
                </a:cubicBezTo>
                <a:cubicBezTo>
                  <a:pt x="648" y="153"/>
                  <a:pt x="639" y="171"/>
                  <a:pt x="612" y="171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603" y="126"/>
                  <a:pt x="603" y="126"/>
                  <a:pt x="603" y="126"/>
                </a:cubicBezTo>
                <a:cubicBezTo>
                  <a:pt x="603" y="54"/>
                  <a:pt x="603" y="54"/>
                  <a:pt x="603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64">
            <a:extLst>
              <a:ext uri="{FF2B5EF4-FFF2-40B4-BE49-F238E27FC236}">
                <a16:creationId xmlns:a16="http://schemas.microsoft.com/office/drawing/2014/main" id="{CBBC402F-4C21-474C-8C82-DE03B964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969" y="8704950"/>
            <a:ext cx="55547" cy="143499"/>
          </a:xfrm>
          <a:custGeom>
            <a:avLst/>
            <a:gdLst>
              <a:gd name="T0" fmla="*/ 27 w 55"/>
              <a:gd name="T1" fmla="*/ 135 h 136"/>
              <a:gd name="T2" fmla="*/ 27 w 55"/>
              <a:gd name="T3" fmla="*/ 135 h 136"/>
              <a:gd name="T4" fmla="*/ 0 w 55"/>
              <a:gd name="T5" fmla="*/ 117 h 136"/>
              <a:gd name="T6" fmla="*/ 0 w 55"/>
              <a:gd name="T7" fmla="*/ 18 h 136"/>
              <a:gd name="T8" fmla="*/ 27 w 55"/>
              <a:gd name="T9" fmla="*/ 0 h 136"/>
              <a:gd name="T10" fmla="*/ 27 w 55"/>
              <a:gd name="T11" fmla="*/ 0 h 136"/>
              <a:gd name="T12" fmla="*/ 54 w 55"/>
              <a:gd name="T13" fmla="*/ 18 h 136"/>
              <a:gd name="T14" fmla="*/ 54 w 55"/>
              <a:gd name="T15" fmla="*/ 117 h 136"/>
              <a:gd name="T16" fmla="*/ 27 w 55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36">
                <a:moveTo>
                  <a:pt x="27" y="135"/>
                </a:moveTo>
                <a:lnTo>
                  <a:pt x="27" y="135"/>
                </a:lnTo>
                <a:cubicBezTo>
                  <a:pt x="18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54" y="1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45" y="135"/>
                  <a:pt x="2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65">
            <a:extLst>
              <a:ext uri="{FF2B5EF4-FFF2-40B4-BE49-F238E27FC236}">
                <a16:creationId xmlns:a16="http://schemas.microsoft.com/office/drawing/2014/main" id="{4A50B029-CAC4-CF4C-9746-DE671563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207" y="8704950"/>
            <a:ext cx="46289" cy="143499"/>
          </a:xfrm>
          <a:custGeom>
            <a:avLst/>
            <a:gdLst>
              <a:gd name="T0" fmla="*/ 18 w 46"/>
              <a:gd name="T1" fmla="*/ 135 h 136"/>
              <a:gd name="T2" fmla="*/ 18 w 46"/>
              <a:gd name="T3" fmla="*/ 135 h 136"/>
              <a:gd name="T4" fmla="*/ 0 w 46"/>
              <a:gd name="T5" fmla="*/ 117 h 136"/>
              <a:gd name="T6" fmla="*/ 0 w 46"/>
              <a:gd name="T7" fmla="*/ 18 h 136"/>
              <a:gd name="T8" fmla="*/ 18 w 46"/>
              <a:gd name="T9" fmla="*/ 0 h 136"/>
              <a:gd name="T10" fmla="*/ 18 w 46"/>
              <a:gd name="T11" fmla="*/ 0 h 136"/>
              <a:gd name="T12" fmla="*/ 45 w 46"/>
              <a:gd name="T13" fmla="*/ 18 h 136"/>
              <a:gd name="T14" fmla="*/ 45 w 46"/>
              <a:gd name="T15" fmla="*/ 117 h 136"/>
              <a:gd name="T16" fmla="*/ 18 w 46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26"/>
                  <a:pt x="36" y="135"/>
                  <a:pt x="18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6">
            <a:extLst>
              <a:ext uri="{FF2B5EF4-FFF2-40B4-BE49-F238E27FC236}">
                <a16:creationId xmlns:a16="http://schemas.microsoft.com/office/drawing/2014/main" id="{534C59A6-A6BD-1C4F-9EE4-BCA436FA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560" y="8704950"/>
            <a:ext cx="55547" cy="152757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0 w 55"/>
              <a:gd name="T5" fmla="*/ 117 h 145"/>
              <a:gd name="T6" fmla="*/ 0 w 55"/>
              <a:gd name="T7" fmla="*/ 18 h 145"/>
              <a:gd name="T8" fmla="*/ 27 w 55"/>
              <a:gd name="T9" fmla="*/ 0 h 145"/>
              <a:gd name="T10" fmla="*/ 45 w 55"/>
              <a:gd name="T11" fmla="*/ 18 h 145"/>
              <a:gd name="T12" fmla="*/ 54 w 55"/>
              <a:gd name="T13" fmla="*/ 117 h 145"/>
              <a:gd name="T14" fmla="*/ 27 w 5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36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7">
            <a:extLst>
              <a:ext uri="{FF2B5EF4-FFF2-40B4-BE49-F238E27FC236}">
                <a16:creationId xmlns:a16="http://schemas.microsoft.com/office/drawing/2014/main" id="{5E89F1C5-D657-E14B-BAF1-699B79E2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801" y="8704950"/>
            <a:ext cx="46289" cy="152757"/>
          </a:xfrm>
          <a:custGeom>
            <a:avLst/>
            <a:gdLst>
              <a:gd name="T0" fmla="*/ 27 w 46"/>
              <a:gd name="T1" fmla="*/ 144 h 145"/>
              <a:gd name="T2" fmla="*/ 27 w 46"/>
              <a:gd name="T3" fmla="*/ 144 h 145"/>
              <a:gd name="T4" fmla="*/ 0 w 46"/>
              <a:gd name="T5" fmla="*/ 117 h 145"/>
              <a:gd name="T6" fmla="*/ 0 w 46"/>
              <a:gd name="T7" fmla="*/ 18 h 145"/>
              <a:gd name="T8" fmla="*/ 18 w 46"/>
              <a:gd name="T9" fmla="*/ 0 h 145"/>
              <a:gd name="T10" fmla="*/ 45 w 46"/>
              <a:gd name="T11" fmla="*/ 18 h 145"/>
              <a:gd name="T12" fmla="*/ 45 w 46"/>
              <a:gd name="T13" fmla="*/ 117 h 145"/>
              <a:gd name="T14" fmla="*/ 27 w 46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45">
                <a:moveTo>
                  <a:pt x="27" y="144"/>
                </a:moveTo>
                <a:lnTo>
                  <a:pt x="27" y="144"/>
                </a:lnTo>
                <a:cubicBezTo>
                  <a:pt x="9" y="144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26"/>
                  <a:pt x="36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8">
            <a:extLst>
              <a:ext uri="{FF2B5EF4-FFF2-40B4-BE49-F238E27FC236}">
                <a16:creationId xmlns:a16="http://schemas.microsoft.com/office/drawing/2014/main" id="{FF122738-6385-9D4C-B56E-FEBCE408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407" y="8561454"/>
            <a:ext cx="689715" cy="171270"/>
          </a:xfrm>
          <a:custGeom>
            <a:avLst/>
            <a:gdLst>
              <a:gd name="T0" fmla="*/ 612 w 658"/>
              <a:gd name="T1" fmla="*/ 162 h 163"/>
              <a:gd name="T2" fmla="*/ 612 w 658"/>
              <a:gd name="T3" fmla="*/ 162 h 163"/>
              <a:gd name="T4" fmla="*/ 36 w 658"/>
              <a:gd name="T5" fmla="*/ 162 h 163"/>
              <a:gd name="T6" fmla="*/ 0 w 658"/>
              <a:gd name="T7" fmla="*/ 126 h 163"/>
              <a:gd name="T8" fmla="*/ 0 w 658"/>
              <a:gd name="T9" fmla="*/ 36 h 163"/>
              <a:gd name="T10" fmla="*/ 36 w 658"/>
              <a:gd name="T11" fmla="*/ 0 h 163"/>
              <a:gd name="T12" fmla="*/ 612 w 658"/>
              <a:gd name="T13" fmla="*/ 0 h 163"/>
              <a:gd name="T14" fmla="*/ 657 w 658"/>
              <a:gd name="T15" fmla="*/ 36 h 163"/>
              <a:gd name="T16" fmla="*/ 657 w 658"/>
              <a:gd name="T17" fmla="*/ 126 h 163"/>
              <a:gd name="T18" fmla="*/ 612 w 658"/>
              <a:gd name="T19" fmla="*/ 162 h 163"/>
              <a:gd name="T20" fmla="*/ 45 w 658"/>
              <a:gd name="T21" fmla="*/ 117 h 163"/>
              <a:gd name="T22" fmla="*/ 45 w 658"/>
              <a:gd name="T23" fmla="*/ 117 h 163"/>
              <a:gd name="T24" fmla="*/ 603 w 658"/>
              <a:gd name="T25" fmla="*/ 117 h 163"/>
              <a:gd name="T26" fmla="*/ 603 w 658"/>
              <a:gd name="T27" fmla="*/ 45 h 163"/>
              <a:gd name="T28" fmla="*/ 45 w 658"/>
              <a:gd name="T29" fmla="*/ 45 h 163"/>
              <a:gd name="T30" fmla="*/ 45 w 658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8" h="163">
                <a:moveTo>
                  <a:pt x="612" y="162"/>
                </a:moveTo>
                <a:lnTo>
                  <a:pt x="612" y="162"/>
                </a:lnTo>
                <a:cubicBezTo>
                  <a:pt x="36" y="162"/>
                  <a:pt x="36" y="162"/>
                  <a:pt x="36" y="162"/>
                </a:cubicBezTo>
                <a:cubicBezTo>
                  <a:pt x="18" y="162"/>
                  <a:pt x="0" y="144"/>
                  <a:pt x="0" y="12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9" y="0"/>
                  <a:pt x="657" y="9"/>
                  <a:pt x="657" y="36"/>
                </a:cubicBezTo>
                <a:cubicBezTo>
                  <a:pt x="657" y="126"/>
                  <a:pt x="657" y="126"/>
                  <a:pt x="657" y="126"/>
                </a:cubicBezTo>
                <a:cubicBezTo>
                  <a:pt x="657" y="144"/>
                  <a:pt x="639" y="162"/>
                  <a:pt x="612" y="162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603" y="117"/>
                  <a:pt x="603" y="117"/>
                  <a:pt x="603" y="117"/>
                </a:cubicBezTo>
                <a:cubicBezTo>
                  <a:pt x="603" y="45"/>
                  <a:pt x="603" y="45"/>
                  <a:pt x="603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69">
            <a:extLst>
              <a:ext uri="{FF2B5EF4-FFF2-40B4-BE49-F238E27FC236}">
                <a16:creationId xmlns:a16="http://schemas.microsoft.com/office/drawing/2014/main" id="{E69FEE11-93C3-BC44-B8CA-51AECE1D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390" y="8570712"/>
            <a:ext cx="55547" cy="152754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9 w 55"/>
              <a:gd name="T5" fmla="*/ 117 h 145"/>
              <a:gd name="T6" fmla="*/ 0 w 55"/>
              <a:gd name="T7" fmla="*/ 27 h 145"/>
              <a:gd name="T8" fmla="*/ 27 w 55"/>
              <a:gd name="T9" fmla="*/ 0 h 145"/>
              <a:gd name="T10" fmla="*/ 54 w 55"/>
              <a:gd name="T11" fmla="*/ 18 h 145"/>
              <a:gd name="T12" fmla="*/ 54 w 55"/>
              <a:gd name="T13" fmla="*/ 117 h 145"/>
              <a:gd name="T14" fmla="*/ 27 w 5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9" y="135"/>
                  <a:pt x="9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54" y="9"/>
                  <a:pt x="54" y="1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45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70">
            <a:extLst>
              <a:ext uri="{FF2B5EF4-FFF2-40B4-BE49-F238E27FC236}">
                <a16:creationId xmlns:a16="http://schemas.microsoft.com/office/drawing/2014/main" id="{FE7A21A7-71ED-1F40-B517-C9ACE353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628" y="8570712"/>
            <a:ext cx="46289" cy="152754"/>
          </a:xfrm>
          <a:custGeom>
            <a:avLst/>
            <a:gdLst>
              <a:gd name="T0" fmla="*/ 18 w 46"/>
              <a:gd name="T1" fmla="*/ 144 h 145"/>
              <a:gd name="T2" fmla="*/ 18 w 46"/>
              <a:gd name="T3" fmla="*/ 144 h 145"/>
              <a:gd name="T4" fmla="*/ 0 w 46"/>
              <a:gd name="T5" fmla="*/ 117 h 145"/>
              <a:gd name="T6" fmla="*/ 0 w 46"/>
              <a:gd name="T7" fmla="*/ 27 h 145"/>
              <a:gd name="T8" fmla="*/ 18 w 46"/>
              <a:gd name="T9" fmla="*/ 0 h 145"/>
              <a:gd name="T10" fmla="*/ 45 w 46"/>
              <a:gd name="T11" fmla="*/ 18 h 145"/>
              <a:gd name="T12" fmla="*/ 45 w 46"/>
              <a:gd name="T13" fmla="*/ 117 h 145"/>
              <a:gd name="T14" fmla="*/ 27 w 46"/>
              <a:gd name="T15" fmla="*/ 144 h 145"/>
              <a:gd name="T16" fmla="*/ 18 w 46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45">
                <a:moveTo>
                  <a:pt x="18" y="144"/>
                </a:moveTo>
                <a:lnTo>
                  <a:pt x="18" y="144"/>
                </a:lnTo>
                <a:cubicBezTo>
                  <a:pt x="9" y="14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26"/>
                  <a:pt x="36" y="144"/>
                  <a:pt x="27" y="144"/>
                </a:cubicBezTo>
                <a:lnTo>
                  <a:pt x="18" y="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71">
            <a:extLst>
              <a:ext uri="{FF2B5EF4-FFF2-40B4-BE49-F238E27FC236}">
                <a16:creationId xmlns:a16="http://schemas.microsoft.com/office/drawing/2014/main" id="{43D23511-FD8D-9D4E-85BF-89463FF9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981" y="8570712"/>
            <a:ext cx="55547" cy="152754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0 w 55"/>
              <a:gd name="T5" fmla="*/ 117 h 145"/>
              <a:gd name="T6" fmla="*/ 0 w 55"/>
              <a:gd name="T7" fmla="*/ 27 h 145"/>
              <a:gd name="T8" fmla="*/ 27 w 55"/>
              <a:gd name="T9" fmla="*/ 0 h 145"/>
              <a:gd name="T10" fmla="*/ 54 w 55"/>
              <a:gd name="T11" fmla="*/ 27 h 145"/>
              <a:gd name="T12" fmla="*/ 54 w 55"/>
              <a:gd name="T13" fmla="*/ 117 h 145"/>
              <a:gd name="T14" fmla="*/ 27 w 55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35"/>
                  <a:pt x="45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72">
            <a:extLst>
              <a:ext uri="{FF2B5EF4-FFF2-40B4-BE49-F238E27FC236}">
                <a16:creationId xmlns:a16="http://schemas.microsoft.com/office/drawing/2014/main" id="{AB0267AF-598C-3B43-82DE-3C1ADA41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22" y="8570712"/>
            <a:ext cx="46289" cy="152754"/>
          </a:xfrm>
          <a:custGeom>
            <a:avLst/>
            <a:gdLst>
              <a:gd name="T0" fmla="*/ 27 w 46"/>
              <a:gd name="T1" fmla="*/ 144 h 145"/>
              <a:gd name="T2" fmla="*/ 27 w 46"/>
              <a:gd name="T3" fmla="*/ 144 h 145"/>
              <a:gd name="T4" fmla="*/ 0 w 46"/>
              <a:gd name="T5" fmla="*/ 117 h 145"/>
              <a:gd name="T6" fmla="*/ 0 w 46"/>
              <a:gd name="T7" fmla="*/ 27 h 145"/>
              <a:gd name="T8" fmla="*/ 27 w 46"/>
              <a:gd name="T9" fmla="*/ 0 h 145"/>
              <a:gd name="T10" fmla="*/ 27 w 46"/>
              <a:gd name="T11" fmla="*/ 0 h 145"/>
              <a:gd name="T12" fmla="*/ 45 w 46"/>
              <a:gd name="T13" fmla="*/ 27 h 145"/>
              <a:gd name="T14" fmla="*/ 45 w 46"/>
              <a:gd name="T15" fmla="*/ 117 h 145"/>
              <a:gd name="T16" fmla="*/ 27 w 46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45">
                <a:moveTo>
                  <a:pt x="27" y="144"/>
                </a:moveTo>
                <a:lnTo>
                  <a:pt x="27" y="144"/>
                </a:lnTo>
                <a:cubicBezTo>
                  <a:pt x="9" y="144"/>
                  <a:pt x="0" y="135"/>
                  <a:pt x="0" y="1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2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35"/>
                  <a:pt x="36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73">
            <a:extLst>
              <a:ext uri="{FF2B5EF4-FFF2-40B4-BE49-F238E27FC236}">
                <a16:creationId xmlns:a16="http://schemas.microsoft.com/office/drawing/2014/main" id="{A662D227-26C2-B74D-83FB-C9670245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422" y="8427213"/>
            <a:ext cx="680454" cy="180530"/>
          </a:xfrm>
          <a:custGeom>
            <a:avLst/>
            <a:gdLst>
              <a:gd name="T0" fmla="*/ 612 w 649"/>
              <a:gd name="T1" fmla="*/ 171 h 172"/>
              <a:gd name="T2" fmla="*/ 612 w 649"/>
              <a:gd name="T3" fmla="*/ 171 h 172"/>
              <a:gd name="T4" fmla="*/ 36 w 649"/>
              <a:gd name="T5" fmla="*/ 171 h 172"/>
              <a:gd name="T6" fmla="*/ 0 w 649"/>
              <a:gd name="T7" fmla="*/ 135 h 172"/>
              <a:gd name="T8" fmla="*/ 0 w 649"/>
              <a:gd name="T9" fmla="*/ 36 h 172"/>
              <a:gd name="T10" fmla="*/ 36 w 649"/>
              <a:gd name="T11" fmla="*/ 0 h 172"/>
              <a:gd name="T12" fmla="*/ 612 w 649"/>
              <a:gd name="T13" fmla="*/ 0 h 172"/>
              <a:gd name="T14" fmla="*/ 648 w 649"/>
              <a:gd name="T15" fmla="*/ 36 h 172"/>
              <a:gd name="T16" fmla="*/ 648 w 649"/>
              <a:gd name="T17" fmla="*/ 135 h 172"/>
              <a:gd name="T18" fmla="*/ 612 w 649"/>
              <a:gd name="T19" fmla="*/ 171 h 172"/>
              <a:gd name="T20" fmla="*/ 45 w 649"/>
              <a:gd name="T21" fmla="*/ 126 h 172"/>
              <a:gd name="T22" fmla="*/ 45 w 649"/>
              <a:gd name="T23" fmla="*/ 126 h 172"/>
              <a:gd name="T24" fmla="*/ 602 w 649"/>
              <a:gd name="T25" fmla="*/ 126 h 172"/>
              <a:gd name="T26" fmla="*/ 602 w 649"/>
              <a:gd name="T27" fmla="*/ 54 h 172"/>
              <a:gd name="T28" fmla="*/ 45 w 649"/>
              <a:gd name="T29" fmla="*/ 54 h 172"/>
              <a:gd name="T30" fmla="*/ 45 w 649"/>
              <a:gd name="T31" fmla="*/ 12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172">
                <a:moveTo>
                  <a:pt x="612" y="171"/>
                </a:moveTo>
                <a:lnTo>
                  <a:pt x="612" y="171"/>
                </a:lnTo>
                <a:cubicBezTo>
                  <a:pt x="36" y="171"/>
                  <a:pt x="36" y="171"/>
                  <a:pt x="36" y="171"/>
                </a:cubicBezTo>
                <a:cubicBezTo>
                  <a:pt x="9" y="171"/>
                  <a:pt x="0" y="153"/>
                  <a:pt x="0" y="13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612" y="0"/>
                  <a:pt x="612" y="0"/>
                  <a:pt x="612" y="0"/>
                </a:cubicBezTo>
                <a:cubicBezTo>
                  <a:pt x="630" y="0"/>
                  <a:pt x="648" y="18"/>
                  <a:pt x="648" y="36"/>
                </a:cubicBezTo>
                <a:cubicBezTo>
                  <a:pt x="648" y="135"/>
                  <a:pt x="648" y="135"/>
                  <a:pt x="648" y="135"/>
                </a:cubicBezTo>
                <a:cubicBezTo>
                  <a:pt x="648" y="153"/>
                  <a:pt x="630" y="171"/>
                  <a:pt x="612" y="171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602" y="126"/>
                  <a:pt x="602" y="126"/>
                  <a:pt x="602" y="126"/>
                </a:cubicBezTo>
                <a:cubicBezTo>
                  <a:pt x="602" y="54"/>
                  <a:pt x="602" y="54"/>
                  <a:pt x="602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74">
            <a:extLst>
              <a:ext uri="{FF2B5EF4-FFF2-40B4-BE49-F238E27FC236}">
                <a16:creationId xmlns:a16="http://schemas.microsoft.com/office/drawing/2014/main" id="{3342F34F-0551-FB47-9E0E-C4D75ED6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402" y="8450360"/>
            <a:ext cx="46289" cy="143496"/>
          </a:xfrm>
          <a:custGeom>
            <a:avLst/>
            <a:gdLst>
              <a:gd name="T0" fmla="*/ 27 w 46"/>
              <a:gd name="T1" fmla="*/ 135 h 136"/>
              <a:gd name="T2" fmla="*/ 27 w 46"/>
              <a:gd name="T3" fmla="*/ 135 h 136"/>
              <a:gd name="T4" fmla="*/ 0 w 46"/>
              <a:gd name="T5" fmla="*/ 117 h 136"/>
              <a:gd name="T6" fmla="*/ 0 w 46"/>
              <a:gd name="T7" fmla="*/ 18 h 136"/>
              <a:gd name="T8" fmla="*/ 27 w 46"/>
              <a:gd name="T9" fmla="*/ 0 h 136"/>
              <a:gd name="T10" fmla="*/ 45 w 46"/>
              <a:gd name="T11" fmla="*/ 18 h 136"/>
              <a:gd name="T12" fmla="*/ 45 w 46"/>
              <a:gd name="T13" fmla="*/ 117 h 136"/>
              <a:gd name="T14" fmla="*/ 27 w 46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36">
                <a:moveTo>
                  <a:pt x="27" y="135"/>
                </a:moveTo>
                <a:lnTo>
                  <a:pt x="27" y="135"/>
                </a:lnTo>
                <a:cubicBezTo>
                  <a:pt x="9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26"/>
                  <a:pt x="36" y="135"/>
                  <a:pt x="2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75">
            <a:extLst>
              <a:ext uri="{FF2B5EF4-FFF2-40B4-BE49-F238E27FC236}">
                <a16:creationId xmlns:a16="http://schemas.microsoft.com/office/drawing/2014/main" id="{2AC71FC1-B05F-114E-9560-23EB897F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754" y="8450360"/>
            <a:ext cx="55547" cy="143496"/>
          </a:xfrm>
          <a:custGeom>
            <a:avLst/>
            <a:gdLst>
              <a:gd name="T0" fmla="*/ 27 w 55"/>
              <a:gd name="T1" fmla="*/ 135 h 136"/>
              <a:gd name="T2" fmla="*/ 27 w 55"/>
              <a:gd name="T3" fmla="*/ 135 h 136"/>
              <a:gd name="T4" fmla="*/ 0 w 55"/>
              <a:gd name="T5" fmla="*/ 117 h 136"/>
              <a:gd name="T6" fmla="*/ 0 w 55"/>
              <a:gd name="T7" fmla="*/ 18 h 136"/>
              <a:gd name="T8" fmla="*/ 27 w 55"/>
              <a:gd name="T9" fmla="*/ 0 h 136"/>
              <a:gd name="T10" fmla="*/ 54 w 55"/>
              <a:gd name="T11" fmla="*/ 18 h 136"/>
              <a:gd name="T12" fmla="*/ 54 w 55"/>
              <a:gd name="T13" fmla="*/ 117 h 136"/>
              <a:gd name="T14" fmla="*/ 27 w 55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36">
                <a:moveTo>
                  <a:pt x="27" y="135"/>
                </a:moveTo>
                <a:lnTo>
                  <a:pt x="27" y="135"/>
                </a:lnTo>
                <a:cubicBezTo>
                  <a:pt x="18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1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45" y="135"/>
                  <a:pt x="2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76">
            <a:extLst>
              <a:ext uri="{FF2B5EF4-FFF2-40B4-BE49-F238E27FC236}">
                <a16:creationId xmlns:a16="http://schemas.microsoft.com/office/drawing/2014/main" id="{4C186682-6781-5B4A-8DED-A69861889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995" y="8450360"/>
            <a:ext cx="46289" cy="152754"/>
          </a:xfrm>
          <a:custGeom>
            <a:avLst/>
            <a:gdLst>
              <a:gd name="T0" fmla="*/ 27 w 46"/>
              <a:gd name="T1" fmla="*/ 144 h 145"/>
              <a:gd name="T2" fmla="*/ 27 w 46"/>
              <a:gd name="T3" fmla="*/ 144 h 145"/>
              <a:gd name="T4" fmla="*/ 0 w 46"/>
              <a:gd name="T5" fmla="*/ 117 h 145"/>
              <a:gd name="T6" fmla="*/ 0 w 46"/>
              <a:gd name="T7" fmla="*/ 18 h 145"/>
              <a:gd name="T8" fmla="*/ 18 w 46"/>
              <a:gd name="T9" fmla="*/ 0 h 145"/>
              <a:gd name="T10" fmla="*/ 18 w 46"/>
              <a:gd name="T11" fmla="*/ 0 h 145"/>
              <a:gd name="T12" fmla="*/ 45 w 46"/>
              <a:gd name="T13" fmla="*/ 18 h 145"/>
              <a:gd name="T14" fmla="*/ 45 w 46"/>
              <a:gd name="T15" fmla="*/ 117 h 145"/>
              <a:gd name="T16" fmla="*/ 27 w 46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45">
                <a:moveTo>
                  <a:pt x="27" y="144"/>
                </a:moveTo>
                <a:lnTo>
                  <a:pt x="27" y="144"/>
                </a:lnTo>
                <a:cubicBezTo>
                  <a:pt x="9" y="144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126"/>
                  <a:pt x="36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77">
            <a:extLst>
              <a:ext uri="{FF2B5EF4-FFF2-40B4-BE49-F238E27FC236}">
                <a16:creationId xmlns:a16="http://schemas.microsoft.com/office/drawing/2014/main" id="{0CFB1B3D-90CA-E247-A107-E5E80538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348" y="8450360"/>
            <a:ext cx="55547" cy="152754"/>
          </a:xfrm>
          <a:custGeom>
            <a:avLst/>
            <a:gdLst>
              <a:gd name="T0" fmla="*/ 27 w 55"/>
              <a:gd name="T1" fmla="*/ 144 h 145"/>
              <a:gd name="T2" fmla="*/ 27 w 55"/>
              <a:gd name="T3" fmla="*/ 144 h 145"/>
              <a:gd name="T4" fmla="*/ 9 w 55"/>
              <a:gd name="T5" fmla="*/ 117 h 145"/>
              <a:gd name="T6" fmla="*/ 0 w 55"/>
              <a:gd name="T7" fmla="*/ 18 h 145"/>
              <a:gd name="T8" fmla="*/ 27 w 55"/>
              <a:gd name="T9" fmla="*/ 0 h 145"/>
              <a:gd name="T10" fmla="*/ 27 w 55"/>
              <a:gd name="T11" fmla="*/ 0 h 145"/>
              <a:gd name="T12" fmla="*/ 54 w 55"/>
              <a:gd name="T13" fmla="*/ 18 h 145"/>
              <a:gd name="T14" fmla="*/ 54 w 55"/>
              <a:gd name="T15" fmla="*/ 117 h 145"/>
              <a:gd name="T16" fmla="*/ 27 w 5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9" y="126"/>
                  <a:pt x="9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18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45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78">
            <a:extLst>
              <a:ext uri="{FF2B5EF4-FFF2-40B4-BE49-F238E27FC236}">
                <a16:creationId xmlns:a16="http://schemas.microsoft.com/office/drawing/2014/main" id="{8C8C5F1E-F5C4-6145-80C0-CA8A6D64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333" y="11112003"/>
            <a:ext cx="717486" cy="717488"/>
          </a:xfrm>
          <a:custGeom>
            <a:avLst/>
            <a:gdLst>
              <a:gd name="T0" fmla="*/ 342 w 685"/>
              <a:gd name="T1" fmla="*/ 683 h 684"/>
              <a:gd name="T2" fmla="*/ 342 w 685"/>
              <a:gd name="T3" fmla="*/ 683 h 684"/>
              <a:gd name="T4" fmla="*/ 99 w 685"/>
              <a:gd name="T5" fmla="*/ 584 h 684"/>
              <a:gd name="T6" fmla="*/ 0 w 685"/>
              <a:gd name="T7" fmla="*/ 341 h 684"/>
              <a:gd name="T8" fmla="*/ 99 w 685"/>
              <a:gd name="T9" fmla="*/ 99 h 684"/>
              <a:gd name="T10" fmla="*/ 342 w 685"/>
              <a:gd name="T11" fmla="*/ 0 h 684"/>
              <a:gd name="T12" fmla="*/ 405 w 685"/>
              <a:gd name="T13" fmla="*/ 9 h 684"/>
              <a:gd name="T14" fmla="*/ 423 w 685"/>
              <a:gd name="T15" fmla="*/ 36 h 684"/>
              <a:gd name="T16" fmla="*/ 369 w 685"/>
              <a:gd name="T17" fmla="*/ 323 h 684"/>
              <a:gd name="T18" fmla="*/ 657 w 685"/>
              <a:gd name="T19" fmla="*/ 323 h 684"/>
              <a:gd name="T20" fmla="*/ 684 w 685"/>
              <a:gd name="T21" fmla="*/ 341 h 684"/>
              <a:gd name="T22" fmla="*/ 585 w 685"/>
              <a:gd name="T23" fmla="*/ 584 h 684"/>
              <a:gd name="T24" fmla="*/ 342 w 685"/>
              <a:gd name="T25" fmla="*/ 683 h 684"/>
              <a:gd name="T26" fmla="*/ 342 w 685"/>
              <a:gd name="T27" fmla="*/ 53 h 684"/>
              <a:gd name="T28" fmla="*/ 342 w 685"/>
              <a:gd name="T29" fmla="*/ 53 h 684"/>
              <a:gd name="T30" fmla="*/ 135 w 685"/>
              <a:gd name="T31" fmla="*/ 135 h 684"/>
              <a:gd name="T32" fmla="*/ 45 w 685"/>
              <a:gd name="T33" fmla="*/ 341 h 684"/>
              <a:gd name="T34" fmla="*/ 135 w 685"/>
              <a:gd name="T35" fmla="*/ 548 h 684"/>
              <a:gd name="T36" fmla="*/ 342 w 685"/>
              <a:gd name="T37" fmla="*/ 638 h 684"/>
              <a:gd name="T38" fmla="*/ 549 w 685"/>
              <a:gd name="T39" fmla="*/ 548 h 684"/>
              <a:gd name="T40" fmla="*/ 639 w 685"/>
              <a:gd name="T41" fmla="*/ 368 h 684"/>
              <a:gd name="T42" fmla="*/ 342 w 685"/>
              <a:gd name="T43" fmla="*/ 368 h 684"/>
              <a:gd name="T44" fmla="*/ 324 w 685"/>
              <a:gd name="T45" fmla="*/ 359 h 684"/>
              <a:gd name="T46" fmla="*/ 315 w 685"/>
              <a:gd name="T47" fmla="*/ 341 h 684"/>
              <a:gd name="T48" fmla="*/ 369 w 685"/>
              <a:gd name="T49" fmla="*/ 53 h 684"/>
              <a:gd name="T50" fmla="*/ 342 w 685"/>
              <a:gd name="T51" fmla="*/ 5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5" h="684">
                <a:moveTo>
                  <a:pt x="342" y="683"/>
                </a:moveTo>
                <a:lnTo>
                  <a:pt x="342" y="683"/>
                </a:lnTo>
                <a:cubicBezTo>
                  <a:pt x="252" y="683"/>
                  <a:pt x="162" y="647"/>
                  <a:pt x="99" y="584"/>
                </a:cubicBezTo>
                <a:cubicBezTo>
                  <a:pt x="36" y="521"/>
                  <a:pt x="0" y="431"/>
                  <a:pt x="0" y="341"/>
                </a:cubicBezTo>
                <a:cubicBezTo>
                  <a:pt x="0" y="251"/>
                  <a:pt x="36" y="171"/>
                  <a:pt x="99" y="99"/>
                </a:cubicBezTo>
                <a:cubicBezTo>
                  <a:pt x="162" y="36"/>
                  <a:pt x="252" y="0"/>
                  <a:pt x="342" y="0"/>
                </a:cubicBezTo>
                <a:cubicBezTo>
                  <a:pt x="360" y="0"/>
                  <a:pt x="387" y="0"/>
                  <a:pt x="405" y="9"/>
                </a:cubicBezTo>
                <a:cubicBezTo>
                  <a:pt x="414" y="9"/>
                  <a:pt x="423" y="17"/>
                  <a:pt x="423" y="36"/>
                </a:cubicBezTo>
                <a:cubicBezTo>
                  <a:pt x="369" y="323"/>
                  <a:pt x="369" y="323"/>
                  <a:pt x="369" y="323"/>
                </a:cubicBezTo>
                <a:cubicBezTo>
                  <a:pt x="657" y="323"/>
                  <a:pt x="657" y="323"/>
                  <a:pt x="657" y="323"/>
                </a:cubicBezTo>
                <a:cubicBezTo>
                  <a:pt x="675" y="323"/>
                  <a:pt x="684" y="332"/>
                  <a:pt x="684" y="341"/>
                </a:cubicBezTo>
                <a:cubicBezTo>
                  <a:pt x="684" y="431"/>
                  <a:pt x="648" y="521"/>
                  <a:pt x="585" y="584"/>
                </a:cubicBezTo>
                <a:cubicBezTo>
                  <a:pt x="522" y="647"/>
                  <a:pt x="432" y="683"/>
                  <a:pt x="342" y="683"/>
                </a:cubicBezTo>
                <a:close/>
                <a:moveTo>
                  <a:pt x="342" y="53"/>
                </a:moveTo>
                <a:lnTo>
                  <a:pt x="342" y="53"/>
                </a:lnTo>
                <a:cubicBezTo>
                  <a:pt x="261" y="53"/>
                  <a:pt x="189" y="81"/>
                  <a:pt x="135" y="135"/>
                </a:cubicBezTo>
                <a:cubicBezTo>
                  <a:pt x="81" y="188"/>
                  <a:pt x="45" y="269"/>
                  <a:pt x="45" y="341"/>
                </a:cubicBezTo>
                <a:cubicBezTo>
                  <a:pt x="45" y="422"/>
                  <a:pt x="81" y="494"/>
                  <a:pt x="135" y="548"/>
                </a:cubicBezTo>
                <a:cubicBezTo>
                  <a:pt x="189" y="611"/>
                  <a:pt x="261" y="638"/>
                  <a:pt x="342" y="638"/>
                </a:cubicBezTo>
                <a:cubicBezTo>
                  <a:pt x="423" y="638"/>
                  <a:pt x="495" y="611"/>
                  <a:pt x="549" y="548"/>
                </a:cubicBezTo>
                <a:cubicBezTo>
                  <a:pt x="603" y="503"/>
                  <a:pt x="630" y="440"/>
                  <a:pt x="639" y="368"/>
                </a:cubicBezTo>
                <a:cubicBezTo>
                  <a:pt x="342" y="368"/>
                  <a:pt x="342" y="368"/>
                  <a:pt x="342" y="368"/>
                </a:cubicBezTo>
                <a:cubicBezTo>
                  <a:pt x="333" y="368"/>
                  <a:pt x="333" y="368"/>
                  <a:pt x="324" y="359"/>
                </a:cubicBezTo>
                <a:cubicBezTo>
                  <a:pt x="324" y="350"/>
                  <a:pt x="315" y="350"/>
                  <a:pt x="315" y="341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0" y="53"/>
                  <a:pt x="351" y="53"/>
                  <a:pt x="342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79">
            <a:extLst>
              <a:ext uri="{FF2B5EF4-FFF2-40B4-BE49-F238E27FC236}">
                <a16:creationId xmlns:a16="http://schemas.microsoft.com/office/drawing/2014/main" id="{A7176E3A-509B-1149-A0C2-4D2B85DFF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196" y="11047198"/>
            <a:ext cx="388832" cy="379574"/>
          </a:xfrm>
          <a:custGeom>
            <a:avLst/>
            <a:gdLst>
              <a:gd name="T0" fmla="*/ 351 w 369"/>
              <a:gd name="T1" fmla="*/ 359 h 360"/>
              <a:gd name="T2" fmla="*/ 351 w 369"/>
              <a:gd name="T3" fmla="*/ 359 h 360"/>
              <a:gd name="T4" fmla="*/ 27 w 369"/>
              <a:gd name="T5" fmla="*/ 359 h 360"/>
              <a:gd name="T6" fmla="*/ 9 w 369"/>
              <a:gd name="T7" fmla="*/ 350 h 360"/>
              <a:gd name="T8" fmla="*/ 0 w 369"/>
              <a:gd name="T9" fmla="*/ 332 h 360"/>
              <a:gd name="T10" fmla="*/ 54 w 369"/>
              <a:gd name="T11" fmla="*/ 18 h 360"/>
              <a:gd name="T12" fmla="*/ 72 w 369"/>
              <a:gd name="T13" fmla="*/ 0 h 360"/>
              <a:gd name="T14" fmla="*/ 81 w 369"/>
              <a:gd name="T15" fmla="*/ 0 h 360"/>
              <a:gd name="T16" fmla="*/ 288 w 369"/>
              <a:gd name="T17" fmla="*/ 116 h 360"/>
              <a:gd name="T18" fmla="*/ 368 w 369"/>
              <a:gd name="T19" fmla="*/ 332 h 360"/>
              <a:gd name="T20" fmla="*/ 351 w 369"/>
              <a:gd name="T21" fmla="*/ 359 h 360"/>
              <a:gd name="T22" fmla="*/ 54 w 369"/>
              <a:gd name="T23" fmla="*/ 314 h 360"/>
              <a:gd name="T24" fmla="*/ 54 w 369"/>
              <a:gd name="T25" fmla="*/ 314 h 360"/>
              <a:gd name="T26" fmla="*/ 324 w 369"/>
              <a:gd name="T27" fmla="*/ 314 h 360"/>
              <a:gd name="T28" fmla="*/ 252 w 369"/>
              <a:gd name="T29" fmla="*/ 144 h 360"/>
              <a:gd name="T30" fmla="*/ 99 w 369"/>
              <a:gd name="T31" fmla="*/ 45 h 360"/>
              <a:gd name="T32" fmla="*/ 54 w 369"/>
              <a:gd name="T33" fmla="*/ 314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" h="360">
                <a:moveTo>
                  <a:pt x="351" y="359"/>
                </a:moveTo>
                <a:lnTo>
                  <a:pt x="351" y="359"/>
                </a:lnTo>
                <a:cubicBezTo>
                  <a:pt x="27" y="359"/>
                  <a:pt x="27" y="359"/>
                  <a:pt x="27" y="359"/>
                </a:cubicBezTo>
                <a:cubicBezTo>
                  <a:pt x="18" y="359"/>
                  <a:pt x="9" y="359"/>
                  <a:pt x="9" y="350"/>
                </a:cubicBezTo>
                <a:cubicBezTo>
                  <a:pt x="0" y="350"/>
                  <a:pt x="0" y="342"/>
                  <a:pt x="0" y="332"/>
                </a:cubicBezTo>
                <a:cubicBezTo>
                  <a:pt x="54" y="18"/>
                  <a:pt x="54" y="18"/>
                  <a:pt x="54" y="18"/>
                </a:cubicBezTo>
                <a:cubicBezTo>
                  <a:pt x="63" y="9"/>
                  <a:pt x="63" y="9"/>
                  <a:pt x="72" y="0"/>
                </a:cubicBezTo>
                <a:lnTo>
                  <a:pt x="81" y="0"/>
                </a:lnTo>
                <a:cubicBezTo>
                  <a:pt x="162" y="9"/>
                  <a:pt x="234" y="54"/>
                  <a:pt x="288" y="116"/>
                </a:cubicBezTo>
                <a:cubicBezTo>
                  <a:pt x="342" y="179"/>
                  <a:pt x="368" y="251"/>
                  <a:pt x="368" y="332"/>
                </a:cubicBezTo>
                <a:cubicBezTo>
                  <a:pt x="368" y="350"/>
                  <a:pt x="360" y="359"/>
                  <a:pt x="351" y="359"/>
                </a:cubicBezTo>
                <a:close/>
                <a:moveTo>
                  <a:pt x="54" y="314"/>
                </a:moveTo>
                <a:lnTo>
                  <a:pt x="54" y="314"/>
                </a:lnTo>
                <a:cubicBezTo>
                  <a:pt x="324" y="314"/>
                  <a:pt x="324" y="314"/>
                  <a:pt x="324" y="314"/>
                </a:cubicBezTo>
                <a:cubicBezTo>
                  <a:pt x="315" y="251"/>
                  <a:pt x="296" y="188"/>
                  <a:pt x="252" y="144"/>
                </a:cubicBezTo>
                <a:cubicBezTo>
                  <a:pt x="216" y="99"/>
                  <a:pt x="162" y="63"/>
                  <a:pt x="99" y="45"/>
                </a:cubicBezTo>
                <a:lnTo>
                  <a:pt x="54" y="3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80">
            <a:extLst>
              <a:ext uri="{FF2B5EF4-FFF2-40B4-BE49-F238E27FC236}">
                <a16:creationId xmlns:a16="http://schemas.microsoft.com/office/drawing/2014/main" id="{E2028DF2-ABF9-184B-AFE4-7AF177E4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540" y="11440660"/>
            <a:ext cx="291625" cy="291622"/>
          </a:xfrm>
          <a:custGeom>
            <a:avLst/>
            <a:gdLst>
              <a:gd name="T0" fmla="*/ 27 w 280"/>
              <a:gd name="T1" fmla="*/ 278 h 279"/>
              <a:gd name="T2" fmla="*/ 27 w 280"/>
              <a:gd name="T3" fmla="*/ 278 h 279"/>
              <a:gd name="T4" fmla="*/ 9 w 280"/>
              <a:gd name="T5" fmla="*/ 269 h 279"/>
              <a:gd name="T6" fmla="*/ 9 w 280"/>
              <a:gd name="T7" fmla="*/ 233 h 279"/>
              <a:gd name="T8" fmla="*/ 234 w 280"/>
              <a:gd name="T9" fmla="*/ 8 h 279"/>
              <a:gd name="T10" fmla="*/ 270 w 280"/>
              <a:gd name="T11" fmla="*/ 8 h 279"/>
              <a:gd name="T12" fmla="*/ 270 w 280"/>
              <a:gd name="T13" fmla="*/ 44 h 279"/>
              <a:gd name="T14" fmla="*/ 45 w 280"/>
              <a:gd name="T15" fmla="*/ 269 h 279"/>
              <a:gd name="T16" fmla="*/ 27 w 280"/>
              <a:gd name="T17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79">
                <a:moveTo>
                  <a:pt x="27" y="278"/>
                </a:moveTo>
                <a:lnTo>
                  <a:pt x="27" y="278"/>
                </a:lnTo>
                <a:cubicBezTo>
                  <a:pt x="18" y="278"/>
                  <a:pt x="18" y="278"/>
                  <a:pt x="9" y="269"/>
                </a:cubicBezTo>
                <a:cubicBezTo>
                  <a:pt x="0" y="260"/>
                  <a:pt x="0" y="242"/>
                  <a:pt x="9" y="233"/>
                </a:cubicBezTo>
                <a:cubicBezTo>
                  <a:pt x="234" y="8"/>
                  <a:pt x="234" y="8"/>
                  <a:pt x="234" y="8"/>
                </a:cubicBezTo>
                <a:cubicBezTo>
                  <a:pt x="243" y="0"/>
                  <a:pt x="261" y="0"/>
                  <a:pt x="270" y="8"/>
                </a:cubicBezTo>
                <a:cubicBezTo>
                  <a:pt x="279" y="17"/>
                  <a:pt x="279" y="35"/>
                  <a:pt x="270" y="44"/>
                </a:cubicBezTo>
                <a:cubicBezTo>
                  <a:pt x="45" y="269"/>
                  <a:pt x="45" y="269"/>
                  <a:pt x="45" y="269"/>
                </a:cubicBezTo>
                <a:cubicBezTo>
                  <a:pt x="36" y="278"/>
                  <a:pt x="36" y="278"/>
                  <a:pt x="27" y="2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81">
            <a:extLst>
              <a:ext uri="{FF2B5EF4-FFF2-40B4-BE49-F238E27FC236}">
                <a16:creationId xmlns:a16="http://schemas.microsoft.com/office/drawing/2014/main" id="{5C2F1646-82A9-D24C-B310-E1404C8F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602" y="5381366"/>
            <a:ext cx="46289" cy="680457"/>
          </a:xfrm>
          <a:custGeom>
            <a:avLst/>
            <a:gdLst>
              <a:gd name="T0" fmla="*/ 18 w 46"/>
              <a:gd name="T1" fmla="*/ 648 h 649"/>
              <a:gd name="T2" fmla="*/ 18 w 46"/>
              <a:gd name="T3" fmla="*/ 648 h 649"/>
              <a:gd name="T4" fmla="*/ 18 w 46"/>
              <a:gd name="T5" fmla="*/ 648 h 649"/>
              <a:gd name="T6" fmla="*/ 0 w 46"/>
              <a:gd name="T7" fmla="*/ 630 h 649"/>
              <a:gd name="T8" fmla="*/ 0 w 46"/>
              <a:gd name="T9" fmla="*/ 18 h 649"/>
              <a:gd name="T10" fmla="*/ 27 w 46"/>
              <a:gd name="T11" fmla="*/ 0 h 649"/>
              <a:gd name="T12" fmla="*/ 27 w 46"/>
              <a:gd name="T13" fmla="*/ 0 h 649"/>
              <a:gd name="T14" fmla="*/ 45 w 46"/>
              <a:gd name="T15" fmla="*/ 18 h 649"/>
              <a:gd name="T16" fmla="*/ 45 w 46"/>
              <a:gd name="T17" fmla="*/ 630 h 649"/>
              <a:gd name="T18" fmla="*/ 18 w 46"/>
              <a:gd name="T19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649">
                <a:moveTo>
                  <a:pt x="18" y="648"/>
                </a:moveTo>
                <a:lnTo>
                  <a:pt x="18" y="648"/>
                </a:lnTo>
                <a:lnTo>
                  <a:pt x="18" y="648"/>
                </a:lnTo>
                <a:cubicBezTo>
                  <a:pt x="9" y="648"/>
                  <a:pt x="0" y="639"/>
                  <a:pt x="0" y="6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630"/>
                  <a:pt x="45" y="630"/>
                  <a:pt x="45" y="630"/>
                </a:cubicBezTo>
                <a:cubicBezTo>
                  <a:pt x="45" y="639"/>
                  <a:pt x="36" y="648"/>
                  <a:pt x="18" y="6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82">
            <a:extLst>
              <a:ext uri="{FF2B5EF4-FFF2-40B4-BE49-F238E27FC236}">
                <a16:creationId xmlns:a16="http://schemas.microsoft.com/office/drawing/2014/main" id="{200A20B1-4F46-AC42-A90C-407E64E54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602" y="6015533"/>
            <a:ext cx="680457" cy="46289"/>
          </a:xfrm>
          <a:custGeom>
            <a:avLst/>
            <a:gdLst>
              <a:gd name="T0" fmla="*/ 18 w 649"/>
              <a:gd name="T1" fmla="*/ 45 h 46"/>
              <a:gd name="T2" fmla="*/ 18 w 649"/>
              <a:gd name="T3" fmla="*/ 45 h 46"/>
              <a:gd name="T4" fmla="*/ 0 w 649"/>
              <a:gd name="T5" fmla="*/ 27 h 46"/>
              <a:gd name="T6" fmla="*/ 18 w 649"/>
              <a:gd name="T7" fmla="*/ 0 h 46"/>
              <a:gd name="T8" fmla="*/ 630 w 649"/>
              <a:gd name="T9" fmla="*/ 0 h 46"/>
              <a:gd name="T10" fmla="*/ 648 w 649"/>
              <a:gd name="T11" fmla="*/ 27 h 46"/>
              <a:gd name="T12" fmla="*/ 630 w 649"/>
              <a:gd name="T13" fmla="*/ 45 h 46"/>
              <a:gd name="T14" fmla="*/ 18 w 64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0"/>
                  <a:pt x="648" y="9"/>
                  <a:pt x="648" y="27"/>
                </a:cubicBezTo>
                <a:cubicBezTo>
                  <a:pt x="648" y="36"/>
                  <a:pt x="639" y="45"/>
                  <a:pt x="630" y="45"/>
                </a:cubicBez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83">
            <a:extLst>
              <a:ext uri="{FF2B5EF4-FFF2-40B4-BE49-F238E27FC236}">
                <a16:creationId xmlns:a16="http://schemas.microsoft.com/office/drawing/2014/main" id="{BB0B0B1F-5A06-5D49-9301-952B60F2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955" y="5635959"/>
            <a:ext cx="180530" cy="425863"/>
          </a:xfrm>
          <a:custGeom>
            <a:avLst/>
            <a:gdLst>
              <a:gd name="T0" fmla="*/ 144 w 172"/>
              <a:gd name="T1" fmla="*/ 405 h 406"/>
              <a:gd name="T2" fmla="*/ 144 w 172"/>
              <a:gd name="T3" fmla="*/ 405 h 406"/>
              <a:gd name="T4" fmla="*/ 27 w 172"/>
              <a:gd name="T5" fmla="*/ 405 h 406"/>
              <a:gd name="T6" fmla="*/ 0 w 172"/>
              <a:gd name="T7" fmla="*/ 387 h 406"/>
              <a:gd name="T8" fmla="*/ 0 w 172"/>
              <a:gd name="T9" fmla="*/ 18 h 406"/>
              <a:gd name="T10" fmla="*/ 27 w 172"/>
              <a:gd name="T11" fmla="*/ 0 h 406"/>
              <a:gd name="T12" fmla="*/ 144 w 172"/>
              <a:gd name="T13" fmla="*/ 0 h 406"/>
              <a:gd name="T14" fmla="*/ 171 w 172"/>
              <a:gd name="T15" fmla="*/ 18 h 406"/>
              <a:gd name="T16" fmla="*/ 171 w 172"/>
              <a:gd name="T17" fmla="*/ 387 h 406"/>
              <a:gd name="T18" fmla="*/ 144 w 172"/>
              <a:gd name="T19" fmla="*/ 405 h 406"/>
              <a:gd name="T20" fmla="*/ 45 w 172"/>
              <a:gd name="T21" fmla="*/ 360 h 406"/>
              <a:gd name="T22" fmla="*/ 45 w 172"/>
              <a:gd name="T23" fmla="*/ 360 h 406"/>
              <a:gd name="T24" fmla="*/ 117 w 172"/>
              <a:gd name="T25" fmla="*/ 360 h 406"/>
              <a:gd name="T26" fmla="*/ 117 w 172"/>
              <a:gd name="T27" fmla="*/ 45 h 406"/>
              <a:gd name="T28" fmla="*/ 45 w 172"/>
              <a:gd name="T29" fmla="*/ 45 h 406"/>
              <a:gd name="T30" fmla="*/ 45 w 172"/>
              <a:gd name="T31" fmla="*/ 36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406">
                <a:moveTo>
                  <a:pt x="144" y="405"/>
                </a:moveTo>
                <a:lnTo>
                  <a:pt x="144" y="405"/>
                </a:lnTo>
                <a:cubicBezTo>
                  <a:pt x="27" y="405"/>
                  <a:pt x="27" y="405"/>
                  <a:pt x="27" y="405"/>
                </a:cubicBezTo>
                <a:cubicBezTo>
                  <a:pt x="9" y="405"/>
                  <a:pt x="0" y="396"/>
                  <a:pt x="0" y="3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387"/>
                  <a:pt x="171" y="387"/>
                  <a:pt x="171" y="387"/>
                </a:cubicBezTo>
                <a:cubicBezTo>
                  <a:pt x="171" y="396"/>
                  <a:pt x="162" y="405"/>
                  <a:pt x="144" y="405"/>
                </a:cubicBezTo>
                <a:close/>
                <a:moveTo>
                  <a:pt x="45" y="360"/>
                </a:moveTo>
                <a:lnTo>
                  <a:pt x="45" y="360"/>
                </a:lnTo>
                <a:cubicBezTo>
                  <a:pt x="117" y="360"/>
                  <a:pt x="117" y="360"/>
                  <a:pt x="117" y="36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84">
            <a:extLst>
              <a:ext uri="{FF2B5EF4-FFF2-40B4-BE49-F238E27FC236}">
                <a16:creationId xmlns:a16="http://schemas.microsoft.com/office/drawing/2014/main" id="{E517ABDD-0BF7-A943-9294-F4A15428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196" y="5436913"/>
            <a:ext cx="171270" cy="624909"/>
          </a:xfrm>
          <a:custGeom>
            <a:avLst/>
            <a:gdLst>
              <a:gd name="T0" fmla="*/ 144 w 163"/>
              <a:gd name="T1" fmla="*/ 594 h 595"/>
              <a:gd name="T2" fmla="*/ 144 w 163"/>
              <a:gd name="T3" fmla="*/ 594 h 595"/>
              <a:gd name="T4" fmla="*/ 18 w 163"/>
              <a:gd name="T5" fmla="*/ 594 h 595"/>
              <a:gd name="T6" fmla="*/ 0 w 163"/>
              <a:gd name="T7" fmla="*/ 576 h 595"/>
              <a:gd name="T8" fmla="*/ 0 w 163"/>
              <a:gd name="T9" fmla="*/ 18 h 595"/>
              <a:gd name="T10" fmla="*/ 18 w 163"/>
              <a:gd name="T11" fmla="*/ 0 h 595"/>
              <a:gd name="T12" fmla="*/ 144 w 163"/>
              <a:gd name="T13" fmla="*/ 0 h 595"/>
              <a:gd name="T14" fmla="*/ 162 w 163"/>
              <a:gd name="T15" fmla="*/ 18 h 595"/>
              <a:gd name="T16" fmla="*/ 162 w 163"/>
              <a:gd name="T17" fmla="*/ 576 h 595"/>
              <a:gd name="T18" fmla="*/ 144 w 163"/>
              <a:gd name="T19" fmla="*/ 594 h 595"/>
              <a:gd name="T20" fmla="*/ 45 w 163"/>
              <a:gd name="T21" fmla="*/ 549 h 595"/>
              <a:gd name="T22" fmla="*/ 45 w 163"/>
              <a:gd name="T23" fmla="*/ 549 h 595"/>
              <a:gd name="T24" fmla="*/ 117 w 163"/>
              <a:gd name="T25" fmla="*/ 549 h 595"/>
              <a:gd name="T26" fmla="*/ 117 w 163"/>
              <a:gd name="T27" fmla="*/ 45 h 595"/>
              <a:gd name="T28" fmla="*/ 45 w 163"/>
              <a:gd name="T29" fmla="*/ 45 h 595"/>
              <a:gd name="T30" fmla="*/ 45 w 163"/>
              <a:gd name="T31" fmla="*/ 549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595">
                <a:moveTo>
                  <a:pt x="144" y="594"/>
                </a:moveTo>
                <a:lnTo>
                  <a:pt x="144" y="594"/>
                </a:lnTo>
                <a:cubicBezTo>
                  <a:pt x="18" y="594"/>
                  <a:pt x="18" y="594"/>
                  <a:pt x="18" y="594"/>
                </a:cubicBezTo>
                <a:cubicBezTo>
                  <a:pt x="9" y="594"/>
                  <a:pt x="0" y="585"/>
                  <a:pt x="0" y="57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576"/>
                  <a:pt x="162" y="576"/>
                  <a:pt x="162" y="576"/>
                </a:cubicBezTo>
                <a:cubicBezTo>
                  <a:pt x="162" y="585"/>
                  <a:pt x="153" y="594"/>
                  <a:pt x="144" y="594"/>
                </a:cubicBezTo>
                <a:close/>
                <a:moveTo>
                  <a:pt x="45" y="549"/>
                </a:moveTo>
                <a:lnTo>
                  <a:pt x="45" y="549"/>
                </a:lnTo>
                <a:cubicBezTo>
                  <a:pt x="117" y="549"/>
                  <a:pt x="117" y="549"/>
                  <a:pt x="117" y="54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5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85">
            <a:extLst>
              <a:ext uri="{FF2B5EF4-FFF2-40B4-BE49-F238E27FC236}">
                <a16:creationId xmlns:a16="http://schemas.microsoft.com/office/drawing/2014/main" id="{5FF87AE8-349D-B64B-BF56-DADC25A4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548" y="5501718"/>
            <a:ext cx="180528" cy="560104"/>
          </a:xfrm>
          <a:custGeom>
            <a:avLst/>
            <a:gdLst>
              <a:gd name="T0" fmla="*/ 144 w 172"/>
              <a:gd name="T1" fmla="*/ 531 h 532"/>
              <a:gd name="T2" fmla="*/ 144 w 172"/>
              <a:gd name="T3" fmla="*/ 531 h 532"/>
              <a:gd name="T4" fmla="*/ 27 w 172"/>
              <a:gd name="T5" fmla="*/ 531 h 532"/>
              <a:gd name="T6" fmla="*/ 0 w 172"/>
              <a:gd name="T7" fmla="*/ 513 h 532"/>
              <a:gd name="T8" fmla="*/ 0 w 172"/>
              <a:gd name="T9" fmla="*/ 27 h 532"/>
              <a:gd name="T10" fmla="*/ 27 w 172"/>
              <a:gd name="T11" fmla="*/ 0 h 532"/>
              <a:gd name="T12" fmla="*/ 144 w 172"/>
              <a:gd name="T13" fmla="*/ 0 h 532"/>
              <a:gd name="T14" fmla="*/ 171 w 172"/>
              <a:gd name="T15" fmla="*/ 27 h 532"/>
              <a:gd name="T16" fmla="*/ 171 w 172"/>
              <a:gd name="T17" fmla="*/ 513 h 532"/>
              <a:gd name="T18" fmla="*/ 144 w 172"/>
              <a:gd name="T19" fmla="*/ 531 h 532"/>
              <a:gd name="T20" fmla="*/ 45 w 172"/>
              <a:gd name="T21" fmla="*/ 486 h 532"/>
              <a:gd name="T22" fmla="*/ 45 w 172"/>
              <a:gd name="T23" fmla="*/ 486 h 532"/>
              <a:gd name="T24" fmla="*/ 117 w 172"/>
              <a:gd name="T25" fmla="*/ 486 h 532"/>
              <a:gd name="T26" fmla="*/ 117 w 172"/>
              <a:gd name="T27" fmla="*/ 45 h 532"/>
              <a:gd name="T28" fmla="*/ 45 w 172"/>
              <a:gd name="T29" fmla="*/ 45 h 532"/>
              <a:gd name="T30" fmla="*/ 45 w 172"/>
              <a:gd name="T31" fmla="*/ 486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532">
                <a:moveTo>
                  <a:pt x="144" y="531"/>
                </a:moveTo>
                <a:lnTo>
                  <a:pt x="144" y="531"/>
                </a:lnTo>
                <a:cubicBezTo>
                  <a:pt x="27" y="531"/>
                  <a:pt x="27" y="531"/>
                  <a:pt x="27" y="531"/>
                </a:cubicBezTo>
                <a:cubicBezTo>
                  <a:pt x="9" y="531"/>
                  <a:pt x="0" y="522"/>
                  <a:pt x="0" y="5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71" y="9"/>
                  <a:pt x="171" y="27"/>
                </a:cubicBezTo>
                <a:cubicBezTo>
                  <a:pt x="171" y="513"/>
                  <a:pt x="171" y="513"/>
                  <a:pt x="171" y="513"/>
                </a:cubicBezTo>
                <a:cubicBezTo>
                  <a:pt x="171" y="522"/>
                  <a:pt x="153" y="531"/>
                  <a:pt x="144" y="531"/>
                </a:cubicBezTo>
                <a:close/>
                <a:moveTo>
                  <a:pt x="45" y="486"/>
                </a:moveTo>
                <a:lnTo>
                  <a:pt x="45" y="486"/>
                </a:lnTo>
                <a:cubicBezTo>
                  <a:pt x="117" y="486"/>
                  <a:pt x="117" y="486"/>
                  <a:pt x="117" y="486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86">
            <a:extLst>
              <a:ext uri="{FF2B5EF4-FFF2-40B4-BE49-F238E27FC236}">
                <a16:creationId xmlns:a16="http://schemas.microsoft.com/office/drawing/2014/main" id="{B1A1DFF1-000F-EF47-BA9F-3EEA3E53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465" y="5298044"/>
            <a:ext cx="46289" cy="680457"/>
          </a:xfrm>
          <a:custGeom>
            <a:avLst/>
            <a:gdLst>
              <a:gd name="T0" fmla="*/ 27 w 46"/>
              <a:gd name="T1" fmla="*/ 648 h 649"/>
              <a:gd name="T2" fmla="*/ 27 w 46"/>
              <a:gd name="T3" fmla="*/ 648 h 649"/>
              <a:gd name="T4" fmla="*/ 0 w 46"/>
              <a:gd name="T5" fmla="*/ 630 h 649"/>
              <a:gd name="T6" fmla="*/ 0 w 46"/>
              <a:gd name="T7" fmla="*/ 27 h 649"/>
              <a:gd name="T8" fmla="*/ 27 w 46"/>
              <a:gd name="T9" fmla="*/ 0 h 649"/>
              <a:gd name="T10" fmla="*/ 45 w 46"/>
              <a:gd name="T11" fmla="*/ 27 h 649"/>
              <a:gd name="T12" fmla="*/ 45 w 46"/>
              <a:gd name="T13" fmla="*/ 630 h 649"/>
              <a:gd name="T14" fmla="*/ 27 w 46"/>
              <a:gd name="T15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9">
                <a:moveTo>
                  <a:pt x="27" y="648"/>
                </a:moveTo>
                <a:lnTo>
                  <a:pt x="27" y="648"/>
                </a:lnTo>
                <a:cubicBezTo>
                  <a:pt x="9" y="648"/>
                  <a:pt x="0" y="639"/>
                  <a:pt x="0" y="6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630"/>
                  <a:pt x="45" y="630"/>
                  <a:pt x="45" y="630"/>
                </a:cubicBezTo>
                <a:cubicBezTo>
                  <a:pt x="45" y="639"/>
                  <a:pt x="36" y="648"/>
                  <a:pt x="27" y="6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87">
            <a:extLst>
              <a:ext uri="{FF2B5EF4-FFF2-40B4-BE49-F238E27FC236}">
                <a16:creationId xmlns:a16="http://schemas.microsoft.com/office/drawing/2014/main" id="{FB0CFBD2-4DB1-CD46-AF7E-E5224BAD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465" y="5927581"/>
            <a:ext cx="680454" cy="46289"/>
          </a:xfrm>
          <a:custGeom>
            <a:avLst/>
            <a:gdLst>
              <a:gd name="T0" fmla="*/ 630 w 649"/>
              <a:gd name="T1" fmla="*/ 45 h 46"/>
              <a:gd name="T2" fmla="*/ 630 w 649"/>
              <a:gd name="T3" fmla="*/ 45 h 46"/>
              <a:gd name="T4" fmla="*/ 27 w 649"/>
              <a:gd name="T5" fmla="*/ 45 h 46"/>
              <a:gd name="T6" fmla="*/ 0 w 649"/>
              <a:gd name="T7" fmla="*/ 27 h 46"/>
              <a:gd name="T8" fmla="*/ 27 w 649"/>
              <a:gd name="T9" fmla="*/ 0 h 46"/>
              <a:gd name="T10" fmla="*/ 630 w 649"/>
              <a:gd name="T11" fmla="*/ 0 h 46"/>
              <a:gd name="T12" fmla="*/ 648 w 649"/>
              <a:gd name="T13" fmla="*/ 27 h 46"/>
              <a:gd name="T14" fmla="*/ 630 w 64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9" h="46">
                <a:moveTo>
                  <a:pt x="630" y="45"/>
                </a:moveTo>
                <a:lnTo>
                  <a:pt x="63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0"/>
                  <a:pt x="648" y="9"/>
                  <a:pt x="648" y="27"/>
                </a:cubicBezTo>
                <a:cubicBezTo>
                  <a:pt x="648" y="36"/>
                  <a:pt x="639" y="45"/>
                  <a:pt x="63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88">
            <a:extLst>
              <a:ext uri="{FF2B5EF4-FFF2-40B4-BE49-F238E27FC236}">
                <a16:creationId xmlns:a16="http://schemas.microsoft.com/office/drawing/2014/main" id="{7F04364F-2AD6-4642-9BB4-2BCAE2D7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044" y="5316560"/>
            <a:ext cx="444379" cy="587878"/>
          </a:xfrm>
          <a:custGeom>
            <a:avLst/>
            <a:gdLst>
              <a:gd name="T0" fmla="*/ 27 w 424"/>
              <a:gd name="T1" fmla="*/ 558 h 559"/>
              <a:gd name="T2" fmla="*/ 27 w 424"/>
              <a:gd name="T3" fmla="*/ 558 h 559"/>
              <a:gd name="T4" fmla="*/ 9 w 424"/>
              <a:gd name="T5" fmla="*/ 558 h 559"/>
              <a:gd name="T6" fmla="*/ 0 w 424"/>
              <a:gd name="T7" fmla="*/ 522 h 559"/>
              <a:gd name="T8" fmla="*/ 45 w 424"/>
              <a:gd name="T9" fmla="*/ 432 h 559"/>
              <a:gd name="T10" fmla="*/ 63 w 424"/>
              <a:gd name="T11" fmla="*/ 423 h 559"/>
              <a:gd name="T12" fmla="*/ 198 w 424"/>
              <a:gd name="T13" fmla="*/ 351 h 559"/>
              <a:gd name="T14" fmla="*/ 198 w 424"/>
              <a:gd name="T15" fmla="*/ 351 h 559"/>
              <a:gd name="T16" fmla="*/ 279 w 424"/>
              <a:gd name="T17" fmla="*/ 333 h 559"/>
              <a:gd name="T18" fmla="*/ 297 w 424"/>
              <a:gd name="T19" fmla="*/ 225 h 559"/>
              <a:gd name="T20" fmla="*/ 315 w 424"/>
              <a:gd name="T21" fmla="*/ 117 h 559"/>
              <a:gd name="T22" fmla="*/ 315 w 424"/>
              <a:gd name="T23" fmla="*/ 108 h 559"/>
              <a:gd name="T24" fmla="*/ 369 w 424"/>
              <a:gd name="T25" fmla="*/ 9 h 559"/>
              <a:gd name="T26" fmla="*/ 405 w 424"/>
              <a:gd name="T27" fmla="*/ 0 h 559"/>
              <a:gd name="T28" fmla="*/ 414 w 424"/>
              <a:gd name="T29" fmla="*/ 36 h 559"/>
              <a:gd name="T30" fmla="*/ 360 w 424"/>
              <a:gd name="T31" fmla="*/ 126 h 559"/>
              <a:gd name="T32" fmla="*/ 342 w 424"/>
              <a:gd name="T33" fmla="*/ 225 h 559"/>
              <a:gd name="T34" fmla="*/ 324 w 424"/>
              <a:gd name="T35" fmla="*/ 351 h 559"/>
              <a:gd name="T36" fmla="*/ 306 w 424"/>
              <a:gd name="T37" fmla="*/ 369 h 559"/>
              <a:gd name="T38" fmla="*/ 216 w 424"/>
              <a:gd name="T39" fmla="*/ 396 h 559"/>
              <a:gd name="T40" fmla="*/ 90 w 424"/>
              <a:gd name="T41" fmla="*/ 459 h 559"/>
              <a:gd name="T42" fmla="*/ 45 w 424"/>
              <a:gd name="T43" fmla="*/ 549 h 559"/>
              <a:gd name="T44" fmla="*/ 27 w 424"/>
              <a:gd name="T4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4" h="559">
                <a:moveTo>
                  <a:pt x="27" y="558"/>
                </a:moveTo>
                <a:lnTo>
                  <a:pt x="27" y="558"/>
                </a:lnTo>
                <a:cubicBezTo>
                  <a:pt x="18" y="558"/>
                  <a:pt x="18" y="558"/>
                  <a:pt x="9" y="558"/>
                </a:cubicBezTo>
                <a:cubicBezTo>
                  <a:pt x="0" y="549"/>
                  <a:pt x="0" y="531"/>
                  <a:pt x="0" y="522"/>
                </a:cubicBezTo>
                <a:cubicBezTo>
                  <a:pt x="45" y="432"/>
                  <a:pt x="45" y="432"/>
                  <a:pt x="45" y="432"/>
                </a:cubicBezTo>
                <a:cubicBezTo>
                  <a:pt x="54" y="423"/>
                  <a:pt x="54" y="423"/>
                  <a:pt x="63" y="423"/>
                </a:cubicBezTo>
                <a:cubicBezTo>
                  <a:pt x="198" y="351"/>
                  <a:pt x="198" y="351"/>
                  <a:pt x="198" y="351"/>
                </a:cubicBezTo>
                <a:lnTo>
                  <a:pt x="198" y="351"/>
                </a:lnTo>
                <a:cubicBezTo>
                  <a:pt x="279" y="333"/>
                  <a:pt x="279" y="333"/>
                  <a:pt x="279" y="333"/>
                </a:cubicBezTo>
                <a:cubicBezTo>
                  <a:pt x="297" y="225"/>
                  <a:pt x="297" y="225"/>
                  <a:pt x="297" y="225"/>
                </a:cubicBezTo>
                <a:cubicBezTo>
                  <a:pt x="315" y="117"/>
                  <a:pt x="315" y="117"/>
                  <a:pt x="315" y="117"/>
                </a:cubicBezTo>
                <a:cubicBezTo>
                  <a:pt x="315" y="108"/>
                  <a:pt x="315" y="108"/>
                  <a:pt x="315" y="108"/>
                </a:cubicBezTo>
                <a:cubicBezTo>
                  <a:pt x="369" y="9"/>
                  <a:pt x="369" y="9"/>
                  <a:pt x="369" y="9"/>
                </a:cubicBezTo>
                <a:cubicBezTo>
                  <a:pt x="378" y="0"/>
                  <a:pt x="396" y="0"/>
                  <a:pt x="405" y="0"/>
                </a:cubicBezTo>
                <a:cubicBezTo>
                  <a:pt x="414" y="9"/>
                  <a:pt x="423" y="27"/>
                  <a:pt x="414" y="36"/>
                </a:cubicBezTo>
                <a:cubicBezTo>
                  <a:pt x="360" y="126"/>
                  <a:pt x="360" y="126"/>
                  <a:pt x="360" y="126"/>
                </a:cubicBezTo>
                <a:cubicBezTo>
                  <a:pt x="342" y="225"/>
                  <a:pt x="342" y="225"/>
                  <a:pt x="342" y="225"/>
                </a:cubicBezTo>
                <a:cubicBezTo>
                  <a:pt x="324" y="351"/>
                  <a:pt x="324" y="351"/>
                  <a:pt x="324" y="351"/>
                </a:cubicBezTo>
                <a:cubicBezTo>
                  <a:pt x="324" y="360"/>
                  <a:pt x="315" y="369"/>
                  <a:pt x="306" y="369"/>
                </a:cubicBezTo>
                <a:cubicBezTo>
                  <a:pt x="216" y="396"/>
                  <a:pt x="216" y="396"/>
                  <a:pt x="216" y="396"/>
                </a:cubicBezTo>
                <a:cubicBezTo>
                  <a:pt x="90" y="459"/>
                  <a:pt x="90" y="459"/>
                  <a:pt x="90" y="459"/>
                </a:cubicBezTo>
                <a:cubicBezTo>
                  <a:pt x="45" y="549"/>
                  <a:pt x="45" y="549"/>
                  <a:pt x="45" y="549"/>
                </a:cubicBezTo>
                <a:cubicBezTo>
                  <a:pt x="36" y="549"/>
                  <a:pt x="27" y="558"/>
                  <a:pt x="27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89">
            <a:extLst>
              <a:ext uri="{FF2B5EF4-FFF2-40B4-BE49-F238E27FC236}">
                <a16:creationId xmlns:a16="http://schemas.microsoft.com/office/drawing/2014/main" id="{82A6AC5F-E1BF-564E-8906-CD6F74D5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2102" y="5446171"/>
            <a:ext cx="236075" cy="152757"/>
          </a:xfrm>
          <a:custGeom>
            <a:avLst/>
            <a:gdLst>
              <a:gd name="T0" fmla="*/ 63 w 226"/>
              <a:gd name="T1" fmla="*/ 144 h 145"/>
              <a:gd name="T2" fmla="*/ 63 w 226"/>
              <a:gd name="T3" fmla="*/ 144 h 145"/>
              <a:gd name="T4" fmla="*/ 54 w 226"/>
              <a:gd name="T5" fmla="*/ 144 h 145"/>
              <a:gd name="T6" fmla="*/ 18 w 226"/>
              <a:gd name="T7" fmla="*/ 135 h 145"/>
              <a:gd name="T8" fmla="*/ 9 w 226"/>
              <a:gd name="T9" fmla="*/ 108 h 145"/>
              <a:gd name="T10" fmla="*/ 36 w 226"/>
              <a:gd name="T11" fmla="*/ 90 h 145"/>
              <a:gd name="T12" fmla="*/ 63 w 226"/>
              <a:gd name="T13" fmla="*/ 99 h 145"/>
              <a:gd name="T14" fmla="*/ 189 w 226"/>
              <a:gd name="T15" fmla="*/ 9 h 145"/>
              <a:gd name="T16" fmla="*/ 225 w 226"/>
              <a:gd name="T17" fmla="*/ 18 h 145"/>
              <a:gd name="T18" fmla="*/ 216 w 226"/>
              <a:gd name="T19" fmla="*/ 45 h 145"/>
              <a:gd name="T20" fmla="*/ 72 w 226"/>
              <a:gd name="T21" fmla="*/ 144 h 145"/>
              <a:gd name="T22" fmla="*/ 63 w 226"/>
              <a:gd name="T23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6" h="145">
                <a:moveTo>
                  <a:pt x="63" y="144"/>
                </a:moveTo>
                <a:lnTo>
                  <a:pt x="63" y="144"/>
                </a:lnTo>
                <a:lnTo>
                  <a:pt x="54" y="144"/>
                </a:lnTo>
                <a:cubicBezTo>
                  <a:pt x="18" y="135"/>
                  <a:pt x="18" y="135"/>
                  <a:pt x="18" y="135"/>
                </a:cubicBezTo>
                <a:cubicBezTo>
                  <a:pt x="9" y="126"/>
                  <a:pt x="0" y="117"/>
                  <a:pt x="9" y="108"/>
                </a:cubicBezTo>
                <a:cubicBezTo>
                  <a:pt x="9" y="90"/>
                  <a:pt x="18" y="81"/>
                  <a:pt x="36" y="90"/>
                </a:cubicBezTo>
                <a:cubicBezTo>
                  <a:pt x="63" y="99"/>
                  <a:pt x="63" y="99"/>
                  <a:pt x="63" y="99"/>
                </a:cubicBezTo>
                <a:cubicBezTo>
                  <a:pt x="189" y="9"/>
                  <a:pt x="189" y="9"/>
                  <a:pt x="189" y="9"/>
                </a:cubicBezTo>
                <a:cubicBezTo>
                  <a:pt x="198" y="0"/>
                  <a:pt x="216" y="0"/>
                  <a:pt x="225" y="18"/>
                </a:cubicBezTo>
                <a:cubicBezTo>
                  <a:pt x="225" y="27"/>
                  <a:pt x="225" y="45"/>
                  <a:pt x="216" y="45"/>
                </a:cubicBezTo>
                <a:cubicBezTo>
                  <a:pt x="72" y="144"/>
                  <a:pt x="72" y="144"/>
                  <a:pt x="72" y="144"/>
                </a:cubicBezTo>
                <a:lnTo>
                  <a:pt x="63" y="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90">
            <a:extLst>
              <a:ext uri="{FF2B5EF4-FFF2-40B4-BE49-F238E27FC236}">
                <a16:creationId xmlns:a16="http://schemas.microsoft.com/office/drawing/2014/main" id="{5136568A-B312-D645-85F7-CC5E078B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044" y="5473944"/>
            <a:ext cx="305511" cy="245336"/>
          </a:xfrm>
          <a:custGeom>
            <a:avLst/>
            <a:gdLst>
              <a:gd name="T0" fmla="*/ 27 w 289"/>
              <a:gd name="T1" fmla="*/ 234 h 235"/>
              <a:gd name="T2" fmla="*/ 27 w 289"/>
              <a:gd name="T3" fmla="*/ 234 h 235"/>
              <a:gd name="T4" fmla="*/ 9 w 289"/>
              <a:gd name="T5" fmla="*/ 225 h 235"/>
              <a:gd name="T6" fmla="*/ 9 w 289"/>
              <a:gd name="T7" fmla="*/ 189 h 235"/>
              <a:gd name="T8" fmla="*/ 90 w 289"/>
              <a:gd name="T9" fmla="*/ 108 h 235"/>
              <a:gd name="T10" fmla="*/ 135 w 289"/>
              <a:gd name="T11" fmla="*/ 18 h 235"/>
              <a:gd name="T12" fmla="*/ 171 w 289"/>
              <a:gd name="T13" fmla="*/ 0 h 235"/>
              <a:gd name="T14" fmla="*/ 270 w 289"/>
              <a:gd name="T15" fmla="*/ 36 h 235"/>
              <a:gd name="T16" fmla="*/ 288 w 289"/>
              <a:gd name="T17" fmla="*/ 63 h 235"/>
              <a:gd name="T18" fmla="*/ 261 w 289"/>
              <a:gd name="T19" fmla="*/ 81 h 235"/>
              <a:gd name="T20" fmla="*/ 171 w 289"/>
              <a:gd name="T21" fmla="*/ 54 h 235"/>
              <a:gd name="T22" fmla="*/ 135 w 289"/>
              <a:gd name="T23" fmla="*/ 135 h 235"/>
              <a:gd name="T24" fmla="*/ 126 w 289"/>
              <a:gd name="T25" fmla="*/ 144 h 235"/>
              <a:gd name="T26" fmla="*/ 36 w 289"/>
              <a:gd name="T27" fmla="*/ 225 h 235"/>
              <a:gd name="T28" fmla="*/ 27 w 289"/>
              <a:gd name="T2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235">
                <a:moveTo>
                  <a:pt x="27" y="234"/>
                </a:moveTo>
                <a:lnTo>
                  <a:pt x="27" y="234"/>
                </a:lnTo>
                <a:cubicBezTo>
                  <a:pt x="18" y="234"/>
                  <a:pt x="9" y="234"/>
                  <a:pt x="9" y="225"/>
                </a:cubicBezTo>
                <a:cubicBezTo>
                  <a:pt x="0" y="216"/>
                  <a:pt x="0" y="198"/>
                  <a:pt x="9" y="189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44" y="9"/>
                  <a:pt x="153" y="0"/>
                  <a:pt x="171" y="0"/>
                </a:cubicBezTo>
                <a:cubicBezTo>
                  <a:pt x="270" y="36"/>
                  <a:pt x="270" y="36"/>
                  <a:pt x="270" y="36"/>
                </a:cubicBezTo>
                <a:cubicBezTo>
                  <a:pt x="279" y="36"/>
                  <a:pt x="288" y="45"/>
                  <a:pt x="288" y="63"/>
                </a:cubicBezTo>
                <a:cubicBezTo>
                  <a:pt x="279" y="72"/>
                  <a:pt x="270" y="81"/>
                  <a:pt x="261" y="81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135" y="135"/>
                  <a:pt x="135" y="135"/>
                  <a:pt x="126" y="144"/>
                </a:cubicBezTo>
                <a:cubicBezTo>
                  <a:pt x="36" y="225"/>
                  <a:pt x="36" y="225"/>
                  <a:pt x="36" y="225"/>
                </a:cubicBezTo>
                <a:cubicBezTo>
                  <a:pt x="36" y="234"/>
                  <a:pt x="27" y="234"/>
                  <a:pt x="27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91">
            <a:extLst>
              <a:ext uri="{FF2B5EF4-FFF2-40B4-BE49-F238E27FC236}">
                <a16:creationId xmlns:a16="http://schemas.microsoft.com/office/drawing/2014/main" id="{D787D2A5-B7C5-4A4F-99FF-123050FE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603" y="5663733"/>
            <a:ext cx="314768" cy="226817"/>
          </a:xfrm>
          <a:custGeom>
            <a:avLst/>
            <a:gdLst>
              <a:gd name="T0" fmla="*/ 27 w 298"/>
              <a:gd name="T1" fmla="*/ 216 h 217"/>
              <a:gd name="T2" fmla="*/ 27 w 298"/>
              <a:gd name="T3" fmla="*/ 216 h 217"/>
              <a:gd name="T4" fmla="*/ 9 w 298"/>
              <a:gd name="T5" fmla="*/ 198 h 217"/>
              <a:gd name="T6" fmla="*/ 18 w 298"/>
              <a:gd name="T7" fmla="*/ 171 h 217"/>
              <a:gd name="T8" fmla="*/ 135 w 298"/>
              <a:gd name="T9" fmla="*/ 126 h 217"/>
              <a:gd name="T10" fmla="*/ 252 w 298"/>
              <a:gd name="T11" fmla="*/ 9 h 217"/>
              <a:gd name="T12" fmla="*/ 288 w 298"/>
              <a:gd name="T13" fmla="*/ 9 h 217"/>
              <a:gd name="T14" fmla="*/ 288 w 298"/>
              <a:gd name="T15" fmla="*/ 45 h 217"/>
              <a:gd name="T16" fmla="*/ 162 w 298"/>
              <a:gd name="T17" fmla="*/ 162 h 217"/>
              <a:gd name="T18" fmla="*/ 153 w 298"/>
              <a:gd name="T19" fmla="*/ 171 h 217"/>
              <a:gd name="T20" fmla="*/ 36 w 298"/>
              <a:gd name="T21" fmla="*/ 216 h 217"/>
              <a:gd name="T22" fmla="*/ 27 w 298"/>
              <a:gd name="T23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17">
                <a:moveTo>
                  <a:pt x="27" y="216"/>
                </a:moveTo>
                <a:lnTo>
                  <a:pt x="27" y="216"/>
                </a:lnTo>
                <a:cubicBezTo>
                  <a:pt x="18" y="216"/>
                  <a:pt x="9" y="207"/>
                  <a:pt x="9" y="198"/>
                </a:cubicBezTo>
                <a:cubicBezTo>
                  <a:pt x="0" y="189"/>
                  <a:pt x="9" y="171"/>
                  <a:pt x="18" y="171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252" y="9"/>
                  <a:pt x="252" y="9"/>
                  <a:pt x="252" y="9"/>
                </a:cubicBezTo>
                <a:cubicBezTo>
                  <a:pt x="261" y="0"/>
                  <a:pt x="270" y="0"/>
                  <a:pt x="288" y="9"/>
                </a:cubicBezTo>
                <a:cubicBezTo>
                  <a:pt x="297" y="27"/>
                  <a:pt x="297" y="36"/>
                  <a:pt x="288" y="45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62" y="162"/>
                  <a:pt x="162" y="171"/>
                  <a:pt x="153" y="171"/>
                </a:cubicBezTo>
                <a:cubicBezTo>
                  <a:pt x="36" y="216"/>
                  <a:pt x="36" y="216"/>
                  <a:pt x="36" y="216"/>
                </a:cubicBezTo>
                <a:lnTo>
                  <a:pt x="27" y="2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92">
            <a:extLst>
              <a:ext uri="{FF2B5EF4-FFF2-40B4-BE49-F238E27FC236}">
                <a16:creationId xmlns:a16="http://schemas.microsoft.com/office/drawing/2014/main" id="{FD7D1F2C-9FFE-FC4D-A959-4521310A4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9486" y="5446171"/>
            <a:ext cx="78691" cy="143499"/>
          </a:xfrm>
          <a:custGeom>
            <a:avLst/>
            <a:gdLst>
              <a:gd name="T0" fmla="*/ 27 w 73"/>
              <a:gd name="T1" fmla="*/ 135 h 136"/>
              <a:gd name="T2" fmla="*/ 27 w 73"/>
              <a:gd name="T3" fmla="*/ 135 h 136"/>
              <a:gd name="T4" fmla="*/ 27 w 73"/>
              <a:gd name="T5" fmla="*/ 135 h 136"/>
              <a:gd name="T6" fmla="*/ 9 w 73"/>
              <a:gd name="T7" fmla="*/ 108 h 136"/>
              <a:gd name="T8" fmla="*/ 27 w 73"/>
              <a:gd name="T9" fmla="*/ 18 h 136"/>
              <a:gd name="T10" fmla="*/ 54 w 73"/>
              <a:gd name="T11" fmla="*/ 0 h 136"/>
              <a:gd name="T12" fmla="*/ 72 w 73"/>
              <a:gd name="T13" fmla="*/ 27 h 136"/>
              <a:gd name="T14" fmla="*/ 54 w 73"/>
              <a:gd name="T15" fmla="*/ 117 h 136"/>
              <a:gd name="T16" fmla="*/ 27 w 73"/>
              <a:gd name="T17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36">
                <a:moveTo>
                  <a:pt x="27" y="135"/>
                </a:moveTo>
                <a:lnTo>
                  <a:pt x="27" y="135"/>
                </a:lnTo>
                <a:lnTo>
                  <a:pt x="27" y="135"/>
                </a:lnTo>
                <a:cubicBezTo>
                  <a:pt x="9" y="135"/>
                  <a:pt x="0" y="117"/>
                  <a:pt x="9" y="10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9"/>
                  <a:pt x="36" y="0"/>
                  <a:pt x="54" y="0"/>
                </a:cubicBezTo>
                <a:cubicBezTo>
                  <a:pt x="63" y="9"/>
                  <a:pt x="72" y="18"/>
                  <a:pt x="72" y="2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45" y="126"/>
                  <a:pt x="36" y="135"/>
                  <a:pt x="27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93">
            <a:extLst>
              <a:ext uri="{FF2B5EF4-FFF2-40B4-BE49-F238E27FC236}">
                <a16:creationId xmlns:a16="http://schemas.microsoft.com/office/drawing/2014/main" id="{61248B52-3B1B-4044-A0E6-EC2C0C2D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4681" y="5427655"/>
            <a:ext cx="143496" cy="78694"/>
          </a:xfrm>
          <a:custGeom>
            <a:avLst/>
            <a:gdLst>
              <a:gd name="T0" fmla="*/ 108 w 136"/>
              <a:gd name="T1" fmla="*/ 72 h 73"/>
              <a:gd name="T2" fmla="*/ 108 w 136"/>
              <a:gd name="T3" fmla="*/ 72 h 73"/>
              <a:gd name="T4" fmla="*/ 108 w 136"/>
              <a:gd name="T5" fmla="*/ 63 h 73"/>
              <a:gd name="T6" fmla="*/ 18 w 136"/>
              <a:gd name="T7" fmla="*/ 45 h 73"/>
              <a:gd name="T8" fmla="*/ 0 w 136"/>
              <a:gd name="T9" fmla="*/ 18 h 73"/>
              <a:gd name="T10" fmla="*/ 27 w 136"/>
              <a:gd name="T11" fmla="*/ 0 h 73"/>
              <a:gd name="T12" fmla="*/ 117 w 136"/>
              <a:gd name="T13" fmla="*/ 18 h 73"/>
              <a:gd name="T14" fmla="*/ 135 w 136"/>
              <a:gd name="T15" fmla="*/ 45 h 73"/>
              <a:gd name="T16" fmla="*/ 108 w 136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73">
                <a:moveTo>
                  <a:pt x="108" y="72"/>
                </a:moveTo>
                <a:lnTo>
                  <a:pt x="108" y="72"/>
                </a:lnTo>
                <a:cubicBezTo>
                  <a:pt x="108" y="72"/>
                  <a:pt x="108" y="72"/>
                  <a:pt x="108" y="63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26" y="27"/>
                  <a:pt x="135" y="36"/>
                  <a:pt x="135" y="45"/>
                </a:cubicBezTo>
                <a:cubicBezTo>
                  <a:pt x="126" y="63"/>
                  <a:pt x="117" y="72"/>
                  <a:pt x="108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CuadroTexto 670">
            <a:extLst>
              <a:ext uri="{FF2B5EF4-FFF2-40B4-BE49-F238E27FC236}">
                <a16:creationId xmlns:a16="http://schemas.microsoft.com/office/drawing/2014/main" id="{2CD4D187-113A-4C40-8E7B-327448CC5066}"/>
              </a:ext>
            </a:extLst>
          </p:cNvPr>
          <p:cNvSpPr txBox="1"/>
          <p:nvPr/>
        </p:nvSpPr>
        <p:spPr>
          <a:xfrm>
            <a:off x="10831728" y="685222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72" name="CuadroTexto 671">
            <a:extLst>
              <a:ext uri="{FF2B5EF4-FFF2-40B4-BE49-F238E27FC236}">
                <a16:creationId xmlns:a16="http://schemas.microsoft.com/office/drawing/2014/main" id="{E6C342F2-8F21-AC44-A4EC-F6C952000321}"/>
              </a:ext>
            </a:extLst>
          </p:cNvPr>
          <p:cNvSpPr txBox="1"/>
          <p:nvPr/>
        </p:nvSpPr>
        <p:spPr>
          <a:xfrm>
            <a:off x="2451398" y="220064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8B889A14-73C3-F548-BBA0-72CB5E473859}"/>
              </a:ext>
            </a:extLst>
          </p:cNvPr>
          <p:cNvSpPr txBox="1"/>
          <p:nvPr/>
        </p:nvSpPr>
        <p:spPr>
          <a:xfrm>
            <a:off x="15319163" y="4560421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5FF5E287-7D85-EC4E-B785-29BBD5D56169}"/>
              </a:ext>
            </a:extLst>
          </p:cNvPr>
          <p:cNvSpPr/>
          <p:nvPr/>
        </p:nvSpPr>
        <p:spPr>
          <a:xfrm>
            <a:off x="15290594" y="5126070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3EB5F53C-7273-5845-8DDE-56FCE8FB4CDD}"/>
              </a:ext>
            </a:extLst>
          </p:cNvPr>
          <p:cNvSpPr txBox="1"/>
          <p:nvPr/>
        </p:nvSpPr>
        <p:spPr>
          <a:xfrm>
            <a:off x="15319163" y="1106693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69A24C2-071B-3D4C-A776-CE1D908EEDD6}"/>
              </a:ext>
            </a:extLst>
          </p:cNvPr>
          <p:cNvSpPr/>
          <p:nvPr/>
        </p:nvSpPr>
        <p:spPr>
          <a:xfrm>
            <a:off x="15290594" y="11632588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B44A2C1-CDCD-B147-9139-5EBD61E5843B}"/>
              </a:ext>
            </a:extLst>
          </p:cNvPr>
          <p:cNvSpPr txBox="1"/>
          <p:nvPr/>
        </p:nvSpPr>
        <p:spPr>
          <a:xfrm>
            <a:off x="16789375" y="782793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30209BAE-07E6-4B47-BBF5-EE54A9D08CEF}"/>
              </a:ext>
            </a:extLst>
          </p:cNvPr>
          <p:cNvSpPr/>
          <p:nvPr/>
        </p:nvSpPr>
        <p:spPr>
          <a:xfrm>
            <a:off x="16760806" y="8393585"/>
            <a:ext cx="4405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79DC3927-E5E0-7B43-8DD1-4019D7A97ACC}"/>
              </a:ext>
            </a:extLst>
          </p:cNvPr>
          <p:cNvSpPr txBox="1"/>
          <p:nvPr/>
        </p:nvSpPr>
        <p:spPr>
          <a:xfrm>
            <a:off x="6546099" y="456789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9D55B881-70DD-2E47-B114-62E7C741372B}"/>
              </a:ext>
            </a:extLst>
          </p:cNvPr>
          <p:cNvSpPr/>
          <p:nvPr/>
        </p:nvSpPr>
        <p:spPr>
          <a:xfrm>
            <a:off x="4591930" y="5133545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37B20360-4346-4F49-8BFB-B40B6D0B8E6F}"/>
              </a:ext>
            </a:extLst>
          </p:cNvPr>
          <p:cNvSpPr txBox="1"/>
          <p:nvPr/>
        </p:nvSpPr>
        <p:spPr>
          <a:xfrm>
            <a:off x="5165470" y="785129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8FD53712-68A0-CC4C-AEA8-E64D441E77CA}"/>
              </a:ext>
            </a:extLst>
          </p:cNvPr>
          <p:cNvSpPr/>
          <p:nvPr/>
        </p:nvSpPr>
        <p:spPr>
          <a:xfrm>
            <a:off x="3211301" y="8416946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FCFE9F9F-EF87-0E4E-945B-7F5E20E8FC5B}"/>
              </a:ext>
            </a:extLst>
          </p:cNvPr>
          <p:cNvSpPr txBox="1"/>
          <p:nvPr/>
        </p:nvSpPr>
        <p:spPr>
          <a:xfrm>
            <a:off x="6553790" y="1107159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9" name="Rectangle 56">
            <a:extLst>
              <a:ext uri="{FF2B5EF4-FFF2-40B4-BE49-F238E27FC236}">
                <a16:creationId xmlns:a16="http://schemas.microsoft.com/office/drawing/2014/main" id="{609FB880-DF9C-1249-956F-0A8C5D1B8EA5}"/>
              </a:ext>
            </a:extLst>
          </p:cNvPr>
          <p:cNvSpPr/>
          <p:nvPr/>
        </p:nvSpPr>
        <p:spPr>
          <a:xfrm>
            <a:off x="4599621" y="11637246"/>
            <a:ext cx="43116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FE90A7-2039-9841-A17A-27C09BD4C7BF}"/>
              </a:ext>
            </a:extLst>
          </p:cNvPr>
          <p:cNvGrpSpPr/>
          <p:nvPr/>
        </p:nvGrpSpPr>
        <p:grpSpPr>
          <a:xfrm>
            <a:off x="8735235" y="5858978"/>
            <a:ext cx="6780818" cy="6446956"/>
            <a:chOff x="7990712" y="5084216"/>
            <a:chExt cx="8269864" cy="7862687"/>
          </a:xfrm>
        </p:grpSpPr>
        <p:sp>
          <p:nvSpPr>
            <p:cNvPr id="591" name="Freeform 466">
              <a:extLst>
                <a:ext uri="{FF2B5EF4-FFF2-40B4-BE49-F238E27FC236}">
                  <a16:creationId xmlns:a16="http://schemas.microsoft.com/office/drawing/2014/main" id="{A154A506-3A56-434D-AE10-09ADA224C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5074" y="7391539"/>
              <a:ext cx="3856461" cy="3687975"/>
            </a:xfrm>
            <a:custGeom>
              <a:avLst/>
              <a:gdLst>
                <a:gd name="T0" fmla="*/ 0 w 3634"/>
                <a:gd name="T1" fmla="*/ 1322 h 3473"/>
                <a:gd name="T2" fmla="*/ 693 w 3634"/>
                <a:gd name="T3" fmla="*/ 3472 h 3473"/>
                <a:gd name="T4" fmla="*/ 2940 w 3634"/>
                <a:gd name="T5" fmla="*/ 3472 h 3473"/>
                <a:gd name="T6" fmla="*/ 3633 w 3634"/>
                <a:gd name="T7" fmla="*/ 1314 h 3473"/>
                <a:gd name="T8" fmla="*/ 1835 w 3634"/>
                <a:gd name="T9" fmla="*/ 0 h 3473"/>
                <a:gd name="T10" fmla="*/ 0 w 3634"/>
                <a:gd name="T11" fmla="*/ 132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4" h="3473">
                  <a:moveTo>
                    <a:pt x="0" y="1322"/>
                  </a:moveTo>
                  <a:lnTo>
                    <a:pt x="693" y="3472"/>
                  </a:lnTo>
                  <a:lnTo>
                    <a:pt x="2940" y="3472"/>
                  </a:lnTo>
                  <a:lnTo>
                    <a:pt x="3633" y="1314"/>
                  </a:lnTo>
                  <a:lnTo>
                    <a:pt x="1835" y="0"/>
                  </a:lnTo>
                  <a:lnTo>
                    <a:pt x="0" y="1322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67">
              <a:extLst>
                <a:ext uri="{FF2B5EF4-FFF2-40B4-BE49-F238E27FC236}">
                  <a16:creationId xmlns:a16="http://schemas.microsoft.com/office/drawing/2014/main" id="{4F0BEC72-A377-024F-9FF6-F50765D3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712" y="6923521"/>
              <a:ext cx="1605300" cy="1146643"/>
            </a:xfrm>
            <a:custGeom>
              <a:avLst/>
              <a:gdLst>
                <a:gd name="T0" fmla="*/ 1511 w 1512"/>
                <a:gd name="T1" fmla="*/ 0 h 1080"/>
                <a:gd name="T2" fmla="*/ 0 w 1512"/>
                <a:gd name="T3" fmla="*/ 1079 h 1080"/>
                <a:gd name="T4" fmla="*/ 0 w 1512"/>
                <a:gd name="T5" fmla="*/ 1079 h 1080"/>
                <a:gd name="T6" fmla="*/ 1511 w 1512"/>
                <a:gd name="T7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2" h="1080">
                  <a:moveTo>
                    <a:pt x="1511" y="0"/>
                  </a:moveTo>
                  <a:lnTo>
                    <a:pt x="0" y="1079"/>
                  </a:lnTo>
                  <a:lnTo>
                    <a:pt x="0" y="1079"/>
                  </a:lnTo>
                  <a:lnTo>
                    <a:pt x="1511" y="0"/>
                  </a:lnTo>
                </a:path>
              </a:pathLst>
            </a:custGeom>
            <a:solidFill>
              <a:schemeClr val="bg2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68">
              <a:extLst>
                <a:ext uri="{FF2B5EF4-FFF2-40B4-BE49-F238E27FC236}">
                  <a16:creationId xmlns:a16="http://schemas.microsoft.com/office/drawing/2014/main" id="{F8168948-76F6-5944-9426-289E8BE3F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3006" y="8135687"/>
              <a:ext cx="3524167" cy="4811216"/>
            </a:xfrm>
            <a:custGeom>
              <a:avLst/>
              <a:gdLst>
                <a:gd name="T0" fmla="*/ 3320 w 3321"/>
                <a:gd name="T1" fmla="*/ 0 h 4534"/>
                <a:gd name="T2" fmla="*/ 2753 w 3321"/>
                <a:gd name="T3" fmla="*/ 1700 h 4534"/>
                <a:gd name="T4" fmla="*/ 1260 w 3321"/>
                <a:gd name="T5" fmla="*/ 612 h 4534"/>
                <a:gd name="T6" fmla="*/ 567 w 3321"/>
                <a:gd name="T7" fmla="*/ 2770 h 4534"/>
                <a:gd name="T8" fmla="*/ 0 w 3321"/>
                <a:gd name="T9" fmla="*/ 4533 h 4534"/>
                <a:gd name="T10" fmla="*/ 1853 w 3321"/>
                <a:gd name="T11" fmla="*/ 4533 h 4534"/>
                <a:gd name="T12" fmla="*/ 3320 w 3321"/>
                <a:gd name="T13" fmla="*/ 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1" h="4534">
                  <a:moveTo>
                    <a:pt x="3320" y="0"/>
                  </a:moveTo>
                  <a:lnTo>
                    <a:pt x="2753" y="1700"/>
                  </a:lnTo>
                  <a:lnTo>
                    <a:pt x="1260" y="612"/>
                  </a:lnTo>
                  <a:lnTo>
                    <a:pt x="567" y="2770"/>
                  </a:lnTo>
                  <a:lnTo>
                    <a:pt x="0" y="4533"/>
                  </a:lnTo>
                  <a:lnTo>
                    <a:pt x="1853" y="4533"/>
                  </a:lnTo>
                  <a:lnTo>
                    <a:pt x="3320" y="0"/>
                  </a:lnTo>
                </a:path>
              </a:pathLst>
            </a:custGeom>
            <a:solidFill>
              <a:schemeClr val="accent3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69">
              <a:extLst>
                <a:ext uri="{FF2B5EF4-FFF2-40B4-BE49-F238E27FC236}">
                  <a16:creationId xmlns:a16="http://schemas.microsoft.com/office/drawing/2014/main" id="{7F1ECA01-2606-3F47-930C-91F7865C9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3006" y="8135687"/>
              <a:ext cx="3524167" cy="4811216"/>
            </a:xfrm>
            <a:custGeom>
              <a:avLst/>
              <a:gdLst>
                <a:gd name="T0" fmla="*/ 3320 w 3321"/>
                <a:gd name="T1" fmla="*/ 0 h 4534"/>
                <a:gd name="T2" fmla="*/ 2753 w 3321"/>
                <a:gd name="T3" fmla="*/ 1700 h 4534"/>
                <a:gd name="T4" fmla="*/ 1260 w 3321"/>
                <a:gd name="T5" fmla="*/ 612 h 4534"/>
                <a:gd name="T6" fmla="*/ 567 w 3321"/>
                <a:gd name="T7" fmla="*/ 2770 h 4534"/>
                <a:gd name="T8" fmla="*/ 0 w 3321"/>
                <a:gd name="T9" fmla="*/ 4533 h 4534"/>
                <a:gd name="T10" fmla="*/ 1853 w 3321"/>
                <a:gd name="T11" fmla="*/ 4533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21" h="4534">
                  <a:moveTo>
                    <a:pt x="3320" y="0"/>
                  </a:moveTo>
                  <a:lnTo>
                    <a:pt x="2753" y="1700"/>
                  </a:lnTo>
                  <a:lnTo>
                    <a:pt x="1260" y="612"/>
                  </a:lnTo>
                  <a:lnTo>
                    <a:pt x="567" y="2770"/>
                  </a:lnTo>
                  <a:lnTo>
                    <a:pt x="0" y="4533"/>
                  </a:lnTo>
                  <a:lnTo>
                    <a:pt x="1853" y="4533"/>
                  </a:lnTo>
                </a:path>
              </a:pathLst>
            </a:custGeom>
            <a:noFill/>
            <a:ln w="2268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5" name="Freeform 470">
              <a:extLst>
                <a:ext uri="{FF2B5EF4-FFF2-40B4-BE49-F238E27FC236}">
                  <a16:creationId xmlns:a16="http://schemas.microsoft.com/office/drawing/2014/main" id="{3755C47E-5918-FA4C-ABC4-54A3E8E45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712" y="8070165"/>
              <a:ext cx="603744" cy="1881429"/>
            </a:xfrm>
            <a:custGeom>
              <a:avLst/>
              <a:gdLst>
                <a:gd name="T0" fmla="*/ 0 w 568"/>
                <a:gd name="T1" fmla="*/ 0 h 1773"/>
                <a:gd name="T2" fmla="*/ 567 w 568"/>
                <a:gd name="T3" fmla="*/ 1772 h 1773"/>
                <a:gd name="T4" fmla="*/ 567 w 568"/>
                <a:gd name="T5" fmla="*/ 1772 h 1773"/>
                <a:gd name="T6" fmla="*/ 0 w 568"/>
                <a:gd name="T7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1773">
                  <a:moveTo>
                    <a:pt x="0" y="0"/>
                  </a:moveTo>
                  <a:lnTo>
                    <a:pt x="567" y="1772"/>
                  </a:lnTo>
                  <a:lnTo>
                    <a:pt x="567" y="1772"/>
                  </a:lnTo>
                  <a:lnTo>
                    <a:pt x="0" y="0"/>
                  </a:lnTo>
                </a:path>
              </a:pathLst>
            </a:custGeom>
            <a:solidFill>
              <a:srgbClr val="48436E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6" name="Freeform 471">
              <a:extLst>
                <a:ext uri="{FF2B5EF4-FFF2-40B4-BE49-F238E27FC236}">
                  <a16:creationId xmlns:a16="http://schemas.microsoft.com/office/drawing/2014/main" id="{B02AD511-A6B7-154E-AF72-33D92156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712" y="6923521"/>
              <a:ext cx="2943829" cy="6023382"/>
            </a:xfrm>
            <a:custGeom>
              <a:avLst/>
              <a:gdLst>
                <a:gd name="T0" fmla="*/ 2771 w 2772"/>
                <a:gd name="T1" fmla="*/ 3912 h 5676"/>
                <a:gd name="T2" fmla="*/ 2078 w 2772"/>
                <a:gd name="T3" fmla="*/ 1762 h 5676"/>
                <a:gd name="T4" fmla="*/ 1511 w 2772"/>
                <a:gd name="T5" fmla="*/ 0 h 5676"/>
                <a:gd name="T6" fmla="*/ 0 w 2772"/>
                <a:gd name="T7" fmla="*/ 1079 h 5676"/>
                <a:gd name="T8" fmla="*/ 567 w 2772"/>
                <a:gd name="T9" fmla="*/ 2851 h 5676"/>
                <a:gd name="T10" fmla="*/ 1484 w 2772"/>
                <a:gd name="T11" fmla="*/ 5675 h 5676"/>
                <a:gd name="T12" fmla="*/ 918 w 2772"/>
                <a:gd name="T13" fmla="*/ 3912 h 5676"/>
                <a:gd name="T14" fmla="*/ 2771 w 2772"/>
                <a:gd name="T15" fmla="*/ 3912 h 5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2" h="5676">
                  <a:moveTo>
                    <a:pt x="2771" y="3912"/>
                  </a:moveTo>
                  <a:lnTo>
                    <a:pt x="2078" y="1762"/>
                  </a:lnTo>
                  <a:lnTo>
                    <a:pt x="1511" y="0"/>
                  </a:lnTo>
                  <a:lnTo>
                    <a:pt x="0" y="1079"/>
                  </a:lnTo>
                  <a:lnTo>
                    <a:pt x="567" y="2851"/>
                  </a:lnTo>
                  <a:lnTo>
                    <a:pt x="1484" y="5675"/>
                  </a:lnTo>
                  <a:lnTo>
                    <a:pt x="918" y="3912"/>
                  </a:lnTo>
                  <a:lnTo>
                    <a:pt x="2771" y="3912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472">
              <a:extLst>
                <a:ext uri="{FF2B5EF4-FFF2-40B4-BE49-F238E27FC236}">
                  <a16:creationId xmlns:a16="http://schemas.microsoft.com/office/drawing/2014/main" id="{7535EDF3-7A73-D346-9D85-BA0641CF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7173" y="8070165"/>
              <a:ext cx="18721" cy="70201"/>
            </a:xfrm>
            <a:custGeom>
              <a:avLst/>
              <a:gdLst>
                <a:gd name="T0" fmla="*/ 17 w 18"/>
                <a:gd name="T1" fmla="*/ 0 h 64"/>
                <a:gd name="T2" fmla="*/ 17 w 18"/>
                <a:gd name="T3" fmla="*/ 0 h 64"/>
                <a:gd name="T4" fmla="*/ 0 w 18"/>
                <a:gd name="T5" fmla="*/ 63 h 64"/>
                <a:gd name="T6" fmla="*/ 17 w 18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64">
                  <a:moveTo>
                    <a:pt x="17" y="0"/>
                  </a:moveTo>
                  <a:lnTo>
                    <a:pt x="17" y="0"/>
                  </a:lnTo>
                  <a:lnTo>
                    <a:pt x="0" y="63"/>
                  </a:lnTo>
                  <a:lnTo>
                    <a:pt x="17" y="0"/>
                  </a:lnTo>
                </a:path>
              </a:pathLst>
            </a:custGeom>
            <a:solidFill>
              <a:srgbClr val="48436E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473">
              <a:extLst>
                <a:ext uri="{FF2B5EF4-FFF2-40B4-BE49-F238E27FC236}">
                  <a16:creationId xmlns:a16="http://schemas.microsoft.com/office/drawing/2014/main" id="{B84DF271-E243-5343-B80C-D2FFC964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0170" y="5084216"/>
              <a:ext cx="4525724" cy="4867378"/>
            </a:xfrm>
            <a:custGeom>
              <a:avLst/>
              <a:gdLst>
                <a:gd name="T0" fmla="*/ 4262 w 4263"/>
                <a:gd name="T1" fmla="*/ 2814 h 4587"/>
                <a:gd name="T2" fmla="*/ 396 w 4263"/>
                <a:gd name="T3" fmla="*/ 0 h 4587"/>
                <a:gd name="T4" fmla="*/ 0 w 4263"/>
                <a:gd name="T5" fmla="*/ 288 h 4587"/>
                <a:gd name="T6" fmla="*/ 396 w 4263"/>
                <a:gd name="T7" fmla="*/ 0 h 4587"/>
                <a:gd name="T8" fmla="*/ 1888 w 4263"/>
                <a:gd name="T9" fmla="*/ 1106 h 4587"/>
                <a:gd name="T10" fmla="*/ 387 w 4263"/>
                <a:gd name="T11" fmla="*/ 2175 h 4587"/>
                <a:gd name="T12" fmla="*/ 2185 w 4263"/>
                <a:gd name="T13" fmla="*/ 3489 h 4587"/>
                <a:gd name="T14" fmla="*/ 3687 w 4263"/>
                <a:gd name="T15" fmla="*/ 4586 h 4587"/>
                <a:gd name="T16" fmla="*/ 4245 w 4263"/>
                <a:gd name="T17" fmla="*/ 2877 h 4587"/>
                <a:gd name="T18" fmla="*/ 4262 w 4263"/>
                <a:gd name="T19" fmla="*/ 2814 h 4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63" h="4587">
                  <a:moveTo>
                    <a:pt x="4262" y="2814"/>
                  </a:moveTo>
                  <a:lnTo>
                    <a:pt x="396" y="0"/>
                  </a:lnTo>
                  <a:lnTo>
                    <a:pt x="0" y="288"/>
                  </a:lnTo>
                  <a:lnTo>
                    <a:pt x="396" y="0"/>
                  </a:lnTo>
                  <a:lnTo>
                    <a:pt x="1888" y="1106"/>
                  </a:lnTo>
                  <a:lnTo>
                    <a:pt x="387" y="2175"/>
                  </a:lnTo>
                  <a:lnTo>
                    <a:pt x="2185" y="3489"/>
                  </a:lnTo>
                  <a:lnTo>
                    <a:pt x="3687" y="4586"/>
                  </a:lnTo>
                  <a:lnTo>
                    <a:pt x="4245" y="2877"/>
                  </a:lnTo>
                  <a:lnTo>
                    <a:pt x="4262" y="2814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474">
              <a:extLst>
                <a:ext uri="{FF2B5EF4-FFF2-40B4-BE49-F238E27FC236}">
                  <a16:creationId xmlns:a16="http://schemas.microsoft.com/office/drawing/2014/main" id="{882933E5-6936-1E4B-9A6F-E33F1EE0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5894" y="8070165"/>
              <a:ext cx="4682" cy="467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8436E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0" name="Freeform 475">
              <a:extLst>
                <a:ext uri="{FF2B5EF4-FFF2-40B4-BE49-F238E27FC236}">
                  <a16:creationId xmlns:a16="http://schemas.microsoft.com/office/drawing/2014/main" id="{2D88EF48-3918-CF4D-B3CC-5FAC1AB6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1330" y="5084216"/>
              <a:ext cx="4151313" cy="3711374"/>
            </a:xfrm>
            <a:custGeom>
              <a:avLst/>
              <a:gdLst>
                <a:gd name="T0" fmla="*/ 2411 w 3913"/>
                <a:gd name="T1" fmla="*/ 0 h 3498"/>
                <a:gd name="T2" fmla="*/ 2015 w 3913"/>
                <a:gd name="T3" fmla="*/ 288 h 3498"/>
                <a:gd name="T4" fmla="*/ 0 w 3913"/>
                <a:gd name="T5" fmla="*/ 1735 h 3498"/>
                <a:gd name="T6" fmla="*/ 567 w 3913"/>
                <a:gd name="T7" fmla="*/ 3497 h 3498"/>
                <a:gd name="T8" fmla="*/ 2402 w 3913"/>
                <a:gd name="T9" fmla="*/ 2175 h 3498"/>
                <a:gd name="T10" fmla="*/ 3912 w 3913"/>
                <a:gd name="T11" fmla="*/ 1097 h 3498"/>
                <a:gd name="T12" fmla="*/ 2411 w 3913"/>
                <a:gd name="T13" fmla="*/ 0 h 3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13" h="3498">
                  <a:moveTo>
                    <a:pt x="2411" y="0"/>
                  </a:moveTo>
                  <a:lnTo>
                    <a:pt x="2015" y="288"/>
                  </a:lnTo>
                  <a:lnTo>
                    <a:pt x="0" y="1735"/>
                  </a:lnTo>
                  <a:lnTo>
                    <a:pt x="567" y="3497"/>
                  </a:lnTo>
                  <a:lnTo>
                    <a:pt x="2402" y="2175"/>
                  </a:lnTo>
                  <a:lnTo>
                    <a:pt x="3912" y="1097"/>
                  </a:lnTo>
                  <a:lnTo>
                    <a:pt x="2411" y="0"/>
                  </a:ln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1" name="Freeform 476">
              <a:extLst>
                <a:ext uri="{FF2B5EF4-FFF2-40B4-BE49-F238E27FC236}">
                  <a16:creationId xmlns:a16="http://schemas.microsoft.com/office/drawing/2014/main" id="{C65F48FD-01A5-D64F-804F-B60ECD58B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187" y="11074835"/>
              <a:ext cx="5709809" cy="1872068"/>
            </a:xfrm>
            <a:custGeom>
              <a:avLst/>
              <a:gdLst>
                <a:gd name="T0" fmla="*/ 3524 w 5378"/>
                <a:gd name="T1" fmla="*/ 1763 h 1764"/>
                <a:gd name="T2" fmla="*/ 4091 w 5378"/>
                <a:gd name="T3" fmla="*/ 0 h 1764"/>
                <a:gd name="T4" fmla="*/ 1843 w 5378"/>
                <a:gd name="T5" fmla="*/ 0 h 1764"/>
                <a:gd name="T6" fmla="*/ 0 w 5378"/>
                <a:gd name="T7" fmla="*/ 0 h 1764"/>
                <a:gd name="T8" fmla="*/ 558 w 5378"/>
                <a:gd name="T9" fmla="*/ 1763 h 1764"/>
                <a:gd name="T10" fmla="*/ 5377 w 5378"/>
                <a:gd name="T11" fmla="*/ 1763 h 1764"/>
                <a:gd name="T12" fmla="*/ 3524 w 5378"/>
                <a:gd name="T13" fmla="*/ 1763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8" h="1764">
                  <a:moveTo>
                    <a:pt x="3524" y="1763"/>
                  </a:moveTo>
                  <a:lnTo>
                    <a:pt x="4091" y="0"/>
                  </a:lnTo>
                  <a:lnTo>
                    <a:pt x="1843" y="0"/>
                  </a:lnTo>
                  <a:lnTo>
                    <a:pt x="0" y="0"/>
                  </a:lnTo>
                  <a:lnTo>
                    <a:pt x="558" y="1763"/>
                  </a:lnTo>
                  <a:lnTo>
                    <a:pt x="5377" y="1763"/>
                  </a:lnTo>
                  <a:lnTo>
                    <a:pt x="3524" y="1763"/>
                  </a:ln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2" name="Freeform 477">
              <a:extLst>
                <a:ext uri="{FF2B5EF4-FFF2-40B4-BE49-F238E27FC236}">
                  <a16:creationId xmlns:a16="http://schemas.microsoft.com/office/drawing/2014/main" id="{E4310FC1-0138-704E-ACD6-D2E1D9DCB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662" y="8135687"/>
              <a:ext cx="716065" cy="716065"/>
            </a:xfrm>
            <a:custGeom>
              <a:avLst/>
              <a:gdLst>
                <a:gd name="T0" fmla="*/ 333 w 675"/>
                <a:gd name="T1" fmla="*/ 675 h 676"/>
                <a:gd name="T2" fmla="*/ 333 w 675"/>
                <a:gd name="T3" fmla="*/ 675 h 676"/>
                <a:gd name="T4" fmla="*/ 99 w 675"/>
                <a:gd name="T5" fmla="*/ 576 h 676"/>
                <a:gd name="T6" fmla="*/ 0 w 675"/>
                <a:gd name="T7" fmla="*/ 333 h 676"/>
                <a:gd name="T8" fmla="*/ 99 w 675"/>
                <a:gd name="T9" fmla="*/ 99 h 676"/>
                <a:gd name="T10" fmla="*/ 333 w 675"/>
                <a:gd name="T11" fmla="*/ 0 h 676"/>
                <a:gd name="T12" fmla="*/ 575 w 675"/>
                <a:gd name="T13" fmla="*/ 99 h 676"/>
                <a:gd name="T14" fmla="*/ 674 w 675"/>
                <a:gd name="T15" fmla="*/ 333 h 676"/>
                <a:gd name="T16" fmla="*/ 575 w 675"/>
                <a:gd name="T17" fmla="*/ 576 h 676"/>
                <a:gd name="T18" fmla="*/ 333 w 675"/>
                <a:gd name="T19" fmla="*/ 675 h 676"/>
                <a:gd name="T20" fmla="*/ 333 w 675"/>
                <a:gd name="T21" fmla="*/ 45 h 676"/>
                <a:gd name="T22" fmla="*/ 333 w 675"/>
                <a:gd name="T23" fmla="*/ 45 h 676"/>
                <a:gd name="T24" fmla="*/ 45 w 675"/>
                <a:gd name="T25" fmla="*/ 333 h 676"/>
                <a:gd name="T26" fmla="*/ 333 w 675"/>
                <a:gd name="T27" fmla="*/ 629 h 676"/>
                <a:gd name="T28" fmla="*/ 630 w 675"/>
                <a:gd name="T29" fmla="*/ 333 h 676"/>
                <a:gd name="T30" fmla="*/ 333 w 675"/>
                <a:gd name="T31" fmla="*/ 4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5" h="676">
                  <a:moveTo>
                    <a:pt x="333" y="675"/>
                  </a:moveTo>
                  <a:lnTo>
                    <a:pt x="333" y="675"/>
                  </a:lnTo>
                  <a:cubicBezTo>
                    <a:pt x="252" y="675"/>
                    <a:pt x="162" y="638"/>
                    <a:pt x="99" y="576"/>
                  </a:cubicBezTo>
                  <a:cubicBezTo>
                    <a:pt x="36" y="513"/>
                    <a:pt x="0" y="422"/>
                    <a:pt x="0" y="333"/>
                  </a:cubicBezTo>
                  <a:cubicBezTo>
                    <a:pt x="0" y="252"/>
                    <a:pt x="36" y="162"/>
                    <a:pt x="99" y="99"/>
                  </a:cubicBezTo>
                  <a:cubicBezTo>
                    <a:pt x="162" y="36"/>
                    <a:pt x="252" y="0"/>
                    <a:pt x="333" y="0"/>
                  </a:cubicBezTo>
                  <a:cubicBezTo>
                    <a:pt x="423" y="0"/>
                    <a:pt x="513" y="36"/>
                    <a:pt x="575" y="99"/>
                  </a:cubicBezTo>
                  <a:cubicBezTo>
                    <a:pt x="638" y="162"/>
                    <a:pt x="674" y="252"/>
                    <a:pt x="674" y="333"/>
                  </a:cubicBezTo>
                  <a:cubicBezTo>
                    <a:pt x="674" y="422"/>
                    <a:pt x="638" y="513"/>
                    <a:pt x="575" y="576"/>
                  </a:cubicBezTo>
                  <a:cubicBezTo>
                    <a:pt x="513" y="638"/>
                    <a:pt x="423" y="675"/>
                    <a:pt x="333" y="675"/>
                  </a:cubicBezTo>
                  <a:close/>
                  <a:moveTo>
                    <a:pt x="333" y="45"/>
                  </a:moveTo>
                  <a:lnTo>
                    <a:pt x="333" y="45"/>
                  </a:lnTo>
                  <a:cubicBezTo>
                    <a:pt x="171" y="45"/>
                    <a:pt x="45" y="171"/>
                    <a:pt x="45" y="333"/>
                  </a:cubicBezTo>
                  <a:cubicBezTo>
                    <a:pt x="45" y="495"/>
                    <a:pt x="171" y="629"/>
                    <a:pt x="333" y="629"/>
                  </a:cubicBezTo>
                  <a:cubicBezTo>
                    <a:pt x="495" y="629"/>
                    <a:pt x="630" y="495"/>
                    <a:pt x="630" y="333"/>
                  </a:cubicBezTo>
                  <a:cubicBezTo>
                    <a:pt x="630" y="171"/>
                    <a:pt x="495" y="45"/>
                    <a:pt x="333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478">
              <a:extLst>
                <a:ext uri="{FF2B5EF4-FFF2-40B4-BE49-F238E27FC236}">
                  <a16:creationId xmlns:a16="http://schemas.microsoft.com/office/drawing/2014/main" id="{76670B77-816F-9E4A-A57C-91128A5CA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304" y="8219930"/>
              <a:ext cx="505458" cy="126363"/>
            </a:xfrm>
            <a:custGeom>
              <a:avLst/>
              <a:gdLst>
                <a:gd name="T0" fmla="*/ 243 w 477"/>
                <a:gd name="T1" fmla="*/ 117 h 118"/>
                <a:gd name="T2" fmla="*/ 243 w 477"/>
                <a:gd name="T3" fmla="*/ 117 h 118"/>
                <a:gd name="T4" fmla="*/ 234 w 477"/>
                <a:gd name="T5" fmla="*/ 117 h 118"/>
                <a:gd name="T6" fmla="*/ 18 w 477"/>
                <a:gd name="T7" fmla="*/ 45 h 118"/>
                <a:gd name="T8" fmla="*/ 9 w 477"/>
                <a:gd name="T9" fmla="*/ 9 h 118"/>
                <a:gd name="T10" fmla="*/ 36 w 477"/>
                <a:gd name="T11" fmla="*/ 9 h 118"/>
                <a:gd name="T12" fmla="*/ 234 w 477"/>
                <a:gd name="T13" fmla="*/ 72 h 118"/>
                <a:gd name="T14" fmla="*/ 440 w 477"/>
                <a:gd name="T15" fmla="*/ 9 h 118"/>
                <a:gd name="T16" fmla="*/ 467 w 477"/>
                <a:gd name="T17" fmla="*/ 18 h 118"/>
                <a:gd name="T18" fmla="*/ 459 w 477"/>
                <a:gd name="T19" fmla="*/ 45 h 118"/>
                <a:gd name="T20" fmla="*/ 243 w 477"/>
                <a:gd name="T21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118">
                  <a:moveTo>
                    <a:pt x="243" y="117"/>
                  </a:moveTo>
                  <a:lnTo>
                    <a:pt x="243" y="117"/>
                  </a:lnTo>
                  <a:lnTo>
                    <a:pt x="234" y="117"/>
                  </a:lnTo>
                  <a:cubicBezTo>
                    <a:pt x="153" y="108"/>
                    <a:pt x="81" y="90"/>
                    <a:pt x="18" y="45"/>
                  </a:cubicBezTo>
                  <a:cubicBezTo>
                    <a:pt x="9" y="36"/>
                    <a:pt x="0" y="18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99" y="45"/>
                    <a:pt x="162" y="72"/>
                    <a:pt x="234" y="72"/>
                  </a:cubicBezTo>
                  <a:cubicBezTo>
                    <a:pt x="306" y="72"/>
                    <a:pt x="378" y="54"/>
                    <a:pt x="440" y="9"/>
                  </a:cubicBezTo>
                  <a:cubicBezTo>
                    <a:pt x="450" y="9"/>
                    <a:pt x="459" y="9"/>
                    <a:pt x="467" y="18"/>
                  </a:cubicBezTo>
                  <a:cubicBezTo>
                    <a:pt x="476" y="27"/>
                    <a:pt x="467" y="36"/>
                    <a:pt x="459" y="45"/>
                  </a:cubicBezTo>
                  <a:cubicBezTo>
                    <a:pt x="396" y="90"/>
                    <a:pt x="324" y="117"/>
                    <a:pt x="243" y="1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479">
              <a:extLst>
                <a:ext uri="{FF2B5EF4-FFF2-40B4-BE49-F238E27FC236}">
                  <a16:creationId xmlns:a16="http://schemas.microsoft.com/office/drawing/2014/main" id="{EA4111B4-47FB-C64C-94F2-16262F86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304" y="8641146"/>
              <a:ext cx="505458" cy="126363"/>
            </a:xfrm>
            <a:custGeom>
              <a:avLst/>
              <a:gdLst>
                <a:gd name="T0" fmla="*/ 450 w 477"/>
                <a:gd name="T1" fmla="*/ 116 h 117"/>
                <a:gd name="T2" fmla="*/ 450 w 477"/>
                <a:gd name="T3" fmla="*/ 116 h 117"/>
                <a:gd name="T4" fmla="*/ 440 w 477"/>
                <a:gd name="T5" fmla="*/ 107 h 117"/>
                <a:gd name="T6" fmla="*/ 243 w 477"/>
                <a:gd name="T7" fmla="*/ 44 h 117"/>
                <a:gd name="T8" fmla="*/ 36 w 477"/>
                <a:gd name="T9" fmla="*/ 107 h 117"/>
                <a:gd name="T10" fmla="*/ 9 w 477"/>
                <a:gd name="T11" fmla="*/ 99 h 117"/>
                <a:gd name="T12" fmla="*/ 18 w 477"/>
                <a:gd name="T13" fmla="*/ 72 h 117"/>
                <a:gd name="T14" fmla="*/ 243 w 477"/>
                <a:gd name="T15" fmla="*/ 0 h 117"/>
                <a:gd name="T16" fmla="*/ 459 w 477"/>
                <a:gd name="T17" fmla="*/ 72 h 117"/>
                <a:gd name="T18" fmla="*/ 467 w 477"/>
                <a:gd name="T19" fmla="*/ 107 h 117"/>
                <a:gd name="T20" fmla="*/ 450 w 477"/>
                <a:gd name="T21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7" h="117">
                  <a:moveTo>
                    <a:pt x="450" y="116"/>
                  </a:moveTo>
                  <a:lnTo>
                    <a:pt x="450" y="116"/>
                  </a:lnTo>
                  <a:lnTo>
                    <a:pt x="440" y="107"/>
                  </a:lnTo>
                  <a:cubicBezTo>
                    <a:pt x="378" y="72"/>
                    <a:pt x="315" y="44"/>
                    <a:pt x="243" y="44"/>
                  </a:cubicBezTo>
                  <a:cubicBezTo>
                    <a:pt x="171" y="44"/>
                    <a:pt x="99" y="63"/>
                    <a:pt x="36" y="107"/>
                  </a:cubicBezTo>
                  <a:cubicBezTo>
                    <a:pt x="27" y="107"/>
                    <a:pt x="18" y="107"/>
                    <a:pt x="9" y="99"/>
                  </a:cubicBezTo>
                  <a:cubicBezTo>
                    <a:pt x="0" y="90"/>
                    <a:pt x="9" y="80"/>
                    <a:pt x="18" y="72"/>
                  </a:cubicBezTo>
                  <a:cubicBezTo>
                    <a:pt x="81" y="27"/>
                    <a:pt x="162" y="0"/>
                    <a:pt x="243" y="0"/>
                  </a:cubicBezTo>
                  <a:cubicBezTo>
                    <a:pt x="324" y="8"/>
                    <a:pt x="396" y="27"/>
                    <a:pt x="459" y="72"/>
                  </a:cubicBezTo>
                  <a:cubicBezTo>
                    <a:pt x="476" y="80"/>
                    <a:pt x="476" y="99"/>
                    <a:pt x="467" y="107"/>
                  </a:cubicBezTo>
                  <a:cubicBezTo>
                    <a:pt x="467" y="107"/>
                    <a:pt x="459" y="116"/>
                    <a:pt x="450" y="11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5" name="Freeform 480">
              <a:extLst>
                <a:ext uri="{FF2B5EF4-FFF2-40B4-BE49-F238E27FC236}">
                  <a16:creationId xmlns:a16="http://schemas.microsoft.com/office/drawing/2014/main" id="{D87F1BA6-0DAB-0046-B738-DD90DDBE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662" y="8467978"/>
              <a:ext cx="716065" cy="46802"/>
            </a:xfrm>
            <a:custGeom>
              <a:avLst/>
              <a:gdLst>
                <a:gd name="T0" fmla="*/ 647 w 675"/>
                <a:gd name="T1" fmla="*/ 45 h 46"/>
                <a:gd name="T2" fmla="*/ 647 w 675"/>
                <a:gd name="T3" fmla="*/ 45 h 46"/>
                <a:gd name="T4" fmla="*/ 27 w 675"/>
                <a:gd name="T5" fmla="*/ 45 h 46"/>
                <a:gd name="T6" fmla="*/ 0 w 675"/>
                <a:gd name="T7" fmla="*/ 18 h 46"/>
                <a:gd name="T8" fmla="*/ 27 w 675"/>
                <a:gd name="T9" fmla="*/ 0 h 46"/>
                <a:gd name="T10" fmla="*/ 647 w 675"/>
                <a:gd name="T11" fmla="*/ 0 h 46"/>
                <a:gd name="T12" fmla="*/ 674 w 675"/>
                <a:gd name="T13" fmla="*/ 18 h 46"/>
                <a:gd name="T14" fmla="*/ 647 w 675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46">
                  <a:moveTo>
                    <a:pt x="647" y="45"/>
                  </a:moveTo>
                  <a:lnTo>
                    <a:pt x="647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65" y="0"/>
                    <a:pt x="674" y="9"/>
                    <a:pt x="674" y="18"/>
                  </a:cubicBezTo>
                  <a:cubicBezTo>
                    <a:pt x="674" y="36"/>
                    <a:pt x="665" y="45"/>
                    <a:pt x="647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6" name="Freeform 481">
              <a:extLst>
                <a:ext uri="{FF2B5EF4-FFF2-40B4-BE49-F238E27FC236}">
                  <a16:creationId xmlns:a16="http://schemas.microsoft.com/office/drawing/2014/main" id="{B65DDC35-6249-E04B-A55A-E8BE2458C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746" y="8135687"/>
              <a:ext cx="238690" cy="716065"/>
            </a:xfrm>
            <a:custGeom>
              <a:avLst/>
              <a:gdLst>
                <a:gd name="T0" fmla="*/ 189 w 226"/>
                <a:gd name="T1" fmla="*/ 675 h 676"/>
                <a:gd name="T2" fmla="*/ 189 w 226"/>
                <a:gd name="T3" fmla="*/ 675 h 676"/>
                <a:gd name="T4" fmla="*/ 180 w 226"/>
                <a:gd name="T5" fmla="*/ 665 h 676"/>
                <a:gd name="T6" fmla="*/ 0 w 226"/>
                <a:gd name="T7" fmla="*/ 333 h 676"/>
                <a:gd name="T8" fmla="*/ 189 w 226"/>
                <a:gd name="T9" fmla="*/ 9 h 676"/>
                <a:gd name="T10" fmla="*/ 216 w 226"/>
                <a:gd name="T11" fmla="*/ 9 h 676"/>
                <a:gd name="T12" fmla="*/ 216 w 226"/>
                <a:gd name="T13" fmla="*/ 36 h 676"/>
                <a:gd name="T14" fmla="*/ 45 w 226"/>
                <a:gd name="T15" fmla="*/ 333 h 676"/>
                <a:gd name="T16" fmla="*/ 198 w 226"/>
                <a:gd name="T17" fmla="*/ 638 h 676"/>
                <a:gd name="T18" fmla="*/ 207 w 226"/>
                <a:gd name="T19" fmla="*/ 665 h 676"/>
                <a:gd name="T20" fmla="*/ 189 w 226"/>
                <a:gd name="T21" fmla="*/ 67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676">
                  <a:moveTo>
                    <a:pt x="189" y="675"/>
                  </a:moveTo>
                  <a:lnTo>
                    <a:pt x="189" y="675"/>
                  </a:lnTo>
                  <a:cubicBezTo>
                    <a:pt x="180" y="675"/>
                    <a:pt x="180" y="675"/>
                    <a:pt x="180" y="665"/>
                  </a:cubicBezTo>
                  <a:cubicBezTo>
                    <a:pt x="63" y="567"/>
                    <a:pt x="0" y="450"/>
                    <a:pt x="0" y="333"/>
                  </a:cubicBezTo>
                  <a:cubicBezTo>
                    <a:pt x="9" y="216"/>
                    <a:pt x="72" y="99"/>
                    <a:pt x="189" y="9"/>
                  </a:cubicBezTo>
                  <a:cubicBezTo>
                    <a:pt x="198" y="0"/>
                    <a:pt x="207" y="0"/>
                    <a:pt x="216" y="9"/>
                  </a:cubicBezTo>
                  <a:cubicBezTo>
                    <a:pt x="225" y="18"/>
                    <a:pt x="225" y="36"/>
                    <a:pt x="216" y="36"/>
                  </a:cubicBezTo>
                  <a:cubicBezTo>
                    <a:pt x="108" y="126"/>
                    <a:pt x="45" y="225"/>
                    <a:pt x="45" y="333"/>
                  </a:cubicBezTo>
                  <a:cubicBezTo>
                    <a:pt x="45" y="441"/>
                    <a:pt x="99" y="549"/>
                    <a:pt x="198" y="638"/>
                  </a:cubicBezTo>
                  <a:cubicBezTo>
                    <a:pt x="207" y="648"/>
                    <a:pt x="216" y="656"/>
                    <a:pt x="207" y="665"/>
                  </a:cubicBezTo>
                  <a:cubicBezTo>
                    <a:pt x="198" y="665"/>
                    <a:pt x="198" y="675"/>
                    <a:pt x="189" y="6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7" name="Freeform 482">
              <a:extLst>
                <a:ext uri="{FF2B5EF4-FFF2-40B4-BE49-F238E27FC236}">
                  <a16:creationId xmlns:a16="http://schemas.microsoft.com/office/drawing/2014/main" id="{D88AE6F3-8CF6-4D4D-9886-AD88162B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634" y="8135687"/>
              <a:ext cx="238687" cy="716065"/>
            </a:xfrm>
            <a:custGeom>
              <a:avLst/>
              <a:gdLst>
                <a:gd name="T0" fmla="*/ 27 w 225"/>
                <a:gd name="T1" fmla="*/ 675 h 676"/>
                <a:gd name="T2" fmla="*/ 27 w 225"/>
                <a:gd name="T3" fmla="*/ 675 h 676"/>
                <a:gd name="T4" fmla="*/ 9 w 225"/>
                <a:gd name="T5" fmla="*/ 665 h 676"/>
                <a:gd name="T6" fmla="*/ 9 w 225"/>
                <a:gd name="T7" fmla="*/ 638 h 676"/>
                <a:gd name="T8" fmla="*/ 180 w 225"/>
                <a:gd name="T9" fmla="*/ 342 h 676"/>
                <a:gd name="T10" fmla="*/ 27 w 225"/>
                <a:gd name="T11" fmla="*/ 36 h 676"/>
                <a:gd name="T12" fmla="*/ 18 w 225"/>
                <a:gd name="T13" fmla="*/ 9 h 676"/>
                <a:gd name="T14" fmla="*/ 45 w 225"/>
                <a:gd name="T15" fmla="*/ 9 h 676"/>
                <a:gd name="T16" fmla="*/ 224 w 225"/>
                <a:gd name="T17" fmla="*/ 342 h 676"/>
                <a:gd name="T18" fmla="*/ 36 w 225"/>
                <a:gd name="T19" fmla="*/ 665 h 676"/>
                <a:gd name="T20" fmla="*/ 27 w 225"/>
                <a:gd name="T21" fmla="*/ 675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676">
                  <a:moveTo>
                    <a:pt x="27" y="675"/>
                  </a:moveTo>
                  <a:lnTo>
                    <a:pt x="27" y="675"/>
                  </a:lnTo>
                  <a:cubicBezTo>
                    <a:pt x="18" y="675"/>
                    <a:pt x="9" y="665"/>
                    <a:pt x="9" y="665"/>
                  </a:cubicBezTo>
                  <a:cubicBezTo>
                    <a:pt x="0" y="656"/>
                    <a:pt x="0" y="638"/>
                    <a:pt x="9" y="638"/>
                  </a:cubicBezTo>
                  <a:cubicBezTo>
                    <a:pt x="116" y="549"/>
                    <a:pt x="180" y="450"/>
                    <a:pt x="180" y="342"/>
                  </a:cubicBezTo>
                  <a:cubicBezTo>
                    <a:pt x="180" y="234"/>
                    <a:pt x="126" y="126"/>
                    <a:pt x="27" y="36"/>
                  </a:cubicBezTo>
                  <a:cubicBezTo>
                    <a:pt x="18" y="27"/>
                    <a:pt x="9" y="18"/>
                    <a:pt x="18" y="9"/>
                  </a:cubicBezTo>
                  <a:cubicBezTo>
                    <a:pt x="27" y="0"/>
                    <a:pt x="36" y="0"/>
                    <a:pt x="45" y="9"/>
                  </a:cubicBezTo>
                  <a:cubicBezTo>
                    <a:pt x="162" y="108"/>
                    <a:pt x="224" y="225"/>
                    <a:pt x="224" y="342"/>
                  </a:cubicBezTo>
                  <a:cubicBezTo>
                    <a:pt x="216" y="459"/>
                    <a:pt x="152" y="576"/>
                    <a:pt x="36" y="665"/>
                  </a:cubicBezTo>
                  <a:cubicBezTo>
                    <a:pt x="36" y="675"/>
                    <a:pt x="27" y="675"/>
                    <a:pt x="27" y="6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8" name="Freeform 483">
              <a:extLst>
                <a:ext uri="{FF2B5EF4-FFF2-40B4-BE49-F238E27FC236}">
                  <a16:creationId xmlns:a16="http://schemas.microsoft.com/office/drawing/2014/main" id="{0EC01B50-6DC4-1742-8BAA-48F7E7253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7578" y="6057691"/>
              <a:ext cx="154447" cy="477377"/>
            </a:xfrm>
            <a:custGeom>
              <a:avLst/>
              <a:gdLst>
                <a:gd name="T0" fmla="*/ 72 w 145"/>
                <a:gd name="T1" fmla="*/ 450 h 451"/>
                <a:gd name="T2" fmla="*/ 72 w 145"/>
                <a:gd name="T3" fmla="*/ 450 h 451"/>
                <a:gd name="T4" fmla="*/ 9 w 145"/>
                <a:gd name="T5" fmla="*/ 405 h 451"/>
                <a:gd name="T6" fmla="*/ 0 w 145"/>
                <a:gd name="T7" fmla="*/ 378 h 451"/>
                <a:gd name="T8" fmla="*/ 45 w 145"/>
                <a:gd name="T9" fmla="*/ 378 h 451"/>
                <a:gd name="T10" fmla="*/ 45 w 145"/>
                <a:gd name="T11" fmla="*/ 378 h 451"/>
                <a:gd name="T12" fmla="*/ 45 w 145"/>
                <a:gd name="T13" fmla="*/ 396 h 451"/>
                <a:gd name="T14" fmla="*/ 72 w 145"/>
                <a:gd name="T15" fmla="*/ 405 h 451"/>
                <a:gd name="T16" fmla="*/ 99 w 145"/>
                <a:gd name="T17" fmla="*/ 396 h 451"/>
                <a:gd name="T18" fmla="*/ 108 w 145"/>
                <a:gd name="T19" fmla="*/ 378 h 451"/>
                <a:gd name="T20" fmla="*/ 108 w 145"/>
                <a:gd name="T21" fmla="*/ 18 h 451"/>
                <a:gd name="T22" fmla="*/ 126 w 145"/>
                <a:gd name="T23" fmla="*/ 0 h 451"/>
                <a:gd name="T24" fmla="*/ 126 w 145"/>
                <a:gd name="T25" fmla="*/ 0 h 451"/>
                <a:gd name="T26" fmla="*/ 144 w 145"/>
                <a:gd name="T27" fmla="*/ 18 h 451"/>
                <a:gd name="T28" fmla="*/ 144 w 145"/>
                <a:gd name="T29" fmla="*/ 378 h 451"/>
                <a:gd name="T30" fmla="*/ 135 w 145"/>
                <a:gd name="T31" fmla="*/ 405 h 451"/>
                <a:gd name="T32" fmla="*/ 72 w 145"/>
                <a:gd name="T33" fmla="*/ 45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5" h="451">
                  <a:moveTo>
                    <a:pt x="72" y="450"/>
                  </a:moveTo>
                  <a:lnTo>
                    <a:pt x="72" y="450"/>
                  </a:lnTo>
                  <a:cubicBezTo>
                    <a:pt x="45" y="450"/>
                    <a:pt x="27" y="432"/>
                    <a:pt x="9" y="405"/>
                  </a:cubicBezTo>
                  <a:cubicBezTo>
                    <a:pt x="0" y="396"/>
                    <a:pt x="0" y="378"/>
                    <a:pt x="0" y="378"/>
                  </a:cubicBezTo>
                  <a:cubicBezTo>
                    <a:pt x="45" y="378"/>
                    <a:pt x="45" y="378"/>
                    <a:pt x="45" y="378"/>
                  </a:cubicBezTo>
                  <a:lnTo>
                    <a:pt x="45" y="378"/>
                  </a:lnTo>
                  <a:cubicBezTo>
                    <a:pt x="45" y="378"/>
                    <a:pt x="45" y="387"/>
                    <a:pt x="45" y="396"/>
                  </a:cubicBezTo>
                  <a:cubicBezTo>
                    <a:pt x="54" y="396"/>
                    <a:pt x="54" y="405"/>
                    <a:pt x="72" y="405"/>
                  </a:cubicBezTo>
                  <a:cubicBezTo>
                    <a:pt x="90" y="405"/>
                    <a:pt x="99" y="396"/>
                    <a:pt x="99" y="396"/>
                  </a:cubicBezTo>
                  <a:cubicBezTo>
                    <a:pt x="108" y="387"/>
                    <a:pt x="108" y="378"/>
                    <a:pt x="108" y="37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9"/>
                    <a:pt x="117" y="0"/>
                    <a:pt x="126" y="0"/>
                  </a:cubicBezTo>
                  <a:lnTo>
                    <a:pt x="126" y="0"/>
                  </a:lnTo>
                  <a:cubicBezTo>
                    <a:pt x="135" y="0"/>
                    <a:pt x="144" y="9"/>
                    <a:pt x="144" y="18"/>
                  </a:cubicBezTo>
                  <a:cubicBezTo>
                    <a:pt x="144" y="378"/>
                    <a:pt x="144" y="378"/>
                    <a:pt x="144" y="378"/>
                  </a:cubicBezTo>
                  <a:cubicBezTo>
                    <a:pt x="144" y="378"/>
                    <a:pt x="144" y="396"/>
                    <a:pt x="135" y="405"/>
                  </a:cubicBezTo>
                  <a:cubicBezTo>
                    <a:pt x="126" y="432"/>
                    <a:pt x="108" y="450"/>
                    <a:pt x="72" y="45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9" name="Freeform 484">
              <a:extLst>
                <a:ext uri="{FF2B5EF4-FFF2-40B4-BE49-F238E27FC236}">
                  <a16:creationId xmlns:a16="http://schemas.microsoft.com/office/drawing/2014/main" id="{729D7F39-A0B6-0C49-8FEF-AD907FD9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5287" y="5893884"/>
              <a:ext cx="936034" cy="229330"/>
            </a:xfrm>
            <a:custGeom>
              <a:avLst/>
              <a:gdLst>
                <a:gd name="T0" fmla="*/ 710 w 882"/>
                <a:gd name="T1" fmla="*/ 216 h 217"/>
                <a:gd name="T2" fmla="*/ 710 w 882"/>
                <a:gd name="T3" fmla="*/ 216 h 217"/>
                <a:gd name="T4" fmla="*/ 701 w 882"/>
                <a:gd name="T5" fmla="*/ 216 h 217"/>
                <a:gd name="T6" fmla="*/ 441 w 882"/>
                <a:gd name="T7" fmla="*/ 180 h 217"/>
                <a:gd name="T8" fmla="*/ 441 w 882"/>
                <a:gd name="T9" fmla="*/ 180 h 217"/>
                <a:gd name="T10" fmla="*/ 180 w 882"/>
                <a:gd name="T11" fmla="*/ 216 h 217"/>
                <a:gd name="T12" fmla="*/ 144 w 882"/>
                <a:gd name="T13" fmla="*/ 207 h 217"/>
                <a:gd name="T14" fmla="*/ 117 w 882"/>
                <a:gd name="T15" fmla="*/ 180 h 217"/>
                <a:gd name="T16" fmla="*/ 117 w 882"/>
                <a:gd name="T17" fmla="*/ 180 h 217"/>
                <a:gd name="T18" fmla="*/ 18 w 882"/>
                <a:gd name="T19" fmla="*/ 180 h 217"/>
                <a:gd name="T20" fmla="*/ 0 w 882"/>
                <a:gd name="T21" fmla="*/ 162 h 217"/>
                <a:gd name="T22" fmla="*/ 9 w 882"/>
                <a:gd name="T23" fmla="*/ 144 h 217"/>
                <a:gd name="T24" fmla="*/ 144 w 882"/>
                <a:gd name="T25" fmla="*/ 72 h 217"/>
                <a:gd name="T26" fmla="*/ 441 w 882"/>
                <a:gd name="T27" fmla="*/ 0 h 217"/>
                <a:gd name="T28" fmla="*/ 737 w 882"/>
                <a:gd name="T29" fmla="*/ 72 h 217"/>
                <a:gd name="T30" fmla="*/ 872 w 882"/>
                <a:gd name="T31" fmla="*/ 144 h 217"/>
                <a:gd name="T32" fmla="*/ 881 w 882"/>
                <a:gd name="T33" fmla="*/ 171 h 217"/>
                <a:gd name="T34" fmla="*/ 863 w 882"/>
                <a:gd name="T35" fmla="*/ 180 h 217"/>
                <a:gd name="T36" fmla="*/ 764 w 882"/>
                <a:gd name="T37" fmla="*/ 180 h 217"/>
                <a:gd name="T38" fmla="*/ 764 w 882"/>
                <a:gd name="T39" fmla="*/ 180 h 217"/>
                <a:gd name="T40" fmla="*/ 746 w 882"/>
                <a:gd name="T41" fmla="*/ 207 h 217"/>
                <a:gd name="T42" fmla="*/ 710 w 882"/>
                <a:gd name="T43" fmla="*/ 216 h 217"/>
                <a:gd name="T44" fmla="*/ 441 w 882"/>
                <a:gd name="T45" fmla="*/ 144 h 217"/>
                <a:gd name="T46" fmla="*/ 441 w 882"/>
                <a:gd name="T47" fmla="*/ 144 h 217"/>
                <a:gd name="T48" fmla="*/ 710 w 882"/>
                <a:gd name="T49" fmla="*/ 180 h 217"/>
                <a:gd name="T50" fmla="*/ 710 w 882"/>
                <a:gd name="T51" fmla="*/ 171 h 217"/>
                <a:gd name="T52" fmla="*/ 737 w 882"/>
                <a:gd name="T53" fmla="*/ 153 h 217"/>
                <a:gd name="T54" fmla="*/ 764 w 882"/>
                <a:gd name="T55" fmla="*/ 144 h 217"/>
                <a:gd name="T56" fmla="*/ 791 w 882"/>
                <a:gd name="T57" fmla="*/ 144 h 217"/>
                <a:gd name="T58" fmla="*/ 719 w 882"/>
                <a:gd name="T59" fmla="*/ 108 h 217"/>
                <a:gd name="T60" fmla="*/ 441 w 882"/>
                <a:gd name="T61" fmla="*/ 36 h 217"/>
                <a:gd name="T62" fmla="*/ 99 w 882"/>
                <a:gd name="T63" fmla="*/ 144 h 217"/>
                <a:gd name="T64" fmla="*/ 117 w 882"/>
                <a:gd name="T65" fmla="*/ 144 h 217"/>
                <a:gd name="T66" fmla="*/ 153 w 882"/>
                <a:gd name="T67" fmla="*/ 153 h 217"/>
                <a:gd name="T68" fmla="*/ 171 w 882"/>
                <a:gd name="T69" fmla="*/ 171 h 217"/>
                <a:gd name="T70" fmla="*/ 180 w 882"/>
                <a:gd name="T71" fmla="*/ 180 h 217"/>
                <a:gd name="T72" fmla="*/ 441 w 882"/>
                <a:gd name="T73" fmla="*/ 14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2" h="217">
                  <a:moveTo>
                    <a:pt x="710" y="216"/>
                  </a:moveTo>
                  <a:lnTo>
                    <a:pt x="710" y="216"/>
                  </a:lnTo>
                  <a:lnTo>
                    <a:pt x="701" y="216"/>
                  </a:lnTo>
                  <a:cubicBezTo>
                    <a:pt x="665" y="207"/>
                    <a:pt x="531" y="180"/>
                    <a:pt x="441" y="180"/>
                  </a:cubicBezTo>
                  <a:lnTo>
                    <a:pt x="441" y="180"/>
                  </a:lnTo>
                  <a:cubicBezTo>
                    <a:pt x="360" y="180"/>
                    <a:pt x="225" y="207"/>
                    <a:pt x="180" y="216"/>
                  </a:cubicBezTo>
                  <a:cubicBezTo>
                    <a:pt x="171" y="216"/>
                    <a:pt x="153" y="216"/>
                    <a:pt x="144" y="207"/>
                  </a:cubicBezTo>
                  <a:cubicBezTo>
                    <a:pt x="117" y="180"/>
                    <a:pt x="117" y="180"/>
                    <a:pt x="117" y="180"/>
                  </a:cubicBezTo>
                  <a:lnTo>
                    <a:pt x="117" y="180"/>
                  </a:lnTo>
                  <a:cubicBezTo>
                    <a:pt x="18" y="180"/>
                    <a:pt x="18" y="180"/>
                    <a:pt x="18" y="180"/>
                  </a:cubicBezTo>
                  <a:cubicBezTo>
                    <a:pt x="9" y="180"/>
                    <a:pt x="9" y="171"/>
                    <a:pt x="0" y="162"/>
                  </a:cubicBezTo>
                  <a:cubicBezTo>
                    <a:pt x="0" y="162"/>
                    <a:pt x="0" y="153"/>
                    <a:pt x="9" y="144"/>
                  </a:cubicBezTo>
                  <a:cubicBezTo>
                    <a:pt x="9" y="144"/>
                    <a:pt x="63" y="108"/>
                    <a:pt x="144" y="72"/>
                  </a:cubicBezTo>
                  <a:cubicBezTo>
                    <a:pt x="216" y="36"/>
                    <a:pt x="333" y="0"/>
                    <a:pt x="441" y="0"/>
                  </a:cubicBezTo>
                  <a:cubicBezTo>
                    <a:pt x="557" y="0"/>
                    <a:pt x="665" y="36"/>
                    <a:pt x="737" y="72"/>
                  </a:cubicBezTo>
                  <a:cubicBezTo>
                    <a:pt x="818" y="108"/>
                    <a:pt x="872" y="144"/>
                    <a:pt x="872" y="144"/>
                  </a:cubicBezTo>
                  <a:cubicBezTo>
                    <a:pt x="881" y="153"/>
                    <a:pt x="881" y="162"/>
                    <a:pt x="881" y="171"/>
                  </a:cubicBezTo>
                  <a:cubicBezTo>
                    <a:pt x="881" y="171"/>
                    <a:pt x="872" y="180"/>
                    <a:pt x="863" y="180"/>
                  </a:cubicBezTo>
                  <a:cubicBezTo>
                    <a:pt x="764" y="180"/>
                    <a:pt x="764" y="180"/>
                    <a:pt x="764" y="180"/>
                  </a:cubicBezTo>
                  <a:lnTo>
                    <a:pt x="764" y="180"/>
                  </a:lnTo>
                  <a:cubicBezTo>
                    <a:pt x="746" y="207"/>
                    <a:pt x="746" y="207"/>
                    <a:pt x="746" y="207"/>
                  </a:cubicBezTo>
                  <a:cubicBezTo>
                    <a:pt x="737" y="216"/>
                    <a:pt x="719" y="216"/>
                    <a:pt x="710" y="216"/>
                  </a:cubicBezTo>
                  <a:close/>
                  <a:moveTo>
                    <a:pt x="441" y="144"/>
                  </a:moveTo>
                  <a:lnTo>
                    <a:pt x="441" y="144"/>
                  </a:lnTo>
                  <a:cubicBezTo>
                    <a:pt x="531" y="144"/>
                    <a:pt x="656" y="162"/>
                    <a:pt x="710" y="180"/>
                  </a:cubicBezTo>
                  <a:cubicBezTo>
                    <a:pt x="710" y="180"/>
                    <a:pt x="710" y="180"/>
                    <a:pt x="710" y="171"/>
                  </a:cubicBezTo>
                  <a:cubicBezTo>
                    <a:pt x="737" y="153"/>
                    <a:pt x="737" y="153"/>
                    <a:pt x="737" y="153"/>
                  </a:cubicBezTo>
                  <a:cubicBezTo>
                    <a:pt x="746" y="144"/>
                    <a:pt x="755" y="144"/>
                    <a:pt x="764" y="144"/>
                  </a:cubicBezTo>
                  <a:cubicBezTo>
                    <a:pt x="791" y="144"/>
                    <a:pt x="791" y="144"/>
                    <a:pt x="791" y="144"/>
                  </a:cubicBezTo>
                  <a:cubicBezTo>
                    <a:pt x="773" y="126"/>
                    <a:pt x="746" y="117"/>
                    <a:pt x="719" y="108"/>
                  </a:cubicBezTo>
                  <a:cubicBezTo>
                    <a:pt x="656" y="72"/>
                    <a:pt x="548" y="36"/>
                    <a:pt x="441" y="36"/>
                  </a:cubicBezTo>
                  <a:cubicBezTo>
                    <a:pt x="306" y="36"/>
                    <a:pt x="171" y="99"/>
                    <a:pt x="99" y="144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6" y="144"/>
                    <a:pt x="144" y="144"/>
                    <a:pt x="153" y="153"/>
                  </a:cubicBezTo>
                  <a:cubicBezTo>
                    <a:pt x="171" y="171"/>
                    <a:pt x="171" y="171"/>
                    <a:pt x="171" y="171"/>
                  </a:cubicBezTo>
                  <a:cubicBezTo>
                    <a:pt x="171" y="180"/>
                    <a:pt x="171" y="180"/>
                    <a:pt x="180" y="180"/>
                  </a:cubicBezTo>
                  <a:cubicBezTo>
                    <a:pt x="225" y="162"/>
                    <a:pt x="351" y="144"/>
                    <a:pt x="441" y="1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0" name="Freeform 485">
              <a:extLst>
                <a:ext uri="{FF2B5EF4-FFF2-40B4-BE49-F238E27FC236}">
                  <a16:creationId xmlns:a16="http://schemas.microsoft.com/office/drawing/2014/main" id="{D7489E2D-FA93-354F-851F-E4CA9111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4583" y="5856442"/>
              <a:ext cx="37441" cy="79564"/>
            </a:xfrm>
            <a:custGeom>
              <a:avLst/>
              <a:gdLst>
                <a:gd name="T0" fmla="*/ 18 w 37"/>
                <a:gd name="T1" fmla="*/ 72 h 73"/>
                <a:gd name="T2" fmla="*/ 18 w 37"/>
                <a:gd name="T3" fmla="*/ 72 h 73"/>
                <a:gd name="T4" fmla="*/ 18 w 37"/>
                <a:gd name="T5" fmla="*/ 72 h 73"/>
                <a:gd name="T6" fmla="*/ 0 w 37"/>
                <a:gd name="T7" fmla="*/ 55 h 73"/>
                <a:gd name="T8" fmla="*/ 0 w 37"/>
                <a:gd name="T9" fmla="*/ 27 h 73"/>
                <a:gd name="T10" fmla="*/ 18 w 37"/>
                <a:gd name="T11" fmla="*/ 0 h 73"/>
                <a:gd name="T12" fmla="*/ 18 w 37"/>
                <a:gd name="T13" fmla="*/ 0 h 73"/>
                <a:gd name="T14" fmla="*/ 36 w 37"/>
                <a:gd name="T15" fmla="*/ 27 h 73"/>
                <a:gd name="T16" fmla="*/ 36 w 37"/>
                <a:gd name="T17" fmla="*/ 55 h 73"/>
                <a:gd name="T18" fmla="*/ 18 w 37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3">
                  <a:moveTo>
                    <a:pt x="18" y="72"/>
                  </a:moveTo>
                  <a:lnTo>
                    <a:pt x="18" y="72"/>
                  </a:lnTo>
                  <a:lnTo>
                    <a:pt x="18" y="72"/>
                  </a:lnTo>
                  <a:cubicBezTo>
                    <a:pt x="9" y="72"/>
                    <a:pt x="0" y="63"/>
                    <a:pt x="0" y="5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27" y="0"/>
                    <a:pt x="36" y="9"/>
                    <a:pt x="36" y="27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63"/>
                    <a:pt x="27" y="72"/>
                    <a:pt x="18" y="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Freeform 486">
              <a:extLst>
                <a:ext uri="{FF2B5EF4-FFF2-40B4-BE49-F238E27FC236}">
                  <a16:creationId xmlns:a16="http://schemas.microsoft.com/office/drawing/2014/main" id="{B5B6B789-CEC0-A744-80C4-DF9D1F7A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8208" y="7878276"/>
              <a:ext cx="318252" cy="804989"/>
            </a:xfrm>
            <a:custGeom>
              <a:avLst/>
              <a:gdLst>
                <a:gd name="T0" fmla="*/ 243 w 298"/>
                <a:gd name="T1" fmla="*/ 756 h 757"/>
                <a:gd name="T2" fmla="*/ 243 w 298"/>
                <a:gd name="T3" fmla="*/ 756 h 757"/>
                <a:gd name="T4" fmla="*/ 45 w 298"/>
                <a:gd name="T5" fmla="*/ 756 h 757"/>
                <a:gd name="T6" fmla="*/ 27 w 298"/>
                <a:gd name="T7" fmla="*/ 738 h 757"/>
                <a:gd name="T8" fmla="*/ 9 w 298"/>
                <a:gd name="T9" fmla="*/ 513 h 757"/>
                <a:gd name="T10" fmla="*/ 108 w 298"/>
                <a:gd name="T11" fmla="*/ 36 h 757"/>
                <a:gd name="T12" fmla="*/ 126 w 298"/>
                <a:gd name="T13" fmla="*/ 9 h 757"/>
                <a:gd name="T14" fmla="*/ 144 w 298"/>
                <a:gd name="T15" fmla="*/ 0 h 757"/>
                <a:gd name="T16" fmla="*/ 144 w 298"/>
                <a:gd name="T17" fmla="*/ 0 h 757"/>
                <a:gd name="T18" fmla="*/ 162 w 298"/>
                <a:gd name="T19" fmla="*/ 9 h 757"/>
                <a:gd name="T20" fmla="*/ 171 w 298"/>
                <a:gd name="T21" fmla="*/ 18 h 757"/>
                <a:gd name="T22" fmla="*/ 279 w 298"/>
                <a:gd name="T23" fmla="*/ 540 h 757"/>
                <a:gd name="T24" fmla="*/ 261 w 298"/>
                <a:gd name="T25" fmla="*/ 531 h 757"/>
                <a:gd name="T26" fmla="*/ 279 w 298"/>
                <a:gd name="T27" fmla="*/ 540 h 757"/>
                <a:gd name="T28" fmla="*/ 261 w 298"/>
                <a:gd name="T29" fmla="*/ 738 h 757"/>
                <a:gd name="T30" fmla="*/ 243 w 298"/>
                <a:gd name="T31" fmla="*/ 756 h 757"/>
                <a:gd name="T32" fmla="*/ 63 w 298"/>
                <a:gd name="T33" fmla="*/ 711 h 757"/>
                <a:gd name="T34" fmla="*/ 63 w 298"/>
                <a:gd name="T35" fmla="*/ 711 h 757"/>
                <a:gd name="T36" fmla="*/ 225 w 298"/>
                <a:gd name="T37" fmla="*/ 711 h 757"/>
                <a:gd name="T38" fmla="*/ 243 w 298"/>
                <a:gd name="T39" fmla="*/ 531 h 757"/>
                <a:gd name="T40" fmla="*/ 144 w 298"/>
                <a:gd name="T41" fmla="*/ 63 h 757"/>
                <a:gd name="T42" fmla="*/ 54 w 298"/>
                <a:gd name="T43" fmla="*/ 504 h 757"/>
                <a:gd name="T44" fmla="*/ 63 w 298"/>
                <a:gd name="T45" fmla="*/ 71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8" h="757">
                  <a:moveTo>
                    <a:pt x="243" y="756"/>
                  </a:moveTo>
                  <a:lnTo>
                    <a:pt x="243" y="756"/>
                  </a:lnTo>
                  <a:cubicBezTo>
                    <a:pt x="45" y="756"/>
                    <a:pt x="45" y="756"/>
                    <a:pt x="45" y="756"/>
                  </a:cubicBezTo>
                  <a:cubicBezTo>
                    <a:pt x="36" y="756"/>
                    <a:pt x="27" y="747"/>
                    <a:pt x="27" y="738"/>
                  </a:cubicBezTo>
                  <a:cubicBezTo>
                    <a:pt x="9" y="513"/>
                    <a:pt x="9" y="513"/>
                    <a:pt x="9" y="513"/>
                  </a:cubicBezTo>
                  <a:cubicBezTo>
                    <a:pt x="0" y="351"/>
                    <a:pt x="27" y="198"/>
                    <a:pt x="108" y="36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6" y="0"/>
                    <a:pt x="135" y="0"/>
                    <a:pt x="144" y="0"/>
                  </a:cubicBezTo>
                  <a:lnTo>
                    <a:pt x="144" y="0"/>
                  </a:lnTo>
                  <a:cubicBezTo>
                    <a:pt x="153" y="0"/>
                    <a:pt x="162" y="0"/>
                    <a:pt x="162" y="9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261" y="180"/>
                    <a:pt x="297" y="360"/>
                    <a:pt x="279" y="540"/>
                  </a:cubicBezTo>
                  <a:cubicBezTo>
                    <a:pt x="261" y="531"/>
                    <a:pt x="261" y="531"/>
                    <a:pt x="261" y="531"/>
                  </a:cubicBezTo>
                  <a:cubicBezTo>
                    <a:pt x="279" y="540"/>
                    <a:pt x="279" y="540"/>
                    <a:pt x="279" y="540"/>
                  </a:cubicBezTo>
                  <a:cubicBezTo>
                    <a:pt x="261" y="738"/>
                    <a:pt x="261" y="738"/>
                    <a:pt x="261" y="738"/>
                  </a:cubicBezTo>
                  <a:cubicBezTo>
                    <a:pt x="261" y="747"/>
                    <a:pt x="252" y="756"/>
                    <a:pt x="243" y="756"/>
                  </a:cubicBezTo>
                  <a:close/>
                  <a:moveTo>
                    <a:pt x="63" y="711"/>
                  </a:moveTo>
                  <a:lnTo>
                    <a:pt x="63" y="711"/>
                  </a:lnTo>
                  <a:cubicBezTo>
                    <a:pt x="225" y="711"/>
                    <a:pt x="225" y="711"/>
                    <a:pt x="225" y="711"/>
                  </a:cubicBezTo>
                  <a:cubicBezTo>
                    <a:pt x="243" y="531"/>
                    <a:pt x="243" y="531"/>
                    <a:pt x="243" y="531"/>
                  </a:cubicBezTo>
                  <a:cubicBezTo>
                    <a:pt x="252" y="369"/>
                    <a:pt x="225" y="207"/>
                    <a:pt x="144" y="63"/>
                  </a:cubicBezTo>
                  <a:cubicBezTo>
                    <a:pt x="72" y="207"/>
                    <a:pt x="36" y="360"/>
                    <a:pt x="54" y="504"/>
                  </a:cubicBezTo>
                  <a:lnTo>
                    <a:pt x="63" y="71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2" name="Freeform 487">
              <a:extLst>
                <a:ext uri="{FF2B5EF4-FFF2-40B4-BE49-F238E27FC236}">
                  <a16:creationId xmlns:a16="http://schemas.microsoft.com/office/drawing/2014/main" id="{66DC038B-9086-3548-BE42-F6CF2176C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7535" y="8458618"/>
              <a:ext cx="163807" cy="355693"/>
            </a:xfrm>
            <a:custGeom>
              <a:avLst/>
              <a:gdLst>
                <a:gd name="T0" fmla="*/ 135 w 154"/>
                <a:gd name="T1" fmla="*/ 332 h 333"/>
                <a:gd name="T2" fmla="*/ 135 w 154"/>
                <a:gd name="T3" fmla="*/ 332 h 333"/>
                <a:gd name="T4" fmla="*/ 117 w 154"/>
                <a:gd name="T5" fmla="*/ 323 h 333"/>
                <a:gd name="T6" fmla="*/ 9 w 154"/>
                <a:gd name="T7" fmla="*/ 189 h 333"/>
                <a:gd name="T8" fmla="*/ 9 w 154"/>
                <a:gd name="T9" fmla="*/ 153 h 333"/>
                <a:gd name="T10" fmla="*/ 45 w 154"/>
                <a:gd name="T11" fmla="*/ 162 h 333"/>
                <a:gd name="T12" fmla="*/ 117 w 154"/>
                <a:gd name="T13" fmla="*/ 251 h 333"/>
                <a:gd name="T14" fmla="*/ 117 w 154"/>
                <a:gd name="T15" fmla="*/ 215 h 333"/>
                <a:gd name="T16" fmla="*/ 18 w 154"/>
                <a:gd name="T17" fmla="*/ 36 h 333"/>
                <a:gd name="T18" fmla="*/ 27 w 154"/>
                <a:gd name="T19" fmla="*/ 9 h 333"/>
                <a:gd name="T20" fmla="*/ 54 w 154"/>
                <a:gd name="T21" fmla="*/ 18 h 333"/>
                <a:gd name="T22" fmla="*/ 153 w 154"/>
                <a:gd name="T23" fmla="*/ 198 h 333"/>
                <a:gd name="T24" fmla="*/ 153 w 154"/>
                <a:gd name="T25" fmla="*/ 207 h 333"/>
                <a:gd name="T26" fmla="*/ 153 w 154"/>
                <a:gd name="T27" fmla="*/ 306 h 333"/>
                <a:gd name="T28" fmla="*/ 144 w 154"/>
                <a:gd name="T29" fmla="*/ 332 h 333"/>
                <a:gd name="T30" fmla="*/ 135 w 154"/>
                <a:gd name="T31" fmla="*/ 33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333">
                  <a:moveTo>
                    <a:pt x="135" y="332"/>
                  </a:moveTo>
                  <a:lnTo>
                    <a:pt x="135" y="332"/>
                  </a:lnTo>
                  <a:cubicBezTo>
                    <a:pt x="126" y="332"/>
                    <a:pt x="117" y="323"/>
                    <a:pt x="117" y="323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0" y="179"/>
                    <a:pt x="0" y="162"/>
                    <a:pt x="9" y="153"/>
                  </a:cubicBezTo>
                  <a:cubicBezTo>
                    <a:pt x="18" y="153"/>
                    <a:pt x="36" y="153"/>
                    <a:pt x="45" y="16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15"/>
                    <a:pt x="117" y="215"/>
                    <a:pt x="117" y="21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18"/>
                    <a:pt x="18" y="9"/>
                    <a:pt x="27" y="9"/>
                  </a:cubicBezTo>
                  <a:cubicBezTo>
                    <a:pt x="45" y="0"/>
                    <a:pt x="54" y="0"/>
                    <a:pt x="54" y="18"/>
                  </a:cubicBezTo>
                  <a:cubicBezTo>
                    <a:pt x="153" y="198"/>
                    <a:pt x="153" y="198"/>
                    <a:pt x="153" y="198"/>
                  </a:cubicBezTo>
                  <a:lnTo>
                    <a:pt x="153" y="207"/>
                  </a:lnTo>
                  <a:cubicBezTo>
                    <a:pt x="153" y="306"/>
                    <a:pt x="153" y="306"/>
                    <a:pt x="153" y="306"/>
                  </a:cubicBezTo>
                  <a:cubicBezTo>
                    <a:pt x="153" y="314"/>
                    <a:pt x="144" y="323"/>
                    <a:pt x="144" y="332"/>
                  </a:cubicBezTo>
                  <a:cubicBezTo>
                    <a:pt x="135" y="332"/>
                    <a:pt x="135" y="332"/>
                    <a:pt x="135" y="33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3" name="Freeform 488">
              <a:extLst>
                <a:ext uri="{FF2B5EF4-FFF2-40B4-BE49-F238E27FC236}">
                  <a16:creationId xmlns:a16="http://schemas.microsoft.com/office/drawing/2014/main" id="{EB5ED101-A625-8744-BC7C-8C8BAAC4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8644" y="8467978"/>
              <a:ext cx="154447" cy="341654"/>
            </a:xfrm>
            <a:custGeom>
              <a:avLst/>
              <a:gdLst>
                <a:gd name="T0" fmla="*/ 18 w 145"/>
                <a:gd name="T1" fmla="*/ 323 h 324"/>
                <a:gd name="T2" fmla="*/ 18 w 145"/>
                <a:gd name="T3" fmla="*/ 323 h 324"/>
                <a:gd name="T4" fmla="*/ 9 w 145"/>
                <a:gd name="T5" fmla="*/ 323 h 324"/>
                <a:gd name="T6" fmla="*/ 0 w 145"/>
                <a:gd name="T7" fmla="*/ 297 h 324"/>
                <a:gd name="T8" fmla="*/ 0 w 145"/>
                <a:gd name="T9" fmla="*/ 198 h 324"/>
                <a:gd name="T10" fmla="*/ 0 w 145"/>
                <a:gd name="T11" fmla="*/ 189 h 324"/>
                <a:gd name="T12" fmla="*/ 90 w 145"/>
                <a:gd name="T13" fmla="*/ 9 h 324"/>
                <a:gd name="T14" fmla="*/ 117 w 145"/>
                <a:gd name="T15" fmla="*/ 0 h 324"/>
                <a:gd name="T16" fmla="*/ 126 w 145"/>
                <a:gd name="T17" fmla="*/ 27 h 324"/>
                <a:gd name="T18" fmla="*/ 36 w 145"/>
                <a:gd name="T19" fmla="*/ 206 h 324"/>
                <a:gd name="T20" fmla="*/ 36 w 145"/>
                <a:gd name="T21" fmla="*/ 242 h 324"/>
                <a:gd name="T22" fmla="*/ 99 w 145"/>
                <a:gd name="T23" fmla="*/ 162 h 324"/>
                <a:gd name="T24" fmla="*/ 135 w 145"/>
                <a:gd name="T25" fmla="*/ 153 h 324"/>
                <a:gd name="T26" fmla="*/ 135 w 145"/>
                <a:gd name="T27" fmla="*/ 189 h 324"/>
                <a:gd name="T28" fmla="*/ 36 w 145"/>
                <a:gd name="T29" fmla="*/ 314 h 324"/>
                <a:gd name="T30" fmla="*/ 18 w 145"/>
                <a:gd name="T31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324">
                  <a:moveTo>
                    <a:pt x="18" y="323"/>
                  </a:moveTo>
                  <a:lnTo>
                    <a:pt x="18" y="323"/>
                  </a:lnTo>
                  <a:cubicBezTo>
                    <a:pt x="18" y="323"/>
                    <a:pt x="18" y="323"/>
                    <a:pt x="9" y="323"/>
                  </a:cubicBezTo>
                  <a:cubicBezTo>
                    <a:pt x="0" y="314"/>
                    <a:pt x="0" y="305"/>
                    <a:pt x="0" y="297"/>
                  </a:cubicBezTo>
                  <a:cubicBezTo>
                    <a:pt x="0" y="198"/>
                    <a:pt x="0" y="198"/>
                    <a:pt x="0" y="198"/>
                  </a:cubicBezTo>
                  <a:lnTo>
                    <a:pt x="0" y="189"/>
                  </a:lnTo>
                  <a:cubicBezTo>
                    <a:pt x="90" y="9"/>
                    <a:pt x="90" y="9"/>
                    <a:pt x="90" y="9"/>
                  </a:cubicBezTo>
                  <a:cubicBezTo>
                    <a:pt x="90" y="0"/>
                    <a:pt x="108" y="0"/>
                    <a:pt x="117" y="0"/>
                  </a:cubicBezTo>
                  <a:cubicBezTo>
                    <a:pt x="126" y="9"/>
                    <a:pt x="135" y="18"/>
                    <a:pt x="126" y="27"/>
                  </a:cubicBezTo>
                  <a:cubicBezTo>
                    <a:pt x="36" y="206"/>
                    <a:pt x="36" y="206"/>
                    <a:pt x="36" y="206"/>
                  </a:cubicBezTo>
                  <a:cubicBezTo>
                    <a:pt x="36" y="242"/>
                    <a:pt x="36" y="242"/>
                    <a:pt x="36" y="24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108" y="153"/>
                    <a:pt x="126" y="153"/>
                    <a:pt x="135" y="153"/>
                  </a:cubicBezTo>
                  <a:cubicBezTo>
                    <a:pt x="144" y="162"/>
                    <a:pt x="144" y="180"/>
                    <a:pt x="135" y="189"/>
                  </a:cubicBezTo>
                  <a:cubicBezTo>
                    <a:pt x="36" y="314"/>
                    <a:pt x="36" y="314"/>
                    <a:pt x="36" y="314"/>
                  </a:cubicBezTo>
                  <a:cubicBezTo>
                    <a:pt x="27" y="314"/>
                    <a:pt x="27" y="323"/>
                    <a:pt x="18" y="3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4" name="Freeform 489">
              <a:extLst>
                <a:ext uri="{FF2B5EF4-FFF2-40B4-BE49-F238E27FC236}">
                  <a16:creationId xmlns:a16="http://schemas.microsoft.com/office/drawing/2014/main" id="{2B0DBA35-2DB2-DB43-9D86-F755CBDD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2451" y="8631785"/>
              <a:ext cx="145084" cy="88922"/>
            </a:xfrm>
            <a:custGeom>
              <a:avLst/>
              <a:gdLst>
                <a:gd name="T0" fmla="*/ 108 w 136"/>
                <a:gd name="T1" fmla="*/ 81 h 82"/>
                <a:gd name="T2" fmla="*/ 108 w 136"/>
                <a:gd name="T3" fmla="*/ 81 h 82"/>
                <a:gd name="T4" fmla="*/ 18 w 136"/>
                <a:gd name="T5" fmla="*/ 81 h 82"/>
                <a:gd name="T6" fmla="*/ 0 w 136"/>
                <a:gd name="T7" fmla="*/ 62 h 82"/>
                <a:gd name="T8" fmla="*/ 0 w 136"/>
                <a:gd name="T9" fmla="*/ 17 h 82"/>
                <a:gd name="T10" fmla="*/ 18 w 136"/>
                <a:gd name="T11" fmla="*/ 0 h 82"/>
                <a:gd name="T12" fmla="*/ 108 w 136"/>
                <a:gd name="T13" fmla="*/ 0 h 82"/>
                <a:gd name="T14" fmla="*/ 135 w 136"/>
                <a:gd name="T15" fmla="*/ 17 h 82"/>
                <a:gd name="T16" fmla="*/ 135 w 136"/>
                <a:gd name="T17" fmla="*/ 62 h 82"/>
                <a:gd name="T18" fmla="*/ 108 w 136"/>
                <a:gd name="T19" fmla="*/ 81 h 82"/>
                <a:gd name="T20" fmla="*/ 36 w 136"/>
                <a:gd name="T21" fmla="*/ 45 h 82"/>
                <a:gd name="T22" fmla="*/ 36 w 136"/>
                <a:gd name="T23" fmla="*/ 45 h 82"/>
                <a:gd name="T24" fmla="*/ 90 w 136"/>
                <a:gd name="T25" fmla="*/ 45 h 82"/>
                <a:gd name="T26" fmla="*/ 90 w 136"/>
                <a:gd name="T27" fmla="*/ 45 h 82"/>
                <a:gd name="T28" fmla="*/ 36 w 136"/>
                <a:gd name="T29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82">
                  <a:moveTo>
                    <a:pt x="108" y="81"/>
                  </a:moveTo>
                  <a:lnTo>
                    <a:pt x="108" y="81"/>
                  </a:lnTo>
                  <a:cubicBezTo>
                    <a:pt x="18" y="81"/>
                    <a:pt x="18" y="81"/>
                    <a:pt x="18" y="81"/>
                  </a:cubicBezTo>
                  <a:cubicBezTo>
                    <a:pt x="9" y="81"/>
                    <a:pt x="0" y="72"/>
                    <a:pt x="0" y="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35" y="9"/>
                    <a:pt x="135" y="17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5" y="72"/>
                    <a:pt x="117" y="81"/>
                    <a:pt x="108" y="81"/>
                  </a:cubicBezTo>
                  <a:close/>
                  <a:moveTo>
                    <a:pt x="36" y="45"/>
                  </a:moveTo>
                  <a:lnTo>
                    <a:pt x="36" y="45"/>
                  </a:lnTo>
                  <a:cubicBezTo>
                    <a:pt x="90" y="45"/>
                    <a:pt x="90" y="45"/>
                    <a:pt x="90" y="45"/>
                  </a:cubicBezTo>
                  <a:lnTo>
                    <a:pt x="90" y="45"/>
                  </a:lnTo>
                  <a:cubicBezTo>
                    <a:pt x="36" y="45"/>
                    <a:pt x="36" y="45"/>
                    <a:pt x="36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490">
              <a:extLst>
                <a:ext uri="{FF2B5EF4-FFF2-40B4-BE49-F238E27FC236}">
                  <a16:creationId xmlns:a16="http://schemas.microsoft.com/office/drawing/2014/main" id="{0898AA9A-F3A3-9D40-B3E4-81C0D9DA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2451" y="8107606"/>
              <a:ext cx="135723" cy="135723"/>
            </a:xfrm>
            <a:custGeom>
              <a:avLst/>
              <a:gdLst>
                <a:gd name="T0" fmla="*/ 63 w 127"/>
                <a:gd name="T1" fmla="*/ 126 h 127"/>
                <a:gd name="T2" fmla="*/ 63 w 127"/>
                <a:gd name="T3" fmla="*/ 126 h 127"/>
                <a:gd name="T4" fmla="*/ 0 w 127"/>
                <a:gd name="T5" fmla="*/ 63 h 127"/>
                <a:gd name="T6" fmla="*/ 63 w 127"/>
                <a:gd name="T7" fmla="*/ 0 h 127"/>
                <a:gd name="T8" fmla="*/ 126 w 127"/>
                <a:gd name="T9" fmla="*/ 63 h 127"/>
                <a:gd name="T10" fmla="*/ 63 w 127"/>
                <a:gd name="T11" fmla="*/ 126 h 127"/>
                <a:gd name="T12" fmla="*/ 63 w 127"/>
                <a:gd name="T13" fmla="*/ 45 h 127"/>
                <a:gd name="T14" fmla="*/ 63 w 127"/>
                <a:gd name="T15" fmla="*/ 45 h 127"/>
                <a:gd name="T16" fmla="*/ 45 w 127"/>
                <a:gd name="T17" fmla="*/ 63 h 127"/>
                <a:gd name="T18" fmla="*/ 63 w 127"/>
                <a:gd name="T19" fmla="*/ 81 h 127"/>
                <a:gd name="T20" fmla="*/ 81 w 127"/>
                <a:gd name="T21" fmla="*/ 63 h 127"/>
                <a:gd name="T22" fmla="*/ 63 w 127"/>
                <a:gd name="T23" fmla="*/ 4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7">
                  <a:moveTo>
                    <a:pt x="63" y="126"/>
                  </a:moveTo>
                  <a:lnTo>
                    <a:pt x="63" y="126"/>
                  </a:lnTo>
                  <a:cubicBezTo>
                    <a:pt x="27" y="126"/>
                    <a:pt x="0" y="99"/>
                    <a:pt x="0" y="63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9" y="0"/>
                    <a:pt x="126" y="27"/>
                    <a:pt x="126" y="63"/>
                  </a:cubicBezTo>
                  <a:cubicBezTo>
                    <a:pt x="126" y="99"/>
                    <a:pt x="99" y="126"/>
                    <a:pt x="63" y="126"/>
                  </a:cubicBezTo>
                  <a:close/>
                  <a:moveTo>
                    <a:pt x="63" y="45"/>
                  </a:moveTo>
                  <a:lnTo>
                    <a:pt x="63" y="45"/>
                  </a:lnTo>
                  <a:cubicBezTo>
                    <a:pt x="54" y="45"/>
                    <a:pt x="45" y="54"/>
                    <a:pt x="45" y="63"/>
                  </a:cubicBezTo>
                  <a:cubicBezTo>
                    <a:pt x="45" y="72"/>
                    <a:pt x="54" y="81"/>
                    <a:pt x="63" y="81"/>
                  </a:cubicBezTo>
                  <a:cubicBezTo>
                    <a:pt x="72" y="81"/>
                    <a:pt x="81" y="72"/>
                    <a:pt x="81" y="63"/>
                  </a:cubicBezTo>
                  <a:cubicBezTo>
                    <a:pt x="81" y="54"/>
                    <a:pt x="72" y="45"/>
                    <a:pt x="63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6" name="Freeform 491">
              <a:extLst>
                <a:ext uri="{FF2B5EF4-FFF2-40B4-BE49-F238E27FC236}">
                  <a16:creationId xmlns:a16="http://schemas.microsoft.com/office/drawing/2014/main" id="{A1AF5639-F1B5-C742-9F8F-68C838A3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253" y="8467978"/>
              <a:ext cx="37441" cy="341654"/>
            </a:xfrm>
            <a:custGeom>
              <a:avLst/>
              <a:gdLst>
                <a:gd name="T0" fmla="*/ 18 w 37"/>
                <a:gd name="T1" fmla="*/ 323 h 324"/>
                <a:gd name="T2" fmla="*/ 18 w 37"/>
                <a:gd name="T3" fmla="*/ 323 h 324"/>
                <a:gd name="T4" fmla="*/ 0 w 37"/>
                <a:gd name="T5" fmla="*/ 297 h 324"/>
                <a:gd name="T6" fmla="*/ 0 w 37"/>
                <a:gd name="T7" fmla="*/ 18 h 324"/>
                <a:gd name="T8" fmla="*/ 18 w 37"/>
                <a:gd name="T9" fmla="*/ 0 h 324"/>
                <a:gd name="T10" fmla="*/ 36 w 37"/>
                <a:gd name="T11" fmla="*/ 18 h 324"/>
                <a:gd name="T12" fmla="*/ 36 w 37"/>
                <a:gd name="T13" fmla="*/ 297 h 324"/>
                <a:gd name="T14" fmla="*/ 18 w 37"/>
                <a:gd name="T15" fmla="*/ 32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24">
                  <a:moveTo>
                    <a:pt x="18" y="323"/>
                  </a:moveTo>
                  <a:lnTo>
                    <a:pt x="18" y="323"/>
                  </a:lnTo>
                  <a:cubicBezTo>
                    <a:pt x="9" y="323"/>
                    <a:pt x="0" y="314"/>
                    <a:pt x="0" y="29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314"/>
                    <a:pt x="27" y="323"/>
                    <a:pt x="18" y="32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492">
              <a:extLst>
                <a:ext uri="{FF2B5EF4-FFF2-40B4-BE49-F238E27FC236}">
                  <a16:creationId xmlns:a16="http://schemas.microsoft.com/office/drawing/2014/main" id="{EDEFEEEE-74A2-8444-9FA8-BD0395059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040" y="11542852"/>
              <a:ext cx="945395" cy="46802"/>
            </a:xfrm>
            <a:custGeom>
              <a:avLst/>
              <a:gdLst>
                <a:gd name="T0" fmla="*/ 863 w 892"/>
                <a:gd name="T1" fmla="*/ 45 h 46"/>
                <a:gd name="T2" fmla="*/ 863 w 892"/>
                <a:gd name="T3" fmla="*/ 45 h 46"/>
                <a:gd name="T4" fmla="*/ 27 w 892"/>
                <a:gd name="T5" fmla="*/ 45 h 46"/>
                <a:gd name="T6" fmla="*/ 0 w 892"/>
                <a:gd name="T7" fmla="*/ 18 h 46"/>
                <a:gd name="T8" fmla="*/ 27 w 892"/>
                <a:gd name="T9" fmla="*/ 0 h 46"/>
                <a:gd name="T10" fmla="*/ 863 w 892"/>
                <a:gd name="T11" fmla="*/ 0 h 46"/>
                <a:gd name="T12" fmla="*/ 891 w 892"/>
                <a:gd name="T13" fmla="*/ 18 h 46"/>
                <a:gd name="T14" fmla="*/ 863 w 892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2" h="46">
                  <a:moveTo>
                    <a:pt x="863" y="45"/>
                  </a:moveTo>
                  <a:lnTo>
                    <a:pt x="863" y="45"/>
                  </a:lnTo>
                  <a:cubicBezTo>
                    <a:pt x="27" y="45"/>
                    <a:pt x="27" y="45"/>
                    <a:pt x="27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863" y="0"/>
                    <a:pt x="863" y="0"/>
                    <a:pt x="863" y="0"/>
                  </a:cubicBezTo>
                  <a:cubicBezTo>
                    <a:pt x="881" y="0"/>
                    <a:pt x="891" y="9"/>
                    <a:pt x="891" y="18"/>
                  </a:cubicBezTo>
                  <a:cubicBezTo>
                    <a:pt x="891" y="36"/>
                    <a:pt x="881" y="45"/>
                    <a:pt x="863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493">
              <a:extLst>
                <a:ext uri="{FF2B5EF4-FFF2-40B4-BE49-F238E27FC236}">
                  <a16:creationId xmlns:a16="http://schemas.microsoft.com/office/drawing/2014/main" id="{56892507-D4C2-CC46-9EDB-30F6CFF2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8400" y="12029589"/>
              <a:ext cx="936034" cy="46802"/>
            </a:xfrm>
            <a:custGeom>
              <a:avLst/>
              <a:gdLst>
                <a:gd name="T0" fmla="*/ 863 w 883"/>
                <a:gd name="T1" fmla="*/ 45 h 46"/>
                <a:gd name="T2" fmla="*/ 863 w 883"/>
                <a:gd name="T3" fmla="*/ 45 h 46"/>
                <a:gd name="T4" fmla="*/ 18 w 883"/>
                <a:gd name="T5" fmla="*/ 45 h 46"/>
                <a:gd name="T6" fmla="*/ 0 w 883"/>
                <a:gd name="T7" fmla="*/ 27 h 46"/>
                <a:gd name="T8" fmla="*/ 18 w 883"/>
                <a:gd name="T9" fmla="*/ 0 h 46"/>
                <a:gd name="T10" fmla="*/ 863 w 883"/>
                <a:gd name="T11" fmla="*/ 0 h 46"/>
                <a:gd name="T12" fmla="*/ 882 w 883"/>
                <a:gd name="T13" fmla="*/ 27 h 46"/>
                <a:gd name="T14" fmla="*/ 863 w 88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3" h="46">
                  <a:moveTo>
                    <a:pt x="863" y="45"/>
                  </a:moveTo>
                  <a:lnTo>
                    <a:pt x="863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863" y="0"/>
                    <a:pt x="863" y="0"/>
                    <a:pt x="863" y="0"/>
                  </a:cubicBezTo>
                  <a:cubicBezTo>
                    <a:pt x="872" y="0"/>
                    <a:pt x="882" y="9"/>
                    <a:pt x="882" y="27"/>
                  </a:cubicBezTo>
                  <a:cubicBezTo>
                    <a:pt x="882" y="36"/>
                    <a:pt x="872" y="45"/>
                    <a:pt x="863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9" name="Freeform 494">
              <a:extLst>
                <a:ext uri="{FF2B5EF4-FFF2-40B4-BE49-F238E27FC236}">
                  <a16:creationId xmlns:a16="http://schemas.microsoft.com/office/drawing/2014/main" id="{642F9C4E-C66B-C547-B3AC-B25F2C8C7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5202" y="11542852"/>
              <a:ext cx="833070" cy="533539"/>
            </a:xfrm>
            <a:custGeom>
              <a:avLst/>
              <a:gdLst>
                <a:gd name="T0" fmla="*/ 755 w 783"/>
                <a:gd name="T1" fmla="*/ 503 h 504"/>
                <a:gd name="T2" fmla="*/ 755 w 783"/>
                <a:gd name="T3" fmla="*/ 503 h 504"/>
                <a:gd name="T4" fmla="*/ 18 w 783"/>
                <a:gd name="T5" fmla="*/ 503 h 504"/>
                <a:gd name="T6" fmla="*/ 0 w 783"/>
                <a:gd name="T7" fmla="*/ 485 h 504"/>
                <a:gd name="T8" fmla="*/ 0 w 783"/>
                <a:gd name="T9" fmla="*/ 18 h 504"/>
                <a:gd name="T10" fmla="*/ 18 w 783"/>
                <a:gd name="T11" fmla="*/ 0 h 504"/>
                <a:gd name="T12" fmla="*/ 755 w 783"/>
                <a:gd name="T13" fmla="*/ 0 h 504"/>
                <a:gd name="T14" fmla="*/ 782 w 783"/>
                <a:gd name="T15" fmla="*/ 18 h 504"/>
                <a:gd name="T16" fmla="*/ 782 w 783"/>
                <a:gd name="T17" fmla="*/ 485 h 504"/>
                <a:gd name="T18" fmla="*/ 755 w 783"/>
                <a:gd name="T19" fmla="*/ 503 h 504"/>
                <a:gd name="T20" fmla="*/ 45 w 783"/>
                <a:gd name="T21" fmla="*/ 458 h 504"/>
                <a:gd name="T22" fmla="*/ 45 w 783"/>
                <a:gd name="T23" fmla="*/ 458 h 504"/>
                <a:gd name="T24" fmla="*/ 737 w 783"/>
                <a:gd name="T25" fmla="*/ 458 h 504"/>
                <a:gd name="T26" fmla="*/ 737 w 783"/>
                <a:gd name="T27" fmla="*/ 45 h 504"/>
                <a:gd name="T28" fmla="*/ 45 w 783"/>
                <a:gd name="T29" fmla="*/ 45 h 504"/>
                <a:gd name="T30" fmla="*/ 45 w 783"/>
                <a:gd name="T31" fmla="*/ 45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3" h="504">
                  <a:moveTo>
                    <a:pt x="755" y="503"/>
                  </a:moveTo>
                  <a:lnTo>
                    <a:pt x="755" y="503"/>
                  </a:lnTo>
                  <a:cubicBezTo>
                    <a:pt x="18" y="503"/>
                    <a:pt x="18" y="503"/>
                    <a:pt x="18" y="503"/>
                  </a:cubicBezTo>
                  <a:cubicBezTo>
                    <a:pt x="9" y="503"/>
                    <a:pt x="0" y="494"/>
                    <a:pt x="0" y="48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773" y="0"/>
                    <a:pt x="782" y="9"/>
                    <a:pt x="782" y="18"/>
                  </a:cubicBezTo>
                  <a:cubicBezTo>
                    <a:pt x="782" y="485"/>
                    <a:pt x="782" y="485"/>
                    <a:pt x="782" y="485"/>
                  </a:cubicBezTo>
                  <a:cubicBezTo>
                    <a:pt x="782" y="494"/>
                    <a:pt x="773" y="503"/>
                    <a:pt x="755" y="503"/>
                  </a:cubicBezTo>
                  <a:close/>
                  <a:moveTo>
                    <a:pt x="45" y="458"/>
                  </a:moveTo>
                  <a:lnTo>
                    <a:pt x="45" y="458"/>
                  </a:lnTo>
                  <a:cubicBezTo>
                    <a:pt x="737" y="458"/>
                    <a:pt x="737" y="458"/>
                    <a:pt x="737" y="458"/>
                  </a:cubicBezTo>
                  <a:cubicBezTo>
                    <a:pt x="737" y="45"/>
                    <a:pt x="737" y="45"/>
                    <a:pt x="737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45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0" name="Freeform 495">
              <a:extLst>
                <a:ext uri="{FF2B5EF4-FFF2-40B4-BE49-F238E27FC236}">
                  <a16:creationId xmlns:a16="http://schemas.microsoft.com/office/drawing/2014/main" id="{AC974785-D62B-F546-BFC4-83208E582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697" y="12029589"/>
              <a:ext cx="37441" cy="336972"/>
            </a:xfrm>
            <a:custGeom>
              <a:avLst/>
              <a:gdLst>
                <a:gd name="T0" fmla="*/ 18 w 37"/>
                <a:gd name="T1" fmla="*/ 315 h 316"/>
                <a:gd name="T2" fmla="*/ 18 w 37"/>
                <a:gd name="T3" fmla="*/ 315 h 316"/>
                <a:gd name="T4" fmla="*/ 0 w 37"/>
                <a:gd name="T5" fmla="*/ 297 h 316"/>
                <a:gd name="T6" fmla="*/ 0 w 37"/>
                <a:gd name="T7" fmla="*/ 27 h 316"/>
                <a:gd name="T8" fmla="*/ 18 w 37"/>
                <a:gd name="T9" fmla="*/ 0 h 316"/>
                <a:gd name="T10" fmla="*/ 36 w 37"/>
                <a:gd name="T11" fmla="*/ 27 h 316"/>
                <a:gd name="T12" fmla="*/ 36 w 37"/>
                <a:gd name="T13" fmla="*/ 297 h 316"/>
                <a:gd name="T14" fmla="*/ 18 w 37"/>
                <a:gd name="T15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16">
                  <a:moveTo>
                    <a:pt x="18" y="315"/>
                  </a:moveTo>
                  <a:lnTo>
                    <a:pt x="18" y="315"/>
                  </a:lnTo>
                  <a:cubicBezTo>
                    <a:pt x="9" y="315"/>
                    <a:pt x="0" y="306"/>
                    <a:pt x="0" y="29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27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306"/>
                    <a:pt x="27" y="315"/>
                    <a:pt x="18" y="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1" name="Freeform 496">
              <a:extLst>
                <a:ext uri="{FF2B5EF4-FFF2-40B4-BE49-F238E27FC236}">
                  <a16:creationId xmlns:a16="http://schemas.microsoft.com/office/drawing/2014/main" id="{36CF4D8A-DFEB-2A4F-9BA7-6329C067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8367" y="12324439"/>
              <a:ext cx="496098" cy="163807"/>
            </a:xfrm>
            <a:custGeom>
              <a:avLst/>
              <a:gdLst>
                <a:gd name="T0" fmla="*/ 18 w 469"/>
                <a:gd name="T1" fmla="*/ 144 h 154"/>
                <a:gd name="T2" fmla="*/ 18 w 469"/>
                <a:gd name="T3" fmla="*/ 144 h 154"/>
                <a:gd name="T4" fmla="*/ 0 w 469"/>
                <a:gd name="T5" fmla="*/ 135 h 154"/>
                <a:gd name="T6" fmla="*/ 9 w 469"/>
                <a:gd name="T7" fmla="*/ 108 h 154"/>
                <a:gd name="T8" fmla="*/ 225 w 469"/>
                <a:gd name="T9" fmla="*/ 0 h 154"/>
                <a:gd name="T10" fmla="*/ 243 w 469"/>
                <a:gd name="T11" fmla="*/ 0 h 154"/>
                <a:gd name="T12" fmla="*/ 449 w 469"/>
                <a:gd name="T13" fmla="*/ 108 h 154"/>
                <a:gd name="T14" fmla="*/ 459 w 469"/>
                <a:gd name="T15" fmla="*/ 135 h 154"/>
                <a:gd name="T16" fmla="*/ 432 w 469"/>
                <a:gd name="T17" fmla="*/ 144 h 154"/>
                <a:gd name="T18" fmla="*/ 234 w 469"/>
                <a:gd name="T19" fmla="*/ 45 h 154"/>
                <a:gd name="T20" fmla="*/ 27 w 469"/>
                <a:gd name="T21" fmla="*/ 144 h 154"/>
                <a:gd name="T22" fmla="*/ 18 w 469"/>
                <a:gd name="T23" fmla="*/ 14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154">
                  <a:moveTo>
                    <a:pt x="18" y="144"/>
                  </a:moveTo>
                  <a:lnTo>
                    <a:pt x="18" y="144"/>
                  </a:lnTo>
                  <a:cubicBezTo>
                    <a:pt x="9" y="144"/>
                    <a:pt x="9" y="144"/>
                    <a:pt x="0" y="135"/>
                  </a:cubicBezTo>
                  <a:cubicBezTo>
                    <a:pt x="0" y="126"/>
                    <a:pt x="0" y="108"/>
                    <a:pt x="9" y="108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34" y="0"/>
                    <a:pt x="234" y="0"/>
                    <a:pt x="243" y="0"/>
                  </a:cubicBezTo>
                  <a:cubicBezTo>
                    <a:pt x="449" y="108"/>
                    <a:pt x="449" y="108"/>
                    <a:pt x="449" y="108"/>
                  </a:cubicBezTo>
                  <a:cubicBezTo>
                    <a:pt x="459" y="117"/>
                    <a:pt x="468" y="126"/>
                    <a:pt x="459" y="135"/>
                  </a:cubicBezTo>
                  <a:cubicBezTo>
                    <a:pt x="459" y="144"/>
                    <a:pt x="441" y="153"/>
                    <a:pt x="432" y="144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7" y="144"/>
                    <a:pt x="27" y="144"/>
                    <a:pt x="18" y="14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2" name="Freeform 497">
              <a:extLst>
                <a:ext uri="{FF2B5EF4-FFF2-40B4-BE49-F238E27FC236}">
                  <a16:creationId xmlns:a16="http://schemas.microsoft.com/office/drawing/2014/main" id="{D68D2A7C-A610-A541-B985-3F376FF1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8336" y="12385282"/>
              <a:ext cx="46802" cy="98282"/>
            </a:xfrm>
            <a:custGeom>
              <a:avLst/>
              <a:gdLst>
                <a:gd name="T0" fmla="*/ 27 w 46"/>
                <a:gd name="T1" fmla="*/ 90 h 91"/>
                <a:gd name="T2" fmla="*/ 27 w 46"/>
                <a:gd name="T3" fmla="*/ 90 h 91"/>
                <a:gd name="T4" fmla="*/ 0 w 46"/>
                <a:gd name="T5" fmla="*/ 72 h 91"/>
                <a:gd name="T6" fmla="*/ 0 w 46"/>
                <a:gd name="T7" fmla="*/ 18 h 91"/>
                <a:gd name="T8" fmla="*/ 27 w 46"/>
                <a:gd name="T9" fmla="*/ 0 h 91"/>
                <a:gd name="T10" fmla="*/ 45 w 46"/>
                <a:gd name="T11" fmla="*/ 18 h 91"/>
                <a:gd name="T12" fmla="*/ 45 w 46"/>
                <a:gd name="T13" fmla="*/ 72 h 91"/>
                <a:gd name="T14" fmla="*/ 27 w 46"/>
                <a:gd name="T15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91">
                  <a:moveTo>
                    <a:pt x="27" y="90"/>
                  </a:moveTo>
                  <a:lnTo>
                    <a:pt x="27" y="90"/>
                  </a:lnTo>
                  <a:cubicBezTo>
                    <a:pt x="9" y="90"/>
                    <a:pt x="0" y="81"/>
                    <a:pt x="0" y="7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45" y="9"/>
                    <a:pt x="45" y="18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81"/>
                    <a:pt x="36" y="90"/>
                    <a:pt x="27" y="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3" name="Freeform 498">
              <a:extLst>
                <a:ext uri="{FF2B5EF4-FFF2-40B4-BE49-F238E27FC236}">
                  <a16:creationId xmlns:a16="http://schemas.microsoft.com/office/drawing/2014/main" id="{2055D002-7C15-3C4C-85C7-47732185F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4529" y="11650494"/>
              <a:ext cx="341654" cy="341654"/>
            </a:xfrm>
            <a:custGeom>
              <a:avLst/>
              <a:gdLst>
                <a:gd name="T0" fmla="*/ 306 w 324"/>
                <a:gd name="T1" fmla="*/ 152 h 324"/>
                <a:gd name="T2" fmla="*/ 306 w 324"/>
                <a:gd name="T3" fmla="*/ 152 h 324"/>
                <a:gd name="T4" fmla="*/ 171 w 324"/>
                <a:gd name="T5" fmla="*/ 152 h 324"/>
                <a:gd name="T6" fmla="*/ 198 w 324"/>
                <a:gd name="T7" fmla="*/ 17 h 324"/>
                <a:gd name="T8" fmla="*/ 189 w 324"/>
                <a:gd name="T9" fmla="*/ 0 h 324"/>
                <a:gd name="T10" fmla="*/ 162 w 324"/>
                <a:gd name="T11" fmla="*/ 0 h 324"/>
                <a:gd name="T12" fmla="*/ 45 w 324"/>
                <a:gd name="T13" fmla="*/ 45 h 324"/>
                <a:gd name="T14" fmla="*/ 0 w 324"/>
                <a:gd name="T15" fmla="*/ 161 h 324"/>
                <a:gd name="T16" fmla="*/ 45 w 324"/>
                <a:gd name="T17" fmla="*/ 269 h 324"/>
                <a:gd name="T18" fmla="*/ 45 w 324"/>
                <a:gd name="T19" fmla="*/ 269 h 324"/>
                <a:gd name="T20" fmla="*/ 45 w 324"/>
                <a:gd name="T21" fmla="*/ 278 h 324"/>
                <a:gd name="T22" fmla="*/ 162 w 324"/>
                <a:gd name="T23" fmla="*/ 323 h 324"/>
                <a:gd name="T24" fmla="*/ 270 w 324"/>
                <a:gd name="T25" fmla="*/ 269 h 324"/>
                <a:gd name="T26" fmla="*/ 323 w 324"/>
                <a:gd name="T27" fmla="*/ 161 h 324"/>
                <a:gd name="T28" fmla="*/ 306 w 324"/>
                <a:gd name="T29" fmla="*/ 152 h 324"/>
                <a:gd name="T30" fmla="*/ 63 w 324"/>
                <a:gd name="T31" fmla="*/ 63 h 324"/>
                <a:gd name="T32" fmla="*/ 63 w 324"/>
                <a:gd name="T33" fmla="*/ 63 h 324"/>
                <a:gd name="T34" fmla="*/ 162 w 324"/>
                <a:gd name="T35" fmla="*/ 17 h 324"/>
                <a:gd name="T36" fmla="*/ 171 w 324"/>
                <a:gd name="T37" fmla="*/ 17 h 324"/>
                <a:gd name="T38" fmla="*/ 153 w 324"/>
                <a:gd name="T39" fmla="*/ 152 h 324"/>
                <a:gd name="T40" fmla="*/ 54 w 324"/>
                <a:gd name="T41" fmla="*/ 251 h 324"/>
                <a:gd name="T42" fmla="*/ 18 w 324"/>
                <a:gd name="T43" fmla="*/ 161 h 324"/>
                <a:gd name="T44" fmla="*/ 63 w 324"/>
                <a:gd name="T45" fmla="*/ 63 h 324"/>
                <a:gd name="T46" fmla="*/ 261 w 324"/>
                <a:gd name="T47" fmla="*/ 260 h 324"/>
                <a:gd name="T48" fmla="*/ 261 w 324"/>
                <a:gd name="T49" fmla="*/ 260 h 324"/>
                <a:gd name="T50" fmla="*/ 162 w 324"/>
                <a:gd name="T51" fmla="*/ 296 h 324"/>
                <a:gd name="T52" fmla="*/ 72 w 324"/>
                <a:gd name="T53" fmla="*/ 269 h 324"/>
                <a:gd name="T54" fmla="*/ 162 w 324"/>
                <a:gd name="T55" fmla="*/ 171 h 324"/>
                <a:gd name="T56" fmla="*/ 297 w 324"/>
                <a:gd name="T57" fmla="*/ 171 h 324"/>
                <a:gd name="T58" fmla="*/ 261 w 324"/>
                <a:gd name="T59" fmla="*/ 26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4" h="324">
                  <a:moveTo>
                    <a:pt x="306" y="152"/>
                  </a:moveTo>
                  <a:lnTo>
                    <a:pt x="306" y="152"/>
                  </a:lnTo>
                  <a:cubicBezTo>
                    <a:pt x="171" y="152"/>
                    <a:pt x="171" y="152"/>
                    <a:pt x="171" y="152"/>
                  </a:cubicBezTo>
                  <a:cubicBezTo>
                    <a:pt x="198" y="17"/>
                    <a:pt x="198" y="17"/>
                    <a:pt x="198" y="17"/>
                  </a:cubicBezTo>
                  <a:cubicBezTo>
                    <a:pt x="198" y="9"/>
                    <a:pt x="189" y="0"/>
                    <a:pt x="189" y="0"/>
                  </a:cubicBezTo>
                  <a:cubicBezTo>
                    <a:pt x="180" y="0"/>
                    <a:pt x="171" y="0"/>
                    <a:pt x="162" y="0"/>
                  </a:cubicBezTo>
                  <a:cubicBezTo>
                    <a:pt x="117" y="0"/>
                    <a:pt x="72" y="17"/>
                    <a:pt x="45" y="45"/>
                  </a:cubicBezTo>
                  <a:cubicBezTo>
                    <a:pt x="18" y="80"/>
                    <a:pt x="0" y="116"/>
                    <a:pt x="0" y="161"/>
                  </a:cubicBezTo>
                  <a:cubicBezTo>
                    <a:pt x="0" y="197"/>
                    <a:pt x="18" y="243"/>
                    <a:pt x="45" y="269"/>
                  </a:cubicBezTo>
                  <a:lnTo>
                    <a:pt x="45" y="269"/>
                  </a:lnTo>
                  <a:cubicBezTo>
                    <a:pt x="45" y="278"/>
                    <a:pt x="45" y="278"/>
                    <a:pt x="45" y="278"/>
                  </a:cubicBezTo>
                  <a:cubicBezTo>
                    <a:pt x="81" y="305"/>
                    <a:pt x="117" y="323"/>
                    <a:pt x="162" y="323"/>
                  </a:cubicBezTo>
                  <a:cubicBezTo>
                    <a:pt x="198" y="323"/>
                    <a:pt x="243" y="305"/>
                    <a:pt x="270" y="269"/>
                  </a:cubicBezTo>
                  <a:cubicBezTo>
                    <a:pt x="306" y="243"/>
                    <a:pt x="323" y="207"/>
                    <a:pt x="323" y="161"/>
                  </a:cubicBezTo>
                  <a:cubicBezTo>
                    <a:pt x="323" y="152"/>
                    <a:pt x="315" y="152"/>
                    <a:pt x="306" y="152"/>
                  </a:cubicBezTo>
                  <a:close/>
                  <a:moveTo>
                    <a:pt x="63" y="63"/>
                  </a:moveTo>
                  <a:lnTo>
                    <a:pt x="63" y="63"/>
                  </a:lnTo>
                  <a:cubicBezTo>
                    <a:pt x="90" y="36"/>
                    <a:pt x="126" y="17"/>
                    <a:pt x="162" y="17"/>
                  </a:cubicBezTo>
                  <a:lnTo>
                    <a:pt x="171" y="17"/>
                  </a:lnTo>
                  <a:cubicBezTo>
                    <a:pt x="153" y="152"/>
                    <a:pt x="153" y="152"/>
                    <a:pt x="153" y="152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36" y="224"/>
                    <a:pt x="18" y="188"/>
                    <a:pt x="18" y="161"/>
                  </a:cubicBezTo>
                  <a:cubicBezTo>
                    <a:pt x="18" y="125"/>
                    <a:pt x="36" y="89"/>
                    <a:pt x="63" y="63"/>
                  </a:cubicBezTo>
                  <a:close/>
                  <a:moveTo>
                    <a:pt x="261" y="260"/>
                  </a:moveTo>
                  <a:lnTo>
                    <a:pt x="261" y="260"/>
                  </a:lnTo>
                  <a:cubicBezTo>
                    <a:pt x="234" y="287"/>
                    <a:pt x="198" y="296"/>
                    <a:pt x="162" y="296"/>
                  </a:cubicBezTo>
                  <a:cubicBezTo>
                    <a:pt x="126" y="296"/>
                    <a:pt x="90" y="287"/>
                    <a:pt x="72" y="269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297" y="171"/>
                    <a:pt x="297" y="171"/>
                    <a:pt x="297" y="171"/>
                  </a:cubicBezTo>
                  <a:cubicBezTo>
                    <a:pt x="297" y="207"/>
                    <a:pt x="279" y="233"/>
                    <a:pt x="261" y="26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4" name="Freeform 499">
              <a:extLst>
                <a:ext uri="{FF2B5EF4-FFF2-40B4-BE49-F238E27FC236}">
                  <a16:creationId xmlns:a16="http://schemas.microsoft.com/office/drawing/2014/main" id="{32F3A5EF-A227-1D42-917E-BAB8DAEB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5778" y="11613053"/>
              <a:ext cx="182525" cy="182528"/>
            </a:xfrm>
            <a:custGeom>
              <a:avLst/>
              <a:gdLst>
                <a:gd name="T0" fmla="*/ 134 w 171"/>
                <a:gd name="T1" fmla="*/ 53 h 172"/>
                <a:gd name="T2" fmla="*/ 134 w 171"/>
                <a:gd name="T3" fmla="*/ 53 h 172"/>
                <a:gd name="T4" fmla="*/ 36 w 171"/>
                <a:gd name="T5" fmla="*/ 0 h 172"/>
                <a:gd name="T6" fmla="*/ 27 w 171"/>
                <a:gd name="T7" fmla="*/ 9 h 172"/>
                <a:gd name="T8" fmla="*/ 27 w 171"/>
                <a:gd name="T9" fmla="*/ 9 h 172"/>
                <a:gd name="T10" fmla="*/ 0 w 171"/>
                <a:gd name="T11" fmla="*/ 161 h 172"/>
                <a:gd name="T12" fmla="*/ 0 w 171"/>
                <a:gd name="T13" fmla="*/ 171 h 172"/>
                <a:gd name="T14" fmla="*/ 9 w 171"/>
                <a:gd name="T15" fmla="*/ 171 h 172"/>
                <a:gd name="T16" fmla="*/ 162 w 171"/>
                <a:gd name="T17" fmla="*/ 171 h 172"/>
                <a:gd name="T18" fmla="*/ 170 w 171"/>
                <a:gd name="T19" fmla="*/ 161 h 172"/>
                <a:gd name="T20" fmla="*/ 134 w 171"/>
                <a:gd name="T21" fmla="*/ 53 h 172"/>
                <a:gd name="T22" fmla="*/ 27 w 171"/>
                <a:gd name="T23" fmla="*/ 152 h 172"/>
                <a:gd name="T24" fmla="*/ 27 w 171"/>
                <a:gd name="T25" fmla="*/ 152 h 172"/>
                <a:gd name="T26" fmla="*/ 45 w 171"/>
                <a:gd name="T27" fmla="*/ 27 h 172"/>
                <a:gd name="T28" fmla="*/ 117 w 171"/>
                <a:gd name="T29" fmla="*/ 72 h 172"/>
                <a:gd name="T30" fmla="*/ 153 w 171"/>
                <a:gd name="T31" fmla="*/ 152 h 172"/>
                <a:gd name="T32" fmla="*/ 27 w 171"/>
                <a:gd name="T33" fmla="*/ 15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1" h="172">
                  <a:moveTo>
                    <a:pt x="134" y="53"/>
                  </a:moveTo>
                  <a:lnTo>
                    <a:pt x="134" y="53"/>
                  </a:lnTo>
                  <a:cubicBezTo>
                    <a:pt x="108" y="27"/>
                    <a:pt x="81" y="9"/>
                    <a:pt x="36" y="0"/>
                  </a:cubicBezTo>
                  <a:cubicBezTo>
                    <a:pt x="36" y="0"/>
                    <a:pt x="36" y="0"/>
                    <a:pt x="27" y="9"/>
                  </a:cubicBezTo>
                  <a:lnTo>
                    <a:pt x="27" y="9"/>
                  </a:lnTo>
                  <a:cubicBezTo>
                    <a:pt x="0" y="161"/>
                    <a:pt x="0" y="161"/>
                    <a:pt x="0" y="161"/>
                  </a:cubicBezTo>
                  <a:lnTo>
                    <a:pt x="0" y="171"/>
                  </a:lnTo>
                  <a:cubicBezTo>
                    <a:pt x="9" y="171"/>
                    <a:pt x="9" y="171"/>
                    <a:pt x="9" y="171"/>
                  </a:cubicBezTo>
                  <a:cubicBezTo>
                    <a:pt x="162" y="171"/>
                    <a:pt x="162" y="171"/>
                    <a:pt x="162" y="171"/>
                  </a:cubicBezTo>
                  <a:cubicBezTo>
                    <a:pt x="170" y="171"/>
                    <a:pt x="170" y="171"/>
                    <a:pt x="170" y="161"/>
                  </a:cubicBezTo>
                  <a:cubicBezTo>
                    <a:pt x="170" y="125"/>
                    <a:pt x="162" y="89"/>
                    <a:pt x="134" y="53"/>
                  </a:cubicBezTo>
                  <a:close/>
                  <a:moveTo>
                    <a:pt x="27" y="152"/>
                  </a:moveTo>
                  <a:lnTo>
                    <a:pt x="27" y="152"/>
                  </a:lnTo>
                  <a:cubicBezTo>
                    <a:pt x="45" y="27"/>
                    <a:pt x="45" y="27"/>
                    <a:pt x="45" y="27"/>
                  </a:cubicBezTo>
                  <a:cubicBezTo>
                    <a:pt x="72" y="36"/>
                    <a:pt x="99" y="53"/>
                    <a:pt x="117" y="72"/>
                  </a:cubicBezTo>
                  <a:cubicBezTo>
                    <a:pt x="134" y="99"/>
                    <a:pt x="153" y="125"/>
                    <a:pt x="153" y="152"/>
                  </a:cubicBezTo>
                  <a:lnTo>
                    <a:pt x="27" y="1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5" name="Freeform 500">
              <a:extLst>
                <a:ext uri="{FF2B5EF4-FFF2-40B4-BE49-F238E27FC236}">
                  <a16:creationId xmlns:a16="http://schemas.microsoft.com/office/drawing/2014/main" id="{6DA5BD38-F076-B84F-9E38-BF38328E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5713" y="12212115"/>
              <a:ext cx="524179" cy="46802"/>
            </a:xfrm>
            <a:custGeom>
              <a:avLst/>
              <a:gdLst>
                <a:gd name="T0" fmla="*/ 477 w 496"/>
                <a:gd name="T1" fmla="*/ 45 h 46"/>
                <a:gd name="T2" fmla="*/ 477 w 496"/>
                <a:gd name="T3" fmla="*/ 45 h 46"/>
                <a:gd name="T4" fmla="*/ 477 w 496"/>
                <a:gd name="T5" fmla="*/ 45 h 46"/>
                <a:gd name="T6" fmla="*/ 18 w 496"/>
                <a:gd name="T7" fmla="*/ 45 h 46"/>
                <a:gd name="T8" fmla="*/ 0 w 496"/>
                <a:gd name="T9" fmla="*/ 18 h 46"/>
                <a:gd name="T10" fmla="*/ 18 w 496"/>
                <a:gd name="T11" fmla="*/ 0 h 46"/>
                <a:gd name="T12" fmla="*/ 18 w 496"/>
                <a:gd name="T13" fmla="*/ 0 h 46"/>
                <a:gd name="T14" fmla="*/ 477 w 496"/>
                <a:gd name="T15" fmla="*/ 0 h 46"/>
                <a:gd name="T16" fmla="*/ 495 w 496"/>
                <a:gd name="T17" fmla="*/ 27 h 46"/>
                <a:gd name="T18" fmla="*/ 477 w 496"/>
                <a:gd name="T1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46">
                  <a:moveTo>
                    <a:pt x="477" y="45"/>
                  </a:moveTo>
                  <a:lnTo>
                    <a:pt x="477" y="45"/>
                  </a:lnTo>
                  <a:lnTo>
                    <a:pt x="477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477" y="0"/>
                    <a:pt x="477" y="0"/>
                    <a:pt x="477" y="0"/>
                  </a:cubicBezTo>
                  <a:cubicBezTo>
                    <a:pt x="486" y="0"/>
                    <a:pt x="495" y="9"/>
                    <a:pt x="495" y="27"/>
                  </a:cubicBezTo>
                  <a:cubicBezTo>
                    <a:pt x="495" y="36"/>
                    <a:pt x="486" y="45"/>
                    <a:pt x="477" y="4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6" name="Freeform 501">
              <a:extLst>
                <a:ext uri="{FF2B5EF4-FFF2-40B4-BE49-F238E27FC236}">
                  <a16:creationId xmlns:a16="http://schemas.microsoft.com/office/drawing/2014/main" id="{36B5023E-B111-624B-8C62-1E591CBA9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1300" y="11828341"/>
              <a:ext cx="1235565" cy="430576"/>
            </a:xfrm>
            <a:custGeom>
              <a:avLst/>
              <a:gdLst>
                <a:gd name="T0" fmla="*/ 1089 w 1162"/>
                <a:gd name="T1" fmla="*/ 404 h 405"/>
                <a:gd name="T2" fmla="*/ 1089 w 1162"/>
                <a:gd name="T3" fmla="*/ 404 h 405"/>
                <a:gd name="T4" fmla="*/ 1062 w 1162"/>
                <a:gd name="T5" fmla="*/ 404 h 405"/>
                <a:gd name="T6" fmla="*/ 1043 w 1162"/>
                <a:gd name="T7" fmla="*/ 386 h 405"/>
                <a:gd name="T8" fmla="*/ 1062 w 1162"/>
                <a:gd name="T9" fmla="*/ 359 h 405"/>
                <a:gd name="T10" fmla="*/ 1062 w 1162"/>
                <a:gd name="T11" fmla="*/ 359 h 405"/>
                <a:gd name="T12" fmla="*/ 1089 w 1162"/>
                <a:gd name="T13" fmla="*/ 359 h 405"/>
                <a:gd name="T14" fmla="*/ 1098 w 1162"/>
                <a:gd name="T15" fmla="*/ 359 h 405"/>
                <a:gd name="T16" fmla="*/ 1115 w 1162"/>
                <a:gd name="T17" fmla="*/ 350 h 405"/>
                <a:gd name="T18" fmla="*/ 1125 w 1162"/>
                <a:gd name="T19" fmla="*/ 332 h 405"/>
                <a:gd name="T20" fmla="*/ 1089 w 1162"/>
                <a:gd name="T21" fmla="*/ 233 h 405"/>
                <a:gd name="T22" fmla="*/ 1043 w 1162"/>
                <a:gd name="T23" fmla="*/ 215 h 405"/>
                <a:gd name="T24" fmla="*/ 954 w 1162"/>
                <a:gd name="T25" fmla="*/ 170 h 405"/>
                <a:gd name="T26" fmla="*/ 837 w 1162"/>
                <a:gd name="T27" fmla="*/ 72 h 405"/>
                <a:gd name="T28" fmla="*/ 684 w 1162"/>
                <a:gd name="T29" fmla="*/ 36 h 405"/>
                <a:gd name="T30" fmla="*/ 684 w 1162"/>
                <a:gd name="T31" fmla="*/ 36 h 405"/>
                <a:gd name="T32" fmla="*/ 585 w 1162"/>
                <a:gd name="T33" fmla="*/ 36 h 405"/>
                <a:gd name="T34" fmla="*/ 567 w 1162"/>
                <a:gd name="T35" fmla="*/ 36 h 405"/>
                <a:gd name="T36" fmla="*/ 81 w 1162"/>
                <a:gd name="T37" fmla="*/ 36 h 405"/>
                <a:gd name="T38" fmla="*/ 63 w 1162"/>
                <a:gd name="T39" fmla="*/ 62 h 405"/>
                <a:gd name="T40" fmla="*/ 63 w 1162"/>
                <a:gd name="T41" fmla="*/ 62 h 405"/>
                <a:gd name="T42" fmla="*/ 45 w 1162"/>
                <a:gd name="T43" fmla="*/ 341 h 405"/>
                <a:gd name="T44" fmla="*/ 63 w 1162"/>
                <a:gd name="T45" fmla="*/ 359 h 405"/>
                <a:gd name="T46" fmla="*/ 126 w 1162"/>
                <a:gd name="T47" fmla="*/ 359 h 405"/>
                <a:gd name="T48" fmla="*/ 153 w 1162"/>
                <a:gd name="T49" fmla="*/ 377 h 405"/>
                <a:gd name="T50" fmla="*/ 126 w 1162"/>
                <a:gd name="T51" fmla="*/ 395 h 405"/>
                <a:gd name="T52" fmla="*/ 63 w 1162"/>
                <a:gd name="T53" fmla="*/ 395 h 405"/>
                <a:gd name="T54" fmla="*/ 0 w 1162"/>
                <a:gd name="T55" fmla="*/ 341 h 405"/>
                <a:gd name="T56" fmla="*/ 0 w 1162"/>
                <a:gd name="T57" fmla="*/ 332 h 405"/>
                <a:gd name="T58" fmla="*/ 18 w 1162"/>
                <a:gd name="T59" fmla="*/ 62 h 405"/>
                <a:gd name="T60" fmla="*/ 81 w 1162"/>
                <a:gd name="T61" fmla="*/ 0 h 405"/>
                <a:gd name="T62" fmla="*/ 567 w 1162"/>
                <a:gd name="T63" fmla="*/ 0 h 405"/>
                <a:gd name="T64" fmla="*/ 585 w 1162"/>
                <a:gd name="T65" fmla="*/ 0 h 405"/>
                <a:gd name="T66" fmla="*/ 684 w 1162"/>
                <a:gd name="T67" fmla="*/ 0 h 405"/>
                <a:gd name="T68" fmla="*/ 684 w 1162"/>
                <a:gd name="T69" fmla="*/ 0 h 405"/>
                <a:gd name="T70" fmla="*/ 855 w 1162"/>
                <a:gd name="T71" fmla="*/ 36 h 405"/>
                <a:gd name="T72" fmla="*/ 990 w 1162"/>
                <a:gd name="T73" fmla="*/ 143 h 405"/>
                <a:gd name="T74" fmla="*/ 1053 w 1162"/>
                <a:gd name="T75" fmla="*/ 179 h 405"/>
                <a:gd name="T76" fmla="*/ 1098 w 1162"/>
                <a:gd name="T77" fmla="*/ 188 h 405"/>
                <a:gd name="T78" fmla="*/ 1161 w 1162"/>
                <a:gd name="T79" fmla="*/ 323 h 405"/>
                <a:gd name="T80" fmla="*/ 1142 w 1162"/>
                <a:gd name="T81" fmla="*/ 377 h 405"/>
                <a:gd name="T82" fmla="*/ 1098 w 1162"/>
                <a:gd name="T83" fmla="*/ 404 h 405"/>
                <a:gd name="T84" fmla="*/ 1089 w 1162"/>
                <a:gd name="T85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2" h="405">
                  <a:moveTo>
                    <a:pt x="1089" y="404"/>
                  </a:moveTo>
                  <a:lnTo>
                    <a:pt x="1089" y="404"/>
                  </a:lnTo>
                  <a:cubicBezTo>
                    <a:pt x="1062" y="404"/>
                    <a:pt x="1062" y="404"/>
                    <a:pt x="1062" y="404"/>
                  </a:cubicBezTo>
                  <a:cubicBezTo>
                    <a:pt x="1053" y="404"/>
                    <a:pt x="1043" y="395"/>
                    <a:pt x="1043" y="386"/>
                  </a:cubicBezTo>
                  <a:cubicBezTo>
                    <a:pt x="1043" y="368"/>
                    <a:pt x="1053" y="359"/>
                    <a:pt x="1062" y="359"/>
                  </a:cubicBezTo>
                  <a:lnTo>
                    <a:pt x="1062" y="359"/>
                  </a:lnTo>
                  <a:cubicBezTo>
                    <a:pt x="1089" y="359"/>
                    <a:pt x="1089" y="359"/>
                    <a:pt x="1089" y="359"/>
                  </a:cubicBezTo>
                  <a:lnTo>
                    <a:pt x="1098" y="359"/>
                  </a:lnTo>
                  <a:cubicBezTo>
                    <a:pt x="1098" y="359"/>
                    <a:pt x="1107" y="359"/>
                    <a:pt x="1115" y="350"/>
                  </a:cubicBezTo>
                  <a:cubicBezTo>
                    <a:pt x="1115" y="350"/>
                    <a:pt x="1125" y="341"/>
                    <a:pt x="1125" y="332"/>
                  </a:cubicBezTo>
                  <a:cubicBezTo>
                    <a:pt x="1115" y="251"/>
                    <a:pt x="1098" y="233"/>
                    <a:pt x="1089" y="233"/>
                  </a:cubicBezTo>
                  <a:cubicBezTo>
                    <a:pt x="1071" y="224"/>
                    <a:pt x="1053" y="215"/>
                    <a:pt x="1043" y="215"/>
                  </a:cubicBezTo>
                  <a:cubicBezTo>
                    <a:pt x="1017" y="215"/>
                    <a:pt x="990" y="206"/>
                    <a:pt x="954" y="170"/>
                  </a:cubicBezTo>
                  <a:cubicBezTo>
                    <a:pt x="909" y="116"/>
                    <a:pt x="873" y="89"/>
                    <a:pt x="837" y="72"/>
                  </a:cubicBezTo>
                  <a:cubicBezTo>
                    <a:pt x="792" y="53"/>
                    <a:pt x="747" y="36"/>
                    <a:pt x="684" y="36"/>
                  </a:cubicBezTo>
                  <a:lnTo>
                    <a:pt x="684" y="36"/>
                  </a:lnTo>
                  <a:cubicBezTo>
                    <a:pt x="666" y="36"/>
                    <a:pt x="612" y="36"/>
                    <a:pt x="585" y="36"/>
                  </a:cubicBezTo>
                  <a:cubicBezTo>
                    <a:pt x="567" y="36"/>
                    <a:pt x="567" y="36"/>
                    <a:pt x="567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2" y="36"/>
                    <a:pt x="63" y="44"/>
                    <a:pt x="63" y="62"/>
                  </a:cubicBezTo>
                  <a:lnTo>
                    <a:pt x="63" y="62"/>
                  </a:lnTo>
                  <a:cubicBezTo>
                    <a:pt x="45" y="341"/>
                    <a:pt x="45" y="341"/>
                    <a:pt x="45" y="341"/>
                  </a:cubicBezTo>
                  <a:cubicBezTo>
                    <a:pt x="45" y="350"/>
                    <a:pt x="54" y="359"/>
                    <a:pt x="63" y="359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44" y="359"/>
                    <a:pt x="153" y="368"/>
                    <a:pt x="153" y="377"/>
                  </a:cubicBezTo>
                  <a:cubicBezTo>
                    <a:pt x="153" y="386"/>
                    <a:pt x="144" y="395"/>
                    <a:pt x="126" y="395"/>
                  </a:cubicBezTo>
                  <a:cubicBezTo>
                    <a:pt x="63" y="395"/>
                    <a:pt x="63" y="395"/>
                    <a:pt x="63" y="395"/>
                  </a:cubicBezTo>
                  <a:cubicBezTo>
                    <a:pt x="27" y="395"/>
                    <a:pt x="0" y="368"/>
                    <a:pt x="0" y="34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26"/>
                    <a:pt x="54" y="0"/>
                    <a:pt x="81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12" y="0"/>
                    <a:pt x="666" y="0"/>
                    <a:pt x="684" y="0"/>
                  </a:cubicBezTo>
                  <a:lnTo>
                    <a:pt x="684" y="0"/>
                  </a:lnTo>
                  <a:cubicBezTo>
                    <a:pt x="756" y="0"/>
                    <a:pt x="810" y="8"/>
                    <a:pt x="855" y="36"/>
                  </a:cubicBezTo>
                  <a:cubicBezTo>
                    <a:pt x="900" y="53"/>
                    <a:pt x="936" y="89"/>
                    <a:pt x="990" y="143"/>
                  </a:cubicBezTo>
                  <a:cubicBezTo>
                    <a:pt x="1008" y="170"/>
                    <a:pt x="1026" y="170"/>
                    <a:pt x="1053" y="179"/>
                  </a:cubicBezTo>
                  <a:cubicBezTo>
                    <a:pt x="1062" y="179"/>
                    <a:pt x="1079" y="179"/>
                    <a:pt x="1098" y="188"/>
                  </a:cubicBezTo>
                  <a:cubicBezTo>
                    <a:pt x="1134" y="206"/>
                    <a:pt x="1151" y="251"/>
                    <a:pt x="1161" y="323"/>
                  </a:cubicBezTo>
                  <a:cubicBezTo>
                    <a:pt x="1161" y="341"/>
                    <a:pt x="1161" y="368"/>
                    <a:pt x="1142" y="377"/>
                  </a:cubicBezTo>
                  <a:cubicBezTo>
                    <a:pt x="1134" y="395"/>
                    <a:pt x="1115" y="404"/>
                    <a:pt x="1098" y="404"/>
                  </a:cubicBezTo>
                  <a:cubicBezTo>
                    <a:pt x="1098" y="404"/>
                    <a:pt x="1098" y="404"/>
                    <a:pt x="1089" y="40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7" name="Freeform 502">
              <a:extLst>
                <a:ext uri="{FF2B5EF4-FFF2-40B4-BE49-F238E27FC236}">
                  <a16:creationId xmlns:a16="http://schemas.microsoft.com/office/drawing/2014/main" id="{17F8DA8D-3DFD-074D-99F5-F9A30FAC4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6085" y="11884503"/>
              <a:ext cx="257411" cy="163807"/>
            </a:xfrm>
            <a:custGeom>
              <a:avLst/>
              <a:gdLst>
                <a:gd name="T0" fmla="*/ 225 w 244"/>
                <a:gd name="T1" fmla="*/ 153 h 154"/>
                <a:gd name="T2" fmla="*/ 225 w 244"/>
                <a:gd name="T3" fmla="*/ 153 h 154"/>
                <a:gd name="T4" fmla="*/ 225 w 244"/>
                <a:gd name="T5" fmla="*/ 153 h 154"/>
                <a:gd name="T6" fmla="*/ 117 w 244"/>
                <a:gd name="T7" fmla="*/ 144 h 154"/>
                <a:gd name="T8" fmla="*/ 18 w 244"/>
                <a:gd name="T9" fmla="*/ 135 h 154"/>
                <a:gd name="T10" fmla="*/ 0 w 244"/>
                <a:gd name="T11" fmla="*/ 117 h 154"/>
                <a:gd name="T12" fmla="*/ 0 w 244"/>
                <a:gd name="T13" fmla="*/ 19 h 154"/>
                <a:gd name="T14" fmla="*/ 18 w 244"/>
                <a:gd name="T15" fmla="*/ 0 h 154"/>
                <a:gd name="T16" fmla="*/ 18 w 244"/>
                <a:gd name="T17" fmla="*/ 0 h 154"/>
                <a:gd name="T18" fmla="*/ 99 w 244"/>
                <a:gd name="T19" fmla="*/ 19 h 154"/>
                <a:gd name="T20" fmla="*/ 189 w 244"/>
                <a:gd name="T21" fmla="*/ 81 h 154"/>
                <a:gd name="T22" fmla="*/ 234 w 244"/>
                <a:gd name="T23" fmla="*/ 135 h 154"/>
                <a:gd name="T24" fmla="*/ 234 w 244"/>
                <a:gd name="T25" fmla="*/ 144 h 154"/>
                <a:gd name="T26" fmla="*/ 225 w 244"/>
                <a:gd name="T27" fmla="*/ 153 h 154"/>
                <a:gd name="T28" fmla="*/ 27 w 244"/>
                <a:gd name="T29" fmla="*/ 108 h 154"/>
                <a:gd name="T30" fmla="*/ 27 w 244"/>
                <a:gd name="T31" fmla="*/ 108 h 154"/>
                <a:gd name="T32" fmla="*/ 126 w 244"/>
                <a:gd name="T33" fmla="*/ 117 h 154"/>
                <a:gd name="T34" fmla="*/ 198 w 244"/>
                <a:gd name="T35" fmla="*/ 126 h 154"/>
                <a:gd name="T36" fmla="*/ 90 w 244"/>
                <a:gd name="T37" fmla="*/ 45 h 154"/>
                <a:gd name="T38" fmla="*/ 27 w 244"/>
                <a:gd name="T39" fmla="*/ 27 h 154"/>
                <a:gd name="T40" fmla="*/ 27 w 244"/>
                <a:gd name="T41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154">
                  <a:moveTo>
                    <a:pt x="225" y="153"/>
                  </a:moveTo>
                  <a:lnTo>
                    <a:pt x="225" y="153"/>
                  </a:lnTo>
                  <a:lnTo>
                    <a:pt x="225" y="153"/>
                  </a:lnTo>
                  <a:cubicBezTo>
                    <a:pt x="198" y="153"/>
                    <a:pt x="162" y="144"/>
                    <a:pt x="117" y="144"/>
                  </a:cubicBezTo>
                  <a:cubicBezTo>
                    <a:pt x="81" y="135"/>
                    <a:pt x="45" y="135"/>
                    <a:pt x="18" y="135"/>
                  </a:cubicBezTo>
                  <a:cubicBezTo>
                    <a:pt x="9" y="135"/>
                    <a:pt x="0" y="126"/>
                    <a:pt x="0" y="1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45" y="0"/>
                    <a:pt x="72" y="9"/>
                    <a:pt x="99" y="19"/>
                  </a:cubicBezTo>
                  <a:cubicBezTo>
                    <a:pt x="135" y="36"/>
                    <a:pt x="171" y="63"/>
                    <a:pt x="189" y="81"/>
                  </a:cubicBezTo>
                  <a:cubicBezTo>
                    <a:pt x="198" y="90"/>
                    <a:pt x="234" y="117"/>
                    <a:pt x="234" y="135"/>
                  </a:cubicBezTo>
                  <a:cubicBezTo>
                    <a:pt x="243" y="135"/>
                    <a:pt x="243" y="144"/>
                    <a:pt x="234" y="144"/>
                  </a:cubicBezTo>
                  <a:cubicBezTo>
                    <a:pt x="234" y="153"/>
                    <a:pt x="234" y="153"/>
                    <a:pt x="225" y="153"/>
                  </a:cubicBezTo>
                  <a:close/>
                  <a:moveTo>
                    <a:pt x="27" y="108"/>
                  </a:moveTo>
                  <a:lnTo>
                    <a:pt x="27" y="108"/>
                  </a:lnTo>
                  <a:cubicBezTo>
                    <a:pt x="54" y="108"/>
                    <a:pt x="90" y="117"/>
                    <a:pt x="126" y="117"/>
                  </a:cubicBezTo>
                  <a:cubicBezTo>
                    <a:pt x="144" y="117"/>
                    <a:pt x="171" y="126"/>
                    <a:pt x="198" y="126"/>
                  </a:cubicBezTo>
                  <a:cubicBezTo>
                    <a:pt x="171" y="99"/>
                    <a:pt x="126" y="63"/>
                    <a:pt x="90" y="45"/>
                  </a:cubicBezTo>
                  <a:cubicBezTo>
                    <a:pt x="72" y="36"/>
                    <a:pt x="54" y="27"/>
                    <a:pt x="27" y="27"/>
                  </a:cubicBezTo>
                  <a:lnTo>
                    <a:pt x="27" y="10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8" name="Freeform 503">
              <a:extLst>
                <a:ext uri="{FF2B5EF4-FFF2-40B4-BE49-F238E27FC236}">
                  <a16:creationId xmlns:a16="http://schemas.microsoft.com/office/drawing/2014/main" id="{2F5BEBE9-D558-F148-AA20-F34736AA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6085" y="12057671"/>
              <a:ext cx="79564" cy="28081"/>
            </a:xfrm>
            <a:custGeom>
              <a:avLst/>
              <a:gdLst>
                <a:gd name="T0" fmla="*/ 63 w 73"/>
                <a:gd name="T1" fmla="*/ 27 h 28"/>
                <a:gd name="T2" fmla="*/ 63 w 73"/>
                <a:gd name="T3" fmla="*/ 27 h 28"/>
                <a:gd name="T4" fmla="*/ 18 w 73"/>
                <a:gd name="T5" fmla="*/ 27 h 28"/>
                <a:gd name="T6" fmla="*/ 0 w 73"/>
                <a:gd name="T7" fmla="*/ 9 h 28"/>
                <a:gd name="T8" fmla="*/ 18 w 73"/>
                <a:gd name="T9" fmla="*/ 0 h 28"/>
                <a:gd name="T10" fmla="*/ 63 w 73"/>
                <a:gd name="T11" fmla="*/ 0 h 28"/>
                <a:gd name="T12" fmla="*/ 72 w 73"/>
                <a:gd name="T13" fmla="*/ 9 h 28"/>
                <a:gd name="T14" fmla="*/ 63 w 73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8">
                  <a:moveTo>
                    <a:pt x="63" y="27"/>
                  </a:moveTo>
                  <a:lnTo>
                    <a:pt x="63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18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2" y="0"/>
                    <a:pt x="72" y="0"/>
                    <a:pt x="72" y="9"/>
                  </a:cubicBezTo>
                  <a:cubicBezTo>
                    <a:pt x="72" y="18"/>
                    <a:pt x="72" y="27"/>
                    <a:pt x="6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9" name="Freeform 504">
              <a:extLst>
                <a:ext uri="{FF2B5EF4-FFF2-40B4-BE49-F238E27FC236}">
                  <a16:creationId xmlns:a16="http://schemas.microsoft.com/office/drawing/2014/main" id="{72EAB47B-F64E-1441-96CB-B9C7B8F6F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253" y="12137232"/>
              <a:ext cx="182525" cy="191888"/>
            </a:xfrm>
            <a:custGeom>
              <a:avLst/>
              <a:gdLst>
                <a:gd name="T0" fmla="*/ 90 w 172"/>
                <a:gd name="T1" fmla="*/ 180 h 181"/>
                <a:gd name="T2" fmla="*/ 90 w 172"/>
                <a:gd name="T3" fmla="*/ 180 h 181"/>
                <a:gd name="T4" fmla="*/ 0 w 172"/>
                <a:gd name="T5" fmla="*/ 90 h 181"/>
                <a:gd name="T6" fmla="*/ 90 w 172"/>
                <a:gd name="T7" fmla="*/ 0 h 181"/>
                <a:gd name="T8" fmla="*/ 171 w 172"/>
                <a:gd name="T9" fmla="*/ 90 h 181"/>
                <a:gd name="T10" fmla="*/ 90 w 172"/>
                <a:gd name="T11" fmla="*/ 180 h 181"/>
                <a:gd name="T12" fmla="*/ 90 w 172"/>
                <a:gd name="T13" fmla="*/ 45 h 181"/>
                <a:gd name="T14" fmla="*/ 90 w 172"/>
                <a:gd name="T15" fmla="*/ 45 h 181"/>
                <a:gd name="T16" fmla="*/ 45 w 172"/>
                <a:gd name="T17" fmla="*/ 90 h 181"/>
                <a:gd name="T18" fmla="*/ 90 w 172"/>
                <a:gd name="T19" fmla="*/ 135 h 181"/>
                <a:gd name="T20" fmla="*/ 135 w 172"/>
                <a:gd name="T21" fmla="*/ 90 h 181"/>
                <a:gd name="T22" fmla="*/ 90 w 172"/>
                <a:gd name="T23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181">
                  <a:moveTo>
                    <a:pt x="90" y="180"/>
                  </a:moveTo>
                  <a:lnTo>
                    <a:pt x="90" y="180"/>
                  </a:lnTo>
                  <a:cubicBezTo>
                    <a:pt x="45" y="180"/>
                    <a:pt x="0" y="135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35" y="0"/>
                    <a:pt x="171" y="45"/>
                    <a:pt x="171" y="90"/>
                  </a:cubicBezTo>
                  <a:cubicBezTo>
                    <a:pt x="171" y="135"/>
                    <a:pt x="135" y="180"/>
                    <a:pt x="90" y="180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63" y="45"/>
                    <a:pt x="45" y="63"/>
                    <a:pt x="45" y="90"/>
                  </a:cubicBezTo>
                  <a:cubicBezTo>
                    <a:pt x="45" y="117"/>
                    <a:pt x="63" y="135"/>
                    <a:pt x="90" y="135"/>
                  </a:cubicBezTo>
                  <a:cubicBezTo>
                    <a:pt x="117" y="135"/>
                    <a:pt x="135" y="117"/>
                    <a:pt x="135" y="90"/>
                  </a:cubicBezTo>
                  <a:cubicBezTo>
                    <a:pt x="135" y="63"/>
                    <a:pt x="117" y="45"/>
                    <a:pt x="90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0" name="Freeform 505">
              <a:extLst>
                <a:ext uri="{FF2B5EF4-FFF2-40B4-BE49-F238E27FC236}">
                  <a16:creationId xmlns:a16="http://schemas.microsoft.com/office/drawing/2014/main" id="{5DEB6637-1E83-504D-AD5A-89B59D3D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4464" y="12137232"/>
              <a:ext cx="191888" cy="191888"/>
            </a:xfrm>
            <a:custGeom>
              <a:avLst/>
              <a:gdLst>
                <a:gd name="T0" fmla="*/ 90 w 181"/>
                <a:gd name="T1" fmla="*/ 180 h 181"/>
                <a:gd name="T2" fmla="*/ 90 w 181"/>
                <a:gd name="T3" fmla="*/ 180 h 181"/>
                <a:gd name="T4" fmla="*/ 0 w 181"/>
                <a:gd name="T5" fmla="*/ 90 h 181"/>
                <a:gd name="T6" fmla="*/ 90 w 181"/>
                <a:gd name="T7" fmla="*/ 0 h 181"/>
                <a:gd name="T8" fmla="*/ 180 w 181"/>
                <a:gd name="T9" fmla="*/ 90 h 181"/>
                <a:gd name="T10" fmla="*/ 90 w 181"/>
                <a:gd name="T11" fmla="*/ 180 h 181"/>
                <a:gd name="T12" fmla="*/ 90 w 181"/>
                <a:gd name="T13" fmla="*/ 45 h 181"/>
                <a:gd name="T14" fmla="*/ 90 w 181"/>
                <a:gd name="T15" fmla="*/ 45 h 181"/>
                <a:gd name="T16" fmla="*/ 45 w 181"/>
                <a:gd name="T17" fmla="*/ 90 h 181"/>
                <a:gd name="T18" fmla="*/ 90 w 181"/>
                <a:gd name="T19" fmla="*/ 135 h 181"/>
                <a:gd name="T20" fmla="*/ 135 w 181"/>
                <a:gd name="T21" fmla="*/ 90 h 181"/>
                <a:gd name="T22" fmla="*/ 90 w 181"/>
                <a:gd name="T23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" h="181">
                  <a:moveTo>
                    <a:pt x="90" y="180"/>
                  </a:moveTo>
                  <a:lnTo>
                    <a:pt x="90" y="180"/>
                  </a:lnTo>
                  <a:cubicBezTo>
                    <a:pt x="45" y="180"/>
                    <a:pt x="0" y="135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35" y="0"/>
                    <a:pt x="180" y="45"/>
                    <a:pt x="180" y="90"/>
                  </a:cubicBezTo>
                  <a:cubicBezTo>
                    <a:pt x="180" y="135"/>
                    <a:pt x="135" y="180"/>
                    <a:pt x="90" y="180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63" y="45"/>
                    <a:pt x="45" y="63"/>
                    <a:pt x="45" y="90"/>
                  </a:cubicBezTo>
                  <a:cubicBezTo>
                    <a:pt x="45" y="117"/>
                    <a:pt x="63" y="135"/>
                    <a:pt x="90" y="135"/>
                  </a:cubicBezTo>
                  <a:cubicBezTo>
                    <a:pt x="117" y="135"/>
                    <a:pt x="135" y="117"/>
                    <a:pt x="135" y="90"/>
                  </a:cubicBezTo>
                  <a:cubicBezTo>
                    <a:pt x="135" y="63"/>
                    <a:pt x="117" y="45"/>
                    <a:pt x="90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1" name="Freeform 506">
              <a:extLst>
                <a:ext uri="{FF2B5EF4-FFF2-40B4-BE49-F238E27FC236}">
                  <a16:creationId xmlns:a16="http://schemas.microsoft.com/office/drawing/2014/main" id="{3DE5EA93-9821-C244-A377-774A8A26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1138" y="12165313"/>
              <a:ext cx="126366" cy="28081"/>
            </a:xfrm>
            <a:custGeom>
              <a:avLst/>
              <a:gdLst>
                <a:gd name="T0" fmla="*/ 99 w 117"/>
                <a:gd name="T1" fmla="*/ 27 h 28"/>
                <a:gd name="T2" fmla="*/ 99 w 117"/>
                <a:gd name="T3" fmla="*/ 27 h 28"/>
                <a:gd name="T4" fmla="*/ 99 w 117"/>
                <a:gd name="T5" fmla="*/ 27 h 28"/>
                <a:gd name="T6" fmla="*/ 8 w 117"/>
                <a:gd name="T7" fmla="*/ 27 h 28"/>
                <a:gd name="T8" fmla="*/ 0 w 117"/>
                <a:gd name="T9" fmla="*/ 9 h 28"/>
                <a:gd name="T10" fmla="*/ 18 w 117"/>
                <a:gd name="T11" fmla="*/ 0 h 28"/>
                <a:gd name="T12" fmla="*/ 99 w 117"/>
                <a:gd name="T13" fmla="*/ 0 h 28"/>
                <a:gd name="T14" fmla="*/ 116 w 117"/>
                <a:gd name="T15" fmla="*/ 9 h 28"/>
                <a:gd name="T16" fmla="*/ 99 w 117"/>
                <a:gd name="T1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8">
                  <a:moveTo>
                    <a:pt x="99" y="27"/>
                  </a:moveTo>
                  <a:lnTo>
                    <a:pt x="99" y="27"/>
                  </a:lnTo>
                  <a:lnTo>
                    <a:pt x="99" y="27"/>
                  </a:ln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0" y="18"/>
                    <a:pt x="0" y="9"/>
                  </a:cubicBezTo>
                  <a:cubicBezTo>
                    <a:pt x="0" y="0"/>
                    <a:pt x="8" y="0"/>
                    <a:pt x="1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7" y="0"/>
                    <a:pt x="116" y="9"/>
                    <a:pt x="116" y="9"/>
                  </a:cubicBezTo>
                  <a:cubicBezTo>
                    <a:pt x="116" y="18"/>
                    <a:pt x="107" y="27"/>
                    <a:pt x="99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2" name="Freeform 507">
              <a:extLst>
                <a:ext uri="{FF2B5EF4-FFF2-40B4-BE49-F238E27FC236}">
                  <a16:creationId xmlns:a16="http://schemas.microsoft.com/office/drawing/2014/main" id="{15C57AF5-26A7-4A4D-9087-37CE005E7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5713" y="12146592"/>
              <a:ext cx="524179" cy="37441"/>
            </a:xfrm>
            <a:custGeom>
              <a:avLst/>
              <a:gdLst>
                <a:gd name="T0" fmla="*/ 477 w 496"/>
                <a:gd name="T1" fmla="*/ 36 h 37"/>
                <a:gd name="T2" fmla="*/ 477 w 496"/>
                <a:gd name="T3" fmla="*/ 36 h 37"/>
                <a:gd name="T4" fmla="*/ 477 w 496"/>
                <a:gd name="T5" fmla="*/ 36 h 37"/>
                <a:gd name="T6" fmla="*/ 9 w 496"/>
                <a:gd name="T7" fmla="*/ 18 h 37"/>
                <a:gd name="T8" fmla="*/ 0 w 496"/>
                <a:gd name="T9" fmla="*/ 9 h 37"/>
                <a:gd name="T10" fmla="*/ 9 w 496"/>
                <a:gd name="T11" fmla="*/ 0 h 37"/>
                <a:gd name="T12" fmla="*/ 9 w 496"/>
                <a:gd name="T13" fmla="*/ 0 h 37"/>
                <a:gd name="T14" fmla="*/ 477 w 496"/>
                <a:gd name="T15" fmla="*/ 9 h 37"/>
                <a:gd name="T16" fmla="*/ 495 w 496"/>
                <a:gd name="T17" fmla="*/ 27 h 37"/>
                <a:gd name="T18" fmla="*/ 477 w 496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37">
                  <a:moveTo>
                    <a:pt x="477" y="36"/>
                  </a:moveTo>
                  <a:lnTo>
                    <a:pt x="477" y="36"/>
                  </a:lnTo>
                  <a:lnTo>
                    <a:pt x="477" y="36"/>
                  </a:ln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0" y="18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lnTo>
                    <a:pt x="9" y="0"/>
                  </a:lnTo>
                  <a:cubicBezTo>
                    <a:pt x="477" y="9"/>
                    <a:pt x="477" y="9"/>
                    <a:pt x="477" y="9"/>
                  </a:cubicBezTo>
                  <a:cubicBezTo>
                    <a:pt x="486" y="9"/>
                    <a:pt x="495" y="18"/>
                    <a:pt x="495" y="27"/>
                  </a:cubicBezTo>
                  <a:cubicBezTo>
                    <a:pt x="495" y="27"/>
                    <a:pt x="486" y="36"/>
                    <a:pt x="477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3" name="Freeform 508">
              <a:extLst>
                <a:ext uri="{FF2B5EF4-FFF2-40B4-BE49-F238E27FC236}">
                  <a16:creationId xmlns:a16="http://schemas.microsoft.com/office/drawing/2014/main" id="{4E40A08C-50F5-EB42-B001-E2F7AF6DF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9381" y="12137232"/>
              <a:ext cx="145084" cy="28081"/>
            </a:xfrm>
            <a:custGeom>
              <a:avLst/>
              <a:gdLst>
                <a:gd name="T0" fmla="*/ 117 w 136"/>
                <a:gd name="T1" fmla="*/ 27 h 28"/>
                <a:gd name="T2" fmla="*/ 117 w 136"/>
                <a:gd name="T3" fmla="*/ 27 h 28"/>
                <a:gd name="T4" fmla="*/ 117 w 136"/>
                <a:gd name="T5" fmla="*/ 27 h 28"/>
                <a:gd name="T6" fmla="*/ 9 w 136"/>
                <a:gd name="T7" fmla="*/ 27 h 28"/>
                <a:gd name="T8" fmla="*/ 0 w 136"/>
                <a:gd name="T9" fmla="*/ 9 h 28"/>
                <a:gd name="T10" fmla="*/ 9 w 136"/>
                <a:gd name="T11" fmla="*/ 0 h 28"/>
                <a:gd name="T12" fmla="*/ 9 w 136"/>
                <a:gd name="T13" fmla="*/ 0 h 28"/>
                <a:gd name="T14" fmla="*/ 117 w 136"/>
                <a:gd name="T15" fmla="*/ 0 h 28"/>
                <a:gd name="T16" fmla="*/ 135 w 136"/>
                <a:gd name="T17" fmla="*/ 9 h 28"/>
                <a:gd name="T18" fmla="*/ 117 w 136"/>
                <a:gd name="T1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28">
                  <a:moveTo>
                    <a:pt x="117" y="27"/>
                  </a:moveTo>
                  <a:lnTo>
                    <a:pt x="117" y="27"/>
                  </a:lnTo>
                  <a:lnTo>
                    <a:pt x="117" y="27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18"/>
                    <a:pt x="0" y="18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lnTo>
                    <a:pt x="9" y="0"/>
                  </a:lnTo>
                  <a:cubicBezTo>
                    <a:pt x="117" y="0"/>
                    <a:pt x="117" y="0"/>
                    <a:pt x="117" y="0"/>
                  </a:cubicBezTo>
                  <a:cubicBezTo>
                    <a:pt x="126" y="0"/>
                    <a:pt x="135" y="9"/>
                    <a:pt x="135" y="9"/>
                  </a:cubicBezTo>
                  <a:cubicBezTo>
                    <a:pt x="135" y="18"/>
                    <a:pt x="126" y="27"/>
                    <a:pt x="117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34" name="CuadroTexto 633">
            <a:extLst>
              <a:ext uri="{FF2B5EF4-FFF2-40B4-BE49-F238E27FC236}">
                <a16:creationId xmlns:a16="http://schemas.microsoft.com/office/drawing/2014/main" id="{312D48E2-3483-A249-B6E6-03A30A2F53B0}"/>
              </a:ext>
            </a:extLst>
          </p:cNvPr>
          <p:cNvSpPr txBox="1"/>
          <p:nvPr/>
        </p:nvSpPr>
        <p:spPr>
          <a:xfrm>
            <a:off x="10831728" y="523858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35" name="CuadroTexto 634">
            <a:extLst>
              <a:ext uri="{FF2B5EF4-FFF2-40B4-BE49-F238E27FC236}">
                <a16:creationId xmlns:a16="http://schemas.microsoft.com/office/drawing/2014/main" id="{021B5896-AA19-CF42-9040-F643C52ABC54}"/>
              </a:ext>
            </a:extLst>
          </p:cNvPr>
          <p:cNvSpPr txBox="1"/>
          <p:nvPr/>
        </p:nvSpPr>
        <p:spPr>
          <a:xfrm>
            <a:off x="2451398" y="203928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7" name="CuadroTexto 395">
            <a:extLst>
              <a:ext uri="{FF2B5EF4-FFF2-40B4-BE49-F238E27FC236}">
                <a16:creationId xmlns:a16="http://schemas.microsoft.com/office/drawing/2014/main" id="{12B9228B-77FA-2647-B9A4-87DA46D07A09}"/>
              </a:ext>
            </a:extLst>
          </p:cNvPr>
          <p:cNvSpPr txBox="1"/>
          <p:nvPr/>
        </p:nvSpPr>
        <p:spPr>
          <a:xfrm>
            <a:off x="16064768" y="76238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38" name="Rectangle 56">
            <a:extLst>
              <a:ext uri="{FF2B5EF4-FFF2-40B4-BE49-F238E27FC236}">
                <a16:creationId xmlns:a16="http://schemas.microsoft.com/office/drawing/2014/main" id="{F63C5120-9799-5C45-A50C-65DADEA6185D}"/>
              </a:ext>
            </a:extLst>
          </p:cNvPr>
          <p:cNvSpPr/>
          <p:nvPr/>
        </p:nvSpPr>
        <p:spPr>
          <a:xfrm>
            <a:off x="16036199" y="8259796"/>
            <a:ext cx="4378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0" name="CuadroTexto 395">
            <a:extLst>
              <a:ext uri="{FF2B5EF4-FFF2-40B4-BE49-F238E27FC236}">
                <a16:creationId xmlns:a16="http://schemas.microsoft.com/office/drawing/2014/main" id="{4B15DA3F-F98C-F24C-843F-3AE6AD323421}"/>
              </a:ext>
            </a:extLst>
          </p:cNvPr>
          <p:cNvSpPr txBox="1"/>
          <p:nvPr/>
        </p:nvSpPr>
        <p:spPr>
          <a:xfrm>
            <a:off x="15239978" y="1082138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41" name="Rectangle 56">
            <a:extLst>
              <a:ext uri="{FF2B5EF4-FFF2-40B4-BE49-F238E27FC236}">
                <a16:creationId xmlns:a16="http://schemas.microsoft.com/office/drawing/2014/main" id="{53AFC8B1-15B7-D64F-B578-03327BE111D6}"/>
              </a:ext>
            </a:extLst>
          </p:cNvPr>
          <p:cNvSpPr/>
          <p:nvPr/>
        </p:nvSpPr>
        <p:spPr>
          <a:xfrm>
            <a:off x="15211409" y="11457371"/>
            <a:ext cx="4378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3" name="CuadroTexto 395">
            <a:extLst>
              <a:ext uri="{FF2B5EF4-FFF2-40B4-BE49-F238E27FC236}">
                <a16:creationId xmlns:a16="http://schemas.microsoft.com/office/drawing/2014/main" id="{89870FC9-A22D-4C46-A390-F795747736AB}"/>
              </a:ext>
            </a:extLst>
          </p:cNvPr>
          <p:cNvSpPr txBox="1"/>
          <p:nvPr/>
        </p:nvSpPr>
        <p:spPr>
          <a:xfrm>
            <a:off x="6753321" y="1090119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44" name="Rectangle 56">
            <a:extLst>
              <a:ext uri="{FF2B5EF4-FFF2-40B4-BE49-F238E27FC236}">
                <a16:creationId xmlns:a16="http://schemas.microsoft.com/office/drawing/2014/main" id="{C95631F7-9081-1F4A-BFB2-92BCF3EF0B94}"/>
              </a:ext>
            </a:extLst>
          </p:cNvPr>
          <p:cNvSpPr/>
          <p:nvPr/>
        </p:nvSpPr>
        <p:spPr>
          <a:xfrm>
            <a:off x="4619174" y="11537180"/>
            <a:ext cx="4518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6" name="CuadroTexto 395">
            <a:extLst>
              <a:ext uri="{FF2B5EF4-FFF2-40B4-BE49-F238E27FC236}">
                <a16:creationId xmlns:a16="http://schemas.microsoft.com/office/drawing/2014/main" id="{84AF86DF-3496-724A-BD4C-6C176D73585A}"/>
              </a:ext>
            </a:extLst>
          </p:cNvPr>
          <p:cNvSpPr txBox="1"/>
          <p:nvPr/>
        </p:nvSpPr>
        <p:spPr>
          <a:xfrm>
            <a:off x="5825733" y="762380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47" name="Rectangle 56">
            <a:extLst>
              <a:ext uri="{FF2B5EF4-FFF2-40B4-BE49-F238E27FC236}">
                <a16:creationId xmlns:a16="http://schemas.microsoft.com/office/drawing/2014/main" id="{FD28984F-81D3-0843-9726-37ED75CAB3D4}"/>
              </a:ext>
            </a:extLst>
          </p:cNvPr>
          <p:cNvSpPr/>
          <p:nvPr/>
        </p:nvSpPr>
        <p:spPr>
          <a:xfrm>
            <a:off x="3691586" y="8259796"/>
            <a:ext cx="4518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9" name="CuadroTexto 395">
            <a:extLst>
              <a:ext uri="{FF2B5EF4-FFF2-40B4-BE49-F238E27FC236}">
                <a16:creationId xmlns:a16="http://schemas.microsoft.com/office/drawing/2014/main" id="{CDF464C6-5B35-AD4E-BA44-3F305515460C}"/>
              </a:ext>
            </a:extLst>
          </p:cNvPr>
          <p:cNvSpPr txBox="1"/>
          <p:nvPr/>
        </p:nvSpPr>
        <p:spPr>
          <a:xfrm>
            <a:off x="10985752" y="41511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0" name="Rectangle 56">
            <a:extLst>
              <a:ext uri="{FF2B5EF4-FFF2-40B4-BE49-F238E27FC236}">
                <a16:creationId xmlns:a16="http://schemas.microsoft.com/office/drawing/2014/main" id="{E1A2CE3F-2C44-C94F-806E-2217A5D0034A}"/>
              </a:ext>
            </a:extLst>
          </p:cNvPr>
          <p:cNvSpPr/>
          <p:nvPr/>
        </p:nvSpPr>
        <p:spPr>
          <a:xfrm>
            <a:off x="9847259" y="4787115"/>
            <a:ext cx="4552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60">
            <a:extLst>
              <a:ext uri="{FF2B5EF4-FFF2-40B4-BE49-F238E27FC236}">
                <a16:creationId xmlns:a16="http://schemas.microsoft.com/office/drawing/2014/main" id="{4DADF782-0BCC-4040-A715-CEE920058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548" y="1730968"/>
            <a:ext cx="11842660" cy="10254065"/>
          </a:xfrm>
          <a:custGeom>
            <a:avLst/>
            <a:gdLst>
              <a:gd name="T0" fmla="*/ 3926 w 11639"/>
              <a:gd name="T1" fmla="*/ 1458 h 10076"/>
              <a:gd name="T2" fmla="*/ 3926 w 11639"/>
              <a:gd name="T3" fmla="*/ 1458 h 10076"/>
              <a:gd name="T4" fmla="*/ 838 w 11639"/>
              <a:gd name="T5" fmla="*/ 6796 h 10076"/>
              <a:gd name="T6" fmla="*/ 2735 w 11639"/>
              <a:gd name="T7" fmla="*/ 10075 h 10076"/>
              <a:gd name="T8" fmla="*/ 8902 w 11639"/>
              <a:gd name="T9" fmla="*/ 10075 h 10076"/>
              <a:gd name="T10" fmla="*/ 10799 w 11639"/>
              <a:gd name="T11" fmla="*/ 6796 h 10076"/>
              <a:gd name="T12" fmla="*/ 7720 w 11639"/>
              <a:gd name="T13" fmla="*/ 1458 h 10076"/>
              <a:gd name="T14" fmla="*/ 3926 w 11639"/>
              <a:gd name="T15" fmla="*/ 1458 h 10076"/>
              <a:gd name="T16" fmla="*/ 838 w 11639"/>
              <a:gd name="T17" fmla="*/ 6796 h 10076"/>
              <a:gd name="T18" fmla="*/ 2735 w 11639"/>
              <a:gd name="T19" fmla="*/ 10075 h 10076"/>
              <a:gd name="T20" fmla="*/ 8902 w 11639"/>
              <a:gd name="T21" fmla="*/ 10075 h 10076"/>
              <a:gd name="T22" fmla="*/ 10799 w 11639"/>
              <a:gd name="T23" fmla="*/ 6796 h 10076"/>
              <a:gd name="T24" fmla="*/ 7720 w 11639"/>
              <a:gd name="T25" fmla="*/ 1458 h 10076"/>
              <a:gd name="T26" fmla="*/ 3926 w 11639"/>
              <a:gd name="T27" fmla="*/ 1458 h 10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39" h="10076">
                <a:moveTo>
                  <a:pt x="3926" y="1458"/>
                </a:moveTo>
                <a:lnTo>
                  <a:pt x="3926" y="1458"/>
                </a:lnTo>
                <a:cubicBezTo>
                  <a:pt x="838" y="6796"/>
                  <a:pt x="838" y="6796"/>
                  <a:pt x="838" y="6796"/>
                </a:cubicBezTo>
                <a:cubicBezTo>
                  <a:pt x="0" y="8254"/>
                  <a:pt x="1058" y="10075"/>
                  <a:pt x="2735" y="10075"/>
                </a:cubicBezTo>
                <a:cubicBezTo>
                  <a:pt x="8902" y="10075"/>
                  <a:pt x="8902" y="10075"/>
                  <a:pt x="8902" y="10075"/>
                </a:cubicBezTo>
                <a:cubicBezTo>
                  <a:pt x="10590" y="10075"/>
                  <a:pt x="11638" y="8254"/>
                  <a:pt x="10799" y="6796"/>
                </a:cubicBezTo>
                <a:cubicBezTo>
                  <a:pt x="7720" y="1458"/>
                  <a:pt x="7720" y="1458"/>
                  <a:pt x="7720" y="1458"/>
                </a:cubicBezTo>
                <a:cubicBezTo>
                  <a:pt x="6872" y="0"/>
                  <a:pt x="4765" y="0"/>
                  <a:pt x="3926" y="1458"/>
                </a:cubicBezTo>
                <a:cubicBezTo>
                  <a:pt x="838" y="6796"/>
                  <a:pt x="838" y="6796"/>
                  <a:pt x="838" y="6796"/>
                </a:cubicBezTo>
                <a:cubicBezTo>
                  <a:pt x="0" y="8254"/>
                  <a:pt x="1058" y="10075"/>
                  <a:pt x="2735" y="10075"/>
                </a:cubicBezTo>
                <a:cubicBezTo>
                  <a:pt x="8902" y="10075"/>
                  <a:pt x="8902" y="10075"/>
                  <a:pt x="8902" y="10075"/>
                </a:cubicBezTo>
                <a:cubicBezTo>
                  <a:pt x="10590" y="10075"/>
                  <a:pt x="11638" y="8254"/>
                  <a:pt x="10799" y="6796"/>
                </a:cubicBezTo>
                <a:cubicBezTo>
                  <a:pt x="7720" y="1458"/>
                  <a:pt x="7720" y="1458"/>
                  <a:pt x="7720" y="1458"/>
                </a:cubicBezTo>
                <a:cubicBezTo>
                  <a:pt x="6872" y="0"/>
                  <a:pt x="4765" y="0"/>
                  <a:pt x="3926" y="1458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C02D8502-B89E-C740-81EB-47520315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244" y="2089972"/>
            <a:ext cx="4415754" cy="4424729"/>
          </a:xfrm>
          <a:custGeom>
            <a:avLst/>
            <a:gdLst>
              <a:gd name="T0" fmla="*/ 4337 w 4338"/>
              <a:gd name="T1" fmla="*/ 2174 h 4348"/>
              <a:gd name="T2" fmla="*/ 4337 w 4338"/>
              <a:gd name="T3" fmla="*/ 2174 h 4348"/>
              <a:gd name="T4" fmla="*/ 2173 w 4338"/>
              <a:gd name="T5" fmla="*/ 4347 h 4348"/>
              <a:gd name="T6" fmla="*/ 0 w 4338"/>
              <a:gd name="T7" fmla="*/ 2174 h 4348"/>
              <a:gd name="T8" fmla="*/ 2173 w 4338"/>
              <a:gd name="T9" fmla="*/ 0 h 4348"/>
              <a:gd name="T10" fmla="*/ 4337 w 4338"/>
              <a:gd name="T11" fmla="*/ 2174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8" h="4348">
                <a:moveTo>
                  <a:pt x="4337" y="2174"/>
                </a:moveTo>
                <a:lnTo>
                  <a:pt x="4337" y="2174"/>
                </a:lnTo>
                <a:cubicBezTo>
                  <a:pt x="4337" y="3375"/>
                  <a:pt x="3365" y="4347"/>
                  <a:pt x="2173" y="4347"/>
                </a:cubicBezTo>
                <a:cubicBezTo>
                  <a:pt x="972" y="4347"/>
                  <a:pt x="0" y="3375"/>
                  <a:pt x="0" y="2174"/>
                </a:cubicBezTo>
                <a:cubicBezTo>
                  <a:pt x="0" y="973"/>
                  <a:pt x="972" y="0"/>
                  <a:pt x="2173" y="0"/>
                </a:cubicBezTo>
                <a:cubicBezTo>
                  <a:pt x="3365" y="0"/>
                  <a:pt x="4337" y="973"/>
                  <a:pt x="4337" y="21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D7983964-A0E3-3E4A-B01C-1A671E79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986" y="2359226"/>
            <a:ext cx="3881734" cy="3881737"/>
          </a:xfrm>
          <a:custGeom>
            <a:avLst/>
            <a:gdLst>
              <a:gd name="T0" fmla="*/ 3813 w 3814"/>
              <a:gd name="T1" fmla="*/ 1907 h 3814"/>
              <a:gd name="T2" fmla="*/ 3813 w 3814"/>
              <a:gd name="T3" fmla="*/ 1907 h 3814"/>
              <a:gd name="T4" fmla="*/ 1906 w 3814"/>
              <a:gd name="T5" fmla="*/ 3813 h 3814"/>
              <a:gd name="T6" fmla="*/ 0 w 3814"/>
              <a:gd name="T7" fmla="*/ 1907 h 3814"/>
              <a:gd name="T8" fmla="*/ 1906 w 3814"/>
              <a:gd name="T9" fmla="*/ 0 h 3814"/>
              <a:gd name="T10" fmla="*/ 3813 w 3814"/>
              <a:gd name="T11" fmla="*/ 1907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4" h="3814">
                <a:moveTo>
                  <a:pt x="3813" y="1907"/>
                </a:moveTo>
                <a:lnTo>
                  <a:pt x="3813" y="1907"/>
                </a:lnTo>
                <a:cubicBezTo>
                  <a:pt x="3813" y="2965"/>
                  <a:pt x="2955" y="3813"/>
                  <a:pt x="1906" y="3813"/>
                </a:cubicBezTo>
                <a:cubicBezTo>
                  <a:pt x="848" y="3813"/>
                  <a:pt x="0" y="2965"/>
                  <a:pt x="0" y="1907"/>
                </a:cubicBezTo>
                <a:cubicBezTo>
                  <a:pt x="0" y="858"/>
                  <a:pt x="848" y="0"/>
                  <a:pt x="1906" y="0"/>
                </a:cubicBezTo>
                <a:cubicBezTo>
                  <a:pt x="2955" y="0"/>
                  <a:pt x="3813" y="858"/>
                  <a:pt x="3813" y="19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F782FCD4-C689-6D4E-B89B-0E3A8ACE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972" y="7569279"/>
            <a:ext cx="4415754" cy="4415754"/>
          </a:xfrm>
          <a:custGeom>
            <a:avLst/>
            <a:gdLst>
              <a:gd name="T0" fmla="*/ 4338 w 4339"/>
              <a:gd name="T1" fmla="*/ 2174 h 4339"/>
              <a:gd name="T2" fmla="*/ 4338 w 4339"/>
              <a:gd name="T3" fmla="*/ 2174 h 4339"/>
              <a:gd name="T4" fmla="*/ 2174 w 4339"/>
              <a:gd name="T5" fmla="*/ 4338 h 4339"/>
              <a:gd name="T6" fmla="*/ 0 w 4339"/>
              <a:gd name="T7" fmla="*/ 2174 h 4339"/>
              <a:gd name="T8" fmla="*/ 2174 w 4339"/>
              <a:gd name="T9" fmla="*/ 0 h 4339"/>
              <a:gd name="T10" fmla="*/ 4338 w 4339"/>
              <a:gd name="T11" fmla="*/ 217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39" h="4339">
                <a:moveTo>
                  <a:pt x="4338" y="2174"/>
                </a:moveTo>
                <a:lnTo>
                  <a:pt x="4338" y="2174"/>
                </a:lnTo>
                <a:cubicBezTo>
                  <a:pt x="4338" y="3375"/>
                  <a:pt x="3365" y="4338"/>
                  <a:pt x="2174" y="4338"/>
                </a:cubicBezTo>
                <a:cubicBezTo>
                  <a:pt x="973" y="4338"/>
                  <a:pt x="0" y="3375"/>
                  <a:pt x="0" y="2174"/>
                </a:cubicBezTo>
                <a:cubicBezTo>
                  <a:pt x="0" y="973"/>
                  <a:pt x="973" y="0"/>
                  <a:pt x="2174" y="0"/>
                </a:cubicBezTo>
                <a:cubicBezTo>
                  <a:pt x="3365" y="0"/>
                  <a:pt x="4338" y="973"/>
                  <a:pt x="4338" y="21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889DA52F-BDCC-264B-ADDC-D940DF42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225" y="7838532"/>
            <a:ext cx="3872759" cy="3881734"/>
          </a:xfrm>
          <a:custGeom>
            <a:avLst/>
            <a:gdLst>
              <a:gd name="T0" fmla="*/ 3804 w 3805"/>
              <a:gd name="T1" fmla="*/ 1907 h 3814"/>
              <a:gd name="T2" fmla="*/ 3804 w 3805"/>
              <a:gd name="T3" fmla="*/ 1907 h 3814"/>
              <a:gd name="T4" fmla="*/ 1907 w 3805"/>
              <a:gd name="T5" fmla="*/ 3813 h 3814"/>
              <a:gd name="T6" fmla="*/ 0 w 3805"/>
              <a:gd name="T7" fmla="*/ 1907 h 3814"/>
              <a:gd name="T8" fmla="*/ 1907 w 3805"/>
              <a:gd name="T9" fmla="*/ 0 h 3814"/>
              <a:gd name="T10" fmla="*/ 3804 w 3805"/>
              <a:gd name="T11" fmla="*/ 1907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5" h="3814">
                <a:moveTo>
                  <a:pt x="3804" y="1907"/>
                </a:moveTo>
                <a:lnTo>
                  <a:pt x="3804" y="1907"/>
                </a:lnTo>
                <a:cubicBezTo>
                  <a:pt x="3804" y="2956"/>
                  <a:pt x="2956" y="3813"/>
                  <a:pt x="1907" y="3813"/>
                </a:cubicBezTo>
                <a:cubicBezTo>
                  <a:pt x="849" y="3813"/>
                  <a:pt x="0" y="2956"/>
                  <a:pt x="0" y="1907"/>
                </a:cubicBezTo>
                <a:cubicBezTo>
                  <a:pt x="0" y="849"/>
                  <a:pt x="849" y="0"/>
                  <a:pt x="1907" y="0"/>
                </a:cubicBezTo>
                <a:cubicBezTo>
                  <a:pt x="2956" y="0"/>
                  <a:pt x="3804" y="849"/>
                  <a:pt x="3804" y="19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800AFD99-EF4B-E844-880B-21B26CCA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7519" y="7569279"/>
            <a:ext cx="4424730" cy="4415754"/>
          </a:xfrm>
          <a:custGeom>
            <a:avLst/>
            <a:gdLst>
              <a:gd name="T0" fmla="*/ 4346 w 4347"/>
              <a:gd name="T1" fmla="*/ 2174 h 4339"/>
              <a:gd name="T2" fmla="*/ 4346 w 4347"/>
              <a:gd name="T3" fmla="*/ 2174 h 4339"/>
              <a:gd name="T4" fmla="*/ 2172 w 4347"/>
              <a:gd name="T5" fmla="*/ 4338 h 4339"/>
              <a:gd name="T6" fmla="*/ 0 w 4347"/>
              <a:gd name="T7" fmla="*/ 2174 h 4339"/>
              <a:gd name="T8" fmla="*/ 2172 w 4347"/>
              <a:gd name="T9" fmla="*/ 0 h 4339"/>
              <a:gd name="T10" fmla="*/ 4346 w 4347"/>
              <a:gd name="T11" fmla="*/ 2174 h 4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47" h="4339">
                <a:moveTo>
                  <a:pt x="4346" y="2174"/>
                </a:moveTo>
                <a:lnTo>
                  <a:pt x="4346" y="2174"/>
                </a:lnTo>
                <a:cubicBezTo>
                  <a:pt x="4346" y="3375"/>
                  <a:pt x="3374" y="4338"/>
                  <a:pt x="2172" y="4338"/>
                </a:cubicBezTo>
                <a:cubicBezTo>
                  <a:pt x="971" y="4338"/>
                  <a:pt x="0" y="3375"/>
                  <a:pt x="0" y="2174"/>
                </a:cubicBezTo>
                <a:cubicBezTo>
                  <a:pt x="0" y="973"/>
                  <a:pt x="971" y="0"/>
                  <a:pt x="2172" y="0"/>
                </a:cubicBezTo>
                <a:cubicBezTo>
                  <a:pt x="3374" y="0"/>
                  <a:pt x="4346" y="973"/>
                  <a:pt x="4346" y="21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DEFE027F-C6CE-1245-B8E1-439B69A4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258" y="7838532"/>
            <a:ext cx="3881737" cy="3881734"/>
          </a:xfrm>
          <a:custGeom>
            <a:avLst/>
            <a:gdLst>
              <a:gd name="T0" fmla="*/ 3812 w 3813"/>
              <a:gd name="T1" fmla="*/ 1907 h 3814"/>
              <a:gd name="T2" fmla="*/ 3812 w 3813"/>
              <a:gd name="T3" fmla="*/ 1907 h 3814"/>
              <a:gd name="T4" fmla="*/ 1905 w 3813"/>
              <a:gd name="T5" fmla="*/ 3813 h 3814"/>
              <a:gd name="T6" fmla="*/ 0 w 3813"/>
              <a:gd name="T7" fmla="*/ 1907 h 3814"/>
              <a:gd name="T8" fmla="*/ 1905 w 3813"/>
              <a:gd name="T9" fmla="*/ 0 h 3814"/>
              <a:gd name="T10" fmla="*/ 3812 w 3813"/>
              <a:gd name="T11" fmla="*/ 1907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3" h="3814">
                <a:moveTo>
                  <a:pt x="3812" y="1907"/>
                </a:moveTo>
                <a:lnTo>
                  <a:pt x="3812" y="1907"/>
                </a:lnTo>
                <a:cubicBezTo>
                  <a:pt x="3812" y="2956"/>
                  <a:pt x="2954" y="3813"/>
                  <a:pt x="1905" y="3813"/>
                </a:cubicBezTo>
                <a:cubicBezTo>
                  <a:pt x="857" y="3813"/>
                  <a:pt x="0" y="2956"/>
                  <a:pt x="0" y="1907"/>
                </a:cubicBezTo>
                <a:cubicBezTo>
                  <a:pt x="0" y="849"/>
                  <a:pt x="857" y="0"/>
                  <a:pt x="1905" y="0"/>
                </a:cubicBezTo>
                <a:cubicBezTo>
                  <a:pt x="2954" y="0"/>
                  <a:pt x="3812" y="849"/>
                  <a:pt x="3812" y="19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CFF5F5B-D122-D149-9801-22B1711EDA99}"/>
              </a:ext>
            </a:extLst>
          </p:cNvPr>
          <p:cNvGrpSpPr/>
          <p:nvPr/>
        </p:nvGrpSpPr>
        <p:grpSpPr>
          <a:xfrm>
            <a:off x="15902278" y="2807624"/>
            <a:ext cx="1193690" cy="1085988"/>
            <a:chOff x="15902278" y="3126599"/>
            <a:chExt cx="1193690" cy="1085988"/>
          </a:xfrm>
          <a:solidFill>
            <a:schemeClr val="tx2"/>
          </a:solidFill>
        </p:grpSpPr>
        <p:sp>
          <p:nvSpPr>
            <p:cNvPr id="408" name="Freeform 351">
              <a:extLst>
                <a:ext uri="{FF2B5EF4-FFF2-40B4-BE49-F238E27FC236}">
                  <a16:creationId xmlns:a16="http://schemas.microsoft.com/office/drawing/2014/main" id="{E0C17C18-784C-E142-AB2B-D72CD1DD8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8954" y="3243276"/>
              <a:ext cx="973798" cy="735959"/>
            </a:xfrm>
            <a:custGeom>
              <a:avLst/>
              <a:gdLst>
                <a:gd name="T0" fmla="*/ 868 w 955"/>
                <a:gd name="T1" fmla="*/ 724 h 725"/>
                <a:gd name="T2" fmla="*/ 868 w 955"/>
                <a:gd name="T3" fmla="*/ 724 h 725"/>
                <a:gd name="T4" fmla="*/ 77 w 955"/>
                <a:gd name="T5" fmla="*/ 724 h 725"/>
                <a:gd name="T6" fmla="*/ 0 w 955"/>
                <a:gd name="T7" fmla="*/ 638 h 725"/>
                <a:gd name="T8" fmla="*/ 0 w 955"/>
                <a:gd name="T9" fmla="*/ 76 h 725"/>
                <a:gd name="T10" fmla="*/ 77 w 955"/>
                <a:gd name="T11" fmla="*/ 0 h 725"/>
                <a:gd name="T12" fmla="*/ 868 w 955"/>
                <a:gd name="T13" fmla="*/ 0 h 725"/>
                <a:gd name="T14" fmla="*/ 954 w 955"/>
                <a:gd name="T15" fmla="*/ 76 h 725"/>
                <a:gd name="T16" fmla="*/ 954 w 955"/>
                <a:gd name="T17" fmla="*/ 638 h 725"/>
                <a:gd name="T18" fmla="*/ 868 w 955"/>
                <a:gd name="T19" fmla="*/ 724 h 725"/>
                <a:gd name="T20" fmla="*/ 77 w 955"/>
                <a:gd name="T21" fmla="*/ 48 h 725"/>
                <a:gd name="T22" fmla="*/ 77 w 955"/>
                <a:gd name="T23" fmla="*/ 48 h 725"/>
                <a:gd name="T24" fmla="*/ 48 w 955"/>
                <a:gd name="T25" fmla="*/ 76 h 725"/>
                <a:gd name="T26" fmla="*/ 48 w 955"/>
                <a:gd name="T27" fmla="*/ 638 h 725"/>
                <a:gd name="T28" fmla="*/ 77 w 955"/>
                <a:gd name="T29" fmla="*/ 667 h 725"/>
                <a:gd name="T30" fmla="*/ 868 w 955"/>
                <a:gd name="T31" fmla="*/ 667 h 725"/>
                <a:gd name="T32" fmla="*/ 897 w 955"/>
                <a:gd name="T33" fmla="*/ 638 h 725"/>
                <a:gd name="T34" fmla="*/ 897 w 955"/>
                <a:gd name="T35" fmla="*/ 76 h 725"/>
                <a:gd name="T36" fmla="*/ 868 w 955"/>
                <a:gd name="T37" fmla="*/ 48 h 725"/>
                <a:gd name="T38" fmla="*/ 77 w 955"/>
                <a:gd name="T39" fmla="*/ 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5" h="725">
                  <a:moveTo>
                    <a:pt x="868" y="724"/>
                  </a:moveTo>
                  <a:lnTo>
                    <a:pt x="868" y="724"/>
                  </a:lnTo>
                  <a:cubicBezTo>
                    <a:pt x="77" y="724"/>
                    <a:pt x="77" y="724"/>
                    <a:pt x="77" y="724"/>
                  </a:cubicBezTo>
                  <a:cubicBezTo>
                    <a:pt x="39" y="724"/>
                    <a:pt x="0" y="686"/>
                    <a:pt x="0" y="63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9" y="0"/>
                    <a:pt x="77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916" y="0"/>
                    <a:pt x="954" y="38"/>
                    <a:pt x="954" y="76"/>
                  </a:cubicBezTo>
                  <a:cubicBezTo>
                    <a:pt x="954" y="638"/>
                    <a:pt x="954" y="638"/>
                    <a:pt x="954" y="638"/>
                  </a:cubicBezTo>
                  <a:cubicBezTo>
                    <a:pt x="954" y="686"/>
                    <a:pt x="916" y="724"/>
                    <a:pt x="868" y="724"/>
                  </a:cubicBezTo>
                  <a:close/>
                  <a:moveTo>
                    <a:pt x="77" y="48"/>
                  </a:moveTo>
                  <a:lnTo>
                    <a:pt x="77" y="48"/>
                  </a:lnTo>
                  <a:cubicBezTo>
                    <a:pt x="67" y="48"/>
                    <a:pt x="48" y="66"/>
                    <a:pt x="48" y="76"/>
                  </a:cubicBezTo>
                  <a:cubicBezTo>
                    <a:pt x="48" y="638"/>
                    <a:pt x="48" y="638"/>
                    <a:pt x="48" y="638"/>
                  </a:cubicBezTo>
                  <a:cubicBezTo>
                    <a:pt x="48" y="658"/>
                    <a:pt x="67" y="667"/>
                    <a:pt x="77" y="667"/>
                  </a:cubicBezTo>
                  <a:cubicBezTo>
                    <a:pt x="868" y="667"/>
                    <a:pt x="868" y="667"/>
                    <a:pt x="868" y="667"/>
                  </a:cubicBezTo>
                  <a:cubicBezTo>
                    <a:pt x="887" y="667"/>
                    <a:pt x="897" y="658"/>
                    <a:pt x="897" y="638"/>
                  </a:cubicBezTo>
                  <a:cubicBezTo>
                    <a:pt x="897" y="76"/>
                    <a:pt x="897" y="76"/>
                    <a:pt x="897" y="76"/>
                  </a:cubicBezTo>
                  <a:cubicBezTo>
                    <a:pt x="897" y="66"/>
                    <a:pt x="887" y="48"/>
                    <a:pt x="868" y="48"/>
                  </a:cubicBezTo>
                  <a:lnTo>
                    <a:pt x="77" y="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9" name="Freeform 352">
              <a:extLst>
                <a:ext uri="{FF2B5EF4-FFF2-40B4-BE49-F238E27FC236}">
                  <a16:creationId xmlns:a16="http://schemas.microsoft.com/office/drawing/2014/main" id="{86A94D25-EE84-FD4D-9725-D12AF060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278" y="3126599"/>
              <a:ext cx="1193690" cy="969312"/>
            </a:xfrm>
            <a:custGeom>
              <a:avLst/>
              <a:gdLst>
                <a:gd name="T0" fmla="*/ 1096 w 1174"/>
                <a:gd name="T1" fmla="*/ 953 h 954"/>
                <a:gd name="T2" fmla="*/ 1096 w 1174"/>
                <a:gd name="T3" fmla="*/ 953 h 954"/>
                <a:gd name="T4" fmla="*/ 86 w 1174"/>
                <a:gd name="T5" fmla="*/ 953 h 954"/>
                <a:gd name="T6" fmla="*/ 0 w 1174"/>
                <a:gd name="T7" fmla="*/ 867 h 954"/>
                <a:gd name="T8" fmla="*/ 0 w 1174"/>
                <a:gd name="T9" fmla="*/ 76 h 954"/>
                <a:gd name="T10" fmla="*/ 86 w 1174"/>
                <a:gd name="T11" fmla="*/ 0 h 954"/>
                <a:gd name="T12" fmla="*/ 1096 w 1174"/>
                <a:gd name="T13" fmla="*/ 0 h 954"/>
                <a:gd name="T14" fmla="*/ 1173 w 1174"/>
                <a:gd name="T15" fmla="*/ 76 h 954"/>
                <a:gd name="T16" fmla="*/ 1173 w 1174"/>
                <a:gd name="T17" fmla="*/ 867 h 954"/>
                <a:gd name="T18" fmla="*/ 1096 w 1174"/>
                <a:gd name="T19" fmla="*/ 953 h 954"/>
                <a:gd name="T20" fmla="*/ 86 w 1174"/>
                <a:gd name="T21" fmla="*/ 47 h 954"/>
                <a:gd name="T22" fmla="*/ 86 w 1174"/>
                <a:gd name="T23" fmla="*/ 47 h 954"/>
                <a:gd name="T24" fmla="*/ 57 w 1174"/>
                <a:gd name="T25" fmla="*/ 76 h 954"/>
                <a:gd name="T26" fmla="*/ 57 w 1174"/>
                <a:gd name="T27" fmla="*/ 867 h 954"/>
                <a:gd name="T28" fmla="*/ 86 w 1174"/>
                <a:gd name="T29" fmla="*/ 895 h 954"/>
                <a:gd name="T30" fmla="*/ 1096 w 1174"/>
                <a:gd name="T31" fmla="*/ 895 h 954"/>
                <a:gd name="T32" fmla="*/ 1125 w 1174"/>
                <a:gd name="T33" fmla="*/ 867 h 954"/>
                <a:gd name="T34" fmla="*/ 1125 w 1174"/>
                <a:gd name="T35" fmla="*/ 76 h 954"/>
                <a:gd name="T36" fmla="*/ 1096 w 1174"/>
                <a:gd name="T37" fmla="*/ 47 h 954"/>
                <a:gd name="T38" fmla="*/ 86 w 1174"/>
                <a:gd name="T39" fmla="*/ 4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4" h="954">
                  <a:moveTo>
                    <a:pt x="1096" y="953"/>
                  </a:moveTo>
                  <a:lnTo>
                    <a:pt x="1096" y="953"/>
                  </a:lnTo>
                  <a:cubicBezTo>
                    <a:pt x="86" y="953"/>
                    <a:pt x="86" y="953"/>
                    <a:pt x="86" y="953"/>
                  </a:cubicBezTo>
                  <a:cubicBezTo>
                    <a:pt x="38" y="953"/>
                    <a:pt x="0" y="915"/>
                    <a:pt x="0" y="86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144" y="0"/>
                    <a:pt x="1173" y="38"/>
                    <a:pt x="1173" y="76"/>
                  </a:cubicBezTo>
                  <a:cubicBezTo>
                    <a:pt x="1173" y="867"/>
                    <a:pt x="1173" y="867"/>
                    <a:pt x="1173" y="867"/>
                  </a:cubicBezTo>
                  <a:cubicBezTo>
                    <a:pt x="1173" y="915"/>
                    <a:pt x="1144" y="953"/>
                    <a:pt x="1096" y="953"/>
                  </a:cubicBezTo>
                  <a:close/>
                  <a:moveTo>
                    <a:pt x="86" y="47"/>
                  </a:moveTo>
                  <a:lnTo>
                    <a:pt x="86" y="47"/>
                  </a:lnTo>
                  <a:cubicBezTo>
                    <a:pt x="67" y="47"/>
                    <a:pt x="57" y="66"/>
                    <a:pt x="57" y="76"/>
                  </a:cubicBezTo>
                  <a:cubicBezTo>
                    <a:pt x="57" y="867"/>
                    <a:pt x="57" y="867"/>
                    <a:pt x="57" y="867"/>
                  </a:cubicBezTo>
                  <a:cubicBezTo>
                    <a:pt x="57" y="886"/>
                    <a:pt x="67" y="895"/>
                    <a:pt x="86" y="895"/>
                  </a:cubicBezTo>
                  <a:cubicBezTo>
                    <a:pt x="1096" y="895"/>
                    <a:pt x="1096" y="895"/>
                    <a:pt x="1096" y="895"/>
                  </a:cubicBezTo>
                  <a:cubicBezTo>
                    <a:pt x="1106" y="895"/>
                    <a:pt x="1125" y="886"/>
                    <a:pt x="1125" y="867"/>
                  </a:cubicBezTo>
                  <a:cubicBezTo>
                    <a:pt x="1125" y="76"/>
                    <a:pt x="1125" y="76"/>
                    <a:pt x="1125" y="76"/>
                  </a:cubicBezTo>
                  <a:cubicBezTo>
                    <a:pt x="1125" y="66"/>
                    <a:pt x="1106" y="47"/>
                    <a:pt x="1096" y="47"/>
                  </a:cubicBezTo>
                  <a:lnTo>
                    <a:pt x="86" y="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0" name="Freeform 353">
              <a:extLst>
                <a:ext uri="{FF2B5EF4-FFF2-40B4-BE49-F238E27FC236}">
                  <a16:creationId xmlns:a16="http://schemas.microsoft.com/office/drawing/2014/main" id="{B099068A-68BC-344B-968D-48B1B29C3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207" y="3525990"/>
              <a:ext cx="175013" cy="175016"/>
            </a:xfrm>
            <a:custGeom>
              <a:avLst/>
              <a:gdLst>
                <a:gd name="T0" fmla="*/ 86 w 173"/>
                <a:gd name="T1" fmla="*/ 172 h 173"/>
                <a:gd name="T2" fmla="*/ 86 w 173"/>
                <a:gd name="T3" fmla="*/ 172 h 173"/>
                <a:gd name="T4" fmla="*/ 0 w 173"/>
                <a:gd name="T5" fmla="*/ 86 h 173"/>
                <a:gd name="T6" fmla="*/ 86 w 173"/>
                <a:gd name="T7" fmla="*/ 0 h 173"/>
                <a:gd name="T8" fmla="*/ 172 w 173"/>
                <a:gd name="T9" fmla="*/ 86 h 173"/>
                <a:gd name="T10" fmla="*/ 86 w 173"/>
                <a:gd name="T11" fmla="*/ 172 h 173"/>
                <a:gd name="T12" fmla="*/ 86 w 173"/>
                <a:gd name="T13" fmla="*/ 57 h 173"/>
                <a:gd name="T14" fmla="*/ 86 w 173"/>
                <a:gd name="T15" fmla="*/ 57 h 173"/>
                <a:gd name="T16" fmla="*/ 58 w 173"/>
                <a:gd name="T17" fmla="*/ 86 h 173"/>
                <a:gd name="T18" fmla="*/ 86 w 173"/>
                <a:gd name="T19" fmla="*/ 115 h 173"/>
                <a:gd name="T20" fmla="*/ 115 w 173"/>
                <a:gd name="T21" fmla="*/ 86 h 173"/>
                <a:gd name="T22" fmla="*/ 86 w 173"/>
                <a:gd name="T23" fmla="*/ 5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73">
                  <a:moveTo>
                    <a:pt x="86" y="172"/>
                  </a:moveTo>
                  <a:lnTo>
                    <a:pt x="86" y="172"/>
                  </a:lnTo>
                  <a:cubicBezTo>
                    <a:pt x="38" y="172"/>
                    <a:pt x="0" y="134"/>
                    <a:pt x="0" y="86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4" y="0"/>
                    <a:pt x="172" y="38"/>
                    <a:pt x="172" y="86"/>
                  </a:cubicBezTo>
                  <a:cubicBezTo>
                    <a:pt x="172" y="134"/>
                    <a:pt x="134" y="172"/>
                    <a:pt x="86" y="172"/>
                  </a:cubicBezTo>
                  <a:close/>
                  <a:moveTo>
                    <a:pt x="86" y="57"/>
                  </a:moveTo>
                  <a:lnTo>
                    <a:pt x="86" y="57"/>
                  </a:lnTo>
                  <a:cubicBezTo>
                    <a:pt x="67" y="57"/>
                    <a:pt x="58" y="67"/>
                    <a:pt x="58" y="86"/>
                  </a:cubicBezTo>
                  <a:cubicBezTo>
                    <a:pt x="58" y="105"/>
                    <a:pt x="67" y="115"/>
                    <a:pt x="86" y="115"/>
                  </a:cubicBezTo>
                  <a:cubicBezTo>
                    <a:pt x="105" y="115"/>
                    <a:pt x="115" y="105"/>
                    <a:pt x="115" y="86"/>
                  </a:cubicBezTo>
                  <a:cubicBezTo>
                    <a:pt x="115" y="67"/>
                    <a:pt x="105" y="57"/>
                    <a:pt x="86" y="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1" name="Freeform 354">
              <a:extLst>
                <a:ext uri="{FF2B5EF4-FFF2-40B4-BE49-F238E27FC236}">
                  <a16:creationId xmlns:a16="http://schemas.microsoft.com/office/drawing/2014/main" id="{EC954484-D784-C145-87BB-7FB8787A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2167" y="3359952"/>
              <a:ext cx="507095" cy="507092"/>
            </a:xfrm>
            <a:custGeom>
              <a:avLst/>
              <a:gdLst>
                <a:gd name="T0" fmla="*/ 248 w 497"/>
                <a:gd name="T1" fmla="*/ 496 h 497"/>
                <a:gd name="T2" fmla="*/ 248 w 497"/>
                <a:gd name="T3" fmla="*/ 496 h 497"/>
                <a:gd name="T4" fmla="*/ 0 w 497"/>
                <a:gd name="T5" fmla="*/ 248 h 497"/>
                <a:gd name="T6" fmla="*/ 248 w 497"/>
                <a:gd name="T7" fmla="*/ 0 h 497"/>
                <a:gd name="T8" fmla="*/ 496 w 497"/>
                <a:gd name="T9" fmla="*/ 248 h 497"/>
                <a:gd name="T10" fmla="*/ 248 w 497"/>
                <a:gd name="T11" fmla="*/ 496 h 497"/>
                <a:gd name="T12" fmla="*/ 248 w 497"/>
                <a:gd name="T13" fmla="*/ 48 h 497"/>
                <a:gd name="T14" fmla="*/ 248 w 497"/>
                <a:gd name="T15" fmla="*/ 48 h 497"/>
                <a:gd name="T16" fmla="*/ 48 w 497"/>
                <a:gd name="T17" fmla="*/ 248 h 497"/>
                <a:gd name="T18" fmla="*/ 248 w 497"/>
                <a:gd name="T19" fmla="*/ 448 h 497"/>
                <a:gd name="T20" fmla="*/ 448 w 497"/>
                <a:gd name="T21" fmla="*/ 248 h 497"/>
                <a:gd name="T22" fmla="*/ 248 w 497"/>
                <a:gd name="T23" fmla="*/ 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7" h="497">
                  <a:moveTo>
                    <a:pt x="248" y="496"/>
                  </a:moveTo>
                  <a:lnTo>
                    <a:pt x="248" y="496"/>
                  </a:lnTo>
                  <a:cubicBezTo>
                    <a:pt x="105" y="496"/>
                    <a:pt x="0" y="382"/>
                    <a:pt x="0" y="248"/>
                  </a:cubicBezTo>
                  <a:cubicBezTo>
                    <a:pt x="0" y="105"/>
                    <a:pt x="105" y="0"/>
                    <a:pt x="248" y="0"/>
                  </a:cubicBezTo>
                  <a:cubicBezTo>
                    <a:pt x="382" y="0"/>
                    <a:pt x="496" y="105"/>
                    <a:pt x="496" y="248"/>
                  </a:cubicBezTo>
                  <a:cubicBezTo>
                    <a:pt x="496" y="382"/>
                    <a:pt x="382" y="496"/>
                    <a:pt x="248" y="496"/>
                  </a:cubicBezTo>
                  <a:close/>
                  <a:moveTo>
                    <a:pt x="248" y="48"/>
                  </a:moveTo>
                  <a:lnTo>
                    <a:pt x="248" y="48"/>
                  </a:lnTo>
                  <a:cubicBezTo>
                    <a:pt x="143" y="48"/>
                    <a:pt x="48" y="143"/>
                    <a:pt x="48" y="248"/>
                  </a:cubicBezTo>
                  <a:cubicBezTo>
                    <a:pt x="48" y="353"/>
                    <a:pt x="143" y="448"/>
                    <a:pt x="248" y="448"/>
                  </a:cubicBezTo>
                  <a:cubicBezTo>
                    <a:pt x="353" y="448"/>
                    <a:pt x="448" y="353"/>
                    <a:pt x="448" y="248"/>
                  </a:cubicBezTo>
                  <a:cubicBezTo>
                    <a:pt x="448" y="143"/>
                    <a:pt x="353" y="48"/>
                    <a:pt x="248" y="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2" name="Freeform 355">
              <a:extLst>
                <a:ext uri="{FF2B5EF4-FFF2-40B4-BE49-F238E27FC236}">
                  <a16:creationId xmlns:a16="http://schemas.microsoft.com/office/drawing/2014/main" id="{54D9215D-107F-2C47-9EF9-3B6ADD01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544" y="3427264"/>
              <a:ext cx="58340" cy="89751"/>
            </a:xfrm>
            <a:custGeom>
              <a:avLst/>
              <a:gdLst>
                <a:gd name="T0" fmla="*/ 28 w 58"/>
                <a:gd name="T1" fmla="*/ 86 h 87"/>
                <a:gd name="T2" fmla="*/ 28 w 58"/>
                <a:gd name="T3" fmla="*/ 86 h 87"/>
                <a:gd name="T4" fmla="*/ 0 w 58"/>
                <a:gd name="T5" fmla="*/ 57 h 87"/>
                <a:gd name="T6" fmla="*/ 0 w 58"/>
                <a:gd name="T7" fmla="*/ 28 h 87"/>
                <a:gd name="T8" fmla="*/ 28 w 58"/>
                <a:gd name="T9" fmla="*/ 0 h 87"/>
                <a:gd name="T10" fmla="*/ 57 w 58"/>
                <a:gd name="T11" fmla="*/ 28 h 87"/>
                <a:gd name="T12" fmla="*/ 57 w 58"/>
                <a:gd name="T13" fmla="*/ 57 h 87"/>
                <a:gd name="T14" fmla="*/ 28 w 58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7">
                  <a:moveTo>
                    <a:pt x="28" y="86"/>
                  </a:moveTo>
                  <a:lnTo>
                    <a:pt x="28" y="86"/>
                  </a:lnTo>
                  <a:cubicBezTo>
                    <a:pt x="9" y="86"/>
                    <a:pt x="0" y="76"/>
                    <a:pt x="0" y="5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9" y="0"/>
                    <a:pt x="28" y="0"/>
                  </a:cubicBezTo>
                  <a:cubicBezTo>
                    <a:pt x="38" y="0"/>
                    <a:pt x="57" y="19"/>
                    <a:pt x="57" y="2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76"/>
                    <a:pt x="38" y="86"/>
                    <a:pt x="28" y="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56">
              <a:extLst>
                <a:ext uri="{FF2B5EF4-FFF2-40B4-BE49-F238E27FC236}">
                  <a16:creationId xmlns:a16="http://schemas.microsoft.com/office/drawing/2014/main" id="{2AE84045-8B9C-9047-B371-E58504D5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6295" y="3476628"/>
              <a:ext cx="80776" cy="76287"/>
            </a:xfrm>
            <a:custGeom>
              <a:avLst/>
              <a:gdLst>
                <a:gd name="T0" fmla="*/ 29 w 78"/>
                <a:gd name="T1" fmla="*/ 76 h 77"/>
                <a:gd name="T2" fmla="*/ 29 w 78"/>
                <a:gd name="T3" fmla="*/ 76 h 77"/>
                <a:gd name="T4" fmla="*/ 10 w 78"/>
                <a:gd name="T5" fmla="*/ 66 h 77"/>
                <a:gd name="T6" fmla="*/ 10 w 78"/>
                <a:gd name="T7" fmla="*/ 28 h 77"/>
                <a:gd name="T8" fmla="*/ 29 w 78"/>
                <a:gd name="T9" fmla="*/ 9 h 77"/>
                <a:gd name="T10" fmla="*/ 67 w 78"/>
                <a:gd name="T11" fmla="*/ 9 h 77"/>
                <a:gd name="T12" fmla="*/ 67 w 78"/>
                <a:gd name="T13" fmla="*/ 47 h 77"/>
                <a:gd name="T14" fmla="*/ 48 w 78"/>
                <a:gd name="T15" fmla="*/ 66 h 77"/>
                <a:gd name="T16" fmla="*/ 29 w 78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29" y="76"/>
                  </a:moveTo>
                  <a:lnTo>
                    <a:pt x="29" y="76"/>
                  </a:lnTo>
                  <a:cubicBezTo>
                    <a:pt x="29" y="76"/>
                    <a:pt x="19" y="66"/>
                    <a:pt x="10" y="66"/>
                  </a:cubicBezTo>
                  <a:cubicBezTo>
                    <a:pt x="0" y="57"/>
                    <a:pt x="0" y="38"/>
                    <a:pt x="10" y="2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9" y="0"/>
                    <a:pt x="57" y="0"/>
                    <a:pt x="67" y="9"/>
                  </a:cubicBezTo>
                  <a:cubicBezTo>
                    <a:pt x="77" y="19"/>
                    <a:pt x="77" y="38"/>
                    <a:pt x="67" y="47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39" y="76"/>
                    <a:pt x="29" y="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4" name="Freeform 357">
              <a:extLst>
                <a:ext uri="{FF2B5EF4-FFF2-40B4-BE49-F238E27FC236}">
                  <a16:creationId xmlns:a16="http://schemas.microsoft.com/office/drawing/2014/main" id="{92B9BFA3-E507-7246-AC73-9F5A080F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2196" y="3579841"/>
              <a:ext cx="89751" cy="58340"/>
            </a:xfrm>
            <a:custGeom>
              <a:avLst/>
              <a:gdLst>
                <a:gd name="T0" fmla="*/ 57 w 86"/>
                <a:gd name="T1" fmla="*/ 58 h 59"/>
                <a:gd name="T2" fmla="*/ 57 w 86"/>
                <a:gd name="T3" fmla="*/ 58 h 59"/>
                <a:gd name="T4" fmla="*/ 28 w 86"/>
                <a:gd name="T5" fmla="*/ 58 h 59"/>
                <a:gd name="T6" fmla="*/ 0 w 86"/>
                <a:gd name="T7" fmla="*/ 29 h 59"/>
                <a:gd name="T8" fmla="*/ 28 w 86"/>
                <a:gd name="T9" fmla="*/ 0 h 59"/>
                <a:gd name="T10" fmla="*/ 57 w 86"/>
                <a:gd name="T11" fmla="*/ 0 h 59"/>
                <a:gd name="T12" fmla="*/ 85 w 86"/>
                <a:gd name="T13" fmla="*/ 29 h 59"/>
                <a:gd name="T14" fmla="*/ 57 w 86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9">
                  <a:moveTo>
                    <a:pt x="57" y="58"/>
                  </a:moveTo>
                  <a:lnTo>
                    <a:pt x="57" y="58"/>
                  </a:lnTo>
                  <a:cubicBezTo>
                    <a:pt x="28" y="58"/>
                    <a:pt x="28" y="58"/>
                    <a:pt x="28" y="58"/>
                  </a:cubicBezTo>
                  <a:cubicBezTo>
                    <a:pt x="18" y="58"/>
                    <a:pt x="0" y="48"/>
                    <a:pt x="0" y="29"/>
                  </a:cubicBezTo>
                  <a:cubicBezTo>
                    <a:pt x="0" y="10"/>
                    <a:pt x="18" y="0"/>
                    <a:pt x="2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6" y="0"/>
                    <a:pt x="85" y="10"/>
                    <a:pt x="85" y="29"/>
                  </a:cubicBezTo>
                  <a:cubicBezTo>
                    <a:pt x="85" y="48"/>
                    <a:pt x="76" y="58"/>
                    <a:pt x="57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Freeform 358">
              <a:extLst>
                <a:ext uri="{FF2B5EF4-FFF2-40B4-BE49-F238E27FC236}">
                  <a16:creationId xmlns:a16="http://schemas.microsoft.com/office/drawing/2014/main" id="{1EADDF60-BC34-5540-BBCE-933E325F3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6295" y="3669592"/>
              <a:ext cx="89751" cy="80776"/>
            </a:xfrm>
            <a:custGeom>
              <a:avLst/>
              <a:gdLst>
                <a:gd name="T0" fmla="*/ 57 w 87"/>
                <a:gd name="T1" fmla="*/ 77 h 78"/>
                <a:gd name="T2" fmla="*/ 57 w 87"/>
                <a:gd name="T3" fmla="*/ 77 h 78"/>
                <a:gd name="T4" fmla="*/ 39 w 87"/>
                <a:gd name="T5" fmla="*/ 67 h 78"/>
                <a:gd name="T6" fmla="*/ 10 w 87"/>
                <a:gd name="T7" fmla="*/ 48 h 78"/>
                <a:gd name="T8" fmla="*/ 10 w 87"/>
                <a:gd name="T9" fmla="*/ 10 h 78"/>
                <a:gd name="T10" fmla="*/ 57 w 87"/>
                <a:gd name="T11" fmla="*/ 10 h 78"/>
                <a:gd name="T12" fmla="*/ 77 w 87"/>
                <a:gd name="T13" fmla="*/ 29 h 78"/>
                <a:gd name="T14" fmla="*/ 77 w 87"/>
                <a:gd name="T15" fmla="*/ 67 h 78"/>
                <a:gd name="T16" fmla="*/ 57 w 87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78">
                  <a:moveTo>
                    <a:pt x="57" y="77"/>
                  </a:moveTo>
                  <a:lnTo>
                    <a:pt x="57" y="77"/>
                  </a:lnTo>
                  <a:cubicBezTo>
                    <a:pt x="48" y="77"/>
                    <a:pt x="39" y="77"/>
                    <a:pt x="39" y="67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38"/>
                    <a:pt x="0" y="19"/>
                    <a:pt x="10" y="10"/>
                  </a:cubicBezTo>
                  <a:cubicBezTo>
                    <a:pt x="29" y="0"/>
                    <a:pt x="39" y="0"/>
                    <a:pt x="57" y="1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86" y="38"/>
                    <a:pt x="86" y="57"/>
                    <a:pt x="77" y="67"/>
                  </a:cubicBezTo>
                  <a:cubicBezTo>
                    <a:pt x="67" y="77"/>
                    <a:pt x="57" y="77"/>
                    <a:pt x="57" y="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6" name="Freeform 359">
              <a:extLst>
                <a:ext uri="{FF2B5EF4-FFF2-40B4-BE49-F238E27FC236}">
                  <a16:creationId xmlns:a16="http://schemas.microsoft.com/office/drawing/2014/main" id="{5FD54AE6-8C81-4949-B9BC-451C5A6F3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6544" y="3709981"/>
              <a:ext cx="58340" cy="89751"/>
            </a:xfrm>
            <a:custGeom>
              <a:avLst/>
              <a:gdLst>
                <a:gd name="T0" fmla="*/ 28 w 58"/>
                <a:gd name="T1" fmla="*/ 86 h 87"/>
                <a:gd name="T2" fmla="*/ 28 w 58"/>
                <a:gd name="T3" fmla="*/ 86 h 87"/>
                <a:gd name="T4" fmla="*/ 0 w 58"/>
                <a:gd name="T5" fmla="*/ 58 h 87"/>
                <a:gd name="T6" fmla="*/ 0 w 58"/>
                <a:gd name="T7" fmla="*/ 29 h 87"/>
                <a:gd name="T8" fmla="*/ 28 w 58"/>
                <a:gd name="T9" fmla="*/ 0 h 87"/>
                <a:gd name="T10" fmla="*/ 57 w 58"/>
                <a:gd name="T11" fmla="*/ 29 h 87"/>
                <a:gd name="T12" fmla="*/ 57 w 58"/>
                <a:gd name="T13" fmla="*/ 58 h 87"/>
                <a:gd name="T14" fmla="*/ 28 w 58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7">
                  <a:moveTo>
                    <a:pt x="28" y="86"/>
                  </a:moveTo>
                  <a:lnTo>
                    <a:pt x="28" y="86"/>
                  </a:lnTo>
                  <a:cubicBezTo>
                    <a:pt x="19" y="86"/>
                    <a:pt x="0" y="77"/>
                    <a:pt x="0" y="5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19" y="0"/>
                    <a:pt x="28" y="0"/>
                  </a:cubicBezTo>
                  <a:cubicBezTo>
                    <a:pt x="47" y="0"/>
                    <a:pt x="57" y="19"/>
                    <a:pt x="57" y="29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77"/>
                    <a:pt x="47" y="86"/>
                    <a:pt x="28" y="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7" name="Freeform 360">
              <a:extLst>
                <a:ext uri="{FF2B5EF4-FFF2-40B4-BE49-F238E27FC236}">
                  <a16:creationId xmlns:a16="http://schemas.microsoft.com/office/drawing/2014/main" id="{F3AAC131-0198-3547-A06C-9782D0E0B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8843" y="3669592"/>
              <a:ext cx="76290" cy="80776"/>
            </a:xfrm>
            <a:custGeom>
              <a:avLst/>
              <a:gdLst>
                <a:gd name="T0" fmla="*/ 28 w 77"/>
                <a:gd name="T1" fmla="*/ 77 h 78"/>
                <a:gd name="T2" fmla="*/ 28 w 77"/>
                <a:gd name="T3" fmla="*/ 77 h 78"/>
                <a:gd name="T4" fmla="*/ 9 w 77"/>
                <a:gd name="T5" fmla="*/ 77 h 78"/>
                <a:gd name="T6" fmla="*/ 9 w 77"/>
                <a:gd name="T7" fmla="*/ 38 h 78"/>
                <a:gd name="T8" fmla="*/ 28 w 77"/>
                <a:gd name="T9" fmla="*/ 19 h 78"/>
                <a:gd name="T10" fmla="*/ 67 w 77"/>
                <a:gd name="T11" fmla="*/ 19 h 78"/>
                <a:gd name="T12" fmla="*/ 67 w 77"/>
                <a:gd name="T13" fmla="*/ 57 h 78"/>
                <a:gd name="T14" fmla="*/ 47 w 77"/>
                <a:gd name="T15" fmla="*/ 77 h 78"/>
                <a:gd name="T16" fmla="*/ 28 w 77"/>
                <a:gd name="T1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78">
                  <a:moveTo>
                    <a:pt x="28" y="77"/>
                  </a:moveTo>
                  <a:lnTo>
                    <a:pt x="28" y="77"/>
                  </a:lnTo>
                  <a:cubicBezTo>
                    <a:pt x="19" y="77"/>
                    <a:pt x="9" y="77"/>
                    <a:pt x="9" y="77"/>
                  </a:cubicBezTo>
                  <a:cubicBezTo>
                    <a:pt x="0" y="57"/>
                    <a:pt x="0" y="48"/>
                    <a:pt x="9" y="3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8" y="0"/>
                    <a:pt x="57" y="0"/>
                    <a:pt x="67" y="19"/>
                  </a:cubicBezTo>
                  <a:cubicBezTo>
                    <a:pt x="76" y="29"/>
                    <a:pt x="76" y="38"/>
                    <a:pt x="67" y="5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38" y="77"/>
                    <a:pt x="38" y="77"/>
                    <a:pt x="28" y="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361">
              <a:extLst>
                <a:ext uri="{FF2B5EF4-FFF2-40B4-BE49-F238E27FC236}">
                  <a16:creationId xmlns:a16="http://schemas.microsoft.com/office/drawing/2014/main" id="{71D093B2-8244-FE46-B5E9-34565C8A2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3967" y="3579841"/>
              <a:ext cx="89751" cy="58340"/>
            </a:xfrm>
            <a:custGeom>
              <a:avLst/>
              <a:gdLst>
                <a:gd name="T0" fmla="*/ 57 w 87"/>
                <a:gd name="T1" fmla="*/ 58 h 59"/>
                <a:gd name="T2" fmla="*/ 57 w 87"/>
                <a:gd name="T3" fmla="*/ 58 h 59"/>
                <a:gd name="T4" fmla="*/ 29 w 87"/>
                <a:gd name="T5" fmla="*/ 58 h 59"/>
                <a:gd name="T6" fmla="*/ 0 w 87"/>
                <a:gd name="T7" fmla="*/ 29 h 59"/>
                <a:gd name="T8" fmla="*/ 29 w 87"/>
                <a:gd name="T9" fmla="*/ 0 h 59"/>
                <a:gd name="T10" fmla="*/ 57 w 87"/>
                <a:gd name="T11" fmla="*/ 0 h 59"/>
                <a:gd name="T12" fmla="*/ 86 w 87"/>
                <a:gd name="T13" fmla="*/ 29 h 59"/>
                <a:gd name="T14" fmla="*/ 57 w 87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59">
                  <a:moveTo>
                    <a:pt x="57" y="58"/>
                  </a:moveTo>
                  <a:lnTo>
                    <a:pt x="57" y="58"/>
                  </a:lnTo>
                  <a:cubicBezTo>
                    <a:pt x="29" y="58"/>
                    <a:pt x="29" y="58"/>
                    <a:pt x="29" y="58"/>
                  </a:cubicBezTo>
                  <a:cubicBezTo>
                    <a:pt x="10" y="58"/>
                    <a:pt x="0" y="48"/>
                    <a:pt x="0" y="29"/>
                  </a:cubicBezTo>
                  <a:cubicBezTo>
                    <a:pt x="0" y="20"/>
                    <a:pt x="10" y="0"/>
                    <a:pt x="2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6" y="0"/>
                    <a:pt x="86" y="20"/>
                    <a:pt x="86" y="29"/>
                  </a:cubicBezTo>
                  <a:cubicBezTo>
                    <a:pt x="86" y="48"/>
                    <a:pt x="76" y="58"/>
                    <a:pt x="57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9" name="Freeform 362">
              <a:extLst>
                <a:ext uri="{FF2B5EF4-FFF2-40B4-BE49-F238E27FC236}">
                  <a16:creationId xmlns:a16="http://schemas.microsoft.com/office/drawing/2014/main" id="{5204ECD9-D890-7648-8EBA-7016B091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9868" y="3476628"/>
              <a:ext cx="89751" cy="76287"/>
            </a:xfrm>
            <a:custGeom>
              <a:avLst/>
              <a:gdLst>
                <a:gd name="T0" fmla="*/ 57 w 87"/>
                <a:gd name="T1" fmla="*/ 76 h 77"/>
                <a:gd name="T2" fmla="*/ 57 w 87"/>
                <a:gd name="T3" fmla="*/ 76 h 77"/>
                <a:gd name="T4" fmla="*/ 38 w 87"/>
                <a:gd name="T5" fmla="*/ 66 h 77"/>
                <a:gd name="T6" fmla="*/ 19 w 87"/>
                <a:gd name="T7" fmla="*/ 47 h 77"/>
                <a:gd name="T8" fmla="*/ 19 w 87"/>
                <a:gd name="T9" fmla="*/ 9 h 77"/>
                <a:gd name="T10" fmla="*/ 57 w 87"/>
                <a:gd name="T11" fmla="*/ 9 h 77"/>
                <a:gd name="T12" fmla="*/ 77 w 87"/>
                <a:gd name="T13" fmla="*/ 28 h 77"/>
                <a:gd name="T14" fmla="*/ 77 w 87"/>
                <a:gd name="T15" fmla="*/ 66 h 77"/>
                <a:gd name="T16" fmla="*/ 57 w 87"/>
                <a:gd name="T17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77">
                  <a:moveTo>
                    <a:pt x="57" y="76"/>
                  </a:moveTo>
                  <a:lnTo>
                    <a:pt x="57" y="76"/>
                  </a:lnTo>
                  <a:cubicBezTo>
                    <a:pt x="48" y="76"/>
                    <a:pt x="38" y="76"/>
                    <a:pt x="38" y="6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0" y="38"/>
                    <a:pt x="0" y="19"/>
                    <a:pt x="19" y="9"/>
                  </a:cubicBezTo>
                  <a:cubicBezTo>
                    <a:pt x="29" y="0"/>
                    <a:pt x="48" y="0"/>
                    <a:pt x="57" y="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6" y="38"/>
                    <a:pt x="86" y="57"/>
                    <a:pt x="77" y="66"/>
                  </a:cubicBezTo>
                  <a:cubicBezTo>
                    <a:pt x="67" y="76"/>
                    <a:pt x="57" y="76"/>
                    <a:pt x="57" y="7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0" name="Freeform 363">
              <a:extLst>
                <a:ext uri="{FF2B5EF4-FFF2-40B4-BE49-F238E27FC236}">
                  <a16:creationId xmlns:a16="http://schemas.microsoft.com/office/drawing/2014/main" id="{281D76B6-4424-F54C-A897-C74C764A6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5162" y="3579841"/>
              <a:ext cx="242328" cy="58340"/>
            </a:xfrm>
            <a:custGeom>
              <a:avLst/>
              <a:gdLst>
                <a:gd name="T0" fmla="*/ 210 w 239"/>
                <a:gd name="T1" fmla="*/ 58 h 59"/>
                <a:gd name="T2" fmla="*/ 210 w 239"/>
                <a:gd name="T3" fmla="*/ 58 h 59"/>
                <a:gd name="T4" fmla="*/ 29 w 239"/>
                <a:gd name="T5" fmla="*/ 58 h 59"/>
                <a:gd name="T6" fmla="*/ 0 w 239"/>
                <a:gd name="T7" fmla="*/ 29 h 59"/>
                <a:gd name="T8" fmla="*/ 29 w 239"/>
                <a:gd name="T9" fmla="*/ 0 h 59"/>
                <a:gd name="T10" fmla="*/ 210 w 239"/>
                <a:gd name="T11" fmla="*/ 0 h 59"/>
                <a:gd name="T12" fmla="*/ 238 w 239"/>
                <a:gd name="T13" fmla="*/ 29 h 59"/>
                <a:gd name="T14" fmla="*/ 210 w 239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59">
                  <a:moveTo>
                    <a:pt x="210" y="58"/>
                  </a:moveTo>
                  <a:lnTo>
                    <a:pt x="210" y="58"/>
                  </a:lnTo>
                  <a:cubicBezTo>
                    <a:pt x="29" y="58"/>
                    <a:pt x="29" y="58"/>
                    <a:pt x="29" y="58"/>
                  </a:cubicBezTo>
                  <a:cubicBezTo>
                    <a:pt x="10" y="58"/>
                    <a:pt x="0" y="38"/>
                    <a:pt x="0" y="29"/>
                  </a:cubicBezTo>
                  <a:cubicBezTo>
                    <a:pt x="0" y="10"/>
                    <a:pt x="10" y="0"/>
                    <a:pt x="29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9" y="0"/>
                    <a:pt x="238" y="10"/>
                    <a:pt x="238" y="29"/>
                  </a:cubicBezTo>
                  <a:cubicBezTo>
                    <a:pt x="238" y="38"/>
                    <a:pt x="229" y="58"/>
                    <a:pt x="210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1" name="Freeform 364">
              <a:extLst>
                <a:ext uri="{FF2B5EF4-FFF2-40B4-BE49-F238E27FC236}">
                  <a16:creationId xmlns:a16="http://schemas.microsoft.com/office/drawing/2014/main" id="{FA0368D0-0BF4-0542-9C85-E22C9ED6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9979" y="4037571"/>
              <a:ext cx="408366" cy="175016"/>
            </a:xfrm>
            <a:custGeom>
              <a:avLst/>
              <a:gdLst>
                <a:gd name="T0" fmla="*/ 238 w 401"/>
                <a:gd name="T1" fmla="*/ 172 h 173"/>
                <a:gd name="T2" fmla="*/ 238 w 401"/>
                <a:gd name="T3" fmla="*/ 172 h 173"/>
                <a:gd name="T4" fmla="*/ 162 w 401"/>
                <a:gd name="T5" fmla="*/ 172 h 173"/>
                <a:gd name="T6" fmla="*/ 114 w 401"/>
                <a:gd name="T7" fmla="*/ 144 h 173"/>
                <a:gd name="T8" fmla="*/ 19 w 401"/>
                <a:gd name="T9" fmla="*/ 48 h 173"/>
                <a:gd name="T10" fmla="*/ 9 w 401"/>
                <a:gd name="T11" fmla="*/ 20 h 173"/>
                <a:gd name="T12" fmla="*/ 38 w 401"/>
                <a:gd name="T13" fmla="*/ 0 h 173"/>
                <a:gd name="T14" fmla="*/ 372 w 401"/>
                <a:gd name="T15" fmla="*/ 0 h 173"/>
                <a:gd name="T16" fmla="*/ 400 w 401"/>
                <a:gd name="T17" fmla="*/ 20 h 173"/>
                <a:gd name="T18" fmla="*/ 391 w 401"/>
                <a:gd name="T19" fmla="*/ 48 h 173"/>
                <a:gd name="T20" fmla="*/ 286 w 401"/>
                <a:gd name="T21" fmla="*/ 144 h 173"/>
                <a:gd name="T22" fmla="*/ 238 w 401"/>
                <a:gd name="T23" fmla="*/ 172 h 173"/>
                <a:gd name="T24" fmla="*/ 105 w 401"/>
                <a:gd name="T25" fmla="*/ 58 h 173"/>
                <a:gd name="T26" fmla="*/ 105 w 401"/>
                <a:gd name="T27" fmla="*/ 58 h 173"/>
                <a:gd name="T28" fmla="*/ 152 w 401"/>
                <a:gd name="T29" fmla="*/ 105 h 173"/>
                <a:gd name="T30" fmla="*/ 162 w 401"/>
                <a:gd name="T31" fmla="*/ 115 h 173"/>
                <a:gd name="T32" fmla="*/ 238 w 401"/>
                <a:gd name="T33" fmla="*/ 115 h 173"/>
                <a:gd name="T34" fmla="*/ 248 w 401"/>
                <a:gd name="T35" fmla="*/ 105 h 173"/>
                <a:gd name="T36" fmla="*/ 305 w 401"/>
                <a:gd name="T37" fmla="*/ 58 h 173"/>
                <a:gd name="T38" fmla="*/ 105 w 401"/>
                <a:gd name="T39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1" h="173">
                  <a:moveTo>
                    <a:pt x="238" y="172"/>
                  </a:moveTo>
                  <a:lnTo>
                    <a:pt x="238" y="172"/>
                  </a:lnTo>
                  <a:cubicBezTo>
                    <a:pt x="162" y="172"/>
                    <a:pt x="162" y="172"/>
                    <a:pt x="162" y="172"/>
                  </a:cubicBezTo>
                  <a:cubicBezTo>
                    <a:pt x="143" y="172"/>
                    <a:pt x="133" y="162"/>
                    <a:pt x="114" y="14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9" y="39"/>
                    <a:pt x="0" y="29"/>
                    <a:pt x="9" y="20"/>
                  </a:cubicBezTo>
                  <a:cubicBezTo>
                    <a:pt x="9" y="10"/>
                    <a:pt x="19" y="0"/>
                    <a:pt x="38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91" y="10"/>
                    <a:pt x="400" y="20"/>
                  </a:cubicBezTo>
                  <a:cubicBezTo>
                    <a:pt x="400" y="29"/>
                    <a:pt x="400" y="39"/>
                    <a:pt x="391" y="48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162"/>
                    <a:pt x="257" y="172"/>
                    <a:pt x="238" y="172"/>
                  </a:cubicBezTo>
                  <a:close/>
                  <a:moveTo>
                    <a:pt x="105" y="58"/>
                  </a:moveTo>
                  <a:lnTo>
                    <a:pt x="105" y="58"/>
                  </a:lnTo>
                  <a:cubicBezTo>
                    <a:pt x="152" y="105"/>
                    <a:pt x="152" y="105"/>
                    <a:pt x="152" y="105"/>
                  </a:cubicBezTo>
                  <a:cubicBezTo>
                    <a:pt x="152" y="115"/>
                    <a:pt x="162" y="115"/>
                    <a:pt x="162" y="115"/>
                  </a:cubicBezTo>
                  <a:cubicBezTo>
                    <a:pt x="238" y="115"/>
                    <a:pt x="238" y="115"/>
                    <a:pt x="238" y="115"/>
                  </a:cubicBezTo>
                  <a:cubicBezTo>
                    <a:pt x="248" y="115"/>
                    <a:pt x="248" y="115"/>
                    <a:pt x="248" y="105"/>
                  </a:cubicBezTo>
                  <a:cubicBezTo>
                    <a:pt x="305" y="58"/>
                    <a:pt x="305" y="58"/>
                    <a:pt x="305" y="58"/>
                  </a:cubicBezTo>
                  <a:lnTo>
                    <a:pt x="105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2" name="Freeform 365">
              <a:extLst>
                <a:ext uri="{FF2B5EF4-FFF2-40B4-BE49-F238E27FC236}">
                  <a16:creationId xmlns:a16="http://schemas.microsoft.com/office/drawing/2014/main" id="{EEBA3BCE-9A13-9D4F-94A4-699682A31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8872" y="4037571"/>
              <a:ext cx="399394" cy="175016"/>
            </a:xfrm>
            <a:custGeom>
              <a:avLst/>
              <a:gdLst>
                <a:gd name="T0" fmla="*/ 229 w 392"/>
                <a:gd name="T1" fmla="*/ 172 h 173"/>
                <a:gd name="T2" fmla="*/ 229 w 392"/>
                <a:gd name="T3" fmla="*/ 172 h 173"/>
                <a:gd name="T4" fmla="*/ 152 w 392"/>
                <a:gd name="T5" fmla="*/ 172 h 173"/>
                <a:gd name="T6" fmla="*/ 105 w 392"/>
                <a:gd name="T7" fmla="*/ 144 h 173"/>
                <a:gd name="T8" fmla="*/ 9 w 392"/>
                <a:gd name="T9" fmla="*/ 48 h 173"/>
                <a:gd name="T10" fmla="*/ 0 w 392"/>
                <a:gd name="T11" fmla="*/ 20 h 173"/>
                <a:gd name="T12" fmla="*/ 29 w 392"/>
                <a:gd name="T13" fmla="*/ 0 h 173"/>
                <a:gd name="T14" fmla="*/ 362 w 392"/>
                <a:gd name="T15" fmla="*/ 0 h 173"/>
                <a:gd name="T16" fmla="*/ 391 w 392"/>
                <a:gd name="T17" fmla="*/ 20 h 173"/>
                <a:gd name="T18" fmla="*/ 381 w 392"/>
                <a:gd name="T19" fmla="*/ 48 h 173"/>
                <a:gd name="T20" fmla="*/ 286 w 392"/>
                <a:gd name="T21" fmla="*/ 144 h 173"/>
                <a:gd name="T22" fmla="*/ 229 w 392"/>
                <a:gd name="T23" fmla="*/ 172 h 173"/>
                <a:gd name="T24" fmla="*/ 95 w 392"/>
                <a:gd name="T25" fmla="*/ 58 h 173"/>
                <a:gd name="T26" fmla="*/ 95 w 392"/>
                <a:gd name="T27" fmla="*/ 58 h 173"/>
                <a:gd name="T28" fmla="*/ 143 w 392"/>
                <a:gd name="T29" fmla="*/ 105 h 173"/>
                <a:gd name="T30" fmla="*/ 152 w 392"/>
                <a:gd name="T31" fmla="*/ 115 h 173"/>
                <a:gd name="T32" fmla="*/ 229 w 392"/>
                <a:gd name="T33" fmla="*/ 115 h 173"/>
                <a:gd name="T34" fmla="*/ 248 w 392"/>
                <a:gd name="T35" fmla="*/ 105 h 173"/>
                <a:gd name="T36" fmla="*/ 296 w 392"/>
                <a:gd name="T37" fmla="*/ 58 h 173"/>
                <a:gd name="T38" fmla="*/ 95 w 392"/>
                <a:gd name="T39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2" h="173">
                  <a:moveTo>
                    <a:pt x="229" y="172"/>
                  </a:moveTo>
                  <a:lnTo>
                    <a:pt x="229" y="172"/>
                  </a:lnTo>
                  <a:cubicBezTo>
                    <a:pt x="152" y="172"/>
                    <a:pt x="152" y="172"/>
                    <a:pt x="152" y="172"/>
                  </a:cubicBezTo>
                  <a:cubicBezTo>
                    <a:pt x="133" y="172"/>
                    <a:pt x="124" y="162"/>
                    <a:pt x="105" y="144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39"/>
                    <a:pt x="0" y="29"/>
                    <a:pt x="0" y="20"/>
                  </a:cubicBezTo>
                  <a:cubicBezTo>
                    <a:pt x="0" y="10"/>
                    <a:pt x="9" y="0"/>
                    <a:pt x="29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372" y="0"/>
                    <a:pt x="381" y="10"/>
                    <a:pt x="391" y="20"/>
                  </a:cubicBezTo>
                  <a:cubicBezTo>
                    <a:pt x="391" y="29"/>
                    <a:pt x="391" y="39"/>
                    <a:pt x="381" y="48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67" y="162"/>
                    <a:pt x="248" y="172"/>
                    <a:pt x="229" y="172"/>
                  </a:cubicBezTo>
                  <a:close/>
                  <a:moveTo>
                    <a:pt x="95" y="58"/>
                  </a:moveTo>
                  <a:lnTo>
                    <a:pt x="95" y="58"/>
                  </a:lnTo>
                  <a:cubicBezTo>
                    <a:pt x="143" y="105"/>
                    <a:pt x="143" y="105"/>
                    <a:pt x="143" y="10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229" y="115"/>
                    <a:pt x="229" y="115"/>
                    <a:pt x="229" y="115"/>
                  </a:cubicBezTo>
                  <a:cubicBezTo>
                    <a:pt x="238" y="115"/>
                    <a:pt x="238" y="115"/>
                    <a:pt x="248" y="105"/>
                  </a:cubicBezTo>
                  <a:cubicBezTo>
                    <a:pt x="296" y="58"/>
                    <a:pt x="296" y="58"/>
                    <a:pt x="296" y="58"/>
                  </a:cubicBezTo>
                  <a:lnTo>
                    <a:pt x="95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25732A3-692E-554B-B904-999EB178CC26}"/>
              </a:ext>
            </a:extLst>
          </p:cNvPr>
          <p:cNvGrpSpPr/>
          <p:nvPr/>
        </p:nvGrpSpPr>
        <p:grpSpPr>
          <a:xfrm>
            <a:off x="12895616" y="8470919"/>
            <a:ext cx="767371" cy="906486"/>
            <a:chOff x="12895616" y="8789894"/>
            <a:chExt cx="767371" cy="906486"/>
          </a:xfrm>
          <a:solidFill>
            <a:schemeClr val="tx2"/>
          </a:solidFill>
        </p:grpSpPr>
        <p:sp>
          <p:nvSpPr>
            <p:cNvPr id="423" name="Freeform 366">
              <a:extLst>
                <a:ext uri="{FF2B5EF4-FFF2-40B4-BE49-F238E27FC236}">
                  <a16:creationId xmlns:a16="http://schemas.microsoft.com/office/drawing/2014/main" id="{D6DF07D0-AEA9-D049-B3CD-72EF8283F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5616" y="9355326"/>
              <a:ext cx="197452" cy="341054"/>
            </a:xfrm>
            <a:custGeom>
              <a:avLst/>
              <a:gdLst>
                <a:gd name="T0" fmla="*/ 171 w 192"/>
                <a:gd name="T1" fmla="*/ 334 h 335"/>
                <a:gd name="T2" fmla="*/ 171 w 192"/>
                <a:gd name="T3" fmla="*/ 334 h 335"/>
                <a:gd name="T4" fmla="*/ 28 w 192"/>
                <a:gd name="T5" fmla="*/ 334 h 335"/>
                <a:gd name="T6" fmla="*/ 0 w 192"/>
                <a:gd name="T7" fmla="*/ 305 h 335"/>
                <a:gd name="T8" fmla="*/ 0 w 192"/>
                <a:gd name="T9" fmla="*/ 29 h 335"/>
                <a:gd name="T10" fmla="*/ 28 w 192"/>
                <a:gd name="T11" fmla="*/ 0 h 335"/>
                <a:gd name="T12" fmla="*/ 171 w 192"/>
                <a:gd name="T13" fmla="*/ 0 h 335"/>
                <a:gd name="T14" fmla="*/ 191 w 192"/>
                <a:gd name="T15" fmla="*/ 29 h 335"/>
                <a:gd name="T16" fmla="*/ 191 w 192"/>
                <a:gd name="T17" fmla="*/ 305 h 335"/>
                <a:gd name="T18" fmla="*/ 171 w 192"/>
                <a:gd name="T19" fmla="*/ 334 h 335"/>
                <a:gd name="T20" fmla="*/ 57 w 192"/>
                <a:gd name="T21" fmla="*/ 277 h 335"/>
                <a:gd name="T22" fmla="*/ 57 w 192"/>
                <a:gd name="T23" fmla="*/ 277 h 335"/>
                <a:gd name="T24" fmla="*/ 143 w 192"/>
                <a:gd name="T25" fmla="*/ 277 h 335"/>
                <a:gd name="T26" fmla="*/ 143 w 192"/>
                <a:gd name="T27" fmla="*/ 58 h 335"/>
                <a:gd name="T28" fmla="*/ 57 w 192"/>
                <a:gd name="T29" fmla="*/ 58 h 335"/>
                <a:gd name="T30" fmla="*/ 57 w 192"/>
                <a:gd name="T31" fmla="*/ 27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335">
                  <a:moveTo>
                    <a:pt x="171" y="334"/>
                  </a:moveTo>
                  <a:lnTo>
                    <a:pt x="171" y="334"/>
                  </a:lnTo>
                  <a:cubicBezTo>
                    <a:pt x="28" y="334"/>
                    <a:pt x="28" y="334"/>
                    <a:pt x="28" y="334"/>
                  </a:cubicBezTo>
                  <a:cubicBezTo>
                    <a:pt x="9" y="334"/>
                    <a:pt x="0" y="325"/>
                    <a:pt x="0" y="30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9" y="0"/>
                    <a:pt x="28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1" y="0"/>
                    <a:pt x="191" y="20"/>
                    <a:pt x="191" y="29"/>
                  </a:cubicBezTo>
                  <a:cubicBezTo>
                    <a:pt x="191" y="305"/>
                    <a:pt x="191" y="305"/>
                    <a:pt x="191" y="305"/>
                  </a:cubicBezTo>
                  <a:cubicBezTo>
                    <a:pt x="191" y="325"/>
                    <a:pt x="181" y="334"/>
                    <a:pt x="171" y="334"/>
                  </a:cubicBezTo>
                  <a:close/>
                  <a:moveTo>
                    <a:pt x="57" y="277"/>
                  </a:moveTo>
                  <a:lnTo>
                    <a:pt x="57" y="277"/>
                  </a:lnTo>
                  <a:cubicBezTo>
                    <a:pt x="143" y="277"/>
                    <a:pt x="143" y="277"/>
                    <a:pt x="143" y="277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2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67">
              <a:extLst>
                <a:ext uri="{FF2B5EF4-FFF2-40B4-BE49-F238E27FC236}">
                  <a16:creationId xmlns:a16="http://schemas.microsoft.com/office/drawing/2014/main" id="{C0C590A7-468A-3044-B897-DDA085A2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44" y="9072608"/>
              <a:ext cx="206428" cy="623772"/>
            </a:xfrm>
            <a:custGeom>
              <a:avLst/>
              <a:gdLst>
                <a:gd name="T0" fmla="*/ 172 w 201"/>
                <a:gd name="T1" fmla="*/ 610 h 611"/>
                <a:gd name="T2" fmla="*/ 172 w 201"/>
                <a:gd name="T3" fmla="*/ 610 h 611"/>
                <a:gd name="T4" fmla="*/ 29 w 201"/>
                <a:gd name="T5" fmla="*/ 610 h 611"/>
                <a:gd name="T6" fmla="*/ 0 w 201"/>
                <a:gd name="T7" fmla="*/ 581 h 611"/>
                <a:gd name="T8" fmla="*/ 0 w 201"/>
                <a:gd name="T9" fmla="*/ 29 h 611"/>
                <a:gd name="T10" fmla="*/ 29 w 201"/>
                <a:gd name="T11" fmla="*/ 0 h 611"/>
                <a:gd name="T12" fmla="*/ 172 w 201"/>
                <a:gd name="T13" fmla="*/ 0 h 611"/>
                <a:gd name="T14" fmla="*/ 200 w 201"/>
                <a:gd name="T15" fmla="*/ 29 h 611"/>
                <a:gd name="T16" fmla="*/ 200 w 201"/>
                <a:gd name="T17" fmla="*/ 581 h 611"/>
                <a:gd name="T18" fmla="*/ 172 w 201"/>
                <a:gd name="T19" fmla="*/ 610 h 611"/>
                <a:gd name="T20" fmla="*/ 57 w 201"/>
                <a:gd name="T21" fmla="*/ 553 h 611"/>
                <a:gd name="T22" fmla="*/ 57 w 201"/>
                <a:gd name="T23" fmla="*/ 553 h 611"/>
                <a:gd name="T24" fmla="*/ 143 w 201"/>
                <a:gd name="T25" fmla="*/ 553 h 611"/>
                <a:gd name="T26" fmla="*/ 143 w 201"/>
                <a:gd name="T27" fmla="*/ 57 h 611"/>
                <a:gd name="T28" fmla="*/ 57 w 201"/>
                <a:gd name="T29" fmla="*/ 57 h 611"/>
                <a:gd name="T30" fmla="*/ 57 w 201"/>
                <a:gd name="T31" fmla="*/ 553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611">
                  <a:moveTo>
                    <a:pt x="172" y="610"/>
                  </a:moveTo>
                  <a:lnTo>
                    <a:pt x="172" y="610"/>
                  </a:lnTo>
                  <a:cubicBezTo>
                    <a:pt x="29" y="610"/>
                    <a:pt x="29" y="610"/>
                    <a:pt x="29" y="610"/>
                  </a:cubicBezTo>
                  <a:cubicBezTo>
                    <a:pt x="19" y="610"/>
                    <a:pt x="0" y="601"/>
                    <a:pt x="0" y="58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9"/>
                    <a:pt x="19" y="0"/>
                    <a:pt x="2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2" y="0"/>
                    <a:pt x="200" y="9"/>
                    <a:pt x="200" y="29"/>
                  </a:cubicBezTo>
                  <a:cubicBezTo>
                    <a:pt x="200" y="581"/>
                    <a:pt x="200" y="581"/>
                    <a:pt x="200" y="581"/>
                  </a:cubicBezTo>
                  <a:cubicBezTo>
                    <a:pt x="200" y="601"/>
                    <a:pt x="182" y="610"/>
                    <a:pt x="172" y="610"/>
                  </a:cubicBezTo>
                  <a:close/>
                  <a:moveTo>
                    <a:pt x="57" y="553"/>
                  </a:moveTo>
                  <a:lnTo>
                    <a:pt x="57" y="553"/>
                  </a:lnTo>
                  <a:cubicBezTo>
                    <a:pt x="143" y="553"/>
                    <a:pt x="143" y="553"/>
                    <a:pt x="143" y="553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57" y="57"/>
                    <a:pt x="57" y="57"/>
                    <a:pt x="57" y="57"/>
                  </a:cubicBezTo>
                  <a:lnTo>
                    <a:pt x="57" y="5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68">
              <a:extLst>
                <a:ext uri="{FF2B5EF4-FFF2-40B4-BE49-F238E27FC236}">
                  <a16:creationId xmlns:a16="http://schemas.microsoft.com/office/drawing/2014/main" id="{90CFAFFF-F014-794F-A51D-7B5BE6AD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6559" y="8789894"/>
              <a:ext cx="206428" cy="901997"/>
            </a:xfrm>
            <a:custGeom>
              <a:avLst/>
              <a:gdLst>
                <a:gd name="T0" fmla="*/ 172 w 201"/>
                <a:gd name="T1" fmla="*/ 886 h 887"/>
                <a:gd name="T2" fmla="*/ 172 w 201"/>
                <a:gd name="T3" fmla="*/ 886 h 887"/>
                <a:gd name="T4" fmla="*/ 28 w 201"/>
                <a:gd name="T5" fmla="*/ 886 h 887"/>
                <a:gd name="T6" fmla="*/ 0 w 201"/>
                <a:gd name="T7" fmla="*/ 857 h 887"/>
                <a:gd name="T8" fmla="*/ 0 w 201"/>
                <a:gd name="T9" fmla="*/ 28 h 887"/>
                <a:gd name="T10" fmla="*/ 28 w 201"/>
                <a:gd name="T11" fmla="*/ 0 h 887"/>
                <a:gd name="T12" fmla="*/ 172 w 201"/>
                <a:gd name="T13" fmla="*/ 0 h 887"/>
                <a:gd name="T14" fmla="*/ 200 w 201"/>
                <a:gd name="T15" fmla="*/ 28 h 887"/>
                <a:gd name="T16" fmla="*/ 200 w 201"/>
                <a:gd name="T17" fmla="*/ 857 h 887"/>
                <a:gd name="T18" fmla="*/ 172 w 201"/>
                <a:gd name="T19" fmla="*/ 886 h 887"/>
                <a:gd name="T20" fmla="*/ 57 w 201"/>
                <a:gd name="T21" fmla="*/ 829 h 887"/>
                <a:gd name="T22" fmla="*/ 57 w 201"/>
                <a:gd name="T23" fmla="*/ 829 h 887"/>
                <a:gd name="T24" fmla="*/ 143 w 201"/>
                <a:gd name="T25" fmla="*/ 829 h 887"/>
                <a:gd name="T26" fmla="*/ 143 w 201"/>
                <a:gd name="T27" fmla="*/ 47 h 887"/>
                <a:gd name="T28" fmla="*/ 57 w 201"/>
                <a:gd name="T29" fmla="*/ 47 h 887"/>
                <a:gd name="T30" fmla="*/ 57 w 201"/>
                <a:gd name="T31" fmla="*/ 82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1" h="887">
                  <a:moveTo>
                    <a:pt x="172" y="886"/>
                  </a:moveTo>
                  <a:lnTo>
                    <a:pt x="172" y="886"/>
                  </a:lnTo>
                  <a:cubicBezTo>
                    <a:pt x="28" y="886"/>
                    <a:pt x="28" y="886"/>
                    <a:pt x="28" y="886"/>
                  </a:cubicBezTo>
                  <a:cubicBezTo>
                    <a:pt x="9" y="886"/>
                    <a:pt x="0" y="877"/>
                    <a:pt x="0" y="85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9" y="0"/>
                    <a:pt x="28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0" y="0"/>
                    <a:pt x="200" y="9"/>
                    <a:pt x="200" y="28"/>
                  </a:cubicBezTo>
                  <a:cubicBezTo>
                    <a:pt x="200" y="857"/>
                    <a:pt x="200" y="857"/>
                    <a:pt x="200" y="857"/>
                  </a:cubicBezTo>
                  <a:cubicBezTo>
                    <a:pt x="200" y="877"/>
                    <a:pt x="190" y="886"/>
                    <a:pt x="172" y="886"/>
                  </a:cubicBezTo>
                  <a:close/>
                  <a:moveTo>
                    <a:pt x="57" y="829"/>
                  </a:moveTo>
                  <a:lnTo>
                    <a:pt x="57" y="829"/>
                  </a:lnTo>
                  <a:cubicBezTo>
                    <a:pt x="143" y="829"/>
                    <a:pt x="143" y="829"/>
                    <a:pt x="143" y="829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7" y="8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A950173-24FB-3B4D-BE7A-28DD3D8203F8}"/>
              </a:ext>
            </a:extLst>
          </p:cNvPr>
          <p:cNvGrpSpPr/>
          <p:nvPr/>
        </p:nvGrpSpPr>
        <p:grpSpPr>
          <a:xfrm>
            <a:off x="19353206" y="8538231"/>
            <a:ext cx="798785" cy="767373"/>
            <a:chOff x="19353206" y="8857206"/>
            <a:chExt cx="798785" cy="767373"/>
          </a:xfrm>
          <a:solidFill>
            <a:schemeClr val="tx2"/>
          </a:solidFill>
        </p:grpSpPr>
        <p:sp>
          <p:nvSpPr>
            <p:cNvPr id="426" name="Freeform 369">
              <a:extLst>
                <a:ext uri="{FF2B5EF4-FFF2-40B4-BE49-F238E27FC236}">
                  <a16:creationId xmlns:a16="http://schemas.microsoft.com/office/drawing/2014/main" id="{9388D076-FC20-A34E-AF26-02A3B8397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3206" y="8857206"/>
              <a:ext cx="49365" cy="767373"/>
            </a:xfrm>
            <a:custGeom>
              <a:avLst/>
              <a:gdLst>
                <a:gd name="T0" fmla="*/ 19 w 48"/>
                <a:gd name="T1" fmla="*/ 753 h 754"/>
                <a:gd name="T2" fmla="*/ 19 w 48"/>
                <a:gd name="T3" fmla="*/ 753 h 754"/>
                <a:gd name="T4" fmla="*/ 0 w 48"/>
                <a:gd name="T5" fmla="*/ 725 h 754"/>
                <a:gd name="T6" fmla="*/ 0 w 48"/>
                <a:gd name="T7" fmla="*/ 29 h 754"/>
                <a:gd name="T8" fmla="*/ 19 w 48"/>
                <a:gd name="T9" fmla="*/ 0 h 754"/>
                <a:gd name="T10" fmla="*/ 47 w 48"/>
                <a:gd name="T11" fmla="*/ 29 h 754"/>
                <a:gd name="T12" fmla="*/ 47 w 48"/>
                <a:gd name="T13" fmla="*/ 725 h 754"/>
                <a:gd name="T14" fmla="*/ 19 w 48"/>
                <a:gd name="T15" fmla="*/ 753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754">
                  <a:moveTo>
                    <a:pt x="19" y="753"/>
                  </a:moveTo>
                  <a:lnTo>
                    <a:pt x="19" y="753"/>
                  </a:lnTo>
                  <a:cubicBezTo>
                    <a:pt x="9" y="753"/>
                    <a:pt x="0" y="744"/>
                    <a:pt x="0" y="72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38" y="0"/>
                    <a:pt x="47" y="10"/>
                    <a:pt x="47" y="29"/>
                  </a:cubicBezTo>
                  <a:cubicBezTo>
                    <a:pt x="47" y="725"/>
                    <a:pt x="47" y="725"/>
                    <a:pt x="47" y="725"/>
                  </a:cubicBezTo>
                  <a:cubicBezTo>
                    <a:pt x="47" y="744"/>
                    <a:pt x="38" y="753"/>
                    <a:pt x="19" y="7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70">
              <a:extLst>
                <a:ext uri="{FF2B5EF4-FFF2-40B4-BE49-F238E27FC236}">
                  <a16:creationId xmlns:a16="http://schemas.microsoft.com/office/drawing/2014/main" id="{F76FD440-640F-124F-A6B8-61369FF4A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3206" y="9566239"/>
              <a:ext cx="758398" cy="58340"/>
            </a:xfrm>
            <a:custGeom>
              <a:avLst/>
              <a:gdLst>
                <a:gd name="T0" fmla="*/ 715 w 744"/>
                <a:gd name="T1" fmla="*/ 57 h 58"/>
                <a:gd name="T2" fmla="*/ 715 w 744"/>
                <a:gd name="T3" fmla="*/ 57 h 58"/>
                <a:gd name="T4" fmla="*/ 19 w 744"/>
                <a:gd name="T5" fmla="*/ 57 h 58"/>
                <a:gd name="T6" fmla="*/ 0 w 744"/>
                <a:gd name="T7" fmla="*/ 29 h 58"/>
                <a:gd name="T8" fmla="*/ 19 w 744"/>
                <a:gd name="T9" fmla="*/ 0 h 58"/>
                <a:gd name="T10" fmla="*/ 715 w 744"/>
                <a:gd name="T11" fmla="*/ 0 h 58"/>
                <a:gd name="T12" fmla="*/ 743 w 744"/>
                <a:gd name="T13" fmla="*/ 29 h 58"/>
                <a:gd name="T14" fmla="*/ 715 w 744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4" h="58">
                  <a:moveTo>
                    <a:pt x="715" y="57"/>
                  </a:moveTo>
                  <a:lnTo>
                    <a:pt x="715" y="57"/>
                  </a:ln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0" y="48"/>
                    <a:pt x="0" y="29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34" y="0"/>
                    <a:pt x="743" y="10"/>
                    <a:pt x="743" y="29"/>
                  </a:cubicBezTo>
                  <a:cubicBezTo>
                    <a:pt x="743" y="48"/>
                    <a:pt x="734" y="57"/>
                    <a:pt x="715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71">
              <a:extLst>
                <a:ext uri="{FF2B5EF4-FFF2-40B4-BE49-F238E27FC236}">
                  <a16:creationId xmlns:a16="http://schemas.microsoft.com/office/drawing/2014/main" id="{E0EA1B96-D3C0-0240-8B5B-38EE113D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1933" y="8996321"/>
              <a:ext cx="668647" cy="542993"/>
            </a:xfrm>
            <a:custGeom>
              <a:avLst/>
              <a:gdLst>
                <a:gd name="T0" fmla="*/ 343 w 659"/>
                <a:gd name="T1" fmla="*/ 534 h 535"/>
                <a:gd name="T2" fmla="*/ 343 w 659"/>
                <a:gd name="T3" fmla="*/ 534 h 535"/>
                <a:gd name="T4" fmla="*/ 324 w 659"/>
                <a:gd name="T5" fmla="*/ 524 h 535"/>
                <a:gd name="T6" fmla="*/ 200 w 659"/>
                <a:gd name="T7" fmla="*/ 362 h 535"/>
                <a:gd name="T8" fmla="*/ 48 w 659"/>
                <a:gd name="T9" fmla="*/ 524 h 535"/>
                <a:gd name="T10" fmla="*/ 10 w 659"/>
                <a:gd name="T11" fmla="*/ 524 h 535"/>
                <a:gd name="T12" fmla="*/ 10 w 659"/>
                <a:gd name="T13" fmla="*/ 486 h 535"/>
                <a:gd name="T14" fmla="*/ 181 w 659"/>
                <a:gd name="T15" fmla="*/ 295 h 535"/>
                <a:gd name="T16" fmla="*/ 210 w 659"/>
                <a:gd name="T17" fmla="*/ 286 h 535"/>
                <a:gd name="T18" fmla="*/ 229 w 659"/>
                <a:gd name="T19" fmla="*/ 295 h 535"/>
                <a:gd name="T20" fmla="*/ 343 w 659"/>
                <a:gd name="T21" fmla="*/ 457 h 535"/>
                <a:gd name="T22" fmla="*/ 601 w 659"/>
                <a:gd name="T23" fmla="*/ 19 h 535"/>
                <a:gd name="T24" fmla="*/ 639 w 659"/>
                <a:gd name="T25" fmla="*/ 9 h 535"/>
                <a:gd name="T26" fmla="*/ 648 w 659"/>
                <a:gd name="T27" fmla="*/ 47 h 535"/>
                <a:gd name="T28" fmla="*/ 372 w 659"/>
                <a:gd name="T29" fmla="*/ 514 h 535"/>
                <a:gd name="T30" fmla="*/ 343 w 659"/>
                <a:gd name="T31" fmla="*/ 53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9" h="535">
                  <a:moveTo>
                    <a:pt x="343" y="534"/>
                  </a:moveTo>
                  <a:lnTo>
                    <a:pt x="343" y="534"/>
                  </a:lnTo>
                  <a:cubicBezTo>
                    <a:pt x="334" y="534"/>
                    <a:pt x="334" y="524"/>
                    <a:pt x="324" y="524"/>
                  </a:cubicBezTo>
                  <a:cubicBezTo>
                    <a:pt x="200" y="362"/>
                    <a:pt x="200" y="362"/>
                    <a:pt x="200" y="362"/>
                  </a:cubicBezTo>
                  <a:cubicBezTo>
                    <a:pt x="48" y="524"/>
                    <a:pt x="48" y="524"/>
                    <a:pt x="48" y="524"/>
                  </a:cubicBezTo>
                  <a:cubicBezTo>
                    <a:pt x="38" y="534"/>
                    <a:pt x="19" y="534"/>
                    <a:pt x="10" y="524"/>
                  </a:cubicBezTo>
                  <a:cubicBezTo>
                    <a:pt x="0" y="514"/>
                    <a:pt x="0" y="495"/>
                    <a:pt x="10" y="486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91" y="295"/>
                    <a:pt x="200" y="286"/>
                    <a:pt x="210" y="286"/>
                  </a:cubicBezTo>
                  <a:cubicBezTo>
                    <a:pt x="210" y="286"/>
                    <a:pt x="219" y="295"/>
                    <a:pt x="229" y="295"/>
                  </a:cubicBezTo>
                  <a:cubicBezTo>
                    <a:pt x="343" y="457"/>
                    <a:pt x="343" y="457"/>
                    <a:pt x="343" y="457"/>
                  </a:cubicBezTo>
                  <a:cubicBezTo>
                    <a:pt x="601" y="19"/>
                    <a:pt x="601" y="19"/>
                    <a:pt x="601" y="19"/>
                  </a:cubicBezTo>
                  <a:cubicBezTo>
                    <a:pt x="610" y="9"/>
                    <a:pt x="629" y="0"/>
                    <a:pt x="639" y="9"/>
                  </a:cubicBezTo>
                  <a:cubicBezTo>
                    <a:pt x="648" y="19"/>
                    <a:pt x="658" y="38"/>
                    <a:pt x="648" y="47"/>
                  </a:cubicBezTo>
                  <a:cubicBezTo>
                    <a:pt x="372" y="514"/>
                    <a:pt x="372" y="514"/>
                    <a:pt x="372" y="514"/>
                  </a:cubicBezTo>
                  <a:cubicBezTo>
                    <a:pt x="362" y="524"/>
                    <a:pt x="353" y="534"/>
                    <a:pt x="343" y="5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9" name="Freeform 372">
              <a:extLst>
                <a:ext uri="{FF2B5EF4-FFF2-40B4-BE49-F238E27FC236}">
                  <a16:creationId xmlns:a16="http://schemas.microsoft.com/office/drawing/2014/main" id="{6A3C0F7A-BF01-8841-963A-B299DA724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3265" y="9005296"/>
              <a:ext cx="98726" cy="157063"/>
            </a:xfrm>
            <a:custGeom>
              <a:avLst/>
              <a:gdLst>
                <a:gd name="T0" fmla="*/ 67 w 97"/>
                <a:gd name="T1" fmla="*/ 153 h 154"/>
                <a:gd name="T2" fmla="*/ 67 w 97"/>
                <a:gd name="T3" fmla="*/ 153 h 154"/>
                <a:gd name="T4" fmla="*/ 38 w 97"/>
                <a:gd name="T5" fmla="*/ 134 h 154"/>
                <a:gd name="T6" fmla="*/ 10 w 97"/>
                <a:gd name="T7" fmla="*/ 38 h 154"/>
                <a:gd name="T8" fmla="*/ 29 w 97"/>
                <a:gd name="T9" fmla="*/ 0 h 154"/>
                <a:gd name="T10" fmla="*/ 57 w 97"/>
                <a:gd name="T11" fmla="*/ 19 h 154"/>
                <a:gd name="T12" fmla="*/ 86 w 97"/>
                <a:gd name="T13" fmla="*/ 115 h 154"/>
                <a:gd name="T14" fmla="*/ 67 w 97"/>
                <a:gd name="T1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54">
                  <a:moveTo>
                    <a:pt x="67" y="153"/>
                  </a:moveTo>
                  <a:lnTo>
                    <a:pt x="67" y="153"/>
                  </a:lnTo>
                  <a:cubicBezTo>
                    <a:pt x="48" y="153"/>
                    <a:pt x="38" y="143"/>
                    <a:pt x="38" y="134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0" y="19"/>
                    <a:pt x="10" y="0"/>
                    <a:pt x="29" y="0"/>
                  </a:cubicBezTo>
                  <a:cubicBezTo>
                    <a:pt x="38" y="0"/>
                    <a:pt x="57" y="0"/>
                    <a:pt x="57" y="1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96" y="134"/>
                    <a:pt x="86" y="143"/>
                    <a:pt x="67" y="1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0" name="Freeform 373">
              <a:extLst>
                <a:ext uri="{FF2B5EF4-FFF2-40B4-BE49-F238E27FC236}">
                  <a16:creationId xmlns:a16="http://schemas.microsoft.com/office/drawing/2014/main" id="{C9C9DB4F-7CDF-E245-BBE9-4107EE3CF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539" y="9005296"/>
              <a:ext cx="166041" cy="89751"/>
            </a:xfrm>
            <a:custGeom>
              <a:avLst/>
              <a:gdLst>
                <a:gd name="T0" fmla="*/ 28 w 163"/>
                <a:gd name="T1" fmla="*/ 86 h 87"/>
                <a:gd name="T2" fmla="*/ 28 w 163"/>
                <a:gd name="T3" fmla="*/ 86 h 87"/>
                <a:gd name="T4" fmla="*/ 0 w 163"/>
                <a:gd name="T5" fmla="*/ 67 h 87"/>
                <a:gd name="T6" fmla="*/ 19 w 163"/>
                <a:gd name="T7" fmla="*/ 29 h 87"/>
                <a:gd name="T8" fmla="*/ 124 w 163"/>
                <a:gd name="T9" fmla="*/ 0 h 87"/>
                <a:gd name="T10" fmla="*/ 152 w 163"/>
                <a:gd name="T11" fmla="*/ 19 h 87"/>
                <a:gd name="T12" fmla="*/ 133 w 163"/>
                <a:gd name="T13" fmla="*/ 48 h 87"/>
                <a:gd name="T14" fmla="*/ 38 w 163"/>
                <a:gd name="T15" fmla="*/ 86 h 87"/>
                <a:gd name="T16" fmla="*/ 28 w 163"/>
                <a:gd name="T17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28" y="86"/>
                  </a:moveTo>
                  <a:lnTo>
                    <a:pt x="28" y="86"/>
                  </a:lnTo>
                  <a:cubicBezTo>
                    <a:pt x="19" y="86"/>
                    <a:pt x="9" y="76"/>
                    <a:pt x="0" y="67"/>
                  </a:cubicBezTo>
                  <a:cubicBezTo>
                    <a:pt x="0" y="48"/>
                    <a:pt x="9" y="38"/>
                    <a:pt x="19" y="29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3" y="0"/>
                    <a:pt x="152" y="0"/>
                    <a:pt x="152" y="19"/>
                  </a:cubicBezTo>
                  <a:cubicBezTo>
                    <a:pt x="162" y="29"/>
                    <a:pt x="152" y="48"/>
                    <a:pt x="133" y="48"/>
                  </a:cubicBezTo>
                  <a:cubicBezTo>
                    <a:pt x="38" y="86"/>
                    <a:pt x="38" y="86"/>
                    <a:pt x="38" y="86"/>
                  </a:cubicBezTo>
                  <a:lnTo>
                    <a:pt x="28" y="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4D4D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37" name="CuadroTexto 395">
            <a:extLst>
              <a:ext uri="{FF2B5EF4-FFF2-40B4-BE49-F238E27FC236}">
                <a16:creationId xmlns:a16="http://schemas.microsoft.com/office/drawing/2014/main" id="{CC7D0710-B313-3747-B870-056FA990921F}"/>
              </a:ext>
            </a:extLst>
          </p:cNvPr>
          <p:cNvSpPr txBox="1"/>
          <p:nvPr/>
        </p:nvSpPr>
        <p:spPr>
          <a:xfrm>
            <a:off x="15553092" y="4192699"/>
            <a:ext cx="1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8" name="Rectangle 56">
            <a:extLst>
              <a:ext uri="{FF2B5EF4-FFF2-40B4-BE49-F238E27FC236}">
                <a16:creationId xmlns:a16="http://schemas.microsoft.com/office/drawing/2014/main" id="{720708E9-CFAC-FA40-B805-98B313637697}"/>
              </a:ext>
            </a:extLst>
          </p:cNvPr>
          <p:cNvSpPr/>
          <p:nvPr/>
        </p:nvSpPr>
        <p:spPr>
          <a:xfrm>
            <a:off x="14991304" y="4714567"/>
            <a:ext cx="2947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3" name="CuadroTexto 395">
            <a:extLst>
              <a:ext uri="{FF2B5EF4-FFF2-40B4-BE49-F238E27FC236}">
                <a16:creationId xmlns:a16="http://schemas.microsoft.com/office/drawing/2014/main" id="{3EB4ED6A-CF76-2043-9220-396541ECDFB7}"/>
              </a:ext>
            </a:extLst>
          </p:cNvPr>
          <p:cNvSpPr txBox="1"/>
          <p:nvPr/>
        </p:nvSpPr>
        <p:spPr>
          <a:xfrm>
            <a:off x="18771422" y="9639597"/>
            <a:ext cx="1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4" name="Rectangle 56">
            <a:extLst>
              <a:ext uri="{FF2B5EF4-FFF2-40B4-BE49-F238E27FC236}">
                <a16:creationId xmlns:a16="http://schemas.microsoft.com/office/drawing/2014/main" id="{ABEAC86D-114E-9B47-93AC-42044E0875A4}"/>
              </a:ext>
            </a:extLst>
          </p:cNvPr>
          <p:cNvSpPr/>
          <p:nvPr/>
        </p:nvSpPr>
        <p:spPr>
          <a:xfrm>
            <a:off x="18209634" y="10161465"/>
            <a:ext cx="2947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6" name="CuadroTexto 395">
            <a:extLst>
              <a:ext uri="{FF2B5EF4-FFF2-40B4-BE49-F238E27FC236}">
                <a16:creationId xmlns:a16="http://schemas.microsoft.com/office/drawing/2014/main" id="{2A02CD4D-CCB7-1B47-A8AE-DE3F02745FF8}"/>
              </a:ext>
            </a:extLst>
          </p:cNvPr>
          <p:cNvSpPr txBox="1"/>
          <p:nvPr/>
        </p:nvSpPr>
        <p:spPr>
          <a:xfrm>
            <a:off x="12415445" y="9729694"/>
            <a:ext cx="190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7" name="Rectangle 56">
            <a:extLst>
              <a:ext uri="{FF2B5EF4-FFF2-40B4-BE49-F238E27FC236}">
                <a16:creationId xmlns:a16="http://schemas.microsoft.com/office/drawing/2014/main" id="{8BD8E5B9-A831-7D46-ACDF-CF34DD4D5064}"/>
              </a:ext>
            </a:extLst>
          </p:cNvPr>
          <p:cNvSpPr/>
          <p:nvPr/>
        </p:nvSpPr>
        <p:spPr>
          <a:xfrm>
            <a:off x="11853657" y="10251562"/>
            <a:ext cx="2947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A6AB64-B5D0-BD4D-A270-10A62840C0B9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48" name="CuadroTexto 598">
              <a:extLst>
                <a:ext uri="{FF2B5EF4-FFF2-40B4-BE49-F238E27FC236}">
                  <a16:creationId xmlns:a16="http://schemas.microsoft.com/office/drawing/2014/main" id="{3E3D7401-8705-8643-8EE1-5B952D48AFB6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49" name="CuadroTexto 599">
              <a:extLst>
                <a:ext uri="{FF2B5EF4-FFF2-40B4-BE49-F238E27FC236}">
                  <a16:creationId xmlns:a16="http://schemas.microsoft.com/office/drawing/2014/main" id="{02893B59-3D61-5C43-A268-65358888CDC5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60">
            <a:extLst>
              <a:ext uri="{FF2B5EF4-FFF2-40B4-BE49-F238E27FC236}">
                <a16:creationId xmlns:a16="http://schemas.microsoft.com/office/drawing/2014/main" id="{4556A934-BDCF-3540-B4E2-66996547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021" y="1612577"/>
            <a:ext cx="5572679" cy="5572679"/>
          </a:xfrm>
          <a:custGeom>
            <a:avLst/>
            <a:gdLst>
              <a:gd name="T0" fmla="*/ 4318 w 5256"/>
              <a:gd name="T1" fmla="*/ 938 h 5257"/>
              <a:gd name="T2" fmla="*/ 4318 w 5256"/>
              <a:gd name="T3" fmla="*/ 938 h 5257"/>
              <a:gd name="T4" fmla="*/ 4318 w 5256"/>
              <a:gd name="T5" fmla="*/ 4329 h 5257"/>
              <a:gd name="T6" fmla="*/ 937 w 5256"/>
              <a:gd name="T7" fmla="*/ 4329 h 5257"/>
              <a:gd name="T8" fmla="*/ 937 w 5256"/>
              <a:gd name="T9" fmla="*/ 938 h 5257"/>
              <a:gd name="T10" fmla="*/ 4318 w 5256"/>
              <a:gd name="T11" fmla="*/ 938 h 5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6" h="5257">
                <a:moveTo>
                  <a:pt x="4318" y="938"/>
                </a:moveTo>
                <a:lnTo>
                  <a:pt x="4318" y="938"/>
                </a:lnTo>
                <a:cubicBezTo>
                  <a:pt x="5255" y="1875"/>
                  <a:pt x="5255" y="3391"/>
                  <a:pt x="4318" y="4329"/>
                </a:cubicBezTo>
                <a:cubicBezTo>
                  <a:pt x="3390" y="5256"/>
                  <a:pt x="1864" y="5256"/>
                  <a:pt x="937" y="4329"/>
                </a:cubicBezTo>
                <a:cubicBezTo>
                  <a:pt x="0" y="3391"/>
                  <a:pt x="0" y="1875"/>
                  <a:pt x="937" y="938"/>
                </a:cubicBezTo>
                <a:cubicBezTo>
                  <a:pt x="1864" y="0"/>
                  <a:pt x="3390" y="0"/>
                  <a:pt x="4318" y="93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1">
            <a:extLst>
              <a:ext uri="{FF2B5EF4-FFF2-40B4-BE49-F238E27FC236}">
                <a16:creationId xmlns:a16="http://schemas.microsoft.com/office/drawing/2014/main" id="{DC9CB6CA-F8C7-4B48-86F9-39F6835B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1339" y="1383497"/>
            <a:ext cx="2599337" cy="2599337"/>
          </a:xfrm>
          <a:custGeom>
            <a:avLst/>
            <a:gdLst>
              <a:gd name="T0" fmla="*/ 2014 w 2454"/>
              <a:gd name="T1" fmla="*/ 429 h 2454"/>
              <a:gd name="T2" fmla="*/ 2014 w 2454"/>
              <a:gd name="T3" fmla="*/ 429 h 2454"/>
              <a:gd name="T4" fmla="*/ 2014 w 2454"/>
              <a:gd name="T5" fmla="*/ 2015 h 2454"/>
              <a:gd name="T6" fmla="*/ 439 w 2454"/>
              <a:gd name="T7" fmla="*/ 2015 h 2454"/>
              <a:gd name="T8" fmla="*/ 439 w 2454"/>
              <a:gd name="T9" fmla="*/ 429 h 2454"/>
              <a:gd name="T10" fmla="*/ 2014 w 2454"/>
              <a:gd name="T11" fmla="*/ 429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4" h="2454">
                <a:moveTo>
                  <a:pt x="2014" y="429"/>
                </a:moveTo>
                <a:lnTo>
                  <a:pt x="2014" y="429"/>
                </a:lnTo>
                <a:cubicBezTo>
                  <a:pt x="2453" y="867"/>
                  <a:pt x="2453" y="1576"/>
                  <a:pt x="2014" y="2015"/>
                </a:cubicBezTo>
                <a:cubicBezTo>
                  <a:pt x="1575" y="2453"/>
                  <a:pt x="867" y="2453"/>
                  <a:pt x="439" y="2015"/>
                </a:cubicBezTo>
                <a:cubicBezTo>
                  <a:pt x="0" y="1576"/>
                  <a:pt x="0" y="867"/>
                  <a:pt x="439" y="429"/>
                </a:cubicBezTo>
                <a:cubicBezTo>
                  <a:pt x="867" y="0"/>
                  <a:pt x="1575" y="0"/>
                  <a:pt x="2014" y="42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2">
            <a:extLst>
              <a:ext uri="{FF2B5EF4-FFF2-40B4-BE49-F238E27FC236}">
                <a16:creationId xmlns:a16="http://schemas.microsoft.com/office/drawing/2014/main" id="{0B379B3B-07EB-0E4D-B503-7F5958AC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164" y="1612577"/>
            <a:ext cx="5582030" cy="5572679"/>
          </a:xfrm>
          <a:custGeom>
            <a:avLst/>
            <a:gdLst>
              <a:gd name="T0" fmla="*/ 4329 w 5267"/>
              <a:gd name="T1" fmla="*/ 4329 h 5257"/>
              <a:gd name="T2" fmla="*/ 4329 w 5267"/>
              <a:gd name="T3" fmla="*/ 4329 h 5257"/>
              <a:gd name="T4" fmla="*/ 938 w 5267"/>
              <a:gd name="T5" fmla="*/ 4329 h 5257"/>
              <a:gd name="T6" fmla="*/ 938 w 5267"/>
              <a:gd name="T7" fmla="*/ 938 h 5257"/>
              <a:gd name="T8" fmla="*/ 4329 w 5267"/>
              <a:gd name="T9" fmla="*/ 938 h 5257"/>
              <a:gd name="T10" fmla="*/ 4329 w 5267"/>
              <a:gd name="T11" fmla="*/ 4329 h 5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7" h="5257">
                <a:moveTo>
                  <a:pt x="4329" y="4329"/>
                </a:moveTo>
                <a:lnTo>
                  <a:pt x="4329" y="4329"/>
                </a:lnTo>
                <a:cubicBezTo>
                  <a:pt x="3391" y="5256"/>
                  <a:pt x="1875" y="5256"/>
                  <a:pt x="938" y="4329"/>
                </a:cubicBezTo>
                <a:cubicBezTo>
                  <a:pt x="0" y="3391"/>
                  <a:pt x="0" y="1875"/>
                  <a:pt x="938" y="938"/>
                </a:cubicBezTo>
                <a:cubicBezTo>
                  <a:pt x="1875" y="0"/>
                  <a:pt x="3391" y="0"/>
                  <a:pt x="4329" y="938"/>
                </a:cubicBezTo>
                <a:cubicBezTo>
                  <a:pt x="5266" y="1875"/>
                  <a:pt x="5266" y="3391"/>
                  <a:pt x="4329" y="432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3">
            <a:extLst>
              <a:ext uri="{FF2B5EF4-FFF2-40B4-BE49-F238E27FC236}">
                <a16:creationId xmlns:a16="http://schemas.microsoft.com/office/drawing/2014/main" id="{A98E758E-9143-0744-BC7D-F8CF1F46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610" y="1233895"/>
            <a:ext cx="2604014" cy="2604014"/>
          </a:xfrm>
          <a:custGeom>
            <a:avLst/>
            <a:gdLst>
              <a:gd name="T0" fmla="*/ 2015 w 2455"/>
              <a:gd name="T1" fmla="*/ 2015 h 2455"/>
              <a:gd name="T2" fmla="*/ 2015 w 2455"/>
              <a:gd name="T3" fmla="*/ 2015 h 2455"/>
              <a:gd name="T4" fmla="*/ 439 w 2455"/>
              <a:gd name="T5" fmla="*/ 2015 h 2455"/>
              <a:gd name="T6" fmla="*/ 439 w 2455"/>
              <a:gd name="T7" fmla="*/ 439 h 2455"/>
              <a:gd name="T8" fmla="*/ 2015 w 2455"/>
              <a:gd name="T9" fmla="*/ 439 h 2455"/>
              <a:gd name="T10" fmla="*/ 2015 w 2455"/>
              <a:gd name="T11" fmla="*/ 2015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5" h="2455">
                <a:moveTo>
                  <a:pt x="2015" y="2015"/>
                </a:moveTo>
                <a:lnTo>
                  <a:pt x="2015" y="2015"/>
                </a:lnTo>
                <a:cubicBezTo>
                  <a:pt x="1586" y="2454"/>
                  <a:pt x="878" y="2454"/>
                  <a:pt x="439" y="2015"/>
                </a:cubicBezTo>
                <a:cubicBezTo>
                  <a:pt x="0" y="1586"/>
                  <a:pt x="0" y="878"/>
                  <a:pt x="439" y="439"/>
                </a:cubicBezTo>
                <a:cubicBezTo>
                  <a:pt x="878" y="0"/>
                  <a:pt x="1586" y="0"/>
                  <a:pt x="2015" y="439"/>
                </a:cubicBezTo>
                <a:cubicBezTo>
                  <a:pt x="2454" y="878"/>
                  <a:pt x="2454" y="1586"/>
                  <a:pt x="2015" y="201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4">
            <a:extLst>
              <a:ext uri="{FF2B5EF4-FFF2-40B4-BE49-F238E27FC236}">
                <a16:creationId xmlns:a16="http://schemas.microsoft.com/office/drawing/2014/main" id="{62B0AFDC-EC0A-2243-9F83-CB046EBC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164" y="6530747"/>
            <a:ext cx="5582030" cy="5572679"/>
          </a:xfrm>
          <a:custGeom>
            <a:avLst/>
            <a:gdLst>
              <a:gd name="T0" fmla="*/ 938 w 5267"/>
              <a:gd name="T1" fmla="*/ 4318 h 5256"/>
              <a:gd name="T2" fmla="*/ 938 w 5267"/>
              <a:gd name="T3" fmla="*/ 4318 h 5256"/>
              <a:gd name="T4" fmla="*/ 938 w 5267"/>
              <a:gd name="T5" fmla="*/ 927 h 5256"/>
              <a:gd name="T6" fmla="*/ 4329 w 5267"/>
              <a:gd name="T7" fmla="*/ 927 h 5256"/>
              <a:gd name="T8" fmla="*/ 4329 w 5267"/>
              <a:gd name="T9" fmla="*/ 4318 h 5256"/>
              <a:gd name="T10" fmla="*/ 938 w 5267"/>
              <a:gd name="T11" fmla="*/ 4318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7" h="5256">
                <a:moveTo>
                  <a:pt x="938" y="4318"/>
                </a:moveTo>
                <a:lnTo>
                  <a:pt x="938" y="4318"/>
                </a:lnTo>
                <a:cubicBezTo>
                  <a:pt x="0" y="3380"/>
                  <a:pt x="0" y="1864"/>
                  <a:pt x="938" y="927"/>
                </a:cubicBezTo>
                <a:cubicBezTo>
                  <a:pt x="1875" y="0"/>
                  <a:pt x="3391" y="0"/>
                  <a:pt x="4329" y="927"/>
                </a:cubicBezTo>
                <a:cubicBezTo>
                  <a:pt x="5266" y="1864"/>
                  <a:pt x="5266" y="3380"/>
                  <a:pt x="4329" y="4318"/>
                </a:cubicBezTo>
                <a:cubicBezTo>
                  <a:pt x="3391" y="5255"/>
                  <a:pt x="1875" y="5255"/>
                  <a:pt x="938" y="43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5">
            <a:extLst>
              <a:ext uri="{FF2B5EF4-FFF2-40B4-BE49-F238E27FC236}">
                <a16:creationId xmlns:a16="http://schemas.microsoft.com/office/drawing/2014/main" id="{78AE3399-99B2-0D48-B0EF-0CF34E82F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212" y="9733166"/>
            <a:ext cx="2599337" cy="2604014"/>
          </a:xfrm>
          <a:custGeom>
            <a:avLst/>
            <a:gdLst>
              <a:gd name="T0" fmla="*/ 429 w 2454"/>
              <a:gd name="T1" fmla="*/ 2025 h 2455"/>
              <a:gd name="T2" fmla="*/ 429 w 2454"/>
              <a:gd name="T3" fmla="*/ 2025 h 2455"/>
              <a:gd name="T4" fmla="*/ 429 w 2454"/>
              <a:gd name="T5" fmla="*/ 439 h 2455"/>
              <a:gd name="T6" fmla="*/ 2015 w 2454"/>
              <a:gd name="T7" fmla="*/ 439 h 2455"/>
              <a:gd name="T8" fmla="*/ 2015 w 2454"/>
              <a:gd name="T9" fmla="*/ 2025 h 2455"/>
              <a:gd name="T10" fmla="*/ 429 w 2454"/>
              <a:gd name="T11" fmla="*/ 2025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4" h="2455">
                <a:moveTo>
                  <a:pt x="429" y="2025"/>
                </a:moveTo>
                <a:lnTo>
                  <a:pt x="429" y="2025"/>
                </a:lnTo>
                <a:cubicBezTo>
                  <a:pt x="0" y="1586"/>
                  <a:pt x="0" y="878"/>
                  <a:pt x="429" y="439"/>
                </a:cubicBezTo>
                <a:cubicBezTo>
                  <a:pt x="867" y="0"/>
                  <a:pt x="1576" y="0"/>
                  <a:pt x="2015" y="439"/>
                </a:cubicBezTo>
                <a:cubicBezTo>
                  <a:pt x="2453" y="878"/>
                  <a:pt x="2453" y="1586"/>
                  <a:pt x="2015" y="2025"/>
                </a:cubicBezTo>
                <a:cubicBezTo>
                  <a:pt x="1576" y="2454"/>
                  <a:pt x="867" y="2454"/>
                  <a:pt x="429" y="202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6">
            <a:extLst>
              <a:ext uri="{FF2B5EF4-FFF2-40B4-BE49-F238E27FC236}">
                <a16:creationId xmlns:a16="http://schemas.microsoft.com/office/drawing/2014/main" id="{9238FB8F-2240-8E42-95B8-31F9053F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0021" y="6530747"/>
            <a:ext cx="5572679" cy="5572679"/>
          </a:xfrm>
          <a:custGeom>
            <a:avLst/>
            <a:gdLst>
              <a:gd name="T0" fmla="*/ 937 w 5256"/>
              <a:gd name="T1" fmla="*/ 927 h 5256"/>
              <a:gd name="T2" fmla="*/ 937 w 5256"/>
              <a:gd name="T3" fmla="*/ 927 h 5256"/>
              <a:gd name="T4" fmla="*/ 4318 w 5256"/>
              <a:gd name="T5" fmla="*/ 927 h 5256"/>
              <a:gd name="T6" fmla="*/ 4318 w 5256"/>
              <a:gd name="T7" fmla="*/ 4318 h 5256"/>
              <a:gd name="T8" fmla="*/ 937 w 5256"/>
              <a:gd name="T9" fmla="*/ 4318 h 5256"/>
              <a:gd name="T10" fmla="*/ 937 w 5256"/>
              <a:gd name="T11" fmla="*/ 927 h 5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6" h="5256">
                <a:moveTo>
                  <a:pt x="937" y="927"/>
                </a:moveTo>
                <a:lnTo>
                  <a:pt x="937" y="927"/>
                </a:lnTo>
                <a:cubicBezTo>
                  <a:pt x="1864" y="0"/>
                  <a:pt x="3390" y="0"/>
                  <a:pt x="4318" y="927"/>
                </a:cubicBezTo>
                <a:cubicBezTo>
                  <a:pt x="5255" y="1864"/>
                  <a:pt x="5255" y="3380"/>
                  <a:pt x="4318" y="4318"/>
                </a:cubicBezTo>
                <a:cubicBezTo>
                  <a:pt x="3390" y="5255"/>
                  <a:pt x="1864" y="5255"/>
                  <a:pt x="937" y="4318"/>
                </a:cubicBezTo>
                <a:cubicBezTo>
                  <a:pt x="0" y="3380"/>
                  <a:pt x="0" y="1864"/>
                  <a:pt x="937" y="92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7">
            <a:extLst>
              <a:ext uri="{FF2B5EF4-FFF2-40B4-BE49-F238E27FC236}">
                <a16:creationId xmlns:a16="http://schemas.microsoft.com/office/drawing/2014/main" id="{F68FE4D8-9593-4B40-8143-224EF2D8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917" y="9882768"/>
            <a:ext cx="2599337" cy="2599337"/>
          </a:xfrm>
          <a:custGeom>
            <a:avLst/>
            <a:gdLst>
              <a:gd name="T0" fmla="*/ 439 w 2454"/>
              <a:gd name="T1" fmla="*/ 439 h 2454"/>
              <a:gd name="T2" fmla="*/ 439 w 2454"/>
              <a:gd name="T3" fmla="*/ 439 h 2454"/>
              <a:gd name="T4" fmla="*/ 2024 w 2454"/>
              <a:gd name="T5" fmla="*/ 439 h 2454"/>
              <a:gd name="T6" fmla="*/ 2024 w 2454"/>
              <a:gd name="T7" fmla="*/ 2015 h 2454"/>
              <a:gd name="T8" fmla="*/ 439 w 2454"/>
              <a:gd name="T9" fmla="*/ 2015 h 2454"/>
              <a:gd name="T10" fmla="*/ 439 w 2454"/>
              <a:gd name="T11" fmla="*/ 439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54" h="2454">
                <a:moveTo>
                  <a:pt x="439" y="439"/>
                </a:moveTo>
                <a:lnTo>
                  <a:pt x="439" y="439"/>
                </a:lnTo>
                <a:cubicBezTo>
                  <a:pt x="877" y="0"/>
                  <a:pt x="1585" y="0"/>
                  <a:pt x="2024" y="439"/>
                </a:cubicBezTo>
                <a:cubicBezTo>
                  <a:pt x="2453" y="868"/>
                  <a:pt x="2453" y="1576"/>
                  <a:pt x="2024" y="2015"/>
                </a:cubicBezTo>
                <a:cubicBezTo>
                  <a:pt x="1585" y="2453"/>
                  <a:pt x="877" y="2453"/>
                  <a:pt x="439" y="2015"/>
                </a:cubicBezTo>
                <a:cubicBezTo>
                  <a:pt x="0" y="1576"/>
                  <a:pt x="0" y="868"/>
                  <a:pt x="439" y="4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4">
            <a:extLst>
              <a:ext uri="{FF2B5EF4-FFF2-40B4-BE49-F238E27FC236}">
                <a16:creationId xmlns:a16="http://schemas.microsoft.com/office/drawing/2014/main" id="{6559BF5C-D756-294D-9C3B-F2A4602AE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652" y="2355911"/>
            <a:ext cx="762037" cy="518934"/>
          </a:xfrm>
          <a:custGeom>
            <a:avLst/>
            <a:gdLst>
              <a:gd name="T0" fmla="*/ 688 w 719"/>
              <a:gd name="T1" fmla="*/ 488 h 489"/>
              <a:gd name="T2" fmla="*/ 688 w 719"/>
              <a:gd name="T3" fmla="*/ 488 h 489"/>
              <a:gd name="T4" fmla="*/ 30 w 719"/>
              <a:gd name="T5" fmla="*/ 488 h 489"/>
              <a:gd name="T6" fmla="*/ 0 w 719"/>
              <a:gd name="T7" fmla="*/ 458 h 489"/>
              <a:gd name="T8" fmla="*/ 0 w 719"/>
              <a:gd name="T9" fmla="*/ 40 h 489"/>
              <a:gd name="T10" fmla="*/ 30 w 719"/>
              <a:gd name="T11" fmla="*/ 0 h 489"/>
              <a:gd name="T12" fmla="*/ 688 w 719"/>
              <a:gd name="T13" fmla="*/ 0 h 489"/>
              <a:gd name="T14" fmla="*/ 718 w 719"/>
              <a:gd name="T15" fmla="*/ 40 h 489"/>
              <a:gd name="T16" fmla="*/ 718 w 719"/>
              <a:gd name="T17" fmla="*/ 458 h 489"/>
              <a:gd name="T18" fmla="*/ 688 w 719"/>
              <a:gd name="T19" fmla="*/ 488 h 489"/>
              <a:gd name="T20" fmla="*/ 39 w 719"/>
              <a:gd name="T21" fmla="*/ 448 h 489"/>
              <a:gd name="T22" fmla="*/ 39 w 719"/>
              <a:gd name="T23" fmla="*/ 448 h 489"/>
              <a:gd name="T24" fmla="*/ 678 w 719"/>
              <a:gd name="T25" fmla="*/ 448 h 489"/>
              <a:gd name="T26" fmla="*/ 678 w 719"/>
              <a:gd name="T27" fmla="*/ 49 h 489"/>
              <a:gd name="T28" fmla="*/ 39 w 719"/>
              <a:gd name="T29" fmla="*/ 49 h 489"/>
              <a:gd name="T30" fmla="*/ 39 w 719"/>
              <a:gd name="T31" fmla="*/ 44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9" h="489">
                <a:moveTo>
                  <a:pt x="688" y="488"/>
                </a:moveTo>
                <a:lnTo>
                  <a:pt x="688" y="488"/>
                </a:lnTo>
                <a:cubicBezTo>
                  <a:pt x="30" y="488"/>
                  <a:pt x="30" y="488"/>
                  <a:pt x="30" y="488"/>
                </a:cubicBezTo>
                <a:cubicBezTo>
                  <a:pt x="19" y="488"/>
                  <a:pt x="0" y="478"/>
                  <a:pt x="0" y="45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"/>
                  <a:pt x="19" y="0"/>
                  <a:pt x="30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98" y="0"/>
                  <a:pt x="718" y="19"/>
                  <a:pt x="718" y="40"/>
                </a:cubicBezTo>
                <a:cubicBezTo>
                  <a:pt x="718" y="458"/>
                  <a:pt x="718" y="458"/>
                  <a:pt x="718" y="458"/>
                </a:cubicBezTo>
                <a:cubicBezTo>
                  <a:pt x="718" y="478"/>
                  <a:pt x="698" y="488"/>
                  <a:pt x="688" y="488"/>
                </a:cubicBezTo>
                <a:close/>
                <a:moveTo>
                  <a:pt x="39" y="448"/>
                </a:moveTo>
                <a:lnTo>
                  <a:pt x="39" y="448"/>
                </a:lnTo>
                <a:cubicBezTo>
                  <a:pt x="678" y="448"/>
                  <a:pt x="678" y="448"/>
                  <a:pt x="678" y="448"/>
                </a:cubicBezTo>
                <a:cubicBezTo>
                  <a:pt x="678" y="49"/>
                  <a:pt x="678" y="49"/>
                  <a:pt x="678" y="49"/>
                </a:cubicBezTo>
                <a:cubicBezTo>
                  <a:pt x="39" y="49"/>
                  <a:pt x="39" y="49"/>
                  <a:pt x="39" y="49"/>
                </a:cubicBezTo>
                <a:lnTo>
                  <a:pt x="39" y="4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5">
            <a:extLst>
              <a:ext uri="{FF2B5EF4-FFF2-40B4-BE49-F238E27FC236}">
                <a16:creationId xmlns:a16="http://schemas.microsoft.com/office/drawing/2014/main" id="{2E1E4F09-6DCF-D649-8024-0A0F8376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652" y="2757967"/>
            <a:ext cx="762037" cy="42077"/>
          </a:xfrm>
          <a:custGeom>
            <a:avLst/>
            <a:gdLst>
              <a:gd name="T0" fmla="*/ 698 w 719"/>
              <a:gd name="T1" fmla="*/ 40 h 41"/>
              <a:gd name="T2" fmla="*/ 698 w 719"/>
              <a:gd name="T3" fmla="*/ 40 h 41"/>
              <a:gd name="T4" fmla="*/ 19 w 719"/>
              <a:gd name="T5" fmla="*/ 40 h 41"/>
              <a:gd name="T6" fmla="*/ 0 w 719"/>
              <a:gd name="T7" fmla="*/ 21 h 41"/>
              <a:gd name="T8" fmla="*/ 19 w 719"/>
              <a:gd name="T9" fmla="*/ 0 h 41"/>
              <a:gd name="T10" fmla="*/ 698 w 719"/>
              <a:gd name="T11" fmla="*/ 0 h 41"/>
              <a:gd name="T12" fmla="*/ 718 w 719"/>
              <a:gd name="T13" fmla="*/ 21 h 41"/>
              <a:gd name="T14" fmla="*/ 698 w 719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9" h="41">
                <a:moveTo>
                  <a:pt x="698" y="40"/>
                </a:moveTo>
                <a:lnTo>
                  <a:pt x="698" y="40"/>
                </a:ln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0"/>
                  <a:pt x="0" y="21"/>
                </a:cubicBezTo>
                <a:cubicBezTo>
                  <a:pt x="0" y="10"/>
                  <a:pt x="9" y="0"/>
                  <a:pt x="19" y="0"/>
                </a:cubicBezTo>
                <a:cubicBezTo>
                  <a:pt x="698" y="0"/>
                  <a:pt x="698" y="0"/>
                  <a:pt x="698" y="0"/>
                </a:cubicBezTo>
                <a:cubicBezTo>
                  <a:pt x="708" y="0"/>
                  <a:pt x="718" y="10"/>
                  <a:pt x="718" y="21"/>
                </a:cubicBezTo>
                <a:cubicBezTo>
                  <a:pt x="718" y="30"/>
                  <a:pt x="708" y="40"/>
                  <a:pt x="698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6">
            <a:extLst>
              <a:ext uri="{FF2B5EF4-FFF2-40B4-BE49-F238E27FC236}">
                <a16:creationId xmlns:a16="http://schemas.microsoft.com/office/drawing/2014/main" id="{A65F22DC-AC45-C345-BF79-28E34E1F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981" y="2968346"/>
            <a:ext cx="402056" cy="32724"/>
          </a:xfrm>
          <a:custGeom>
            <a:avLst/>
            <a:gdLst>
              <a:gd name="T0" fmla="*/ 359 w 380"/>
              <a:gd name="T1" fmla="*/ 30 h 31"/>
              <a:gd name="T2" fmla="*/ 359 w 380"/>
              <a:gd name="T3" fmla="*/ 30 h 31"/>
              <a:gd name="T4" fmla="*/ 20 w 380"/>
              <a:gd name="T5" fmla="*/ 30 h 31"/>
              <a:gd name="T6" fmla="*/ 0 w 380"/>
              <a:gd name="T7" fmla="*/ 10 h 31"/>
              <a:gd name="T8" fmla="*/ 20 w 380"/>
              <a:gd name="T9" fmla="*/ 0 h 31"/>
              <a:gd name="T10" fmla="*/ 359 w 380"/>
              <a:gd name="T11" fmla="*/ 0 h 31"/>
              <a:gd name="T12" fmla="*/ 379 w 380"/>
              <a:gd name="T13" fmla="*/ 10 h 31"/>
              <a:gd name="T14" fmla="*/ 359 w 38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0" h="31">
                <a:moveTo>
                  <a:pt x="359" y="30"/>
                </a:moveTo>
                <a:lnTo>
                  <a:pt x="359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69" y="0"/>
                  <a:pt x="379" y="0"/>
                  <a:pt x="379" y="10"/>
                </a:cubicBezTo>
                <a:cubicBezTo>
                  <a:pt x="379" y="20"/>
                  <a:pt x="369" y="30"/>
                  <a:pt x="359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7">
            <a:extLst>
              <a:ext uri="{FF2B5EF4-FFF2-40B4-BE49-F238E27FC236}">
                <a16:creationId xmlns:a16="http://schemas.microsoft.com/office/drawing/2014/main" id="{72BFCD22-DCA5-CA42-8A6A-CC9DDDB5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0755" y="2842118"/>
            <a:ext cx="275830" cy="158952"/>
          </a:xfrm>
          <a:custGeom>
            <a:avLst/>
            <a:gdLst>
              <a:gd name="T0" fmla="*/ 239 w 260"/>
              <a:gd name="T1" fmla="*/ 150 h 151"/>
              <a:gd name="T2" fmla="*/ 239 w 260"/>
              <a:gd name="T3" fmla="*/ 150 h 151"/>
              <a:gd name="T4" fmla="*/ 20 w 260"/>
              <a:gd name="T5" fmla="*/ 150 h 151"/>
              <a:gd name="T6" fmla="*/ 0 w 260"/>
              <a:gd name="T7" fmla="*/ 140 h 151"/>
              <a:gd name="T8" fmla="*/ 0 w 260"/>
              <a:gd name="T9" fmla="*/ 130 h 151"/>
              <a:gd name="T10" fmla="*/ 50 w 260"/>
              <a:gd name="T11" fmla="*/ 10 h 151"/>
              <a:gd name="T12" fmla="*/ 60 w 260"/>
              <a:gd name="T13" fmla="*/ 0 h 151"/>
              <a:gd name="T14" fmla="*/ 200 w 260"/>
              <a:gd name="T15" fmla="*/ 0 h 151"/>
              <a:gd name="T16" fmla="*/ 209 w 260"/>
              <a:gd name="T17" fmla="*/ 10 h 151"/>
              <a:gd name="T18" fmla="*/ 259 w 260"/>
              <a:gd name="T19" fmla="*/ 130 h 151"/>
              <a:gd name="T20" fmla="*/ 259 w 260"/>
              <a:gd name="T21" fmla="*/ 140 h 151"/>
              <a:gd name="T22" fmla="*/ 239 w 260"/>
              <a:gd name="T23" fmla="*/ 150 h 151"/>
              <a:gd name="T24" fmla="*/ 40 w 260"/>
              <a:gd name="T25" fmla="*/ 120 h 151"/>
              <a:gd name="T26" fmla="*/ 40 w 260"/>
              <a:gd name="T27" fmla="*/ 120 h 151"/>
              <a:gd name="T28" fmla="*/ 219 w 260"/>
              <a:gd name="T29" fmla="*/ 120 h 151"/>
              <a:gd name="T30" fmla="*/ 189 w 260"/>
              <a:gd name="T31" fmla="*/ 30 h 151"/>
              <a:gd name="T32" fmla="*/ 70 w 260"/>
              <a:gd name="T33" fmla="*/ 30 h 151"/>
              <a:gd name="T34" fmla="*/ 40 w 260"/>
              <a:gd name="T35" fmla="*/ 12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51">
                <a:moveTo>
                  <a:pt x="239" y="150"/>
                </a:moveTo>
                <a:lnTo>
                  <a:pt x="239" y="150"/>
                </a:lnTo>
                <a:cubicBezTo>
                  <a:pt x="20" y="150"/>
                  <a:pt x="20" y="150"/>
                  <a:pt x="20" y="150"/>
                </a:cubicBezTo>
                <a:cubicBezTo>
                  <a:pt x="10" y="150"/>
                  <a:pt x="10" y="150"/>
                  <a:pt x="0" y="140"/>
                </a:cubicBezTo>
                <a:lnTo>
                  <a:pt x="0" y="130"/>
                </a:lnTo>
                <a:cubicBezTo>
                  <a:pt x="50" y="10"/>
                  <a:pt x="50" y="10"/>
                  <a:pt x="50" y="10"/>
                </a:cubicBezTo>
                <a:cubicBezTo>
                  <a:pt x="50" y="0"/>
                  <a:pt x="50" y="0"/>
                  <a:pt x="60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09" y="0"/>
                  <a:pt x="209" y="0"/>
                  <a:pt x="209" y="10"/>
                </a:cubicBezTo>
                <a:cubicBezTo>
                  <a:pt x="259" y="130"/>
                  <a:pt x="259" y="130"/>
                  <a:pt x="259" y="130"/>
                </a:cubicBezTo>
                <a:lnTo>
                  <a:pt x="259" y="140"/>
                </a:lnTo>
                <a:cubicBezTo>
                  <a:pt x="249" y="150"/>
                  <a:pt x="249" y="150"/>
                  <a:pt x="239" y="150"/>
                </a:cubicBezTo>
                <a:close/>
                <a:moveTo>
                  <a:pt x="40" y="120"/>
                </a:moveTo>
                <a:lnTo>
                  <a:pt x="40" y="120"/>
                </a:lnTo>
                <a:cubicBezTo>
                  <a:pt x="219" y="120"/>
                  <a:pt x="219" y="120"/>
                  <a:pt x="219" y="120"/>
                </a:cubicBezTo>
                <a:cubicBezTo>
                  <a:pt x="189" y="30"/>
                  <a:pt x="189" y="30"/>
                  <a:pt x="189" y="30"/>
                </a:cubicBezTo>
                <a:cubicBezTo>
                  <a:pt x="70" y="30"/>
                  <a:pt x="70" y="30"/>
                  <a:pt x="70" y="30"/>
                </a:cubicBezTo>
                <a:lnTo>
                  <a:pt x="40" y="1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8">
            <a:extLst>
              <a:ext uri="{FF2B5EF4-FFF2-40B4-BE49-F238E27FC236}">
                <a16:creationId xmlns:a16="http://schemas.microsoft.com/office/drawing/2014/main" id="{DE3EFB8D-15EC-B642-851D-95A88145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4132" y="2617715"/>
            <a:ext cx="65451" cy="107528"/>
          </a:xfrm>
          <a:custGeom>
            <a:avLst/>
            <a:gdLst>
              <a:gd name="T0" fmla="*/ 50 w 61"/>
              <a:gd name="T1" fmla="*/ 99 h 100"/>
              <a:gd name="T2" fmla="*/ 50 w 61"/>
              <a:gd name="T3" fmla="*/ 99 h 100"/>
              <a:gd name="T4" fmla="*/ 0 w 61"/>
              <a:gd name="T5" fmla="*/ 99 h 100"/>
              <a:gd name="T6" fmla="*/ 0 w 61"/>
              <a:gd name="T7" fmla="*/ 90 h 100"/>
              <a:gd name="T8" fmla="*/ 0 w 61"/>
              <a:gd name="T9" fmla="*/ 10 h 100"/>
              <a:gd name="T10" fmla="*/ 0 w 61"/>
              <a:gd name="T11" fmla="*/ 0 h 100"/>
              <a:gd name="T12" fmla="*/ 50 w 61"/>
              <a:gd name="T13" fmla="*/ 0 h 100"/>
              <a:gd name="T14" fmla="*/ 60 w 61"/>
              <a:gd name="T15" fmla="*/ 10 h 100"/>
              <a:gd name="T16" fmla="*/ 60 w 61"/>
              <a:gd name="T17" fmla="*/ 90 h 100"/>
              <a:gd name="T18" fmla="*/ 50 w 61"/>
              <a:gd name="T19" fmla="*/ 99 h 100"/>
              <a:gd name="T20" fmla="*/ 10 w 61"/>
              <a:gd name="T21" fmla="*/ 90 h 100"/>
              <a:gd name="T22" fmla="*/ 10 w 61"/>
              <a:gd name="T23" fmla="*/ 90 h 100"/>
              <a:gd name="T24" fmla="*/ 40 w 61"/>
              <a:gd name="T25" fmla="*/ 90 h 100"/>
              <a:gd name="T26" fmla="*/ 40 w 61"/>
              <a:gd name="T27" fmla="*/ 20 h 100"/>
              <a:gd name="T28" fmla="*/ 10 w 61"/>
              <a:gd name="T29" fmla="*/ 20 h 100"/>
              <a:gd name="T30" fmla="*/ 10 w 61"/>
              <a:gd name="T31" fmla="*/ 9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00">
                <a:moveTo>
                  <a:pt x="50" y="99"/>
                </a:moveTo>
                <a:lnTo>
                  <a:pt x="50" y="99"/>
                </a:ln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9"/>
                  <a:pt x="0" y="9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60" y="0"/>
                  <a:pt x="60" y="10"/>
                </a:cubicBezTo>
                <a:cubicBezTo>
                  <a:pt x="60" y="90"/>
                  <a:pt x="60" y="90"/>
                  <a:pt x="60" y="90"/>
                </a:cubicBezTo>
                <a:cubicBezTo>
                  <a:pt x="60" y="99"/>
                  <a:pt x="50" y="99"/>
                  <a:pt x="50" y="99"/>
                </a:cubicBezTo>
                <a:close/>
                <a:moveTo>
                  <a:pt x="10" y="90"/>
                </a:moveTo>
                <a:lnTo>
                  <a:pt x="10" y="90"/>
                </a:lnTo>
                <a:cubicBezTo>
                  <a:pt x="40" y="90"/>
                  <a:pt x="40" y="90"/>
                  <a:pt x="40" y="90"/>
                </a:cubicBezTo>
                <a:cubicBezTo>
                  <a:pt x="40" y="20"/>
                  <a:pt x="40" y="20"/>
                  <a:pt x="40" y="20"/>
                </a:cubicBezTo>
                <a:cubicBezTo>
                  <a:pt x="10" y="20"/>
                  <a:pt x="10" y="20"/>
                  <a:pt x="10" y="20"/>
                </a:cubicBezTo>
                <a:lnTo>
                  <a:pt x="10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9">
            <a:extLst>
              <a:ext uri="{FF2B5EF4-FFF2-40B4-BE49-F238E27FC236}">
                <a16:creationId xmlns:a16="http://schemas.microsoft.com/office/drawing/2014/main" id="{AA2B7011-4283-0E4A-883B-FC62E7A64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83" y="2524213"/>
            <a:ext cx="65451" cy="201029"/>
          </a:xfrm>
          <a:custGeom>
            <a:avLst/>
            <a:gdLst>
              <a:gd name="T0" fmla="*/ 49 w 61"/>
              <a:gd name="T1" fmla="*/ 189 h 190"/>
              <a:gd name="T2" fmla="*/ 49 w 61"/>
              <a:gd name="T3" fmla="*/ 189 h 190"/>
              <a:gd name="T4" fmla="*/ 10 w 61"/>
              <a:gd name="T5" fmla="*/ 189 h 190"/>
              <a:gd name="T6" fmla="*/ 0 w 61"/>
              <a:gd name="T7" fmla="*/ 180 h 190"/>
              <a:gd name="T8" fmla="*/ 0 w 61"/>
              <a:gd name="T9" fmla="*/ 10 h 190"/>
              <a:gd name="T10" fmla="*/ 10 w 61"/>
              <a:gd name="T11" fmla="*/ 0 h 190"/>
              <a:gd name="T12" fmla="*/ 49 w 61"/>
              <a:gd name="T13" fmla="*/ 0 h 190"/>
              <a:gd name="T14" fmla="*/ 60 w 61"/>
              <a:gd name="T15" fmla="*/ 10 h 190"/>
              <a:gd name="T16" fmla="*/ 60 w 61"/>
              <a:gd name="T17" fmla="*/ 180 h 190"/>
              <a:gd name="T18" fmla="*/ 49 w 61"/>
              <a:gd name="T19" fmla="*/ 189 h 190"/>
              <a:gd name="T20" fmla="*/ 20 w 61"/>
              <a:gd name="T21" fmla="*/ 180 h 190"/>
              <a:gd name="T22" fmla="*/ 20 w 61"/>
              <a:gd name="T23" fmla="*/ 180 h 190"/>
              <a:gd name="T24" fmla="*/ 40 w 61"/>
              <a:gd name="T25" fmla="*/ 180 h 190"/>
              <a:gd name="T26" fmla="*/ 40 w 61"/>
              <a:gd name="T27" fmla="*/ 20 h 190"/>
              <a:gd name="T28" fmla="*/ 20 w 61"/>
              <a:gd name="T29" fmla="*/ 20 h 190"/>
              <a:gd name="T30" fmla="*/ 20 w 61"/>
              <a:gd name="T31" fmla="*/ 1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190">
                <a:moveTo>
                  <a:pt x="49" y="189"/>
                </a:moveTo>
                <a:lnTo>
                  <a:pt x="49" y="189"/>
                </a:lnTo>
                <a:cubicBezTo>
                  <a:pt x="10" y="189"/>
                  <a:pt x="10" y="189"/>
                  <a:pt x="10" y="189"/>
                </a:cubicBezTo>
                <a:cubicBezTo>
                  <a:pt x="10" y="189"/>
                  <a:pt x="0" y="189"/>
                  <a:pt x="0" y="180"/>
                </a:cubicBezTo>
                <a:cubicBezTo>
                  <a:pt x="0" y="10"/>
                  <a:pt x="0" y="10"/>
                  <a:pt x="0" y="10"/>
                </a:cubicBezTo>
                <a:lnTo>
                  <a:pt x="10" y="0"/>
                </a:lnTo>
                <a:cubicBezTo>
                  <a:pt x="49" y="0"/>
                  <a:pt x="49" y="0"/>
                  <a:pt x="49" y="0"/>
                </a:cubicBezTo>
                <a:cubicBezTo>
                  <a:pt x="60" y="0"/>
                  <a:pt x="60" y="10"/>
                  <a:pt x="60" y="10"/>
                </a:cubicBezTo>
                <a:cubicBezTo>
                  <a:pt x="60" y="180"/>
                  <a:pt x="60" y="180"/>
                  <a:pt x="60" y="180"/>
                </a:cubicBezTo>
                <a:cubicBezTo>
                  <a:pt x="60" y="189"/>
                  <a:pt x="60" y="189"/>
                  <a:pt x="49" y="189"/>
                </a:cubicBezTo>
                <a:close/>
                <a:moveTo>
                  <a:pt x="20" y="180"/>
                </a:moveTo>
                <a:lnTo>
                  <a:pt x="20" y="180"/>
                </a:lnTo>
                <a:cubicBezTo>
                  <a:pt x="40" y="180"/>
                  <a:pt x="40" y="180"/>
                  <a:pt x="40" y="180"/>
                </a:cubicBezTo>
                <a:cubicBezTo>
                  <a:pt x="40" y="20"/>
                  <a:pt x="40" y="20"/>
                  <a:pt x="40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1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0">
            <a:extLst>
              <a:ext uri="{FF2B5EF4-FFF2-40B4-BE49-F238E27FC236}">
                <a16:creationId xmlns:a16="http://schemas.microsoft.com/office/drawing/2014/main" id="{38AD01BD-86BF-5943-BADB-29AD9381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785" y="2440062"/>
            <a:ext cx="65451" cy="285181"/>
          </a:xfrm>
          <a:custGeom>
            <a:avLst/>
            <a:gdLst>
              <a:gd name="T0" fmla="*/ 50 w 61"/>
              <a:gd name="T1" fmla="*/ 269 h 270"/>
              <a:gd name="T2" fmla="*/ 50 w 61"/>
              <a:gd name="T3" fmla="*/ 269 h 270"/>
              <a:gd name="T4" fmla="*/ 0 w 61"/>
              <a:gd name="T5" fmla="*/ 269 h 270"/>
              <a:gd name="T6" fmla="*/ 0 w 61"/>
              <a:gd name="T7" fmla="*/ 260 h 270"/>
              <a:gd name="T8" fmla="*/ 0 w 61"/>
              <a:gd name="T9" fmla="*/ 10 h 270"/>
              <a:gd name="T10" fmla="*/ 0 w 61"/>
              <a:gd name="T11" fmla="*/ 0 h 270"/>
              <a:gd name="T12" fmla="*/ 50 w 61"/>
              <a:gd name="T13" fmla="*/ 0 h 270"/>
              <a:gd name="T14" fmla="*/ 60 w 61"/>
              <a:gd name="T15" fmla="*/ 10 h 270"/>
              <a:gd name="T16" fmla="*/ 60 w 61"/>
              <a:gd name="T17" fmla="*/ 260 h 270"/>
              <a:gd name="T18" fmla="*/ 50 w 61"/>
              <a:gd name="T19" fmla="*/ 269 h 270"/>
              <a:gd name="T20" fmla="*/ 11 w 61"/>
              <a:gd name="T21" fmla="*/ 260 h 270"/>
              <a:gd name="T22" fmla="*/ 11 w 61"/>
              <a:gd name="T23" fmla="*/ 260 h 270"/>
              <a:gd name="T24" fmla="*/ 40 w 61"/>
              <a:gd name="T25" fmla="*/ 260 h 270"/>
              <a:gd name="T26" fmla="*/ 40 w 61"/>
              <a:gd name="T27" fmla="*/ 20 h 270"/>
              <a:gd name="T28" fmla="*/ 11 w 61"/>
              <a:gd name="T29" fmla="*/ 20 h 270"/>
              <a:gd name="T30" fmla="*/ 11 w 61"/>
              <a:gd name="T31" fmla="*/ 26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" h="270">
                <a:moveTo>
                  <a:pt x="50" y="269"/>
                </a:moveTo>
                <a:lnTo>
                  <a:pt x="50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269"/>
                  <a:pt x="0" y="269"/>
                  <a:pt x="0" y="26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60" y="0"/>
                  <a:pt x="60" y="10"/>
                </a:cubicBezTo>
                <a:cubicBezTo>
                  <a:pt x="60" y="260"/>
                  <a:pt x="60" y="260"/>
                  <a:pt x="60" y="260"/>
                </a:cubicBezTo>
                <a:cubicBezTo>
                  <a:pt x="60" y="269"/>
                  <a:pt x="50" y="269"/>
                  <a:pt x="50" y="269"/>
                </a:cubicBezTo>
                <a:close/>
                <a:moveTo>
                  <a:pt x="11" y="260"/>
                </a:moveTo>
                <a:lnTo>
                  <a:pt x="11" y="260"/>
                </a:lnTo>
                <a:cubicBezTo>
                  <a:pt x="40" y="260"/>
                  <a:pt x="40" y="260"/>
                  <a:pt x="40" y="260"/>
                </a:cubicBezTo>
                <a:cubicBezTo>
                  <a:pt x="40" y="20"/>
                  <a:pt x="40" y="20"/>
                  <a:pt x="40" y="20"/>
                </a:cubicBezTo>
                <a:cubicBezTo>
                  <a:pt x="11" y="20"/>
                  <a:pt x="11" y="20"/>
                  <a:pt x="11" y="20"/>
                </a:cubicBezTo>
                <a:lnTo>
                  <a:pt x="11" y="2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1">
            <a:extLst>
              <a:ext uri="{FF2B5EF4-FFF2-40B4-BE49-F238E27FC236}">
                <a16:creationId xmlns:a16="http://schemas.microsoft.com/office/drawing/2014/main" id="{073E2ACB-EEFE-684E-A638-3C022103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599" y="2239036"/>
            <a:ext cx="762034" cy="518931"/>
          </a:xfrm>
          <a:custGeom>
            <a:avLst/>
            <a:gdLst>
              <a:gd name="T0" fmla="*/ 678 w 719"/>
              <a:gd name="T1" fmla="*/ 488 h 489"/>
              <a:gd name="T2" fmla="*/ 678 w 719"/>
              <a:gd name="T3" fmla="*/ 488 h 489"/>
              <a:gd name="T4" fmla="*/ 30 w 719"/>
              <a:gd name="T5" fmla="*/ 488 h 489"/>
              <a:gd name="T6" fmla="*/ 0 w 719"/>
              <a:gd name="T7" fmla="*/ 458 h 489"/>
              <a:gd name="T8" fmla="*/ 0 w 719"/>
              <a:gd name="T9" fmla="*/ 40 h 489"/>
              <a:gd name="T10" fmla="*/ 30 w 719"/>
              <a:gd name="T11" fmla="*/ 0 h 489"/>
              <a:gd name="T12" fmla="*/ 678 w 719"/>
              <a:gd name="T13" fmla="*/ 0 h 489"/>
              <a:gd name="T14" fmla="*/ 718 w 719"/>
              <a:gd name="T15" fmla="*/ 40 h 489"/>
              <a:gd name="T16" fmla="*/ 718 w 719"/>
              <a:gd name="T17" fmla="*/ 458 h 489"/>
              <a:gd name="T18" fmla="*/ 678 w 719"/>
              <a:gd name="T19" fmla="*/ 488 h 489"/>
              <a:gd name="T20" fmla="*/ 40 w 719"/>
              <a:gd name="T21" fmla="*/ 449 h 489"/>
              <a:gd name="T22" fmla="*/ 40 w 719"/>
              <a:gd name="T23" fmla="*/ 449 h 489"/>
              <a:gd name="T24" fmla="*/ 668 w 719"/>
              <a:gd name="T25" fmla="*/ 449 h 489"/>
              <a:gd name="T26" fmla="*/ 668 w 719"/>
              <a:gd name="T27" fmla="*/ 50 h 489"/>
              <a:gd name="T28" fmla="*/ 40 w 719"/>
              <a:gd name="T29" fmla="*/ 50 h 489"/>
              <a:gd name="T30" fmla="*/ 40 w 719"/>
              <a:gd name="T31" fmla="*/ 44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9" h="489">
                <a:moveTo>
                  <a:pt x="678" y="488"/>
                </a:moveTo>
                <a:lnTo>
                  <a:pt x="678" y="488"/>
                </a:lnTo>
                <a:cubicBezTo>
                  <a:pt x="30" y="488"/>
                  <a:pt x="30" y="488"/>
                  <a:pt x="30" y="488"/>
                </a:cubicBezTo>
                <a:cubicBezTo>
                  <a:pt x="10" y="488"/>
                  <a:pt x="0" y="479"/>
                  <a:pt x="0" y="45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0"/>
                  <a:pt x="10" y="0"/>
                  <a:pt x="30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98" y="0"/>
                  <a:pt x="718" y="20"/>
                  <a:pt x="718" y="40"/>
                </a:cubicBezTo>
                <a:cubicBezTo>
                  <a:pt x="718" y="458"/>
                  <a:pt x="718" y="458"/>
                  <a:pt x="718" y="458"/>
                </a:cubicBezTo>
                <a:cubicBezTo>
                  <a:pt x="718" y="479"/>
                  <a:pt x="698" y="488"/>
                  <a:pt x="678" y="488"/>
                </a:cubicBezTo>
                <a:close/>
                <a:moveTo>
                  <a:pt x="40" y="449"/>
                </a:moveTo>
                <a:lnTo>
                  <a:pt x="40" y="449"/>
                </a:lnTo>
                <a:cubicBezTo>
                  <a:pt x="668" y="449"/>
                  <a:pt x="668" y="449"/>
                  <a:pt x="668" y="449"/>
                </a:cubicBezTo>
                <a:cubicBezTo>
                  <a:pt x="668" y="50"/>
                  <a:pt x="668" y="50"/>
                  <a:pt x="668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4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2">
            <a:extLst>
              <a:ext uri="{FF2B5EF4-FFF2-40B4-BE49-F238E27FC236}">
                <a16:creationId xmlns:a16="http://schemas.microsoft.com/office/drawing/2014/main" id="{1D9FD88E-6D0D-9E4D-BA97-8BFB6AE1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721" y="2800044"/>
            <a:ext cx="995791" cy="32724"/>
          </a:xfrm>
          <a:custGeom>
            <a:avLst/>
            <a:gdLst>
              <a:gd name="T0" fmla="*/ 928 w 939"/>
              <a:gd name="T1" fmla="*/ 30 h 31"/>
              <a:gd name="T2" fmla="*/ 928 w 939"/>
              <a:gd name="T3" fmla="*/ 30 h 31"/>
              <a:gd name="T4" fmla="*/ 20 w 939"/>
              <a:gd name="T5" fmla="*/ 30 h 31"/>
              <a:gd name="T6" fmla="*/ 0 w 939"/>
              <a:gd name="T7" fmla="*/ 10 h 31"/>
              <a:gd name="T8" fmla="*/ 20 w 939"/>
              <a:gd name="T9" fmla="*/ 0 h 31"/>
              <a:gd name="T10" fmla="*/ 928 w 939"/>
              <a:gd name="T11" fmla="*/ 0 h 31"/>
              <a:gd name="T12" fmla="*/ 938 w 939"/>
              <a:gd name="T13" fmla="*/ 10 h 31"/>
              <a:gd name="T14" fmla="*/ 928 w 939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9" h="31">
                <a:moveTo>
                  <a:pt x="928" y="30"/>
                </a:moveTo>
                <a:lnTo>
                  <a:pt x="928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20"/>
                  <a:pt x="0" y="10"/>
                </a:cubicBezTo>
                <a:cubicBezTo>
                  <a:pt x="0" y="10"/>
                  <a:pt x="10" y="0"/>
                  <a:pt x="20" y="0"/>
                </a:cubicBezTo>
                <a:cubicBezTo>
                  <a:pt x="928" y="0"/>
                  <a:pt x="928" y="0"/>
                  <a:pt x="928" y="0"/>
                </a:cubicBezTo>
                <a:cubicBezTo>
                  <a:pt x="938" y="0"/>
                  <a:pt x="938" y="10"/>
                  <a:pt x="938" y="10"/>
                </a:cubicBezTo>
                <a:cubicBezTo>
                  <a:pt x="938" y="20"/>
                  <a:pt x="938" y="30"/>
                  <a:pt x="92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3">
            <a:extLst>
              <a:ext uri="{FF2B5EF4-FFF2-40B4-BE49-F238E27FC236}">
                <a16:creationId xmlns:a16="http://schemas.microsoft.com/office/drawing/2014/main" id="{AE5826D8-7636-2D43-BF66-0AE8B3A45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9231" y="2556940"/>
            <a:ext cx="93501" cy="107525"/>
          </a:xfrm>
          <a:custGeom>
            <a:avLst/>
            <a:gdLst>
              <a:gd name="T0" fmla="*/ 29 w 90"/>
              <a:gd name="T1" fmla="*/ 100 h 101"/>
              <a:gd name="T2" fmla="*/ 29 w 90"/>
              <a:gd name="T3" fmla="*/ 100 h 101"/>
              <a:gd name="T4" fmla="*/ 29 w 90"/>
              <a:gd name="T5" fmla="*/ 100 h 101"/>
              <a:gd name="T6" fmla="*/ 29 w 90"/>
              <a:gd name="T7" fmla="*/ 90 h 101"/>
              <a:gd name="T8" fmla="*/ 0 w 90"/>
              <a:gd name="T9" fmla="*/ 10 h 101"/>
              <a:gd name="T10" fmla="*/ 0 w 90"/>
              <a:gd name="T11" fmla="*/ 0 h 101"/>
              <a:gd name="T12" fmla="*/ 10 w 90"/>
              <a:gd name="T13" fmla="*/ 0 h 101"/>
              <a:gd name="T14" fmla="*/ 80 w 90"/>
              <a:gd name="T15" fmla="*/ 40 h 101"/>
              <a:gd name="T16" fmla="*/ 89 w 90"/>
              <a:gd name="T17" fmla="*/ 50 h 101"/>
              <a:gd name="T18" fmla="*/ 80 w 90"/>
              <a:gd name="T19" fmla="*/ 60 h 101"/>
              <a:gd name="T20" fmla="*/ 50 w 90"/>
              <a:gd name="T21" fmla="*/ 60 h 101"/>
              <a:gd name="T22" fmla="*/ 40 w 90"/>
              <a:gd name="T23" fmla="*/ 90 h 101"/>
              <a:gd name="T24" fmla="*/ 29 w 90"/>
              <a:gd name="T25" fmla="*/ 100 h 101"/>
              <a:gd name="T26" fmla="*/ 20 w 90"/>
              <a:gd name="T27" fmla="*/ 20 h 101"/>
              <a:gd name="T28" fmla="*/ 20 w 90"/>
              <a:gd name="T29" fmla="*/ 20 h 101"/>
              <a:gd name="T30" fmla="*/ 29 w 90"/>
              <a:gd name="T31" fmla="*/ 70 h 101"/>
              <a:gd name="T32" fmla="*/ 40 w 90"/>
              <a:gd name="T33" fmla="*/ 50 h 101"/>
              <a:gd name="T34" fmla="*/ 40 w 90"/>
              <a:gd name="T35" fmla="*/ 50 h 101"/>
              <a:gd name="T36" fmla="*/ 59 w 90"/>
              <a:gd name="T37" fmla="*/ 50 h 101"/>
              <a:gd name="T38" fmla="*/ 20 w 90"/>
              <a:gd name="T39" fmla="*/ 2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101">
                <a:moveTo>
                  <a:pt x="29" y="100"/>
                </a:moveTo>
                <a:lnTo>
                  <a:pt x="29" y="100"/>
                </a:lnTo>
                <a:lnTo>
                  <a:pt x="29" y="100"/>
                </a:lnTo>
                <a:lnTo>
                  <a:pt x="29" y="90"/>
                </a:ln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0"/>
                </a:cubicBezTo>
                <a:lnTo>
                  <a:pt x="10" y="0"/>
                </a:lnTo>
                <a:cubicBezTo>
                  <a:pt x="80" y="40"/>
                  <a:pt x="80" y="40"/>
                  <a:pt x="80" y="40"/>
                </a:cubicBezTo>
                <a:cubicBezTo>
                  <a:pt x="89" y="40"/>
                  <a:pt x="89" y="50"/>
                  <a:pt x="89" y="50"/>
                </a:cubicBezTo>
                <a:cubicBezTo>
                  <a:pt x="89" y="50"/>
                  <a:pt x="80" y="50"/>
                  <a:pt x="80" y="60"/>
                </a:cubicBezTo>
                <a:cubicBezTo>
                  <a:pt x="50" y="60"/>
                  <a:pt x="50" y="60"/>
                  <a:pt x="50" y="60"/>
                </a:cubicBezTo>
                <a:cubicBezTo>
                  <a:pt x="40" y="90"/>
                  <a:pt x="40" y="90"/>
                  <a:pt x="40" y="90"/>
                </a:cubicBezTo>
                <a:lnTo>
                  <a:pt x="29" y="100"/>
                </a:lnTo>
                <a:close/>
                <a:moveTo>
                  <a:pt x="20" y="20"/>
                </a:moveTo>
                <a:lnTo>
                  <a:pt x="20" y="20"/>
                </a:lnTo>
                <a:cubicBezTo>
                  <a:pt x="29" y="70"/>
                  <a:pt x="29" y="70"/>
                  <a:pt x="29" y="7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0"/>
                </a:lnTo>
                <a:cubicBezTo>
                  <a:pt x="59" y="50"/>
                  <a:pt x="59" y="50"/>
                  <a:pt x="59" y="50"/>
                </a:cubicBezTo>
                <a:lnTo>
                  <a:pt x="2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4">
            <a:extLst>
              <a:ext uri="{FF2B5EF4-FFF2-40B4-BE49-F238E27FC236}">
                <a16:creationId xmlns:a16="http://schemas.microsoft.com/office/drawing/2014/main" id="{7FB5D02D-F1C2-9347-B72A-7178F8F2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1308" y="2608365"/>
            <a:ext cx="42074" cy="42077"/>
          </a:xfrm>
          <a:custGeom>
            <a:avLst/>
            <a:gdLst>
              <a:gd name="T0" fmla="*/ 29 w 41"/>
              <a:gd name="T1" fmla="*/ 40 h 41"/>
              <a:gd name="T2" fmla="*/ 29 w 41"/>
              <a:gd name="T3" fmla="*/ 40 h 41"/>
              <a:gd name="T4" fmla="*/ 29 w 41"/>
              <a:gd name="T5" fmla="*/ 40 h 41"/>
              <a:gd name="T6" fmla="*/ 0 w 41"/>
              <a:gd name="T7" fmla="*/ 10 h 41"/>
              <a:gd name="T8" fmla="*/ 0 w 41"/>
              <a:gd name="T9" fmla="*/ 0 h 41"/>
              <a:gd name="T10" fmla="*/ 10 w 41"/>
              <a:gd name="T11" fmla="*/ 0 h 41"/>
              <a:gd name="T12" fmla="*/ 40 w 41"/>
              <a:gd name="T13" fmla="*/ 30 h 41"/>
              <a:gd name="T14" fmla="*/ 40 w 41"/>
              <a:gd name="T15" fmla="*/ 40 h 41"/>
              <a:gd name="T16" fmla="*/ 29 w 41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1">
                <a:moveTo>
                  <a:pt x="29" y="40"/>
                </a:moveTo>
                <a:lnTo>
                  <a:pt x="29" y="40"/>
                </a:lnTo>
                <a:lnTo>
                  <a:pt x="29" y="40"/>
                </a:lnTo>
                <a:cubicBezTo>
                  <a:pt x="0" y="10"/>
                  <a:pt x="0" y="10"/>
                  <a:pt x="0" y="10"/>
                </a:cubicBezTo>
                <a:lnTo>
                  <a:pt x="0" y="0"/>
                </a:lnTo>
                <a:lnTo>
                  <a:pt x="10" y="0"/>
                </a:lnTo>
                <a:cubicBezTo>
                  <a:pt x="40" y="30"/>
                  <a:pt x="40" y="30"/>
                  <a:pt x="40" y="30"/>
                </a:cubicBezTo>
                <a:cubicBezTo>
                  <a:pt x="40" y="40"/>
                  <a:pt x="40" y="40"/>
                  <a:pt x="40" y="40"/>
                </a:cubicBezTo>
                <a:lnTo>
                  <a:pt x="29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5">
            <a:extLst>
              <a:ext uri="{FF2B5EF4-FFF2-40B4-BE49-F238E27FC236}">
                <a16:creationId xmlns:a16="http://schemas.microsoft.com/office/drawing/2014/main" id="{4CFE50DA-7DC9-5B4A-8E4C-7AB051F1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1326" y="2313837"/>
            <a:ext cx="317905" cy="369329"/>
          </a:xfrm>
          <a:custGeom>
            <a:avLst/>
            <a:gdLst>
              <a:gd name="T0" fmla="*/ 150 w 301"/>
              <a:gd name="T1" fmla="*/ 349 h 350"/>
              <a:gd name="T2" fmla="*/ 150 w 301"/>
              <a:gd name="T3" fmla="*/ 349 h 350"/>
              <a:gd name="T4" fmla="*/ 140 w 301"/>
              <a:gd name="T5" fmla="*/ 349 h 350"/>
              <a:gd name="T6" fmla="*/ 60 w 301"/>
              <a:gd name="T7" fmla="*/ 279 h 350"/>
              <a:gd name="T8" fmla="*/ 0 w 301"/>
              <a:gd name="T9" fmla="*/ 80 h 350"/>
              <a:gd name="T10" fmla="*/ 0 w 301"/>
              <a:gd name="T11" fmla="*/ 59 h 350"/>
              <a:gd name="T12" fmla="*/ 30 w 301"/>
              <a:gd name="T13" fmla="*/ 40 h 350"/>
              <a:gd name="T14" fmla="*/ 130 w 301"/>
              <a:gd name="T15" fmla="*/ 10 h 350"/>
              <a:gd name="T16" fmla="*/ 170 w 301"/>
              <a:gd name="T17" fmla="*/ 10 h 350"/>
              <a:gd name="T18" fmla="*/ 270 w 301"/>
              <a:gd name="T19" fmla="*/ 40 h 350"/>
              <a:gd name="T20" fmla="*/ 290 w 301"/>
              <a:gd name="T21" fmla="*/ 59 h 350"/>
              <a:gd name="T22" fmla="*/ 300 w 301"/>
              <a:gd name="T23" fmla="*/ 80 h 350"/>
              <a:gd name="T24" fmla="*/ 240 w 301"/>
              <a:gd name="T25" fmla="*/ 279 h 350"/>
              <a:gd name="T26" fmla="*/ 150 w 301"/>
              <a:gd name="T27" fmla="*/ 349 h 350"/>
              <a:gd name="T28" fmla="*/ 150 w 301"/>
              <a:gd name="T29" fmla="*/ 29 h 350"/>
              <a:gd name="T30" fmla="*/ 150 w 301"/>
              <a:gd name="T31" fmla="*/ 29 h 350"/>
              <a:gd name="T32" fmla="*/ 150 w 301"/>
              <a:gd name="T33" fmla="*/ 29 h 350"/>
              <a:gd name="T34" fmla="*/ 30 w 301"/>
              <a:gd name="T35" fmla="*/ 69 h 350"/>
              <a:gd name="T36" fmla="*/ 30 w 301"/>
              <a:gd name="T37" fmla="*/ 69 h 350"/>
              <a:gd name="T38" fmla="*/ 20 w 301"/>
              <a:gd name="T39" fmla="*/ 80 h 350"/>
              <a:gd name="T40" fmla="*/ 80 w 301"/>
              <a:gd name="T41" fmla="*/ 269 h 350"/>
              <a:gd name="T42" fmla="*/ 150 w 301"/>
              <a:gd name="T43" fmla="*/ 319 h 350"/>
              <a:gd name="T44" fmla="*/ 210 w 301"/>
              <a:gd name="T45" fmla="*/ 269 h 350"/>
              <a:gd name="T46" fmla="*/ 270 w 301"/>
              <a:gd name="T47" fmla="*/ 80 h 350"/>
              <a:gd name="T48" fmla="*/ 270 w 301"/>
              <a:gd name="T49" fmla="*/ 69 h 350"/>
              <a:gd name="T50" fmla="*/ 270 w 301"/>
              <a:gd name="T51" fmla="*/ 69 h 350"/>
              <a:gd name="T52" fmla="*/ 150 w 301"/>
              <a:gd name="T53" fmla="*/ 2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1" h="350">
                <a:moveTo>
                  <a:pt x="150" y="349"/>
                </a:moveTo>
                <a:lnTo>
                  <a:pt x="150" y="349"/>
                </a:lnTo>
                <a:lnTo>
                  <a:pt x="140" y="349"/>
                </a:lnTo>
                <a:cubicBezTo>
                  <a:pt x="140" y="349"/>
                  <a:pt x="80" y="319"/>
                  <a:pt x="60" y="279"/>
                </a:cubicBezTo>
                <a:cubicBezTo>
                  <a:pt x="10" y="219"/>
                  <a:pt x="0" y="119"/>
                  <a:pt x="0" y="80"/>
                </a:cubicBezTo>
                <a:cubicBezTo>
                  <a:pt x="0" y="69"/>
                  <a:pt x="0" y="59"/>
                  <a:pt x="0" y="59"/>
                </a:cubicBezTo>
                <a:cubicBezTo>
                  <a:pt x="10" y="49"/>
                  <a:pt x="20" y="40"/>
                  <a:pt x="30" y="40"/>
                </a:cubicBezTo>
                <a:cubicBezTo>
                  <a:pt x="80" y="40"/>
                  <a:pt x="110" y="19"/>
                  <a:pt x="130" y="10"/>
                </a:cubicBezTo>
                <a:cubicBezTo>
                  <a:pt x="140" y="0"/>
                  <a:pt x="160" y="0"/>
                  <a:pt x="170" y="10"/>
                </a:cubicBezTo>
                <a:cubicBezTo>
                  <a:pt x="180" y="19"/>
                  <a:pt x="220" y="40"/>
                  <a:pt x="270" y="40"/>
                </a:cubicBezTo>
                <a:cubicBezTo>
                  <a:pt x="280" y="40"/>
                  <a:pt x="290" y="49"/>
                  <a:pt x="290" y="59"/>
                </a:cubicBezTo>
                <a:cubicBezTo>
                  <a:pt x="300" y="59"/>
                  <a:pt x="300" y="69"/>
                  <a:pt x="300" y="80"/>
                </a:cubicBezTo>
                <a:cubicBezTo>
                  <a:pt x="300" y="119"/>
                  <a:pt x="280" y="219"/>
                  <a:pt x="240" y="279"/>
                </a:cubicBezTo>
                <a:cubicBezTo>
                  <a:pt x="210" y="319"/>
                  <a:pt x="160" y="349"/>
                  <a:pt x="150" y="349"/>
                </a:cubicBezTo>
                <a:close/>
                <a:moveTo>
                  <a:pt x="150" y="29"/>
                </a:moveTo>
                <a:lnTo>
                  <a:pt x="150" y="29"/>
                </a:lnTo>
                <a:lnTo>
                  <a:pt x="150" y="29"/>
                </a:lnTo>
                <a:cubicBezTo>
                  <a:pt x="130" y="40"/>
                  <a:pt x="90" y="69"/>
                  <a:pt x="30" y="69"/>
                </a:cubicBezTo>
                <a:lnTo>
                  <a:pt x="30" y="69"/>
                </a:lnTo>
                <a:cubicBezTo>
                  <a:pt x="20" y="69"/>
                  <a:pt x="20" y="80"/>
                  <a:pt x="20" y="80"/>
                </a:cubicBezTo>
                <a:cubicBezTo>
                  <a:pt x="30" y="109"/>
                  <a:pt x="40" y="209"/>
                  <a:pt x="80" y="269"/>
                </a:cubicBezTo>
                <a:cubicBezTo>
                  <a:pt x="100" y="289"/>
                  <a:pt x="130" y="309"/>
                  <a:pt x="150" y="319"/>
                </a:cubicBezTo>
                <a:cubicBezTo>
                  <a:pt x="160" y="309"/>
                  <a:pt x="200" y="289"/>
                  <a:pt x="210" y="269"/>
                </a:cubicBezTo>
                <a:cubicBezTo>
                  <a:pt x="250" y="209"/>
                  <a:pt x="270" y="109"/>
                  <a:pt x="270" y="80"/>
                </a:cubicBezTo>
                <a:cubicBezTo>
                  <a:pt x="270" y="69"/>
                  <a:pt x="270" y="69"/>
                  <a:pt x="270" y="69"/>
                </a:cubicBezTo>
                <a:lnTo>
                  <a:pt x="270" y="69"/>
                </a:lnTo>
                <a:cubicBezTo>
                  <a:pt x="210" y="69"/>
                  <a:pt x="170" y="40"/>
                  <a:pt x="150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6">
            <a:extLst>
              <a:ext uri="{FF2B5EF4-FFF2-40B4-BE49-F238E27FC236}">
                <a16:creationId xmlns:a16="http://schemas.microsoft.com/office/drawing/2014/main" id="{548232F5-2B4F-0E40-890B-08016E90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9504" y="2482139"/>
            <a:ext cx="126225" cy="98175"/>
          </a:xfrm>
          <a:custGeom>
            <a:avLst/>
            <a:gdLst>
              <a:gd name="T0" fmla="*/ 90 w 121"/>
              <a:gd name="T1" fmla="*/ 90 h 91"/>
              <a:gd name="T2" fmla="*/ 90 w 121"/>
              <a:gd name="T3" fmla="*/ 90 h 91"/>
              <a:gd name="T4" fmla="*/ 20 w 121"/>
              <a:gd name="T5" fmla="*/ 90 h 91"/>
              <a:gd name="T6" fmla="*/ 0 w 121"/>
              <a:gd name="T7" fmla="*/ 70 h 91"/>
              <a:gd name="T8" fmla="*/ 0 w 121"/>
              <a:gd name="T9" fmla="*/ 30 h 91"/>
              <a:gd name="T10" fmla="*/ 20 w 121"/>
              <a:gd name="T11" fmla="*/ 0 h 91"/>
              <a:gd name="T12" fmla="*/ 90 w 121"/>
              <a:gd name="T13" fmla="*/ 0 h 91"/>
              <a:gd name="T14" fmla="*/ 120 w 121"/>
              <a:gd name="T15" fmla="*/ 30 h 91"/>
              <a:gd name="T16" fmla="*/ 120 w 121"/>
              <a:gd name="T17" fmla="*/ 70 h 91"/>
              <a:gd name="T18" fmla="*/ 90 w 121"/>
              <a:gd name="T19" fmla="*/ 90 h 91"/>
              <a:gd name="T20" fmla="*/ 30 w 121"/>
              <a:gd name="T21" fmla="*/ 60 h 91"/>
              <a:gd name="T22" fmla="*/ 30 w 121"/>
              <a:gd name="T23" fmla="*/ 60 h 91"/>
              <a:gd name="T24" fmla="*/ 90 w 121"/>
              <a:gd name="T25" fmla="*/ 60 h 91"/>
              <a:gd name="T26" fmla="*/ 90 w 121"/>
              <a:gd name="T27" fmla="*/ 30 h 91"/>
              <a:gd name="T28" fmla="*/ 30 w 121"/>
              <a:gd name="T29" fmla="*/ 30 h 91"/>
              <a:gd name="T30" fmla="*/ 30 w 121"/>
              <a:gd name="T31" fmla="*/ 6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91">
                <a:moveTo>
                  <a:pt x="90" y="90"/>
                </a:moveTo>
                <a:lnTo>
                  <a:pt x="90" y="90"/>
                </a:lnTo>
                <a:cubicBezTo>
                  <a:pt x="20" y="90"/>
                  <a:pt x="20" y="90"/>
                  <a:pt x="20" y="90"/>
                </a:cubicBezTo>
                <a:cubicBezTo>
                  <a:pt x="10" y="90"/>
                  <a:pt x="0" y="80"/>
                  <a:pt x="0" y="7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10" y="0"/>
                  <a:pt x="120" y="10"/>
                  <a:pt x="120" y="30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80"/>
                  <a:pt x="110" y="90"/>
                  <a:pt x="90" y="90"/>
                </a:cubicBezTo>
                <a:close/>
                <a:moveTo>
                  <a:pt x="30" y="60"/>
                </a:moveTo>
                <a:lnTo>
                  <a:pt x="30" y="60"/>
                </a:lnTo>
                <a:cubicBezTo>
                  <a:pt x="90" y="60"/>
                  <a:pt x="90" y="60"/>
                  <a:pt x="90" y="60"/>
                </a:cubicBezTo>
                <a:cubicBezTo>
                  <a:pt x="90" y="30"/>
                  <a:pt x="90" y="30"/>
                  <a:pt x="90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7">
            <a:extLst>
              <a:ext uri="{FF2B5EF4-FFF2-40B4-BE49-F238E27FC236}">
                <a16:creationId xmlns:a16="http://schemas.microsoft.com/office/drawing/2014/main" id="{9AB9AC22-8478-C74F-93B6-0A21E1D0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8854" y="2416688"/>
            <a:ext cx="107525" cy="98175"/>
          </a:xfrm>
          <a:custGeom>
            <a:avLst/>
            <a:gdLst>
              <a:gd name="T0" fmla="*/ 90 w 101"/>
              <a:gd name="T1" fmla="*/ 90 h 91"/>
              <a:gd name="T2" fmla="*/ 90 w 101"/>
              <a:gd name="T3" fmla="*/ 90 h 91"/>
              <a:gd name="T4" fmla="*/ 70 w 101"/>
              <a:gd name="T5" fmla="*/ 80 h 91"/>
              <a:gd name="T6" fmla="*/ 70 w 101"/>
              <a:gd name="T7" fmla="*/ 50 h 91"/>
              <a:gd name="T8" fmla="*/ 50 w 101"/>
              <a:gd name="T9" fmla="*/ 30 h 91"/>
              <a:gd name="T10" fmla="*/ 20 w 101"/>
              <a:gd name="T11" fmla="*/ 50 h 91"/>
              <a:gd name="T12" fmla="*/ 20 w 101"/>
              <a:gd name="T13" fmla="*/ 80 h 91"/>
              <a:gd name="T14" fmla="*/ 10 w 101"/>
              <a:gd name="T15" fmla="*/ 90 h 91"/>
              <a:gd name="T16" fmla="*/ 10 w 101"/>
              <a:gd name="T17" fmla="*/ 90 h 91"/>
              <a:gd name="T18" fmla="*/ 0 w 101"/>
              <a:gd name="T19" fmla="*/ 80 h 91"/>
              <a:gd name="T20" fmla="*/ 0 w 101"/>
              <a:gd name="T21" fmla="*/ 50 h 91"/>
              <a:gd name="T22" fmla="*/ 50 w 101"/>
              <a:gd name="T23" fmla="*/ 0 h 91"/>
              <a:gd name="T24" fmla="*/ 100 w 101"/>
              <a:gd name="T25" fmla="*/ 50 h 91"/>
              <a:gd name="T26" fmla="*/ 100 w 101"/>
              <a:gd name="T27" fmla="*/ 80 h 91"/>
              <a:gd name="T28" fmla="*/ 90 w 101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1">
                <a:moveTo>
                  <a:pt x="90" y="90"/>
                </a:moveTo>
                <a:lnTo>
                  <a:pt x="90" y="90"/>
                </a:lnTo>
                <a:cubicBezTo>
                  <a:pt x="80" y="90"/>
                  <a:pt x="70" y="80"/>
                  <a:pt x="70" y="8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40"/>
                  <a:pt x="60" y="30"/>
                  <a:pt x="50" y="30"/>
                </a:cubicBezTo>
                <a:cubicBezTo>
                  <a:pt x="30" y="30"/>
                  <a:pt x="20" y="40"/>
                  <a:pt x="20" y="50"/>
                </a:cubicBezTo>
                <a:cubicBezTo>
                  <a:pt x="20" y="80"/>
                  <a:pt x="20" y="80"/>
                  <a:pt x="20" y="80"/>
                </a:cubicBezTo>
                <a:cubicBezTo>
                  <a:pt x="20" y="80"/>
                  <a:pt x="20" y="90"/>
                  <a:pt x="10" y="90"/>
                </a:cubicBezTo>
                <a:lnTo>
                  <a:pt x="10" y="90"/>
                </a:lnTo>
                <a:cubicBezTo>
                  <a:pt x="0" y="90"/>
                  <a:pt x="0" y="80"/>
                  <a:pt x="0" y="8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50" y="0"/>
                </a:cubicBezTo>
                <a:cubicBezTo>
                  <a:pt x="80" y="0"/>
                  <a:pt x="100" y="20"/>
                  <a:pt x="100" y="50"/>
                </a:cubicBezTo>
                <a:cubicBezTo>
                  <a:pt x="100" y="80"/>
                  <a:pt x="100" y="80"/>
                  <a:pt x="100" y="80"/>
                </a:cubicBezTo>
                <a:lnTo>
                  <a:pt x="90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8">
            <a:extLst>
              <a:ext uri="{FF2B5EF4-FFF2-40B4-BE49-F238E27FC236}">
                <a16:creationId xmlns:a16="http://schemas.microsoft.com/office/drawing/2014/main" id="{8F7A290F-C788-F64C-9B73-DF23245B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904" y="10803758"/>
            <a:ext cx="762037" cy="762034"/>
          </a:xfrm>
          <a:custGeom>
            <a:avLst/>
            <a:gdLst>
              <a:gd name="T0" fmla="*/ 359 w 719"/>
              <a:gd name="T1" fmla="*/ 718 h 719"/>
              <a:gd name="T2" fmla="*/ 359 w 719"/>
              <a:gd name="T3" fmla="*/ 718 h 719"/>
              <a:gd name="T4" fmla="*/ 110 w 719"/>
              <a:gd name="T5" fmla="*/ 608 h 719"/>
              <a:gd name="T6" fmla="*/ 0 w 719"/>
              <a:gd name="T7" fmla="*/ 359 h 719"/>
              <a:gd name="T8" fmla="*/ 110 w 719"/>
              <a:gd name="T9" fmla="*/ 99 h 719"/>
              <a:gd name="T10" fmla="*/ 359 w 719"/>
              <a:gd name="T11" fmla="*/ 0 h 719"/>
              <a:gd name="T12" fmla="*/ 619 w 719"/>
              <a:gd name="T13" fmla="*/ 99 h 719"/>
              <a:gd name="T14" fmla="*/ 718 w 719"/>
              <a:gd name="T15" fmla="*/ 359 h 719"/>
              <a:gd name="T16" fmla="*/ 619 w 719"/>
              <a:gd name="T17" fmla="*/ 608 h 719"/>
              <a:gd name="T18" fmla="*/ 359 w 719"/>
              <a:gd name="T19" fmla="*/ 718 h 719"/>
              <a:gd name="T20" fmla="*/ 359 w 719"/>
              <a:gd name="T21" fmla="*/ 39 h 719"/>
              <a:gd name="T22" fmla="*/ 359 w 719"/>
              <a:gd name="T23" fmla="*/ 39 h 719"/>
              <a:gd name="T24" fmla="*/ 50 w 719"/>
              <a:gd name="T25" fmla="*/ 359 h 719"/>
              <a:gd name="T26" fmla="*/ 359 w 719"/>
              <a:gd name="T27" fmla="*/ 668 h 719"/>
              <a:gd name="T28" fmla="*/ 678 w 719"/>
              <a:gd name="T29" fmla="*/ 359 h 719"/>
              <a:gd name="T30" fmla="*/ 359 w 719"/>
              <a:gd name="T31" fmla="*/ 3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9" h="719">
                <a:moveTo>
                  <a:pt x="359" y="718"/>
                </a:moveTo>
                <a:lnTo>
                  <a:pt x="359" y="718"/>
                </a:lnTo>
                <a:cubicBezTo>
                  <a:pt x="270" y="718"/>
                  <a:pt x="180" y="678"/>
                  <a:pt x="110" y="608"/>
                </a:cubicBezTo>
                <a:cubicBezTo>
                  <a:pt x="40" y="548"/>
                  <a:pt x="0" y="449"/>
                  <a:pt x="0" y="359"/>
                </a:cubicBezTo>
                <a:cubicBezTo>
                  <a:pt x="0" y="259"/>
                  <a:pt x="40" y="169"/>
                  <a:pt x="110" y="99"/>
                </a:cubicBezTo>
                <a:cubicBezTo>
                  <a:pt x="180" y="39"/>
                  <a:pt x="270" y="0"/>
                  <a:pt x="359" y="0"/>
                </a:cubicBezTo>
                <a:cubicBezTo>
                  <a:pt x="459" y="0"/>
                  <a:pt x="549" y="39"/>
                  <a:pt x="619" y="99"/>
                </a:cubicBezTo>
                <a:cubicBezTo>
                  <a:pt x="688" y="169"/>
                  <a:pt x="718" y="259"/>
                  <a:pt x="718" y="359"/>
                </a:cubicBezTo>
                <a:cubicBezTo>
                  <a:pt x="718" y="449"/>
                  <a:pt x="688" y="548"/>
                  <a:pt x="619" y="608"/>
                </a:cubicBezTo>
                <a:cubicBezTo>
                  <a:pt x="549" y="678"/>
                  <a:pt x="459" y="718"/>
                  <a:pt x="359" y="718"/>
                </a:cubicBezTo>
                <a:close/>
                <a:moveTo>
                  <a:pt x="359" y="39"/>
                </a:moveTo>
                <a:lnTo>
                  <a:pt x="359" y="39"/>
                </a:lnTo>
                <a:cubicBezTo>
                  <a:pt x="190" y="39"/>
                  <a:pt x="50" y="179"/>
                  <a:pt x="50" y="359"/>
                </a:cubicBezTo>
                <a:cubicBezTo>
                  <a:pt x="50" y="528"/>
                  <a:pt x="190" y="668"/>
                  <a:pt x="359" y="668"/>
                </a:cubicBezTo>
                <a:cubicBezTo>
                  <a:pt x="539" y="668"/>
                  <a:pt x="678" y="528"/>
                  <a:pt x="678" y="359"/>
                </a:cubicBezTo>
                <a:cubicBezTo>
                  <a:pt x="678" y="179"/>
                  <a:pt x="539" y="39"/>
                  <a:pt x="359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9">
            <a:extLst>
              <a:ext uri="{FF2B5EF4-FFF2-40B4-BE49-F238E27FC236}">
                <a16:creationId xmlns:a16="http://schemas.microsoft.com/office/drawing/2014/main" id="{BE16A51F-1186-594D-909A-EAE3BBD0A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1405" y="10887909"/>
            <a:ext cx="584385" cy="584382"/>
          </a:xfrm>
          <a:custGeom>
            <a:avLst/>
            <a:gdLst>
              <a:gd name="T0" fmla="*/ 279 w 550"/>
              <a:gd name="T1" fmla="*/ 549 h 550"/>
              <a:gd name="T2" fmla="*/ 279 w 550"/>
              <a:gd name="T3" fmla="*/ 549 h 550"/>
              <a:gd name="T4" fmla="*/ 0 w 550"/>
              <a:gd name="T5" fmla="*/ 280 h 550"/>
              <a:gd name="T6" fmla="*/ 279 w 550"/>
              <a:gd name="T7" fmla="*/ 0 h 550"/>
              <a:gd name="T8" fmla="*/ 549 w 550"/>
              <a:gd name="T9" fmla="*/ 280 h 550"/>
              <a:gd name="T10" fmla="*/ 279 w 550"/>
              <a:gd name="T11" fmla="*/ 549 h 550"/>
              <a:gd name="T12" fmla="*/ 279 w 550"/>
              <a:gd name="T13" fmla="*/ 50 h 550"/>
              <a:gd name="T14" fmla="*/ 279 w 550"/>
              <a:gd name="T15" fmla="*/ 50 h 550"/>
              <a:gd name="T16" fmla="*/ 40 w 550"/>
              <a:gd name="T17" fmla="*/ 280 h 550"/>
              <a:gd name="T18" fmla="*/ 279 w 550"/>
              <a:gd name="T19" fmla="*/ 509 h 550"/>
              <a:gd name="T20" fmla="*/ 509 w 550"/>
              <a:gd name="T21" fmla="*/ 280 h 550"/>
              <a:gd name="T22" fmla="*/ 279 w 550"/>
              <a:gd name="T23" fmla="*/ 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" h="550">
                <a:moveTo>
                  <a:pt x="279" y="549"/>
                </a:moveTo>
                <a:lnTo>
                  <a:pt x="279" y="549"/>
                </a:lnTo>
                <a:cubicBezTo>
                  <a:pt x="120" y="549"/>
                  <a:pt x="0" y="429"/>
                  <a:pt x="0" y="280"/>
                </a:cubicBezTo>
                <a:cubicBezTo>
                  <a:pt x="0" y="130"/>
                  <a:pt x="120" y="0"/>
                  <a:pt x="279" y="0"/>
                </a:cubicBezTo>
                <a:cubicBezTo>
                  <a:pt x="429" y="0"/>
                  <a:pt x="549" y="130"/>
                  <a:pt x="549" y="280"/>
                </a:cubicBezTo>
                <a:cubicBezTo>
                  <a:pt x="549" y="429"/>
                  <a:pt x="429" y="549"/>
                  <a:pt x="279" y="549"/>
                </a:cubicBezTo>
                <a:close/>
                <a:moveTo>
                  <a:pt x="279" y="50"/>
                </a:moveTo>
                <a:lnTo>
                  <a:pt x="279" y="50"/>
                </a:lnTo>
                <a:cubicBezTo>
                  <a:pt x="150" y="50"/>
                  <a:pt x="40" y="150"/>
                  <a:pt x="40" y="280"/>
                </a:cubicBezTo>
                <a:cubicBezTo>
                  <a:pt x="40" y="409"/>
                  <a:pt x="150" y="509"/>
                  <a:pt x="279" y="509"/>
                </a:cubicBezTo>
                <a:cubicBezTo>
                  <a:pt x="399" y="509"/>
                  <a:pt x="509" y="409"/>
                  <a:pt x="509" y="280"/>
                </a:cubicBezTo>
                <a:cubicBezTo>
                  <a:pt x="509" y="150"/>
                  <a:pt x="399" y="50"/>
                  <a:pt x="279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0">
            <a:extLst>
              <a:ext uri="{FF2B5EF4-FFF2-40B4-BE49-F238E27FC236}">
                <a16:creationId xmlns:a16="http://schemas.microsoft.com/office/drawing/2014/main" id="{38C0FD5C-FC14-EB4C-9E60-505C37FD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007" y="11004784"/>
            <a:ext cx="285181" cy="350631"/>
          </a:xfrm>
          <a:custGeom>
            <a:avLst/>
            <a:gdLst>
              <a:gd name="T0" fmla="*/ 259 w 270"/>
              <a:gd name="T1" fmla="*/ 40 h 330"/>
              <a:gd name="T2" fmla="*/ 259 w 270"/>
              <a:gd name="T3" fmla="*/ 40 h 330"/>
              <a:gd name="T4" fmla="*/ 259 w 270"/>
              <a:gd name="T5" fmla="*/ 10 h 330"/>
              <a:gd name="T6" fmla="*/ 229 w 270"/>
              <a:gd name="T7" fmla="*/ 10 h 330"/>
              <a:gd name="T8" fmla="*/ 139 w 270"/>
              <a:gd name="T9" fmla="*/ 110 h 330"/>
              <a:gd name="T10" fmla="*/ 40 w 270"/>
              <a:gd name="T11" fmla="*/ 10 h 330"/>
              <a:gd name="T12" fmla="*/ 10 w 270"/>
              <a:gd name="T13" fmla="*/ 10 h 330"/>
              <a:gd name="T14" fmla="*/ 10 w 270"/>
              <a:gd name="T15" fmla="*/ 40 h 330"/>
              <a:gd name="T16" fmla="*/ 119 w 270"/>
              <a:gd name="T17" fmla="*/ 150 h 330"/>
              <a:gd name="T18" fmla="*/ 119 w 270"/>
              <a:gd name="T19" fmla="*/ 180 h 330"/>
              <a:gd name="T20" fmla="*/ 79 w 270"/>
              <a:gd name="T21" fmla="*/ 180 h 330"/>
              <a:gd name="T22" fmla="*/ 59 w 270"/>
              <a:gd name="T23" fmla="*/ 200 h 330"/>
              <a:gd name="T24" fmla="*/ 79 w 270"/>
              <a:gd name="T25" fmla="*/ 220 h 330"/>
              <a:gd name="T26" fmla="*/ 119 w 270"/>
              <a:gd name="T27" fmla="*/ 220 h 330"/>
              <a:gd name="T28" fmla="*/ 119 w 270"/>
              <a:gd name="T29" fmla="*/ 230 h 330"/>
              <a:gd name="T30" fmla="*/ 79 w 270"/>
              <a:gd name="T31" fmla="*/ 230 h 330"/>
              <a:gd name="T32" fmla="*/ 59 w 270"/>
              <a:gd name="T33" fmla="*/ 249 h 330"/>
              <a:gd name="T34" fmla="*/ 79 w 270"/>
              <a:gd name="T35" fmla="*/ 269 h 330"/>
              <a:gd name="T36" fmla="*/ 119 w 270"/>
              <a:gd name="T37" fmla="*/ 269 h 330"/>
              <a:gd name="T38" fmla="*/ 119 w 270"/>
              <a:gd name="T39" fmla="*/ 309 h 330"/>
              <a:gd name="T40" fmla="*/ 139 w 270"/>
              <a:gd name="T41" fmla="*/ 329 h 330"/>
              <a:gd name="T42" fmla="*/ 139 w 270"/>
              <a:gd name="T43" fmla="*/ 329 h 330"/>
              <a:gd name="T44" fmla="*/ 159 w 270"/>
              <a:gd name="T45" fmla="*/ 309 h 330"/>
              <a:gd name="T46" fmla="*/ 159 w 270"/>
              <a:gd name="T47" fmla="*/ 269 h 330"/>
              <a:gd name="T48" fmla="*/ 189 w 270"/>
              <a:gd name="T49" fmla="*/ 269 h 330"/>
              <a:gd name="T50" fmla="*/ 209 w 270"/>
              <a:gd name="T51" fmla="*/ 249 h 330"/>
              <a:gd name="T52" fmla="*/ 189 w 270"/>
              <a:gd name="T53" fmla="*/ 230 h 330"/>
              <a:gd name="T54" fmla="*/ 159 w 270"/>
              <a:gd name="T55" fmla="*/ 230 h 330"/>
              <a:gd name="T56" fmla="*/ 159 w 270"/>
              <a:gd name="T57" fmla="*/ 220 h 330"/>
              <a:gd name="T58" fmla="*/ 189 w 270"/>
              <a:gd name="T59" fmla="*/ 220 h 330"/>
              <a:gd name="T60" fmla="*/ 209 w 270"/>
              <a:gd name="T61" fmla="*/ 200 h 330"/>
              <a:gd name="T62" fmla="*/ 189 w 270"/>
              <a:gd name="T63" fmla="*/ 180 h 330"/>
              <a:gd name="T64" fmla="*/ 159 w 270"/>
              <a:gd name="T65" fmla="*/ 180 h 330"/>
              <a:gd name="T66" fmla="*/ 159 w 270"/>
              <a:gd name="T67" fmla="*/ 150 h 330"/>
              <a:gd name="T68" fmla="*/ 259 w 270"/>
              <a:gd name="T69" fmla="*/ 4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0" h="330">
                <a:moveTo>
                  <a:pt x="259" y="40"/>
                </a:moveTo>
                <a:lnTo>
                  <a:pt x="259" y="40"/>
                </a:lnTo>
                <a:cubicBezTo>
                  <a:pt x="269" y="30"/>
                  <a:pt x="269" y="20"/>
                  <a:pt x="259" y="10"/>
                </a:cubicBezTo>
                <a:cubicBezTo>
                  <a:pt x="249" y="10"/>
                  <a:pt x="239" y="10"/>
                  <a:pt x="229" y="10"/>
                </a:cubicBezTo>
                <a:cubicBezTo>
                  <a:pt x="139" y="110"/>
                  <a:pt x="139" y="110"/>
                  <a:pt x="139" y="110"/>
                </a:cubicBezTo>
                <a:cubicBezTo>
                  <a:pt x="40" y="10"/>
                  <a:pt x="40" y="10"/>
                  <a:pt x="40" y="10"/>
                </a:cubicBezTo>
                <a:cubicBezTo>
                  <a:pt x="30" y="0"/>
                  <a:pt x="19" y="0"/>
                  <a:pt x="10" y="10"/>
                </a:cubicBezTo>
                <a:cubicBezTo>
                  <a:pt x="0" y="20"/>
                  <a:pt x="0" y="30"/>
                  <a:pt x="10" y="40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19" y="180"/>
                  <a:pt x="119" y="180"/>
                  <a:pt x="119" y="180"/>
                </a:cubicBezTo>
                <a:cubicBezTo>
                  <a:pt x="79" y="180"/>
                  <a:pt x="79" y="180"/>
                  <a:pt x="79" y="180"/>
                </a:cubicBezTo>
                <a:cubicBezTo>
                  <a:pt x="70" y="180"/>
                  <a:pt x="59" y="190"/>
                  <a:pt x="59" y="200"/>
                </a:cubicBezTo>
                <a:cubicBezTo>
                  <a:pt x="59" y="209"/>
                  <a:pt x="70" y="220"/>
                  <a:pt x="79" y="220"/>
                </a:cubicBezTo>
                <a:cubicBezTo>
                  <a:pt x="119" y="220"/>
                  <a:pt x="119" y="220"/>
                  <a:pt x="119" y="220"/>
                </a:cubicBezTo>
                <a:cubicBezTo>
                  <a:pt x="119" y="230"/>
                  <a:pt x="119" y="230"/>
                  <a:pt x="119" y="230"/>
                </a:cubicBezTo>
                <a:cubicBezTo>
                  <a:pt x="79" y="230"/>
                  <a:pt x="79" y="230"/>
                  <a:pt x="79" y="230"/>
                </a:cubicBezTo>
                <a:cubicBezTo>
                  <a:pt x="70" y="230"/>
                  <a:pt x="59" y="239"/>
                  <a:pt x="59" y="249"/>
                </a:cubicBezTo>
                <a:cubicBezTo>
                  <a:pt x="59" y="269"/>
                  <a:pt x="70" y="269"/>
                  <a:pt x="79" y="269"/>
                </a:cubicBezTo>
                <a:cubicBezTo>
                  <a:pt x="119" y="269"/>
                  <a:pt x="119" y="269"/>
                  <a:pt x="119" y="269"/>
                </a:cubicBezTo>
                <a:cubicBezTo>
                  <a:pt x="119" y="309"/>
                  <a:pt x="119" y="309"/>
                  <a:pt x="119" y="309"/>
                </a:cubicBezTo>
                <a:cubicBezTo>
                  <a:pt x="119" y="319"/>
                  <a:pt x="129" y="329"/>
                  <a:pt x="139" y="329"/>
                </a:cubicBezTo>
                <a:lnTo>
                  <a:pt x="139" y="329"/>
                </a:lnTo>
                <a:cubicBezTo>
                  <a:pt x="149" y="329"/>
                  <a:pt x="159" y="319"/>
                  <a:pt x="159" y="309"/>
                </a:cubicBezTo>
                <a:cubicBezTo>
                  <a:pt x="159" y="269"/>
                  <a:pt x="159" y="269"/>
                  <a:pt x="159" y="269"/>
                </a:cubicBezTo>
                <a:cubicBezTo>
                  <a:pt x="189" y="269"/>
                  <a:pt x="189" y="269"/>
                  <a:pt x="189" y="269"/>
                </a:cubicBezTo>
                <a:cubicBezTo>
                  <a:pt x="199" y="269"/>
                  <a:pt x="209" y="269"/>
                  <a:pt x="209" y="249"/>
                </a:cubicBezTo>
                <a:cubicBezTo>
                  <a:pt x="209" y="239"/>
                  <a:pt x="199" y="230"/>
                  <a:pt x="189" y="230"/>
                </a:cubicBezTo>
                <a:cubicBezTo>
                  <a:pt x="159" y="230"/>
                  <a:pt x="159" y="230"/>
                  <a:pt x="159" y="230"/>
                </a:cubicBezTo>
                <a:cubicBezTo>
                  <a:pt x="159" y="220"/>
                  <a:pt x="159" y="220"/>
                  <a:pt x="159" y="220"/>
                </a:cubicBezTo>
                <a:cubicBezTo>
                  <a:pt x="189" y="220"/>
                  <a:pt x="189" y="220"/>
                  <a:pt x="189" y="220"/>
                </a:cubicBezTo>
                <a:cubicBezTo>
                  <a:pt x="199" y="220"/>
                  <a:pt x="209" y="209"/>
                  <a:pt x="209" y="200"/>
                </a:cubicBezTo>
                <a:cubicBezTo>
                  <a:pt x="209" y="190"/>
                  <a:pt x="199" y="180"/>
                  <a:pt x="189" y="180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150"/>
                  <a:pt x="159" y="150"/>
                  <a:pt x="159" y="150"/>
                </a:cubicBezTo>
                <a:lnTo>
                  <a:pt x="259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1">
            <a:extLst>
              <a:ext uri="{FF2B5EF4-FFF2-40B4-BE49-F238E27FC236}">
                <a16:creationId xmlns:a16="http://schemas.microsoft.com/office/drawing/2014/main" id="{E55DAC2F-A69E-7D42-935B-0D8656E1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7448" y="11196463"/>
            <a:ext cx="518931" cy="191676"/>
          </a:xfrm>
          <a:custGeom>
            <a:avLst/>
            <a:gdLst>
              <a:gd name="T0" fmla="*/ 240 w 490"/>
              <a:gd name="T1" fmla="*/ 179 h 180"/>
              <a:gd name="T2" fmla="*/ 240 w 490"/>
              <a:gd name="T3" fmla="*/ 179 h 180"/>
              <a:gd name="T4" fmla="*/ 80 w 490"/>
              <a:gd name="T5" fmla="*/ 169 h 180"/>
              <a:gd name="T6" fmla="*/ 30 w 490"/>
              <a:gd name="T7" fmla="*/ 149 h 180"/>
              <a:gd name="T8" fmla="*/ 0 w 490"/>
              <a:gd name="T9" fmla="*/ 109 h 180"/>
              <a:gd name="T10" fmla="*/ 0 w 490"/>
              <a:gd name="T11" fmla="*/ 20 h 180"/>
              <a:gd name="T12" fmla="*/ 20 w 490"/>
              <a:gd name="T13" fmla="*/ 0 h 180"/>
              <a:gd name="T14" fmla="*/ 20 w 490"/>
              <a:gd name="T15" fmla="*/ 0 h 180"/>
              <a:gd name="T16" fmla="*/ 40 w 490"/>
              <a:gd name="T17" fmla="*/ 10 h 180"/>
              <a:gd name="T18" fmla="*/ 100 w 490"/>
              <a:gd name="T19" fmla="*/ 29 h 180"/>
              <a:gd name="T20" fmla="*/ 230 w 490"/>
              <a:gd name="T21" fmla="*/ 40 h 180"/>
              <a:gd name="T22" fmla="*/ 259 w 490"/>
              <a:gd name="T23" fmla="*/ 40 h 180"/>
              <a:gd name="T24" fmla="*/ 389 w 490"/>
              <a:gd name="T25" fmla="*/ 29 h 180"/>
              <a:gd name="T26" fmla="*/ 449 w 490"/>
              <a:gd name="T27" fmla="*/ 10 h 180"/>
              <a:gd name="T28" fmla="*/ 469 w 490"/>
              <a:gd name="T29" fmla="*/ 0 h 180"/>
              <a:gd name="T30" fmla="*/ 469 w 490"/>
              <a:gd name="T31" fmla="*/ 0 h 180"/>
              <a:gd name="T32" fmla="*/ 489 w 490"/>
              <a:gd name="T33" fmla="*/ 20 h 180"/>
              <a:gd name="T34" fmla="*/ 489 w 490"/>
              <a:gd name="T35" fmla="*/ 20 h 180"/>
              <a:gd name="T36" fmla="*/ 489 w 490"/>
              <a:gd name="T37" fmla="*/ 20 h 180"/>
              <a:gd name="T38" fmla="*/ 489 w 490"/>
              <a:gd name="T39" fmla="*/ 20 h 180"/>
              <a:gd name="T40" fmla="*/ 489 w 490"/>
              <a:gd name="T41" fmla="*/ 109 h 180"/>
              <a:gd name="T42" fmla="*/ 409 w 490"/>
              <a:gd name="T43" fmla="*/ 169 h 180"/>
              <a:gd name="T44" fmla="*/ 240 w 490"/>
              <a:gd name="T45" fmla="*/ 179 h 180"/>
              <a:gd name="T46" fmla="*/ 40 w 490"/>
              <a:gd name="T47" fmla="*/ 109 h 180"/>
              <a:gd name="T48" fmla="*/ 40 w 490"/>
              <a:gd name="T49" fmla="*/ 109 h 180"/>
              <a:gd name="T50" fmla="*/ 100 w 490"/>
              <a:gd name="T51" fmla="*/ 129 h 180"/>
              <a:gd name="T52" fmla="*/ 240 w 490"/>
              <a:gd name="T53" fmla="*/ 139 h 180"/>
              <a:gd name="T54" fmla="*/ 379 w 490"/>
              <a:gd name="T55" fmla="*/ 129 h 180"/>
              <a:gd name="T56" fmla="*/ 439 w 490"/>
              <a:gd name="T57" fmla="*/ 109 h 180"/>
              <a:gd name="T58" fmla="*/ 449 w 490"/>
              <a:gd name="T59" fmla="*/ 59 h 180"/>
              <a:gd name="T60" fmla="*/ 409 w 490"/>
              <a:gd name="T61" fmla="*/ 69 h 180"/>
              <a:gd name="T62" fmla="*/ 259 w 490"/>
              <a:gd name="T63" fmla="*/ 89 h 180"/>
              <a:gd name="T64" fmla="*/ 230 w 490"/>
              <a:gd name="T65" fmla="*/ 89 h 180"/>
              <a:gd name="T66" fmla="*/ 70 w 490"/>
              <a:gd name="T67" fmla="*/ 69 h 180"/>
              <a:gd name="T68" fmla="*/ 40 w 490"/>
              <a:gd name="T69" fmla="*/ 59 h 180"/>
              <a:gd name="T70" fmla="*/ 40 w 490"/>
              <a:gd name="T71" fmla="*/ 109 h 180"/>
              <a:gd name="T72" fmla="*/ 439 w 490"/>
              <a:gd name="T73" fmla="*/ 109 h 180"/>
              <a:gd name="T74" fmla="*/ 439 w 490"/>
              <a:gd name="T75" fmla="*/ 109 h 180"/>
              <a:gd name="T76" fmla="*/ 40 w 490"/>
              <a:gd name="T77" fmla="*/ 20 h 180"/>
              <a:gd name="T78" fmla="*/ 40 w 490"/>
              <a:gd name="T79" fmla="*/ 2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80">
                <a:moveTo>
                  <a:pt x="240" y="179"/>
                </a:moveTo>
                <a:lnTo>
                  <a:pt x="240" y="179"/>
                </a:lnTo>
                <a:cubicBezTo>
                  <a:pt x="180" y="179"/>
                  <a:pt x="120" y="179"/>
                  <a:pt x="80" y="169"/>
                </a:cubicBezTo>
                <a:cubicBezTo>
                  <a:pt x="60" y="159"/>
                  <a:pt x="40" y="159"/>
                  <a:pt x="30" y="149"/>
                </a:cubicBezTo>
                <a:cubicBezTo>
                  <a:pt x="10" y="139"/>
                  <a:pt x="0" y="129"/>
                  <a:pt x="0" y="10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0"/>
                  <a:pt x="40" y="10"/>
                </a:cubicBezTo>
                <a:cubicBezTo>
                  <a:pt x="40" y="20"/>
                  <a:pt x="60" y="29"/>
                  <a:pt x="100" y="29"/>
                </a:cubicBezTo>
                <a:cubicBezTo>
                  <a:pt x="130" y="40"/>
                  <a:pt x="180" y="40"/>
                  <a:pt x="230" y="40"/>
                </a:cubicBezTo>
                <a:cubicBezTo>
                  <a:pt x="240" y="40"/>
                  <a:pt x="249" y="40"/>
                  <a:pt x="259" y="40"/>
                </a:cubicBezTo>
                <a:cubicBezTo>
                  <a:pt x="309" y="40"/>
                  <a:pt x="349" y="40"/>
                  <a:pt x="389" y="29"/>
                </a:cubicBezTo>
                <a:cubicBezTo>
                  <a:pt x="429" y="29"/>
                  <a:pt x="439" y="20"/>
                  <a:pt x="449" y="10"/>
                </a:cubicBezTo>
                <a:cubicBezTo>
                  <a:pt x="449" y="0"/>
                  <a:pt x="459" y="0"/>
                  <a:pt x="469" y="0"/>
                </a:cubicBezTo>
                <a:lnTo>
                  <a:pt x="469" y="0"/>
                </a:lnTo>
                <a:cubicBezTo>
                  <a:pt x="479" y="0"/>
                  <a:pt x="489" y="10"/>
                  <a:pt x="489" y="20"/>
                </a:cubicBezTo>
                <a:lnTo>
                  <a:pt x="489" y="20"/>
                </a:lnTo>
                <a:lnTo>
                  <a:pt x="489" y="20"/>
                </a:lnTo>
                <a:lnTo>
                  <a:pt x="489" y="20"/>
                </a:lnTo>
                <a:cubicBezTo>
                  <a:pt x="489" y="109"/>
                  <a:pt x="489" y="109"/>
                  <a:pt x="489" y="109"/>
                </a:cubicBezTo>
                <a:cubicBezTo>
                  <a:pt x="489" y="149"/>
                  <a:pt x="439" y="159"/>
                  <a:pt x="409" y="169"/>
                </a:cubicBezTo>
                <a:cubicBezTo>
                  <a:pt x="359" y="179"/>
                  <a:pt x="299" y="179"/>
                  <a:pt x="240" y="179"/>
                </a:cubicBezTo>
                <a:close/>
                <a:moveTo>
                  <a:pt x="40" y="109"/>
                </a:moveTo>
                <a:lnTo>
                  <a:pt x="40" y="109"/>
                </a:lnTo>
                <a:cubicBezTo>
                  <a:pt x="50" y="109"/>
                  <a:pt x="60" y="119"/>
                  <a:pt x="100" y="129"/>
                </a:cubicBezTo>
                <a:cubicBezTo>
                  <a:pt x="140" y="129"/>
                  <a:pt x="190" y="139"/>
                  <a:pt x="240" y="139"/>
                </a:cubicBezTo>
                <a:cubicBezTo>
                  <a:pt x="289" y="139"/>
                  <a:pt x="339" y="129"/>
                  <a:pt x="379" y="129"/>
                </a:cubicBezTo>
                <a:cubicBezTo>
                  <a:pt x="419" y="119"/>
                  <a:pt x="439" y="109"/>
                  <a:pt x="439" y="109"/>
                </a:cubicBezTo>
                <a:cubicBezTo>
                  <a:pt x="449" y="59"/>
                  <a:pt x="449" y="59"/>
                  <a:pt x="449" y="59"/>
                </a:cubicBezTo>
                <a:cubicBezTo>
                  <a:pt x="429" y="69"/>
                  <a:pt x="419" y="69"/>
                  <a:pt x="409" y="69"/>
                </a:cubicBezTo>
                <a:cubicBezTo>
                  <a:pt x="369" y="80"/>
                  <a:pt x="319" y="89"/>
                  <a:pt x="259" y="89"/>
                </a:cubicBezTo>
                <a:cubicBezTo>
                  <a:pt x="249" y="89"/>
                  <a:pt x="240" y="89"/>
                  <a:pt x="230" y="89"/>
                </a:cubicBezTo>
                <a:cubicBezTo>
                  <a:pt x="170" y="89"/>
                  <a:pt x="110" y="80"/>
                  <a:pt x="70" y="69"/>
                </a:cubicBezTo>
                <a:cubicBezTo>
                  <a:pt x="60" y="69"/>
                  <a:pt x="50" y="69"/>
                  <a:pt x="40" y="59"/>
                </a:cubicBezTo>
                <a:lnTo>
                  <a:pt x="40" y="109"/>
                </a:lnTo>
                <a:close/>
                <a:moveTo>
                  <a:pt x="439" y="109"/>
                </a:moveTo>
                <a:lnTo>
                  <a:pt x="439" y="109"/>
                </a:lnTo>
                <a:close/>
                <a:moveTo>
                  <a:pt x="40" y="20"/>
                </a:moveTo>
                <a:lnTo>
                  <a:pt x="4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2">
            <a:extLst>
              <a:ext uri="{FF2B5EF4-FFF2-40B4-BE49-F238E27FC236}">
                <a16:creationId xmlns:a16="http://schemas.microsoft.com/office/drawing/2014/main" id="{14E7D8D5-31C9-4040-984B-89ECCAEB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7448" y="11088935"/>
            <a:ext cx="518931" cy="201029"/>
          </a:xfrm>
          <a:custGeom>
            <a:avLst/>
            <a:gdLst>
              <a:gd name="T0" fmla="*/ 240 w 490"/>
              <a:gd name="T1" fmla="*/ 189 h 190"/>
              <a:gd name="T2" fmla="*/ 240 w 490"/>
              <a:gd name="T3" fmla="*/ 189 h 190"/>
              <a:gd name="T4" fmla="*/ 80 w 490"/>
              <a:gd name="T5" fmla="*/ 169 h 190"/>
              <a:gd name="T6" fmla="*/ 30 w 490"/>
              <a:gd name="T7" fmla="*/ 159 h 190"/>
              <a:gd name="T8" fmla="*/ 0 w 490"/>
              <a:gd name="T9" fmla="*/ 120 h 190"/>
              <a:gd name="T10" fmla="*/ 0 w 490"/>
              <a:gd name="T11" fmla="*/ 30 h 190"/>
              <a:gd name="T12" fmla="*/ 20 w 490"/>
              <a:gd name="T13" fmla="*/ 0 h 190"/>
              <a:gd name="T14" fmla="*/ 20 w 490"/>
              <a:gd name="T15" fmla="*/ 0 h 190"/>
              <a:gd name="T16" fmla="*/ 40 w 490"/>
              <a:gd name="T17" fmla="*/ 20 h 190"/>
              <a:gd name="T18" fmla="*/ 100 w 490"/>
              <a:gd name="T19" fmla="*/ 40 h 190"/>
              <a:gd name="T20" fmla="*/ 230 w 490"/>
              <a:gd name="T21" fmla="*/ 50 h 190"/>
              <a:gd name="T22" fmla="*/ 259 w 490"/>
              <a:gd name="T23" fmla="*/ 50 h 190"/>
              <a:gd name="T24" fmla="*/ 389 w 490"/>
              <a:gd name="T25" fmla="*/ 40 h 190"/>
              <a:gd name="T26" fmla="*/ 449 w 490"/>
              <a:gd name="T27" fmla="*/ 20 h 190"/>
              <a:gd name="T28" fmla="*/ 469 w 490"/>
              <a:gd name="T29" fmla="*/ 0 h 190"/>
              <a:gd name="T30" fmla="*/ 469 w 490"/>
              <a:gd name="T31" fmla="*/ 0 h 190"/>
              <a:gd name="T32" fmla="*/ 489 w 490"/>
              <a:gd name="T33" fmla="*/ 30 h 190"/>
              <a:gd name="T34" fmla="*/ 489 w 490"/>
              <a:gd name="T35" fmla="*/ 30 h 190"/>
              <a:gd name="T36" fmla="*/ 489 w 490"/>
              <a:gd name="T37" fmla="*/ 30 h 190"/>
              <a:gd name="T38" fmla="*/ 489 w 490"/>
              <a:gd name="T39" fmla="*/ 30 h 190"/>
              <a:gd name="T40" fmla="*/ 489 w 490"/>
              <a:gd name="T41" fmla="*/ 120 h 190"/>
              <a:gd name="T42" fmla="*/ 409 w 490"/>
              <a:gd name="T43" fmla="*/ 169 h 190"/>
              <a:gd name="T44" fmla="*/ 240 w 490"/>
              <a:gd name="T45" fmla="*/ 189 h 190"/>
              <a:gd name="T46" fmla="*/ 40 w 490"/>
              <a:gd name="T47" fmla="*/ 110 h 190"/>
              <a:gd name="T48" fmla="*/ 40 w 490"/>
              <a:gd name="T49" fmla="*/ 110 h 190"/>
              <a:gd name="T50" fmla="*/ 100 w 490"/>
              <a:gd name="T51" fmla="*/ 129 h 190"/>
              <a:gd name="T52" fmla="*/ 240 w 490"/>
              <a:gd name="T53" fmla="*/ 140 h 190"/>
              <a:gd name="T54" fmla="*/ 379 w 490"/>
              <a:gd name="T55" fmla="*/ 129 h 190"/>
              <a:gd name="T56" fmla="*/ 439 w 490"/>
              <a:gd name="T57" fmla="*/ 110 h 190"/>
              <a:gd name="T58" fmla="*/ 449 w 490"/>
              <a:gd name="T59" fmla="*/ 70 h 190"/>
              <a:gd name="T60" fmla="*/ 409 w 490"/>
              <a:gd name="T61" fmla="*/ 80 h 190"/>
              <a:gd name="T62" fmla="*/ 259 w 490"/>
              <a:gd name="T63" fmla="*/ 100 h 190"/>
              <a:gd name="T64" fmla="*/ 230 w 490"/>
              <a:gd name="T65" fmla="*/ 100 h 190"/>
              <a:gd name="T66" fmla="*/ 70 w 490"/>
              <a:gd name="T67" fmla="*/ 80 h 190"/>
              <a:gd name="T68" fmla="*/ 40 w 490"/>
              <a:gd name="T69" fmla="*/ 70 h 190"/>
              <a:gd name="T70" fmla="*/ 40 w 490"/>
              <a:gd name="T71" fmla="*/ 110 h 190"/>
              <a:gd name="T72" fmla="*/ 439 w 490"/>
              <a:gd name="T73" fmla="*/ 120 h 190"/>
              <a:gd name="T74" fmla="*/ 439 w 490"/>
              <a:gd name="T75" fmla="*/ 120 h 190"/>
              <a:gd name="T76" fmla="*/ 40 w 490"/>
              <a:gd name="T77" fmla="*/ 30 h 190"/>
              <a:gd name="T78" fmla="*/ 40 w 490"/>
              <a:gd name="T79" fmla="*/ 3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90">
                <a:moveTo>
                  <a:pt x="240" y="189"/>
                </a:moveTo>
                <a:lnTo>
                  <a:pt x="240" y="189"/>
                </a:lnTo>
                <a:cubicBezTo>
                  <a:pt x="180" y="189"/>
                  <a:pt x="120" y="180"/>
                  <a:pt x="80" y="169"/>
                </a:cubicBezTo>
                <a:cubicBezTo>
                  <a:pt x="60" y="169"/>
                  <a:pt x="40" y="159"/>
                  <a:pt x="30" y="159"/>
                </a:cubicBezTo>
                <a:cubicBezTo>
                  <a:pt x="10" y="150"/>
                  <a:pt x="0" y="129"/>
                  <a:pt x="0" y="12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cubicBezTo>
                  <a:pt x="40" y="20"/>
                  <a:pt x="60" y="30"/>
                  <a:pt x="100" y="40"/>
                </a:cubicBezTo>
                <a:cubicBezTo>
                  <a:pt x="130" y="50"/>
                  <a:pt x="180" y="50"/>
                  <a:pt x="230" y="50"/>
                </a:cubicBezTo>
                <a:cubicBezTo>
                  <a:pt x="240" y="50"/>
                  <a:pt x="249" y="50"/>
                  <a:pt x="259" y="50"/>
                </a:cubicBezTo>
                <a:cubicBezTo>
                  <a:pt x="309" y="50"/>
                  <a:pt x="349" y="50"/>
                  <a:pt x="389" y="40"/>
                </a:cubicBezTo>
                <a:cubicBezTo>
                  <a:pt x="429" y="30"/>
                  <a:pt x="439" y="20"/>
                  <a:pt x="449" y="20"/>
                </a:cubicBezTo>
                <a:cubicBezTo>
                  <a:pt x="449" y="10"/>
                  <a:pt x="459" y="0"/>
                  <a:pt x="469" y="0"/>
                </a:cubicBezTo>
                <a:lnTo>
                  <a:pt x="469" y="0"/>
                </a:lnTo>
                <a:cubicBezTo>
                  <a:pt x="479" y="0"/>
                  <a:pt x="489" y="10"/>
                  <a:pt x="489" y="30"/>
                </a:cubicBezTo>
                <a:lnTo>
                  <a:pt x="489" y="30"/>
                </a:lnTo>
                <a:lnTo>
                  <a:pt x="489" y="30"/>
                </a:lnTo>
                <a:lnTo>
                  <a:pt x="489" y="30"/>
                </a:lnTo>
                <a:cubicBezTo>
                  <a:pt x="489" y="120"/>
                  <a:pt x="489" y="120"/>
                  <a:pt x="489" y="120"/>
                </a:cubicBezTo>
                <a:cubicBezTo>
                  <a:pt x="489" y="150"/>
                  <a:pt x="439" y="169"/>
                  <a:pt x="409" y="169"/>
                </a:cubicBezTo>
                <a:cubicBezTo>
                  <a:pt x="359" y="180"/>
                  <a:pt x="299" y="189"/>
                  <a:pt x="240" y="189"/>
                </a:cubicBezTo>
                <a:close/>
                <a:moveTo>
                  <a:pt x="40" y="110"/>
                </a:moveTo>
                <a:lnTo>
                  <a:pt x="40" y="110"/>
                </a:lnTo>
                <a:cubicBezTo>
                  <a:pt x="50" y="120"/>
                  <a:pt x="60" y="129"/>
                  <a:pt x="100" y="129"/>
                </a:cubicBezTo>
                <a:cubicBezTo>
                  <a:pt x="140" y="140"/>
                  <a:pt x="190" y="140"/>
                  <a:pt x="240" y="140"/>
                </a:cubicBezTo>
                <a:cubicBezTo>
                  <a:pt x="289" y="140"/>
                  <a:pt x="339" y="140"/>
                  <a:pt x="379" y="129"/>
                </a:cubicBezTo>
                <a:cubicBezTo>
                  <a:pt x="419" y="129"/>
                  <a:pt x="439" y="120"/>
                  <a:pt x="439" y="110"/>
                </a:cubicBezTo>
                <a:cubicBezTo>
                  <a:pt x="449" y="70"/>
                  <a:pt x="449" y="70"/>
                  <a:pt x="449" y="70"/>
                </a:cubicBezTo>
                <a:cubicBezTo>
                  <a:pt x="429" y="70"/>
                  <a:pt x="419" y="80"/>
                  <a:pt x="409" y="80"/>
                </a:cubicBezTo>
                <a:cubicBezTo>
                  <a:pt x="369" y="90"/>
                  <a:pt x="319" y="90"/>
                  <a:pt x="259" y="100"/>
                </a:cubicBezTo>
                <a:cubicBezTo>
                  <a:pt x="249" y="100"/>
                  <a:pt x="240" y="100"/>
                  <a:pt x="230" y="100"/>
                </a:cubicBezTo>
                <a:cubicBezTo>
                  <a:pt x="170" y="90"/>
                  <a:pt x="110" y="90"/>
                  <a:pt x="70" y="80"/>
                </a:cubicBezTo>
                <a:cubicBezTo>
                  <a:pt x="60" y="80"/>
                  <a:pt x="50" y="70"/>
                  <a:pt x="40" y="70"/>
                </a:cubicBezTo>
                <a:lnTo>
                  <a:pt x="40" y="110"/>
                </a:lnTo>
                <a:close/>
                <a:moveTo>
                  <a:pt x="439" y="120"/>
                </a:moveTo>
                <a:lnTo>
                  <a:pt x="439" y="120"/>
                </a:lnTo>
                <a:close/>
                <a:moveTo>
                  <a:pt x="40" y="30"/>
                </a:moveTo>
                <a:lnTo>
                  <a:pt x="4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3">
            <a:extLst>
              <a:ext uri="{FF2B5EF4-FFF2-40B4-BE49-F238E27FC236}">
                <a16:creationId xmlns:a16="http://schemas.microsoft.com/office/drawing/2014/main" id="{9F12EDD0-13BC-544E-B958-E3A45F22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7448" y="10939333"/>
            <a:ext cx="518931" cy="149602"/>
          </a:xfrm>
          <a:custGeom>
            <a:avLst/>
            <a:gdLst>
              <a:gd name="T0" fmla="*/ 240 w 490"/>
              <a:gd name="T1" fmla="*/ 140 h 141"/>
              <a:gd name="T2" fmla="*/ 240 w 490"/>
              <a:gd name="T3" fmla="*/ 140 h 141"/>
              <a:gd name="T4" fmla="*/ 230 w 490"/>
              <a:gd name="T5" fmla="*/ 140 h 141"/>
              <a:gd name="T6" fmla="*/ 70 w 490"/>
              <a:gd name="T7" fmla="*/ 130 h 141"/>
              <a:gd name="T8" fmla="*/ 0 w 490"/>
              <a:gd name="T9" fmla="*/ 70 h 141"/>
              <a:gd name="T10" fmla="*/ 80 w 490"/>
              <a:gd name="T11" fmla="*/ 20 h 141"/>
              <a:gd name="T12" fmla="*/ 240 w 490"/>
              <a:gd name="T13" fmla="*/ 0 h 141"/>
              <a:gd name="T14" fmla="*/ 409 w 490"/>
              <a:gd name="T15" fmla="*/ 20 h 141"/>
              <a:gd name="T16" fmla="*/ 459 w 490"/>
              <a:gd name="T17" fmla="*/ 40 h 141"/>
              <a:gd name="T18" fmla="*/ 489 w 490"/>
              <a:gd name="T19" fmla="*/ 70 h 141"/>
              <a:gd name="T20" fmla="*/ 409 w 490"/>
              <a:gd name="T21" fmla="*/ 130 h 141"/>
              <a:gd name="T22" fmla="*/ 259 w 490"/>
              <a:gd name="T23" fmla="*/ 140 h 141"/>
              <a:gd name="T24" fmla="*/ 240 w 490"/>
              <a:gd name="T25" fmla="*/ 140 h 141"/>
              <a:gd name="T26" fmla="*/ 50 w 490"/>
              <a:gd name="T27" fmla="*/ 70 h 141"/>
              <a:gd name="T28" fmla="*/ 50 w 490"/>
              <a:gd name="T29" fmla="*/ 70 h 141"/>
              <a:gd name="T30" fmla="*/ 100 w 490"/>
              <a:gd name="T31" fmla="*/ 90 h 141"/>
              <a:gd name="T32" fmla="*/ 230 w 490"/>
              <a:gd name="T33" fmla="*/ 100 h 141"/>
              <a:gd name="T34" fmla="*/ 259 w 490"/>
              <a:gd name="T35" fmla="*/ 100 h 141"/>
              <a:gd name="T36" fmla="*/ 389 w 490"/>
              <a:gd name="T37" fmla="*/ 90 h 141"/>
              <a:gd name="T38" fmla="*/ 439 w 490"/>
              <a:gd name="T39" fmla="*/ 70 h 141"/>
              <a:gd name="T40" fmla="*/ 379 w 490"/>
              <a:gd name="T41" fmla="*/ 60 h 141"/>
              <a:gd name="T42" fmla="*/ 240 w 490"/>
              <a:gd name="T43" fmla="*/ 50 h 141"/>
              <a:gd name="T44" fmla="*/ 100 w 490"/>
              <a:gd name="T45" fmla="*/ 60 h 141"/>
              <a:gd name="T46" fmla="*/ 50 w 490"/>
              <a:gd name="T47" fmla="*/ 70 h 141"/>
              <a:gd name="T48" fmla="*/ 449 w 490"/>
              <a:gd name="T49" fmla="*/ 80 h 141"/>
              <a:gd name="T50" fmla="*/ 449 w 490"/>
              <a:gd name="T51" fmla="*/ 8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141">
                <a:moveTo>
                  <a:pt x="240" y="140"/>
                </a:moveTo>
                <a:lnTo>
                  <a:pt x="240" y="140"/>
                </a:lnTo>
                <a:lnTo>
                  <a:pt x="230" y="140"/>
                </a:lnTo>
                <a:cubicBezTo>
                  <a:pt x="170" y="140"/>
                  <a:pt x="110" y="140"/>
                  <a:pt x="70" y="130"/>
                </a:cubicBezTo>
                <a:cubicBezTo>
                  <a:pt x="40" y="120"/>
                  <a:pt x="0" y="110"/>
                  <a:pt x="0" y="70"/>
                </a:cubicBezTo>
                <a:cubicBezTo>
                  <a:pt x="0" y="40"/>
                  <a:pt x="40" y="30"/>
                  <a:pt x="80" y="20"/>
                </a:cubicBezTo>
                <a:cubicBezTo>
                  <a:pt x="120" y="10"/>
                  <a:pt x="180" y="0"/>
                  <a:pt x="240" y="0"/>
                </a:cubicBezTo>
                <a:cubicBezTo>
                  <a:pt x="299" y="0"/>
                  <a:pt x="359" y="10"/>
                  <a:pt x="409" y="20"/>
                </a:cubicBezTo>
                <a:cubicBezTo>
                  <a:pt x="429" y="20"/>
                  <a:pt x="449" y="30"/>
                  <a:pt x="459" y="40"/>
                </a:cubicBezTo>
                <a:cubicBezTo>
                  <a:pt x="479" y="50"/>
                  <a:pt x="489" y="60"/>
                  <a:pt x="489" y="70"/>
                </a:cubicBezTo>
                <a:cubicBezTo>
                  <a:pt x="489" y="110"/>
                  <a:pt x="439" y="120"/>
                  <a:pt x="409" y="130"/>
                </a:cubicBezTo>
                <a:cubicBezTo>
                  <a:pt x="369" y="140"/>
                  <a:pt x="319" y="140"/>
                  <a:pt x="259" y="140"/>
                </a:cubicBezTo>
                <a:cubicBezTo>
                  <a:pt x="249" y="140"/>
                  <a:pt x="249" y="140"/>
                  <a:pt x="240" y="140"/>
                </a:cubicBezTo>
                <a:close/>
                <a:moveTo>
                  <a:pt x="50" y="70"/>
                </a:moveTo>
                <a:lnTo>
                  <a:pt x="50" y="70"/>
                </a:lnTo>
                <a:cubicBezTo>
                  <a:pt x="60" y="80"/>
                  <a:pt x="70" y="80"/>
                  <a:pt x="100" y="90"/>
                </a:cubicBezTo>
                <a:cubicBezTo>
                  <a:pt x="130" y="90"/>
                  <a:pt x="180" y="100"/>
                  <a:pt x="230" y="100"/>
                </a:cubicBezTo>
                <a:cubicBezTo>
                  <a:pt x="240" y="100"/>
                  <a:pt x="249" y="100"/>
                  <a:pt x="259" y="100"/>
                </a:cubicBezTo>
                <a:cubicBezTo>
                  <a:pt x="309" y="100"/>
                  <a:pt x="349" y="90"/>
                  <a:pt x="389" y="90"/>
                </a:cubicBezTo>
                <a:cubicBezTo>
                  <a:pt x="409" y="80"/>
                  <a:pt x="429" y="80"/>
                  <a:pt x="439" y="70"/>
                </a:cubicBezTo>
                <a:cubicBezTo>
                  <a:pt x="429" y="70"/>
                  <a:pt x="409" y="60"/>
                  <a:pt x="379" y="60"/>
                </a:cubicBezTo>
                <a:cubicBezTo>
                  <a:pt x="339" y="50"/>
                  <a:pt x="289" y="50"/>
                  <a:pt x="240" y="50"/>
                </a:cubicBezTo>
                <a:cubicBezTo>
                  <a:pt x="190" y="50"/>
                  <a:pt x="140" y="50"/>
                  <a:pt x="100" y="60"/>
                </a:cubicBezTo>
                <a:cubicBezTo>
                  <a:pt x="70" y="60"/>
                  <a:pt x="60" y="70"/>
                  <a:pt x="50" y="70"/>
                </a:cubicBezTo>
                <a:close/>
                <a:moveTo>
                  <a:pt x="449" y="80"/>
                </a:moveTo>
                <a:lnTo>
                  <a:pt x="449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4">
            <a:extLst>
              <a:ext uri="{FF2B5EF4-FFF2-40B4-BE49-F238E27FC236}">
                <a16:creationId xmlns:a16="http://schemas.microsoft.com/office/drawing/2014/main" id="{6AB36327-85A1-6D49-A1FC-6ACE46AC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7448" y="10990760"/>
            <a:ext cx="518931" cy="201026"/>
          </a:xfrm>
          <a:custGeom>
            <a:avLst/>
            <a:gdLst>
              <a:gd name="T0" fmla="*/ 240 w 490"/>
              <a:gd name="T1" fmla="*/ 190 h 191"/>
              <a:gd name="T2" fmla="*/ 240 w 490"/>
              <a:gd name="T3" fmla="*/ 190 h 191"/>
              <a:gd name="T4" fmla="*/ 80 w 490"/>
              <a:gd name="T5" fmla="*/ 170 h 191"/>
              <a:gd name="T6" fmla="*/ 30 w 490"/>
              <a:gd name="T7" fmla="*/ 150 h 191"/>
              <a:gd name="T8" fmla="*/ 0 w 490"/>
              <a:gd name="T9" fmla="*/ 120 h 191"/>
              <a:gd name="T10" fmla="*/ 0 w 490"/>
              <a:gd name="T11" fmla="*/ 20 h 191"/>
              <a:gd name="T12" fmla="*/ 20 w 490"/>
              <a:gd name="T13" fmla="*/ 0 h 191"/>
              <a:gd name="T14" fmla="*/ 20 w 490"/>
              <a:gd name="T15" fmla="*/ 0 h 191"/>
              <a:gd name="T16" fmla="*/ 40 w 490"/>
              <a:gd name="T17" fmla="*/ 20 h 191"/>
              <a:gd name="T18" fmla="*/ 100 w 490"/>
              <a:gd name="T19" fmla="*/ 40 h 191"/>
              <a:gd name="T20" fmla="*/ 230 w 490"/>
              <a:gd name="T21" fmla="*/ 50 h 191"/>
              <a:gd name="T22" fmla="*/ 259 w 490"/>
              <a:gd name="T23" fmla="*/ 50 h 191"/>
              <a:gd name="T24" fmla="*/ 389 w 490"/>
              <a:gd name="T25" fmla="*/ 40 h 191"/>
              <a:gd name="T26" fmla="*/ 449 w 490"/>
              <a:gd name="T27" fmla="*/ 20 h 191"/>
              <a:gd name="T28" fmla="*/ 469 w 490"/>
              <a:gd name="T29" fmla="*/ 0 h 191"/>
              <a:gd name="T30" fmla="*/ 469 w 490"/>
              <a:gd name="T31" fmla="*/ 0 h 191"/>
              <a:gd name="T32" fmla="*/ 489 w 490"/>
              <a:gd name="T33" fmla="*/ 20 h 191"/>
              <a:gd name="T34" fmla="*/ 489 w 490"/>
              <a:gd name="T35" fmla="*/ 20 h 191"/>
              <a:gd name="T36" fmla="*/ 489 w 490"/>
              <a:gd name="T37" fmla="*/ 20 h 191"/>
              <a:gd name="T38" fmla="*/ 489 w 490"/>
              <a:gd name="T39" fmla="*/ 20 h 191"/>
              <a:gd name="T40" fmla="*/ 489 w 490"/>
              <a:gd name="T41" fmla="*/ 120 h 191"/>
              <a:gd name="T42" fmla="*/ 409 w 490"/>
              <a:gd name="T43" fmla="*/ 170 h 191"/>
              <a:gd name="T44" fmla="*/ 240 w 490"/>
              <a:gd name="T45" fmla="*/ 190 h 191"/>
              <a:gd name="T46" fmla="*/ 40 w 490"/>
              <a:gd name="T47" fmla="*/ 110 h 191"/>
              <a:gd name="T48" fmla="*/ 40 w 490"/>
              <a:gd name="T49" fmla="*/ 110 h 191"/>
              <a:gd name="T50" fmla="*/ 100 w 490"/>
              <a:gd name="T51" fmla="*/ 130 h 191"/>
              <a:gd name="T52" fmla="*/ 240 w 490"/>
              <a:gd name="T53" fmla="*/ 140 h 191"/>
              <a:gd name="T54" fmla="*/ 379 w 490"/>
              <a:gd name="T55" fmla="*/ 130 h 191"/>
              <a:gd name="T56" fmla="*/ 439 w 490"/>
              <a:gd name="T57" fmla="*/ 110 h 191"/>
              <a:gd name="T58" fmla="*/ 449 w 490"/>
              <a:gd name="T59" fmla="*/ 70 h 191"/>
              <a:gd name="T60" fmla="*/ 409 w 490"/>
              <a:gd name="T61" fmla="*/ 80 h 191"/>
              <a:gd name="T62" fmla="*/ 259 w 490"/>
              <a:gd name="T63" fmla="*/ 90 h 191"/>
              <a:gd name="T64" fmla="*/ 230 w 490"/>
              <a:gd name="T65" fmla="*/ 90 h 191"/>
              <a:gd name="T66" fmla="*/ 70 w 490"/>
              <a:gd name="T67" fmla="*/ 80 h 191"/>
              <a:gd name="T68" fmla="*/ 40 w 490"/>
              <a:gd name="T69" fmla="*/ 70 h 191"/>
              <a:gd name="T70" fmla="*/ 40 w 490"/>
              <a:gd name="T71" fmla="*/ 110 h 191"/>
              <a:gd name="T72" fmla="*/ 439 w 490"/>
              <a:gd name="T73" fmla="*/ 120 h 191"/>
              <a:gd name="T74" fmla="*/ 439 w 490"/>
              <a:gd name="T75" fmla="*/ 120 h 191"/>
              <a:gd name="T76" fmla="*/ 40 w 490"/>
              <a:gd name="T77" fmla="*/ 20 h 191"/>
              <a:gd name="T78" fmla="*/ 40 w 490"/>
              <a:gd name="T79" fmla="*/ 2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91">
                <a:moveTo>
                  <a:pt x="240" y="190"/>
                </a:moveTo>
                <a:lnTo>
                  <a:pt x="240" y="190"/>
                </a:lnTo>
                <a:cubicBezTo>
                  <a:pt x="180" y="190"/>
                  <a:pt x="120" y="180"/>
                  <a:pt x="80" y="170"/>
                </a:cubicBezTo>
                <a:cubicBezTo>
                  <a:pt x="60" y="170"/>
                  <a:pt x="40" y="160"/>
                  <a:pt x="30" y="150"/>
                </a:cubicBezTo>
                <a:cubicBezTo>
                  <a:pt x="10" y="140"/>
                  <a:pt x="0" y="130"/>
                  <a:pt x="0" y="1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40" y="10"/>
                  <a:pt x="40" y="20"/>
                </a:cubicBezTo>
                <a:cubicBezTo>
                  <a:pt x="40" y="20"/>
                  <a:pt x="60" y="30"/>
                  <a:pt x="100" y="40"/>
                </a:cubicBezTo>
                <a:cubicBezTo>
                  <a:pt x="130" y="40"/>
                  <a:pt x="180" y="50"/>
                  <a:pt x="230" y="50"/>
                </a:cubicBezTo>
                <a:cubicBezTo>
                  <a:pt x="240" y="50"/>
                  <a:pt x="249" y="50"/>
                  <a:pt x="259" y="50"/>
                </a:cubicBezTo>
                <a:cubicBezTo>
                  <a:pt x="309" y="50"/>
                  <a:pt x="349" y="40"/>
                  <a:pt x="389" y="40"/>
                </a:cubicBezTo>
                <a:cubicBezTo>
                  <a:pt x="429" y="30"/>
                  <a:pt x="439" y="20"/>
                  <a:pt x="449" y="20"/>
                </a:cubicBezTo>
                <a:cubicBezTo>
                  <a:pt x="449" y="10"/>
                  <a:pt x="459" y="0"/>
                  <a:pt x="469" y="0"/>
                </a:cubicBezTo>
                <a:lnTo>
                  <a:pt x="469" y="0"/>
                </a:lnTo>
                <a:cubicBezTo>
                  <a:pt x="479" y="0"/>
                  <a:pt x="489" y="10"/>
                  <a:pt x="489" y="20"/>
                </a:cubicBezTo>
                <a:lnTo>
                  <a:pt x="489" y="20"/>
                </a:lnTo>
                <a:lnTo>
                  <a:pt x="489" y="20"/>
                </a:lnTo>
                <a:lnTo>
                  <a:pt x="489" y="20"/>
                </a:lnTo>
                <a:cubicBezTo>
                  <a:pt x="489" y="120"/>
                  <a:pt x="489" y="120"/>
                  <a:pt x="489" y="120"/>
                </a:cubicBezTo>
                <a:cubicBezTo>
                  <a:pt x="489" y="150"/>
                  <a:pt x="439" y="160"/>
                  <a:pt x="409" y="170"/>
                </a:cubicBezTo>
                <a:cubicBezTo>
                  <a:pt x="359" y="180"/>
                  <a:pt x="299" y="190"/>
                  <a:pt x="240" y="190"/>
                </a:cubicBezTo>
                <a:close/>
                <a:moveTo>
                  <a:pt x="40" y="110"/>
                </a:moveTo>
                <a:lnTo>
                  <a:pt x="40" y="110"/>
                </a:lnTo>
                <a:cubicBezTo>
                  <a:pt x="50" y="120"/>
                  <a:pt x="60" y="120"/>
                  <a:pt x="100" y="130"/>
                </a:cubicBezTo>
                <a:cubicBezTo>
                  <a:pt x="140" y="140"/>
                  <a:pt x="190" y="140"/>
                  <a:pt x="240" y="140"/>
                </a:cubicBezTo>
                <a:cubicBezTo>
                  <a:pt x="289" y="140"/>
                  <a:pt x="339" y="140"/>
                  <a:pt x="379" y="130"/>
                </a:cubicBezTo>
                <a:cubicBezTo>
                  <a:pt x="419" y="120"/>
                  <a:pt x="439" y="120"/>
                  <a:pt x="439" y="110"/>
                </a:cubicBezTo>
                <a:cubicBezTo>
                  <a:pt x="449" y="70"/>
                  <a:pt x="449" y="70"/>
                  <a:pt x="449" y="70"/>
                </a:cubicBezTo>
                <a:cubicBezTo>
                  <a:pt x="429" y="70"/>
                  <a:pt x="419" y="70"/>
                  <a:pt x="409" y="80"/>
                </a:cubicBezTo>
                <a:cubicBezTo>
                  <a:pt x="369" y="90"/>
                  <a:pt x="319" y="90"/>
                  <a:pt x="259" y="90"/>
                </a:cubicBezTo>
                <a:cubicBezTo>
                  <a:pt x="249" y="90"/>
                  <a:pt x="240" y="90"/>
                  <a:pt x="230" y="90"/>
                </a:cubicBezTo>
                <a:cubicBezTo>
                  <a:pt x="170" y="90"/>
                  <a:pt x="110" y="90"/>
                  <a:pt x="70" y="80"/>
                </a:cubicBezTo>
                <a:cubicBezTo>
                  <a:pt x="60" y="70"/>
                  <a:pt x="50" y="70"/>
                  <a:pt x="40" y="70"/>
                </a:cubicBezTo>
                <a:lnTo>
                  <a:pt x="40" y="110"/>
                </a:lnTo>
                <a:close/>
                <a:moveTo>
                  <a:pt x="439" y="120"/>
                </a:moveTo>
                <a:lnTo>
                  <a:pt x="439" y="120"/>
                </a:lnTo>
                <a:close/>
                <a:moveTo>
                  <a:pt x="40" y="20"/>
                </a:moveTo>
                <a:lnTo>
                  <a:pt x="40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5">
            <a:extLst>
              <a:ext uri="{FF2B5EF4-FFF2-40B4-BE49-F238E27FC236}">
                <a16:creationId xmlns:a16="http://schemas.microsoft.com/office/drawing/2014/main" id="{9D0ACF9C-8E6C-8D4D-BFD2-C80A5CCE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430" y="10696230"/>
            <a:ext cx="677886" cy="668536"/>
          </a:xfrm>
          <a:custGeom>
            <a:avLst/>
            <a:gdLst>
              <a:gd name="T0" fmla="*/ 319 w 639"/>
              <a:gd name="T1" fmla="*/ 628 h 629"/>
              <a:gd name="T2" fmla="*/ 319 w 639"/>
              <a:gd name="T3" fmla="*/ 628 h 629"/>
              <a:gd name="T4" fmla="*/ 99 w 639"/>
              <a:gd name="T5" fmla="*/ 538 h 629"/>
              <a:gd name="T6" fmla="*/ 0 w 639"/>
              <a:gd name="T7" fmla="*/ 309 h 629"/>
              <a:gd name="T8" fmla="*/ 99 w 639"/>
              <a:gd name="T9" fmla="*/ 90 h 629"/>
              <a:gd name="T10" fmla="*/ 319 w 639"/>
              <a:gd name="T11" fmla="*/ 0 h 629"/>
              <a:gd name="T12" fmla="*/ 538 w 639"/>
              <a:gd name="T13" fmla="*/ 90 h 629"/>
              <a:gd name="T14" fmla="*/ 638 w 639"/>
              <a:gd name="T15" fmla="*/ 309 h 629"/>
              <a:gd name="T16" fmla="*/ 538 w 639"/>
              <a:gd name="T17" fmla="*/ 538 h 629"/>
              <a:gd name="T18" fmla="*/ 319 w 639"/>
              <a:gd name="T19" fmla="*/ 628 h 629"/>
              <a:gd name="T20" fmla="*/ 319 w 639"/>
              <a:gd name="T21" fmla="*/ 30 h 629"/>
              <a:gd name="T22" fmla="*/ 319 w 639"/>
              <a:gd name="T23" fmla="*/ 30 h 629"/>
              <a:gd name="T24" fmla="*/ 40 w 639"/>
              <a:gd name="T25" fmla="*/ 309 h 629"/>
              <a:gd name="T26" fmla="*/ 319 w 639"/>
              <a:gd name="T27" fmla="*/ 588 h 629"/>
              <a:gd name="T28" fmla="*/ 598 w 639"/>
              <a:gd name="T29" fmla="*/ 309 h 629"/>
              <a:gd name="T30" fmla="*/ 319 w 639"/>
              <a:gd name="T31" fmla="*/ 3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9" h="629">
                <a:moveTo>
                  <a:pt x="319" y="628"/>
                </a:moveTo>
                <a:lnTo>
                  <a:pt x="319" y="628"/>
                </a:lnTo>
                <a:cubicBezTo>
                  <a:pt x="229" y="628"/>
                  <a:pt x="159" y="598"/>
                  <a:pt x="99" y="538"/>
                </a:cubicBezTo>
                <a:cubicBezTo>
                  <a:pt x="40" y="479"/>
                  <a:pt x="0" y="399"/>
                  <a:pt x="0" y="309"/>
                </a:cubicBezTo>
                <a:cubicBezTo>
                  <a:pt x="0" y="229"/>
                  <a:pt x="40" y="150"/>
                  <a:pt x="99" y="90"/>
                </a:cubicBezTo>
                <a:cubicBezTo>
                  <a:pt x="159" y="30"/>
                  <a:pt x="229" y="0"/>
                  <a:pt x="319" y="0"/>
                </a:cubicBezTo>
                <a:cubicBezTo>
                  <a:pt x="399" y="0"/>
                  <a:pt x="479" y="30"/>
                  <a:pt x="538" y="90"/>
                </a:cubicBezTo>
                <a:cubicBezTo>
                  <a:pt x="598" y="150"/>
                  <a:pt x="638" y="229"/>
                  <a:pt x="638" y="309"/>
                </a:cubicBezTo>
                <a:cubicBezTo>
                  <a:pt x="638" y="399"/>
                  <a:pt x="598" y="479"/>
                  <a:pt x="538" y="538"/>
                </a:cubicBezTo>
                <a:cubicBezTo>
                  <a:pt x="479" y="598"/>
                  <a:pt x="399" y="628"/>
                  <a:pt x="319" y="628"/>
                </a:cubicBezTo>
                <a:close/>
                <a:moveTo>
                  <a:pt x="319" y="30"/>
                </a:moveTo>
                <a:lnTo>
                  <a:pt x="319" y="30"/>
                </a:lnTo>
                <a:cubicBezTo>
                  <a:pt x="169" y="30"/>
                  <a:pt x="40" y="160"/>
                  <a:pt x="40" y="309"/>
                </a:cubicBezTo>
                <a:cubicBezTo>
                  <a:pt x="40" y="469"/>
                  <a:pt x="169" y="588"/>
                  <a:pt x="319" y="588"/>
                </a:cubicBezTo>
                <a:cubicBezTo>
                  <a:pt x="469" y="588"/>
                  <a:pt x="598" y="469"/>
                  <a:pt x="598" y="309"/>
                </a:cubicBezTo>
                <a:cubicBezTo>
                  <a:pt x="598" y="160"/>
                  <a:pt x="469" y="30"/>
                  <a:pt x="319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6">
            <a:extLst>
              <a:ext uri="{FF2B5EF4-FFF2-40B4-BE49-F238E27FC236}">
                <a16:creationId xmlns:a16="http://schemas.microsoft.com/office/drawing/2014/main" id="{F362A21E-35E9-7448-BBA9-AAE351BA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3257" y="10771031"/>
            <a:ext cx="509581" cy="518934"/>
          </a:xfrm>
          <a:custGeom>
            <a:avLst/>
            <a:gdLst>
              <a:gd name="T0" fmla="*/ 239 w 479"/>
              <a:gd name="T1" fmla="*/ 488 h 489"/>
              <a:gd name="T2" fmla="*/ 239 w 479"/>
              <a:gd name="T3" fmla="*/ 488 h 489"/>
              <a:gd name="T4" fmla="*/ 0 w 479"/>
              <a:gd name="T5" fmla="*/ 239 h 489"/>
              <a:gd name="T6" fmla="*/ 239 w 479"/>
              <a:gd name="T7" fmla="*/ 0 h 489"/>
              <a:gd name="T8" fmla="*/ 478 w 479"/>
              <a:gd name="T9" fmla="*/ 239 h 489"/>
              <a:gd name="T10" fmla="*/ 239 w 479"/>
              <a:gd name="T11" fmla="*/ 488 h 489"/>
              <a:gd name="T12" fmla="*/ 239 w 479"/>
              <a:gd name="T13" fmla="*/ 40 h 489"/>
              <a:gd name="T14" fmla="*/ 239 w 479"/>
              <a:gd name="T15" fmla="*/ 40 h 489"/>
              <a:gd name="T16" fmla="*/ 40 w 479"/>
              <a:gd name="T17" fmla="*/ 239 h 489"/>
              <a:gd name="T18" fmla="*/ 239 w 479"/>
              <a:gd name="T19" fmla="*/ 449 h 489"/>
              <a:gd name="T20" fmla="*/ 439 w 479"/>
              <a:gd name="T21" fmla="*/ 239 h 489"/>
              <a:gd name="T22" fmla="*/ 239 w 479"/>
              <a:gd name="T23" fmla="*/ 4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89">
                <a:moveTo>
                  <a:pt x="239" y="488"/>
                </a:moveTo>
                <a:lnTo>
                  <a:pt x="239" y="488"/>
                </a:lnTo>
                <a:cubicBezTo>
                  <a:pt x="109" y="488"/>
                  <a:pt x="0" y="379"/>
                  <a:pt x="0" y="239"/>
                </a:cubicBezTo>
                <a:cubicBezTo>
                  <a:pt x="0" y="109"/>
                  <a:pt x="109" y="0"/>
                  <a:pt x="239" y="0"/>
                </a:cubicBezTo>
                <a:cubicBezTo>
                  <a:pt x="369" y="0"/>
                  <a:pt x="478" y="109"/>
                  <a:pt x="478" y="239"/>
                </a:cubicBezTo>
                <a:cubicBezTo>
                  <a:pt x="478" y="379"/>
                  <a:pt x="369" y="488"/>
                  <a:pt x="239" y="488"/>
                </a:cubicBezTo>
                <a:close/>
                <a:moveTo>
                  <a:pt x="239" y="40"/>
                </a:moveTo>
                <a:lnTo>
                  <a:pt x="239" y="40"/>
                </a:lnTo>
                <a:cubicBezTo>
                  <a:pt x="129" y="40"/>
                  <a:pt x="40" y="129"/>
                  <a:pt x="40" y="239"/>
                </a:cubicBezTo>
                <a:cubicBezTo>
                  <a:pt x="40" y="359"/>
                  <a:pt x="129" y="449"/>
                  <a:pt x="239" y="449"/>
                </a:cubicBezTo>
                <a:cubicBezTo>
                  <a:pt x="349" y="449"/>
                  <a:pt x="439" y="359"/>
                  <a:pt x="439" y="239"/>
                </a:cubicBezTo>
                <a:cubicBezTo>
                  <a:pt x="439" y="129"/>
                  <a:pt x="349" y="40"/>
                  <a:pt x="239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7">
            <a:extLst>
              <a:ext uri="{FF2B5EF4-FFF2-40B4-BE49-F238E27FC236}">
                <a16:creationId xmlns:a16="http://schemas.microsoft.com/office/drawing/2014/main" id="{D5B8B0EE-1AE2-F344-820B-41FCFB21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910" y="10897259"/>
            <a:ext cx="149602" cy="252454"/>
          </a:xfrm>
          <a:custGeom>
            <a:avLst/>
            <a:gdLst>
              <a:gd name="T0" fmla="*/ 60 w 141"/>
              <a:gd name="T1" fmla="*/ 239 h 240"/>
              <a:gd name="T2" fmla="*/ 60 w 141"/>
              <a:gd name="T3" fmla="*/ 239 h 240"/>
              <a:gd name="T4" fmla="*/ 10 w 141"/>
              <a:gd name="T5" fmla="*/ 229 h 240"/>
              <a:gd name="T6" fmla="*/ 0 w 141"/>
              <a:gd name="T7" fmla="*/ 209 h 240"/>
              <a:gd name="T8" fmla="*/ 20 w 141"/>
              <a:gd name="T9" fmla="*/ 199 h 240"/>
              <a:gd name="T10" fmla="*/ 100 w 141"/>
              <a:gd name="T11" fmla="*/ 199 h 240"/>
              <a:gd name="T12" fmla="*/ 110 w 141"/>
              <a:gd name="T13" fmla="*/ 169 h 240"/>
              <a:gd name="T14" fmla="*/ 60 w 141"/>
              <a:gd name="T15" fmla="*/ 129 h 240"/>
              <a:gd name="T16" fmla="*/ 20 w 141"/>
              <a:gd name="T17" fmla="*/ 109 h 240"/>
              <a:gd name="T18" fmla="*/ 0 w 141"/>
              <a:gd name="T19" fmla="*/ 69 h 240"/>
              <a:gd name="T20" fmla="*/ 30 w 141"/>
              <a:gd name="T21" fmla="*/ 19 h 240"/>
              <a:gd name="T22" fmla="*/ 130 w 141"/>
              <a:gd name="T23" fmla="*/ 19 h 240"/>
              <a:gd name="T24" fmla="*/ 140 w 141"/>
              <a:gd name="T25" fmla="*/ 39 h 240"/>
              <a:gd name="T26" fmla="*/ 120 w 141"/>
              <a:gd name="T27" fmla="*/ 39 h 240"/>
              <a:gd name="T28" fmla="*/ 40 w 141"/>
              <a:gd name="T29" fmla="*/ 39 h 240"/>
              <a:gd name="T30" fmla="*/ 30 w 141"/>
              <a:gd name="T31" fmla="*/ 69 h 240"/>
              <a:gd name="T32" fmla="*/ 80 w 141"/>
              <a:gd name="T33" fmla="*/ 109 h 240"/>
              <a:gd name="T34" fmla="*/ 120 w 141"/>
              <a:gd name="T35" fmla="*/ 129 h 240"/>
              <a:gd name="T36" fmla="*/ 140 w 141"/>
              <a:gd name="T37" fmla="*/ 169 h 240"/>
              <a:gd name="T38" fmla="*/ 110 w 141"/>
              <a:gd name="T39" fmla="*/ 219 h 240"/>
              <a:gd name="T40" fmla="*/ 60 w 141"/>
              <a:gd name="T41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" h="240">
                <a:moveTo>
                  <a:pt x="60" y="239"/>
                </a:moveTo>
                <a:lnTo>
                  <a:pt x="60" y="239"/>
                </a:lnTo>
                <a:cubicBezTo>
                  <a:pt x="50" y="239"/>
                  <a:pt x="30" y="229"/>
                  <a:pt x="10" y="229"/>
                </a:cubicBezTo>
                <a:cubicBezTo>
                  <a:pt x="0" y="219"/>
                  <a:pt x="0" y="209"/>
                  <a:pt x="0" y="209"/>
                </a:cubicBezTo>
                <a:cubicBezTo>
                  <a:pt x="0" y="199"/>
                  <a:pt x="10" y="199"/>
                  <a:pt x="20" y="199"/>
                </a:cubicBezTo>
                <a:cubicBezTo>
                  <a:pt x="50" y="209"/>
                  <a:pt x="80" y="209"/>
                  <a:pt x="100" y="199"/>
                </a:cubicBezTo>
                <a:cubicBezTo>
                  <a:pt x="110" y="189"/>
                  <a:pt x="110" y="179"/>
                  <a:pt x="110" y="169"/>
                </a:cubicBezTo>
                <a:cubicBezTo>
                  <a:pt x="110" y="159"/>
                  <a:pt x="90" y="149"/>
                  <a:pt x="60" y="129"/>
                </a:cubicBezTo>
                <a:cubicBezTo>
                  <a:pt x="50" y="129"/>
                  <a:pt x="30" y="119"/>
                  <a:pt x="20" y="109"/>
                </a:cubicBezTo>
                <a:cubicBezTo>
                  <a:pt x="10" y="99"/>
                  <a:pt x="0" y="89"/>
                  <a:pt x="0" y="69"/>
                </a:cubicBezTo>
                <a:cubicBezTo>
                  <a:pt x="0" y="49"/>
                  <a:pt x="10" y="29"/>
                  <a:pt x="30" y="19"/>
                </a:cubicBezTo>
                <a:cubicBezTo>
                  <a:pt x="50" y="0"/>
                  <a:pt x="90" y="0"/>
                  <a:pt x="130" y="19"/>
                </a:cubicBezTo>
                <a:cubicBezTo>
                  <a:pt x="140" y="19"/>
                  <a:pt x="140" y="29"/>
                  <a:pt x="140" y="39"/>
                </a:cubicBezTo>
                <a:cubicBezTo>
                  <a:pt x="140" y="39"/>
                  <a:pt x="130" y="49"/>
                  <a:pt x="120" y="39"/>
                </a:cubicBezTo>
                <a:cubicBezTo>
                  <a:pt x="90" y="29"/>
                  <a:pt x="60" y="29"/>
                  <a:pt x="40" y="39"/>
                </a:cubicBezTo>
                <a:cubicBezTo>
                  <a:pt x="30" y="49"/>
                  <a:pt x="30" y="59"/>
                  <a:pt x="30" y="69"/>
                </a:cubicBezTo>
                <a:cubicBezTo>
                  <a:pt x="30" y="79"/>
                  <a:pt x="50" y="99"/>
                  <a:pt x="80" y="109"/>
                </a:cubicBezTo>
                <a:cubicBezTo>
                  <a:pt x="90" y="119"/>
                  <a:pt x="110" y="119"/>
                  <a:pt x="120" y="129"/>
                </a:cubicBezTo>
                <a:cubicBezTo>
                  <a:pt x="130" y="139"/>
                  <a:pt x="140" y="159"/>
                  <a:pt x="140" y="169"/>
                </a:cubicBezTo>
                <a:cubicBezTo>
                  <a:pt x="140" y="189"/>
                  <a:pt x="130" y="209"/>
                  <a:pt x="110" y="219"/>
                </a:cubicBezTo>
                <a:cubicBezTo>
                  <a:pt x="100" y="229"/>
                  <a:pt x="80" y="239"/>
                  <a:pt x="60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8">
            <a:extLst>
              <a:ext uri="{FF2B5EF4-FFF2-40B4-BE49-F238E27FC236}">
                <a16:creationId xmlns:a16="http://schemas.microsoft.com/office/drawing/2014/main" id="{045ABACA-5F60-5C49-B629-9BFFAF71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334" y="10845832"/>
            <a:ext cx="32727" cy="56101"/>
          </a:xfrm>
          <a:custGeom>
            <a:avLst/>
            <a:gdLst>
              <a:gd name="T0" fmla="*/ 20 w 31"/>
              <a:gd name="T1" fmla="*/ 51 h 52"/>
              <a:gd name="T2" fmla="*/ 20 w 31"/>
              <a:gd name="T3" fmla="*/ 51 h 52"/>
              <a:gd name="T4" fmla="*/ 0 w 31"/>
              <a:gd name="T5" fmla="*/ 30 h 52"/>
              <a:gd name="T6" fmla="*/ 0 w 31"/>
              <a:gd name="T7" fmla="*/ 11 h 52"/>
              <a:gd name="T8" fmla="*/ 20 w 31"/>
              <a:gd name="T9" fmla="*/ 0 h 52"/>
              <a:gd name="T10" fmla="*/ 30 w 31"/>
              <a:gd name="T11" fmla="*/ 11 h 52"/>
              <a:gd name="T12" fmla="*/ 30 w 31"/>
              <a:gd name="T13" fmla="*/ 30 h 52"/>
              <a:gd name="T14" fmla="*/ 20 w 3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0"/>
                  <a:pt x="0" y="3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30" y="0"/>
                  <a:pt x="30" y="11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40"/>
                  <a:pt x="30" y="51"/>
                  <a:pt x="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9">
            <a:extLst>
              <a:ext uri="{FF2B5EF4-FFF2-40B4-BE49-F238E27FC236}">
                <a16:creationId xmlns:a16="http://schemas.microsoft.com/office/drawing/2014/main" id="{BB962B51-070D-2246-A6DF-5789143E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334" y="11149713"/>
            <a:ext cx="32727" cy="65451"/>
          </a:xfrm>
          <a:custGeom>
            <a:avLst/>
            <a:gdLst>
              <a:gd name="T0" fmla="*/ 20 w 31"/>
              <a:gd name="T1" fmla="*/ 60 h 61"/>
              <a:gd name="T2" fmla="*/ 20 w 31"/>
              <a:gd name="T3" fmla="*/ 60 h 61"/>
              <a:gd name="T4" fmla="*/ 0 w 31"/>
              <a:gd name="T5" fmla="*/ 40 h 61"/>
              <a:gd name="T6" fmla="*/ 0 w 31"/>
              <a:gd name="T7" fmla="*/ 20 h 61"/>
              <a:gd name="T8" fmla="*/ 20 w 31"/>
              <a:gd name="T9" fmla="*/ 0 h 61"/>
              <a:gd name="T10" fmla="*/ 30 w 31"/>
              <a:gd name="T11" fmla="*/ 20 h 61"/>
              <a:gd name="T12" fmla="*/ 30 w 31"/>
              <a:gd name="T13" fmla="*/ 40 h 61"/>
              <a:gd name="T14" fmla="*/ 20 w 31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61">
                <a:moveTo>
                  <a:pt x="20" y="60"/>
                </a:moveTo>
                <a:lnTo>
                  <a:pt x="20" y="60"/>
                </a:lnTo>
                <a:cubicBezTo>
                  <a:pt x="10" y="60"/>
                  <a:pt x="0" y="50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0" y="10"/>
                  <a:pt x="30" y="2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0"/>
                  <a:pt x="30" y="60"/>
                  <a:pt x="2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CuadroTexto 395">
            <a:extLst>
              <a:ext uri="{FF2B5EF4-FFF2-40B4-BE49-F238E27FC236}">
                <a16:creationId xmlns:a16="http://schemas.microsoft.com/office/drawing/2014/main" id="{7D7DB01F-B4FE-7B4F-A439-7ED622F26924}"/>
              </a:ext>
            </a:extLst>
          </p:cNvPr>
          <p:cNvSpPr txBox="1"/>
          <p:nvPr/>
        </p:nvSpPr>
        <p:spPr>
          <a:xfrm>
            <a:off x="13338586" y="3682142"/>
            <a:ext cx="25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8" name="Rectangle 56">
            <a:extLst>
              <a:ext uri="{FF2B5EF4-FFF2-40B4-BE49-F238E27FC236}">
                <a16:creationId xmlns:a16="http://schemas.microsoft.com/office/drawing/2014/main" id="{FA032606-6B75-8D4A-BC69-CFE72EB23E96}"/>
              </a:ext>
            </a:extLst>
          </p:cNvPr>
          <p:cNvSpPr/>
          <p:nvPr/>
        </p:nvSpPr>
        <p:spPr>
          <a:xfrm>
            <a:off x="12576857" y="4405017"/>
            <a:ext cx="3995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C196011D-94A3-4547-810D-B3FCCC1F7917}"/>
              </a:ext>
            </a:extLst>
          </p:cNvPr>
          <p:cNvSpPr txBox="1"/>
          <p:nvPr/>
        </p:nvSpPr>
        <p:spPr>
          <a:xfrm>
            <a:off x="18198936" y="3698176"/>
            <a:ext cx="25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1" name="Rectangle 56">
            <a:extLst>
              <a:ext uri="{FF2B5EF4-FFF2-40B4-BE49-F238E27FC236}">
                <a16:creationId xmlns:a16="http://schemas.microsoft.com/office/drawing/2014/main" id="{0FCD8D22-707D-E247-BC8C-34E3CFE7E0E2}"/>
              </a:ext>
            </a:extLst>
          </p:cNvPr>
          <p:cNvSpPr/>
          <p:nvPr/>
        </p:nvSpPr>
        <p:spPr>
          <a:xfrm>
            <a:off x="17437207" y="4421051"/>
            <a:ext cx="3995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3" name="CuadroTexto 395">
            <a:extLst>
              <a:ext uri="{FF2B5EF4-FFF2-40B4-BE49-F238E27FC236}">
                <a16:creationId xmlns:a16="http://schemas.microsoft.com/office/drawing/2014/main" id="{CDA48F6B-8C4C-A94D-AFB5-EDA281BC0F3B}"/>
              </a:ext>
            </a:extLst>
          </p:cNvPr>
          <p:cNvSpPr txBox="1"/>
          <p:nvPr/>
        </p:nvSpPr>
        <p:spPr>
          <a:xfrm>
            <a:off x="18247784" y="8236606"/>
            <a:ext cx="25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14" name="Rectangle 56">
            <a:extLst>
              <a:ext uri="{FF2B5EF4-FFF2-40B4-BE49-F238E27FC236}">
                <a16:creationId xmlns:a16="http://schemas.microsoft.com/office/drawing/2014/main" id="{FFCB4069-5C85-764E-81FF-966977502586}"/>
              </a:ext>
            </a:extLst>
          </p:cNvPr>
          <p:cNvSpPr/>
          <p:nvPr/>
        </p:nvSpPr>
        <p:spPr>
          <a:xfrm>
            <a:off x="17486055" y="8959481"/>
            <a:ext cx="3995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F561D344-6680-BB46-A10A-ECA19E8AC85C}"/>
              </a:ext>
            </a:extLst>
          </p:cNvPr>
          <p:cNvSpPr txBox="1"/>
          <p:nvPr/>
        </p:nvSpPr>
        <p:spPr>
          <a:xfrm>
            <a:off x="13397038" y="8254449"/>
            <a:ext cx="258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7" name="Rectangle 56">
            <a:extLst>
              <a:ext uri="{FF2B5EF4-FFF2-40B4-BE49-F238E27FC236}">
                <a16:creationId xmlns:a16="http://schemas.microsoft.com/office/drawing/2014/main" id="{85903E58-B4F7-D049-914A-5277C0ECF536}"/>
              </a:ext>
            </a:extLst>
          </p:cNvPr>
          <p:cNvSpPr/>
          <p:nvPr/>
        </p:nvSpPr>
        <p:spPr>
          <a:xfrm>
            <a:off x="12635309" y="8977324"/>
            <a:ext cx="3995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1BFC8B-76E7-E845-964F-FC2306D0B2A5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52" name="CuadroTexto 598">
              <a:extLst>
                <a:ext uri="{FF2B5EF4-FFF2-40B4-BE49-F238E27FC236}">
                  <a16:creationId xmlns:a16="http://schemas.microsoft.com/office/drawing/2014/main" id="{ECCEA365-6B0D-624A-B25A-668486680E37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53" name="CuadroTexto 599">
              <a:extLst>
                <a:ext uri="{FF2B5EF4-FFF2-40B4-BE49-F238E27FC236}">
                  <a16:creationId xmlns:a16="http://schemas.microsoft.com/office/drawing/2014/main" id="{3B0F4F1C-0630-494B-9013-1DC25FA52ADA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4E2128-D336-D24A-9AF7-AE8A250D5D94}"/>
              </a:ext>
            </a:extLst>
          </p:cNvPr>
          <p:cNvGrpSpPr/>
          <p:nvPr/>
        </p:nvGrpSpPr>
        <p:grpSpPr>
          <a:xfrm>
            <a:off x="7417360" y="2104967"/>
            <a:ext cx="15616758" cy="9430146"/>
            <a:chOff x="8034581" y="2104967"/>
            <a:chExt cx="15616758" cy="9430146"/>
          </a:xfrm>
        </p:grpSpPr>
        <p:sp>
          <p:nvSpPr>
            <p:cNvPr id="556" name="Freeform 466">
              <a:extLst>
                <a:ext uri="{FF2B5EF4-FFF2-40B4-BE49-F238E27FC236}">
                  <a16:creationId xmlns:a16="http://schemas.microsoft.com/office/drawing/2014/main" id="{E3C4C275-A5BA-7E4A-9D93-BC0B2CD09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6027" y="6301192"/>
              <a:ext cx="4930372" cy="3436032"/>
            </a:xfrm>
            <a:custGeom>
              <a:avLst/>
              <a:gdLst>
                <a:gd name="T0" fmla="*/ 0 w 4567"/>
                <a:gd name="T1" fmla="*/ 3149 h 3184"/>
                <a:gd name="T2" fmla="*/ 0 w 4567"/>
                <a:gd name="T3" fmla="*/ 3149 h 3184"/>
                <a:gd name="T4" fmla="*/ 113 w 4567"/>
                <a:gd name="T5" fmla="*/ 3166 h 3184"/>
                <a:gd name="T6" fmla="*/ 2305 w 4567"/>
                <a:gd name="T7" fmla="*/ 2855 h 3184"/>
                <a:gd name="T8" fmla="*/ 4453 w 4567"/>
                <a:gd name="T9" fmla="*/ 3166 h 3184"/>
                <a:gd name="T10" fmla="*/ 4566 w 4567"/>
                <a:gd name="T11" fmla="*/ 3140 h 3184"/>
                <a:gd name="T12" fmla="*/ 2288 w 4567"/>
                <a:gd name="T13" fmla="*/ 0 h 3184"/>
                <a:gd name="T14" fmla="*/ 0 w 4567"/>
                <a:gd name="T15" fmla="*/ 3149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7" h="3184">
                  <a:moveTo>
                    <a:pt x="0" y="3149"/>
                  </a:moveTo>
                  <a:lnTo>
                    <a:pt x="0" y="3149"/>
                  </a:lnTo>
                  <a:cubicBezTo>
                    <a:pt x="35" y="3166"/>
                    <a:pt x="69" y="3183"/>
                    <a:pt x="113" y="3166"/>
                  </a:cubicBezTo>
                  <a:cubicBezTo>
                    <a:pt x="648" y="3011"/>
                    <a:pt x="1407" y="2855"/>
                    <a:pt x="2305" y="2855"/>
                  </a:cubicBezTo>
                  <a:cubicBezTo>
                    <a:pt x="3185" y="2855"/>
                    <a:pt x="3927" y="3011"/>
                    <a:pt x="4453" y="3166"/>
                  </a:cubicBezTo>
                  <a:cubicBezTo>
                    <a:pt x="4497" y="3183"/>
                    <a:pt x="4540" y="3166"/>
                    <a:pt x="4566" y="3140"/>
                  </a:cubicBezTo>
                  <a:cubicBezTo>
                    <a:pt x="2288" y="0"/>
                    <a:pt x="2288" y="0"/>
                    <a:pt x="2288" y="0"/>
                  </a:cubicBezTo>
                  <a:lnTo>
                    <a:pt x="0" y="3149"/>
                  </a:ln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7" name="Freeform 467">
              <a:extLst>
                <a:ext uri="{FF2B5EF4-FFF2-40B4-BE49-F238E27FC236}">
                  <a16:creationId xmlns:a16="http://schemas.microsoft.com/office/drawing/2014/main" id="{E156F27A-5DF6-FA4E-8C46-4CEA4B1A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974" y="5016249"/>
              <a:ext cx="3988081" cy="4673384"/>
            </a:xfrm>
            <a:custGeom>
              <a:avLst/>
              <a:gdLst>
                <a:gd name="T0" fmla="*/ 2278 w 3694"/>
                <a:gd name="T1" fmla="*/ 4331 h 4332"/>
                <a:gd name="T2" fmla="*/ 2278 w 3694"/>
                <a:gd name="T3" fmla="*/ 4331 h 4332"/>
                <a:gd name="T4" fmla="*/ 2321 w 3694"/>
                <a:gd name="T5" fmla="*/ 4245 h 4332"/>
                <a:gd name="T6" fmla="*/ 2649 w 3694"/>
                <a:gd name="T7" fmla="*/ 2277 h 4332"/>
                <a:gd name="T8" fmla="*/ 3667 w 3694"/>
                <a:gd name="T9" fmla="*/ 121 h 4332"/>
                <a:gd name="T10" fmla="*/ 3667 w 3694"/>
                <a:gd name="T11" fmla="*/ 0 h 4332"/>
                <a:gd name="T12" fmla="*/ 0 w 3694"/>
                <a:gd name="T13" fmla="*/ 1191 h 4332"/>
                <a:gd name="T14" fmla="*/ 2278 w 3694"/>
                <a:gd name="T15" fmla="*/ 4331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4" h="4332">
                  <a:moveTo>
                    <a:pt x="2278" y="4331"/>
                  </a:moveTo>
                  <a:lnTo>
                    <a:pt x="2278" y="4331"/>
                  </a:lnTo>
                  <a:cubicBezTo>
                    <a:pt x="2304" y="4314"/>
                    <a:pt x="2321" y="4279"/>
                    <a:pt x="2321" y="4245"/>
                  </a:cubicBezTo>
                  <a:cubicBezTo>
                    <a:pt x="2347" y="3718"/>
                    <a:pt x="2424" y="3036"/>
                    <a:pt x="2649" y="2277"/>
                  </a:cubicBezTo>
                  <a:cubicBezTo>
                    <a:pt x="2925" y="1346"/>
                    <a:pt x="3331" y="621"/>
                    <a:pt x="3667" y="121"/>
                  </a:cubicBezTo>
                  <a:cubicBezTo>
                    <a:pt x="3693" y="86"/>
                    <a:pt x="3693" y="34"/>
                    <a:pt x="3667" y="0"/>
                  </a:cubicBezTo>
                  <a:cubicBezTo>
                    <a:pt x="0" y="1191"/>
                    <a:pt x="0" y="1191"/>
                    <a:pt x="0" y="1191"/>
                  </a:cubicBezTo>
                  <a:lnTo>
                    <a:pt x="2278" y="4331"/>
                  </a:ln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8" name="Freeform 468">
              <a:extLst>
                <a:ext uri="{FF2B5EF4-FFF2-40B4-BE49-F238E27FC236}">
                  <a16:creationId xmlns:a16="http://schemas.microsoft.com/office/drawing/2014/main" id="{BD08A3D6-4C8E-F34A-AA90-E722B2CF5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2650" y="5016249"/>
              <a:ext cx="3988081" cy="4682902"/>
            </a:xfrm>
            <a:custGeom>
              <a:avLst/>
              <a:gdLst>
                <a:gd name="T0" fmla="*/ 26 w 3694"/>
                <a:gd name="T1" fmla="*/ 0 h 4341"/>
                <a:gd name="T2" fmla="*/ 26 w 3694"/>
                <a:gd name="T3" fmla="*/ 0 h 4341"/>
                <a:gd name="T4" fmla="*/ 26 w 3694"/>
                <a:gd name="T5" fmla="*/ 129 h 4341"/>
                <a:gd name="T6" fmla="*/ 922 w 3694"/>
                <a:gd name="T7" fmla="*/ 1897 h 4341"/>
                <a:gd name="T8" fmla="*/ 1362 w 3694"/>
                <a:gd name="T9" fmla="*/ 4245 h 4341"/>
                <a:gd name="T10" fmla="*/ 1405 w 3694"/>
                <a:gd name="T11" fmla="*/ 4340 h 4341"/>
                <a:gd name="T12" fmla="*/ 3693 w 3694"/>
                <a:gd name="T13" fmla="*/ 1191 h 4341"/>
                <a:gd name="T14" fmla="*/ 26 w 3694"/>
                <a:gd name="T15" fmla="*/ 0 h 4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94" h="4341">
                  <a:moveTo>
                    <a:pt x="26" y="0"/>
                  </a:moveTo>
                  <a:lnTo>
                    <a:pt x="26" y="0"/>
                  </a:lnTo>
                  <a:cubicBezTo>
                    <a:pt x="0" y="43"/>
                    <a:pt x="0" y="86"/>
                    <a:pt x="26" y="129"/>
                  </a:cubicBezTo>
                  <a:cubicBezTo>
                    <a:pt x="327" y="561"/>
                    <a:pt x="663" y="1156"/>
                    <a:pt x="922" y="1897"/>
                  </a:cubicBezTo>
                  <a:cubicBezTo>
                    <a:pt x="1250" y="2821"/>
                    <a:pt x="1345" y="3649"/>
                    <a:pt x="1362" y="4245"/>
                  </a:cubicBezTo>
                  <a:cubicBezTo>
                    <a:pt x="1362" y="4279"/>
                    <a:pt x="1380" y="4314"/>
                    <a:pt x="1405" y="4340"/>
                  </a:cubicBezTo>
                  <a:cubicBezTo>
                    <a:pt x="3693" y="1191"/>
                    <a:pt x="3693" y="1191"/>
                    <a:pt x="3693" y="1191"/>
                  </a:cubicBezTo>
                  <a:lnTo>
                    <a:pt x="26" y="0"/>
                  </a:ln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9" name="Freeform 469">
              <a:extLst>
                <a:ext uri="{FF2B5EF4-FFF2-40B4-BE49-F238E27FC236}">
                  <a16:creationId xmlns:a16="http://schemas.microsoft.com/office/drawing/2014/main" id="{CF080394-8CF5-BF44-ACF2-DBB77BB1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1204" y="2160821"/>
              <a:ext cx="3959527" cy="4145128"/>
            </a:xfrm>
            <a:custGeom>
              <a:avLst/>
              <a:gdLst>
                <a:gd name="T0" fmla="*/ 3563 w 3668"/>
                <a:gd name="T1" fmla="*/ 51 h 3841"/>
                <a:gd name="T2" fmla="*/ 3563 w 3668"/>
                <a:gd name="T3" fmla="*/ 51 h 3841"/>
                <a:gd name="T4" fmla="*/ 2079 w 3668"/>
                <a:gd name="T5" fmla="*/ 1579 h 3841"/>
                <a:gd name="T6" fmla="*/ 68 w 3668"/>
                <a:gd name="T7" fmla="*/ 2588 h 3841"/>
                <a:gd name="T8" fmla="*/ 0 w 3668"/>
                <a:gd name="T9" fmla="*/ 2649 h 3841"/>
                <a:gd name="T10" fmla="*/ 3667 w 3668"/>
                <a:gd name="T11" fmla="*/ 3840 h 3841"/>
                <a:gd name="T12" fmla="*/ 3667 w 3668"/>
                <a:gd name="T13" fmla="*/ 0 h 3841"/>
                <a:gd name="T14" fmla="*/ 3563 w 3668"/>
                <a:gd name="T15" fmla="*/ 51 h 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8" h="3841">
                  <a:moveTo>
                    <a:pt x="3563" y="51"/>
                  </a:moveTo>
                  <a:lnTo>
                    <a:pt x="3563" y="51"/>
                  </a:lnTo>
                  <a:cubicBezTo>
                    <a:pt x="3269" y="483"/>
                    <a:pt x="2795" y="1052"/>
                    <a:pt x="2079" y="1579"/>
                  </a:cubicBezTo>
                  <a:cubicBezTo>
                    <a:pt x="1319" y="2140"/>
                    <a:pt x="585" y="2433"/>
                    <a:pt x="68" y="2588"/>
                  </a:cubicBezTo>
                  <a:cubicBezTo>
                    <a:pt x="34" y="2597"/>
                    <a:pt x="8" y="2623"/>
                    <a:pt x="0" y="2649"/>
                  </a:cubicBezTo>
                  <a:cubicBezTo>
                    <a:pt x="3667" y="3840"/>
                    <a:pt x="3667" y="3840"/>
                    <a:pt x="3667" y="3840"/>
                  </a:cubicBezTo>
                  <a:cubicBezTo>
                    <a:pt x="3667" y="0"/>
                    <a:pt x="3667" y="0"/>
                    <a:pt x="3667" y="0"/>
                  </a:cubicBezTo>
                  <a:cubicBezTo>
                    <a:pt x="3632" y="0"/>
                    <a:pt x="3589" y="17"/>
                    <a:pt x="3563" y="51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0" name="Freeform 470">
              <a:extLst>
                <a:ext uri="{FF2B5EF4-FFF2-40B4-BE49-F238E27FC236}">
                  <a16:creationId xmlns:a16="http://schemas.microsoft.com/office/drawing/2014/main" id="{CDAFB47B-BAD1-3649-BD7E-C0F3611E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5974" y="2160821"/>
              <a:ext cx="3959527" cy="4145128"/>
            </a:xfrm>
            <a:custGeom>
              <a:avLst/>
              <a:gdLst>
                <a:gd name="T0" fmla="*/ 3667 w 3668"/>
                <a:gd name="T1" fmla="*/ 2649 h 3841"/>
                <a:gd name="T2" fmla="*/ 3667 w 3668"/>
                <a:gd name="T3" fmla="*/ 2649 h 3841"/>
                <a:gd name="T4" fmla="*/ 3598 w 3668"/>
                <a:gd name="T5" fmla="*/ 2588 h 3841"/>
                <a:gd name="T6" fmla="*/ 1423 w 3668"/>
                <a:gd name="T7" fmla="*/ 1398 h 3841"/>
                <a:gd name="T8" fmla="*/ 94 w 3668"/>
                <a:gd name="T9" fmla="*/ 43 h 3841"/>
                <a:gd name="T10" fmla="*/ 0 w 3668"/>
                <a:gd name="T11" fmla="*/ 0 h 3841"/>
                <a:gd name="T12" fmla="*/ 0 w 3668"/>
                <a:gd name="T13" fmla="*/ 3840 h 3841"/>
                <a:gd name="T14" fmla="*/ 3667 w 3668"/>
                <a:gd name="T15" fmla="*/ 2649 h 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8" h="3841">
                  <a:moveTo>
                    <a:pt x="3667" y="2649"/>
                  </a:moveTo>
                  <a:lnTo>
                    <a:pt x="3667" y="2649"/>
                  </a:lnTo>
                  <a:cubicBezTo>
                    <a:pt x="3659" y="2623"/>
                    <a:pt x="3633" y="2597"/>
                    <a:pt x="3598" y="2588"/>
                  </a:cubicBezTo>
                  <a:cubicBezTo>
                    <a:pt x="3020" y="2390"/>
                    <a:pt x="2226" y="2036"/>
                    <a:pt x="1423" y="1398"/>
                  </a:cubicBezTo>
                  <a:cubicBezTo>
                    <a:pt x="837" y="932"/>
                    <a:pt x="405" y="448"/>
                    <a:pt x="94" y="43"/>
                  </a:cubicBezTo>
                  <a:cubicBezTo>
                    <a:pt x="69" y="8"/>
                    <a:pt x="34" y="0"/>
                    <a:pt x="0" y="0"/>
                  </a:cubicBezTo>
                  <a:cubicBezTo>
                    <a:pt x="0" y="3840"/>
                    <a:pt x="0" y="3840"/>
                    <a:pt x="0" y="3840"/>
                  </a:cubicBezTo>
                  <a:lnTo>
                    <a:pt x="3667" y="2649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1" name="Freeform 471">
              <a:extLst>
                <a:ext uri="{FF2B5EF4-FFF2-40B4-BE49-F238E27FC236}">
                  <a16:creationId xmlns:a16="http://schemas.microsoft.com/office/drawing/2014/main" id="{FE207F0A-EE14-B944-A0A1-D31B8F99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9762" y="6834205"/>
              <a:ext cx="847110" cy="680542"/>
            </a:xfrm>
            <a:custGeom>
              <a:avLst/>
              <a:gdLst>
                <a:gd name="T0" fmla="*/ 604 w 786"/>
                <a:gd name="T1" fmla="*/ 629 h 630"/>
                <a:gd name="T2" fmla="*/ 543 w 786"/>
                <a:gd name="T3" fmla="*/ 585 h 630"/>
                <a:gd name="T4" fmla="*/ 526 w 786"/>
                <a:gd name="T5" fmla="*/ 508 h 630"/>
                <a:gd name="T6" fmla="*/ 414 w 786"/>
                <a:gd name="T7" fmla="*/ 516 h 630"/>
                <a:gd name="T8" fmla="*/ 319 w 786"/>
                <a:gd name="T9" fmla="*/ 568 h 630"/>
                <a:gd name="T10" fmla="*/ 198 w 786"/>
                <a:gd name="T11" fmla="*/ 585 h 630"/>
                <a:gd name="T12" fmla="*/ 138 w 786"/>
                <a:gd name="T13" fmla="*/ 430 h 630"/>
                <a:gd name="T14" fmla="*/ 43 w 786"/>
                <a:gd name="T15" fmla="*/ 370 h 630"/>
                <a:gd name="T16" fmla="*/ 0 w 786"/>
                <a:gd name="T17" fmla="*/ 326 h 630"/>
                <a:gd name="T18" fmla="*/ 43 w 786"/>
                <a:gd name="T19" fmla="*/ 206 h 630"/>
                <a:gd name="T20" fmla="*/ 138 w 786"/>
                <a:gd name="T21" fmla="*/ 102 h 630"/>
                <a:gd name="T22" fmla="*/ 95 w 786"/>
                <a:gd name="T23" fmla="*/ 17 h 630"/>
                <a:gd name="T24" fmla="*/ 241 w 786"/>
                <a:gd name="T25" fmla="*/ 25 h 630"/>
                <a:gd name="T26" fmla="*/ 414 w 786"/>
                <a:gd name="T27" fmla="*/ 34 h 630"/>
                <a:gd name="T28" fmla="*/ 785 w 786"/>
                <a:gd name="T29" fmla="*/ 283 h 630"/>
                <a:gd name="T30" fmla="*/ 725 w 786"/>
                <a:gd name="T31" fmla="*/ 421 h 630"/>
                <a:gd name="T32" fmla="*/ 673 w 786"/>
                <a:gd name="T33" fmla="*/ 542 h 630"/>
                <a:gd name="T34" fmla="*/ 604 w 786"/>
                <a:gd name="T35" fmla="*/ 629 h 630"/>
                <a:gd name="T36" fmla="*/ 587 w 786"/>
                <a:gd name="T37" fmla="*/ 577 h 630"/>
                <a:gd name="T38" fmla="*/ 630 w 786"/>
                <a:gd name="T39" fmla="*/ 568 h 630"/>
                <a:gd name="T40" fmla="*/ 647 w 786"/>
                <a:gd name="T41" fmla="*/ 490 h 630"/>
                <a:gd name="T42" fmla="*/ 707 w 786"/>
                <a:gd name="T43" fmla="*/ 378 h 630"/>
                <a:gd name="T44" fmla="*/ 656 w 786"/>
                <a:gd name="T45" fmla="*/ 137 h 630"/>
                <a:gd name="T46" fmla="*/ 371 w 786"/>
                <a:gd name="T47" fmla="*/ 76 h 630"/>
                <a:gd name="T48" fmla="*/ 224 w 786"/>
                <a:gd name="T49" fmla="*/ 69 h 630"/>
                <a:gd name="T50" fmla="*/ 181 w 786"/>
                <a:gd name="T51" fmla="*/ 93 h 630"/>
                <a:gd name="T52" fmla="*/ 181 w 786"/>
                <a:gd name="T53" fmla="*/ 128 h 630"/>
                <a:gd name="T54" fmla="*/ 43 w 786"/>
                <a:gd name="T55" fmla="*/ 249 h 630"/>
                <a:gd name="T56" fmla="*/ 43 w 786"/>
                <a:gd name="T57" fmla="*/ 326 h 630"/>
                <a:gd name="T58" fmla="*/ 51 w 786"/>
                <a:gd name="T59" fmla="*/ 335 h 630"/>
                <a:gd name="T60" fmla="*/ 146 w 786"/>
                <a:gd name="T61" fmla="*/ 387 h 630"/>
                <a:gd name="T62" fmla="*/ 241 w 786"/>
                <a:gd name="T63" fmla="*/ 577 h 630"/>
                <a:gd name="T64" fmla="*/ 276 w 786"/>
                <a:gd name="T65" fmla="*/ 568 h 630"/>
                <a:gd name="T66" fmla="*/ 285 w 786"/>
                <a:gd name="T67" fmla="*/ 465 h 630"/>
                <a:gd name="T68" fmla="*/ 414 w 786"/>
                <a:gd name="T69" fmla="*/ 473 h 630"/>
                <a:gd name="T70" fmla="*/ 552 w 786"/>
                <a:gd name="T71" fmla="*/ 465 h 630"/>
                <a:gd name="T72" fmla="*/ 578 w 786"/>
                <a:gd name="T73" fmla="*/ 525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6" h="630">
                  <a:moveTo>
                    <a:pt x="604" y="629"/>
                  </a:moveTo>
                  <a:lnTo>
                    <a:pt x="604" y="629"/>
                  </a:lnTo>
                  <a:cubicBezTo>
                    <a:pt x="578" y="629"/>
                    <a:pt x="552" y="611"/>
                    <a:pt x="543" y="585"/>
                  </a:cubicBezTo>
                  <a:lnTo>
                    <a:pt x="543" y="585"/>
                  </a:lnTo>
                  <a:cubicBezTo>
                    <a:pt x="535" y="525"/>
                    <a:pt x="535" y="525"/>
                    <a:pt x="535" y="525"/>
                  </a:cubicBezTo>
                  <a:cubicBezTo>
                    <a:pt x="535" y="516"/>
                    <a:pt x="535" y="516"/>
                    <a:pt x="526" y="508"/>
                  </a:cubicBezTo>
                  <a:lnTo>
                    <a:pt x="526" y="508"/>
                  </a:lnTo>
                  <a:cubicBezTo>
                    <a:pt x="492" y="508"/>
                    <a:pt x="457" y="516"/>
                    <a:pt x="414" y="516"/>
                  </a:cubicBezTo>
                  <a:cubicBezTo>
                    <a:pt x="388" y="516"/>
                    <a:pt x="354" y="516"/>
                    <a:pt x="319" y="50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19" y="603"/>
                    <a:pt x="293" y="629"/>
                    <a:pt x="259" y="629"/>
                  </a:cubicBezTo>
                  <a:cubicBezTo>
                    <a:pt x="224" y="629"/>
                    <a:pt x="207" y="611"/>
                    <a:pt x="198" y="585"/>
                  </a:cubicBezTo>
                  <a:cubicBezTo>
                    <a:pt x="164" y="439"/>
                    <a:pt x="164" y="439"/>
                    <a:pt x="164" y="439"/>
                  </a:cubicBezTo>
                  <a:cubicBezTo>
                    <a:pt x="164" y="439"/>
                    <a:pt x="146" y="430"/>
                    <a:pt x="138" y="430"/>
                  </a:cubicBezTo>
                  <a:cubicBezTo>
                    <a:pt x="121" y="421"/>
                    <a:pt x="103" y="413"/>
                    <a:pt x="86" y="404"/>
                  </a:cubicBezTo>
                  <a:cubicBezTo>
                    <a:pt x="77" y="387"/>
                    <a:pt x="60" y="378"/>
                    <a:pt x="43" y="370"/>
                  </a:cubicBezTo>
                  <a:cubicBezTo>
                    <a:pt x="34" y="370"/>
                    <a:pt x="34" y="370"/>
                    <a:pt x="26" y="370"/>
                  </a:cubicBezTo>
                  <a:cubicBezTo>
                    <a:pt x="8" y="361"/>
                    <a:pt x="0" y="344"/>
                    <a:pt x="0" y="326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31"/>
                    <a:pt x="17" y="214"/>
                    <a:pt x="43" y="206"/>
                  </a:cubicBezTo>
                  <a:cubicBezTo>
                    <a:pt x="51" y="206"/>
                    <a:pt x="60" y="197"/>
                    <a:pt x="77" y="171"/>
                  </a:cubicBezTo>
                  <a:cubicBezTo>
                    <a:pt x="95" y="154"/>
                    <a:pt x="112" y="128"/>
                    <a:pt x="138" y="10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86" y="43"/>
                    <a:pt x="86" y="25"/>
                    <a:pt x="95" y="17"/>
                  </a:cubicBezTo>
                  <a:cubicBezTo>
                    <a:pt x="103" y="0"/>
                    <a:pt x="112" y="0"/>
                    <a:pt x="129" y="0"/>
                  </a:cubicBezTo>
                  <a:cubicBezTo>
                    <a:pt x="164" y="0"/>
                    <a:pt x="224" y="25"/>
                    <a:pt x="241" y="25"/>
                  </a:cubicBezTo>
                  <a:cubicBezTo>
                    <a:pt x="259" y="34"/>
                    <a:pt x="336" y="34"/>
                    <a:pt x="371" y="34"/>
                  </a:cubicBezTo>
                  <a:cubicBezTo>
                    <a:pt x="388" y="34"/>
                    <a:pt x="405" y="34"/>
                    <a:pt x="414" y="34"/>
                  </a:cubicBezTo>
                  <a:cubicBezTo>
                    <a:pt x="518" y="34"/>
                    <a:pt x="604" y="60"/>
                    <a:pt x="673" y="102"/>
                  </a:cubicBezTo>
                  <a:cubicBezTo>
                    <a:pt x="742" y="154"/>
                    <a:pt x="785" y="214"/>
                    <a:pt x="785" y="283"/>
                  </a:cubicBezTo>
                  <a:cubicBezTo>
                    <a:pt x="785" y="326"/>
                    <a:pt x="768" y="370"/>
                    <a:pt x="742" y="404"/>
                  </a:cubicBezTo>
                  <a:cubicBezTo>
                    <a:pt x="742" y="413"/>
                    <a:pt x="733" y="413"/>
                    <a:pt x="725" y="421"/>
                  </a:cubicBezTo>
                  <a:cubicBezTo>
                    <a:pt x="707" y="447"/>
                    <a:pt x="690" y="465"/>
                    <a:pt x="681" y="499"/>
                  </a:cubicBezTo>
                  <a:cubicBezTo>
                    <a:pt x="681" y="516"/>
                    <a:pt x="673" y="525"/>
                    <a:pt x="673" y="542"/>
                  </a:cubicBezTo>
                  <a:cubicBezTo>
                    <a:pt x="673" y="542"/>
                    <a:pt x="673" y="551"/>
                    <a:pt x="673" y="568"/>
                  </a:cubicBezTo>
                  <a:cubicBezTo>
                    <a:pt x="673" y="603"/>
                    <a:pt x="638" y="629"/>
                    <a:pt x="604" y="629"/>
                  </a:cubicBezTo>
                  <a:close/>
                  <a:moveTo>
                    <a:pt x="587" y="577"/>
                  </a:moveTo>
                  <a:lnTo>
                    <a:pt x="587" y="577"/>
                  </a:lnTo>
                  <a:cubicBezTo>
                    <a:pt x="587" y="585"/>
                    <a:pt x="595" y="594"/>
                    <a:pt x="604" y="594"/>
                  </a:cubicBezTo>
                  <a:cubicBezTo>
                    <a:pt x="621" y="594"/>
                    <a:pt x="630" y="577"/>
                    <a:pt x="630" y="568"/>
                  </a:cubicBezTo>
                  <a:cubicBezTo>
                    <a:pt x="630" y="551"/>
                    <a:pt x="630" y="542"/>
                    <a:pt x="630" y="534"/>
                  </a:cubicBezTo>
                  <a:cubicBezTo>
                    <a:pt x="638" y="516"/>
                    <a:pt x="638" y="499"/>
                    <a:pt x="647" y="490"/>
                  </a:cubicBezTo>
                  <a:cubicBezTo>
                    <a:pt x="656" y="447"/>
                    <a:pt x="673" y="421"/>
                    <a:pt x="699" y="396"/>
                  </a:cubicBezTo>
                  <a:cubicBezTo>
                    <a:pt x="699" y="387"/>
                    <a:pt x="707" y="387"/>
                    <a:pt x="707" y="378"/>
                  </a:cubicBezTo>
                  <a:cubicBezTo>
                    <a:pt x="733" y="352"/>
                    <a:pt x="742" y="318"/>
                    <a:pt x="742" y="283"/>
                  </a:cubicBezTo>
                  <a:cubicBezTo>
                    <a:pt x="742" y="231"/>
                    <a:pt x="707" y="180"/>
                    <a:pt x="656" y="137"/>
                  </a:cubicBezTo>
                  <a:cubicBezTo>
                    <a:pt x="587" y="93"/>
                    <a:pt x="509" y="76"/>
                    <a:pt x="414" y="76"/>
                  </a:cubicBezTo>
                  <a:cubicBezTo>
                    <a:pt x="405" y="76"/>
                    <a:pt x="388" y="76"/>
                    <a:pt x="371" y="76"/>
                  </a:cubicBezTo>
                  <a:lnTo>
                    <a:pt x="371" y="76"/>
                  </a:lnTo>
                  <a:cubicBezTo>
                    <a:pt x="362" y="76"/>
                    <a:pt x="259" y="76"/>
                    <a:pt x="224" y="69"/>
                  </a:cubicBezTo>
                  <a:cubicBezTo>
                    <a:pt x="216" y="60"/>
                    <a:pt x="172" y="51"/>
                    <a:pt x="138" y="43"/>
                  </a:cubicBezTo>
                  <a:cubicBezTo>
                    <a:pt x="181" y="93"/>
                    <a:pt x="181" y="93"/>
                    <a:pt x="181" y="93"/>
                  </a:cubicBezTo>
                  <a:cubicBezTo>
                    <a:pt x="190" y="102"/>
                    <a:pt x="190" y="102"/>
                    <a:pt x="190" y="111"/>
                  </a:cubicBezTo>
                  <a:cubicBezTo>
                    <a:pt x="190" y="119"/>
                    <a:pt x="181" y="119"/>
                    <a:pt x="181" y="128"/>
                  </a:cubicBezTo>
                  <a:cubicBezTo>
                    <a:pt x="146" y="154"/>
                    <a:pt x="129" y="171"/>
                    <a:pt x="112" y="197"/>
                  </a:cubicBezTo>
                  <a:cubicBezTo>
                    <a:pt x="95" y="223"/>
                    <a:pt x="77" y="249"/>
                    <a:pt x="43" y="249"/>
                  </a:cubicBezTo>
                  <a:lnTo>
                    <a:pt x="43" y="249"/>
                  </a:lnTo>
                  <a:cubicBezTo>
                    <a:pt x="43" y="326"/>
                    <a:pt x="43" y="326"/>
                    <a:pt x="43" y="326"/>
                  </a:cubicBezTo>
                  <a:lnTo>
                    <a:pt x="43" y="326"/>
                  </a:lnTo>
                  <a:cubicBezTo>
                    <a:pt x="51" y="326"/>
                    <a:pt x="51" y="326"/>
                    <a:pt x="51" y="335"/>
                  </a:cubicBezTo>
                  <a:cubicBezTo>
                    <a:pt x="77" y="344"/>
                    <a:pt x="95" y="352"/>
                    <a:pt x="121" y="378"/>
                  </a:cubicBezTo>
                  <a:cubicBezTo>
                    <a:pt x="121" y="378"/>
                    <a:pt x="138" y="387"/>
                    <a:pt x="146" y="387"/>
                  </a:cubicBezTo>
                  <a:cubicBezTo>
                    <a:pt x="172" y="396"/>
                    <a:pt x="198" y="404"/>
                    <a:pt x="207" y="430"/>
                  </a:cubicBezTo>
                  <a:cubicBezTo>
                    <a:pt x="241" y="577"/>
                    <a:pt x="241" y="577"/>
                    <a:pt x="241" y="577"/>
                  </a:cubicBezTo>
                  <a:cubicBezTo>
                    <a:pt x="241" y="585"/>
                    <a:pt x="250" y="594"/>
                    <a:pt x="259" y="594"/>
                  </a:cubicBezTo>
                  <a:cubicBezTo>
                    <a:pt x="267" y="594"/>
                    <a:pt x="276" y="585"/>
                    <a:pt x="276" y="568"/>
                  </a:cubicBezTo>
                  <a:cubicBezTo>
                    <a:pt x="276" y="482"/>
                    <a:pt x="276" y="482"/>
                    <a:pt x="276" y="482"/>
                  </a:cubicBezTo>
                  <a:cubicBezTo>
                    <a:pt x="276" y="473"/>
                    <a:pt x="285" y="465"/>
                    <a:pt x="285" y="465"/>
                  </a:cubicBezTo>
                  <a:cubicBezTo>
                    <a:pt x="293" y="465"/>
                    <a:pt x="293" y="456"/>
                    <a:pt x="302" y="465"/>
                  </a:cubicBezTo>
                  <a:cubicBezTo>
                    <a:pt x="336" y="473"/>
                    <a:pt x="380" y="473"/>
                    <a:pt x="414" y="473"/>
                  </a:cubicBezTo>
                  <a:cubicBezTo>
                    <a:pt x="457" y="473"/>
                    <a:pt x="492" y="473"/>
                    <a:pt x="526" y="465"/>
                  </a:cubicBezTo>
                  <a:cubicBezTo>
                    <a:pt x="535" y="456"/>
                    <a:pt x="543" y="465"/>
                    <a:pt x="552" y="465"/>
                  </a:cubicBezTo>
                  <a:cubicBezTo>
                    <a:pt x="561" y="482"/>
                    <a:pt x="561" y="482"/>
                    <a:pt x="561" y="482"/>
                  </a:cubicBezTo>
                  <a:cubicBezTo>
                    <a:pt x="569" y="490"/>
                    <a:pt x="578" y="508"/>
                    <a:pt x="578" y="525"/>
                  </a:cubicBezTo>
                  <a:lnTo>
                    <a:pt x="587" y="57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2" name="Freeform 472">
              <a:extLst>
                <a:ext uri="{FF2B5EF4-FFF2-40B4-BE49-F238E27FC236}">
                  <a16:creationId xmlns:a16="http://schemas.microsoft.com/office/drawing/2014/main" id="{CDBBF99F-9813-8841-8883-584F9BCB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0246" y="6943661"/>
              <a:ext cx="195122" cy="133253"/>
            </a:xfrm>
            <a:custGeom>
              <a:avLst/>
              <a:gdLst>
                <a:gd name="T0" fmla="*/ 17 w 182"/>
                <a:gd name="T1" fmla="*/ 121 h 122"/>
                <a:gd name="T2" fmla="*/ 17 w 182"/>
                <a:gd name="T3" fmla="*/ 121 h 122"/>
                <a:gd name="T4" fmla="*/ 0 w 182"/>
                <a:gd name="T5" fmla="*/ 112 h 122"/>
                <a:gd name="T6" fmla="*/ 8 w 182"/>
                <a:gd name="T7" fmla="*/ 95 h 122"/>
                <a:gd name="T8" fmla="*/ 60 w 182"/>
                <a:gd name="T9" fmla="*/ 78 h 122"/>
                <a:gd name="T10" fmla="*/ 43 w 182"/>
                <a:gd name="T11" fmla="*/ 69 h 122"/>
                <a:gd name="T12" fmla="*/ 43 w 182"/>
                <a:gd name="T13" fmla="*/ 26 h 122"/>
                <a:gd name="T14" fmla="*/ 86 w 182"/>
                <a:gd name="T15" fmla="*/ 0 h 122"/>
                <a:gd name="T16" fmla="*/ 120 w 182"/>
                <a:gd name="T17" fmla="*/ 26 h 122"/>
                <a:gd name="T18" fmla="*/ 120 w 182"/>
                <a:gd name="T19" fmla="*/ 60 h 122"/>
                <a:gd name="T20" fmla="*/ 163 w 182"/>
                <a:gd name="T21" fmla="*/ 52 h 122"/>
                <a:gd name="T22" fmla="*/ 172 w 182"/>
                <a:gd name="T23" fmla="*/ 60 h 122"/>
                <a:gd name="T24" fmla="*/ 163 w 182"/>
                <a:gd name="T25" fmla="*/ 78 h 122"/>
                <a:gd name="T26" fmla="*/ 120 w 182"/>
                <a:gd name="T27" fmla="*/ 86 h 122"/>
                <a:gd name="T28" fmla="*/ 94 w 182"/>
                <a:gd name="T29" fmla="*/ 86 h 122"/>
                <a:gd name="T30" fmla="*/ 60 w 182"/>
                <a:gd name="T31" fmla="*/ 104 h 122"/>
                <a:gd name="T32" fmla="*/ 17 w 182"/>
                <a:gd name="T33" fmla="*/ 121 h 122"/>
                <a:gd name="T34" fmla="*/ 77 w 182"/>
                <a:gd name="T35" fmla="*/ 26 h 122"/>
                <a:gd name="T36" fmla="*/ 77 w 182"/>
                <a:gd name="T37" fmla="*/ 26 h 122"/>
                <a:gd name="T38" fmla="*/ 77 w 182"/>
                <a:gd name="T39" fmla="*/ 26 h 122"/>
                <a:gd name="T40" fmla="*/ 69 w 182"/>
                <a:gd name="T41" fmla="*/ 35 h 122"/>
                <a:gd name="T42" fmla="*/ 69 w 182"/>
                <a:gd name="T43" fmla="*/ 52 h 122"/>
                <a:gd name="T44" fmla="*/ 86 w 182"/>
                <a:gd name="T45" fmla="*/ 52 h 122"/>
                <a:gd name="T46" fmla="*/ 94 w 182"/>
                <a:gd name="T47" fmla="*/ 52 h 122"/>
                <a:gd name="T48" fmla="*/ 94 w 182"/>
                <a:gd name="T49" fmla="*/ 35 h 122"/>
                <a:gd name="T50" fmla="*/ 77 w 182"/>
                <a:gd name="T51" fmla="*/ 26 h 122"/>
                <a:gd name="T52" fmla="*/ 94 w 182"/>
                <a:gd name="T53" fmla="*/ 35 h 122"/>
                <a:gd name="T54" fmla="*/ 94 w 182"/>
                <a:gd name="T55" fmla="*/ 3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122">
                  <a:moveTo>
                    <a:pt x="17" y="121"/>
                  </a:moveTo>
                  <a:lnTo>
                    <a:pt x="17" y="121"/>
                  </a:lnTo>
                  <a:cubicBezTo>
                    <a:pt x="8" y="121"/>
                    <a:pt x="0" y="121"/>
                    <a:pt x="0" y="112"/>
                  </a:cubicBezTo>
                  <a:cubicBezTo>
                    <a:pt x="0" y="104"/>
                    <a:pt x="8" y="95"/>
                    <a:pt x="8" y="95"/>
                  </a:cubicBezTo>
                  <a:cubicBezTo>
                    <a:pt x="25" y="95"/>
                    <a:pt x="43" y="86"/>
                    <a:pt x="60" y="78"/>
                  </a:cubicBezTo>
                  <a:cubicBezTo>
                    <a:pt x="51" y="69"/>
                    <a:pt x="51" y="69"/>
                    <a:pt x="43" y="69"/>
                  </a:cubicBezTo>
                  <a:cubicBezTo>
                    <a:pt x="43" y="60"/>
                    <a:pt x="34" y="43"/>
                    <a:pt x="43" y="26"/>
                  </a:cubicBezTo>
                  <a:cubicBezTo>
                    <a:pt x="51" y="9"/>
                    <a:pt x="69" y="0"/>
                    <a:pt x="86" y="0"/>
                  </a:cubicBezTo>
                  <a:cubicBezTo>
                    <a:pt x="94" y="0"/>
                    <a:pt x="112" y="9"/>
                    <a:pt x="120" y="26"/>
                  </a:cubicBezTo>
                  <a:cubicBezTo>
                    <a:pt x="120" y="35"/>
                    <a:pt x="120" y="43"/>
                    <a:pt x="120" y="60"/>
                  </a:cubicBezTo>
                  <a:cubicBezTo>
                    <a:pt x="129" y="60"/>
                    <a:pt x="146" y="52"/>
                    <a:pt x="163" y="52"/>
                  </a:cubicBezTo>
                  <a:cubicBezTo>
                    <a:pt x="163" y="52"/>
                    <a:pt x="172" y="52"/>
                    <a:pt x="172" y="60"/>
                  </a:cubicBezTo>
                  <a:cubicBezTo>
                    <a:pt x="181" y="69"/>
                    <a:pt x="172" y="78"/>
                    <a:pt x="163" y="78"/>
                  </a:cubicBezTo>
                  <a:cubicBezTo>
                    <a:pt x="163" y="78"/>
                    <a:pt x="146" y="86"/>
                    <a:pt x="120" y="86"/>
                  </a:cubicBezTo>
                  <a:cubicBezTo>
                    <a:pt x="112" y="86"/>
                    <a:pt x="103" y="86"/>
                    <a:pt x="94" y="86"/>
                  </a:cubicBezTo>
                  <a:cubicBezTo>
                    <a:pt x="86" y="95"/>
                    <a:pt x="69" y="104"/>
                    <a:pt x="60" y="104"/>
                  </a:cubicBezTo>
                  <a:cubicBezTo>
                    <a:pt x="34" y="121"/>
                    <a:pt x="17" y="121"/>
                    <a:pt x="17" y="121"/>
                  </a:cubicBez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77" y="26"/>
                  </a:lnTo>
                  <a:lnTo>
                    <a:pt x="69" y="35"/>
                  </a:lnTo>
                  <a:cubicBezTo>
                    <a:pt x="69" y="43"/>
                    <a:pt x="69" y="43"/>
                    <a:pt x="69" y="52"/>
                  </a:cubicBezTo>
                  <a:cubicBezTo>
                    <a:pt x="69" y="52"/>
                    <a:pt x="77" y="52"/>
                    <a:pt x="86" y="52"/>
                  </a:cubicBezTo>
                  <a:cubicBezTo>
                    <a:pt x="86" y="52"/>
                    <a:pt x="86" y="52"/>
                    <a:pt x="94" y="52"/>
                  </a:cubicBezTo>
                  <a:cubicBezTo>
                    <a:pt x="94" y="43"/>
                    <a:pt x="94" y="35"/>
                    <a:pt x="94" y="35"/>
                  </a:cubicBezTo>
                  <a:cubicBezTo>
                    <a:pt x="94" y="35"/>
                    <a:pt x="86" y="26"/>
                    <a:pt x="77" y="26"/>
                  </a:cubicBezTo>
                  <a:close/>
                  <a:moveTo>
                    <a:pt x="94" y="35"/>
                  </a:moveTo>
                  <a:lnTo>
                    <a:pt x="94" y="3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3" name="Freeform 473">
              <a:extLst>
                <a:ext uri="{FF2B5EF4-FFF2-40B4-BE49-F238E27FC236}">
                  <a16:creationId xmlns:a16="http://schemas.microsoft.com/office/drawing/2014/main" id="{AB76384E-2F06-8749-8EC2-98542969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5848" y="7048360"/>
              <a:ext cx="47590" cy="57109"/>
            </a:xfrm>
            <a:custGeom>
              <a:avLst/>
              <a:gdLst>
                <a:gd name="T0" fmla="*/ 0 w 44"/>
                <a:gd name="T1" fmla="*/ 26 h 53"/>
                <a:gd name="T2" fmla="*/ 0 w 44"/>
                <a:gd name="T3" fmla="*/ 26 h 53"/>
                <a:gd name="T4" fmla="*/ 17 w 44"/>
                <a:gd name="T5" fmla="*/ 0 h 53"/>
                <a:gd name="T6" fmla="*/ 43 w 44"/>
                <a:gd name="T7" fmla="*/ 26 h 53"/>
                <a:gd name="T8" fmla="*/ 17 w 44"/>
                <a:gd name="T9" fmla="*/ 52 h 53"/>
                <a:gd name="T10" fmla="*/ 0 w 44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3">
                  <a:moveTo>
                    <a:pt x="0" y="26"/>
                  </a:moveTo>
                  <a:lnTo>
                    <a:pt x="0" y="26"/>
                  </a:lnTo>
                  <a:cubicBezTo>
                    <a:pt x="0" y="9"/>
                    <a:pt x="8" y="0"/>
                    <a:pt x="17" y="0"/>
                  </a:cubicBezTo>
                  <a:cubicBezTo>
                    <a:pt x="34" y="0"/>
                    <a:pt x="43" y="9"/>
                    <a:pt x="43" y="26"/>
                  </a:cubicBezTo>
                  <a:cubicBezTo>
                    <a:pt x="43" y="34"/>
                    <a:pt x="34" y="52"/>
                    <a:pt x="17" y="52"/>
                  </a:cubicBezTo>
                  <a:cubicBezTo>
                    <a:pt x="8" y="52"/>
                    <a:pt x="0" y="34"/>
                    <a:pt x="0" y="2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4" name="Freeform 474">
              <a:extLst>
                <a:ext uri="{FF2B5EF4-FFF2-40B4-BE49-F238E27FC236}">
                  <a16:creationId xmlns:a16="http://schemas.microsoft.com/office/drawing/2014/main" id="{BB504EBA-6989-E14B-AB7B-F336BAC7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0486" y="6962698"/>
              <a:ext cx="214159" cy="66627"/>
            </a:xfrm>
            <a:custGeom>
              <a:avLst/>
              <a:gdLst>
                <a:gd name="T0" fmla="*/ 172 w 199"/>
                <a:gd name="T1" fmla="*/ 61 h 62"/>
                <a:gd name="T2" fmla="*/ 172 w 199"/>
                <a:gd name="T3" fmla="*/ 61 h 62"/>
                <a:gd name="T4" fmla="*/ 164 w 199"/>
                <a:gd name="T5" fmla="*/ 52 h 62"/>
                <a:gd name="T6" fmla="*/ 86 w 199"/>
                <a:gd name="T7" fmla="*/ 43 h 62"/>
                <a:gd name="T8" fmla="*/ 26 w 199"/>
                <a:gd name="T9" fmla="*/ 43 h 62"/>
                <a:gd name="T10" fmla="*/ 0 w 199"/>
                <a:gd name="T11" fmla="*/ 26 h 62"/>
                <a:gd name="T12" fmla="*/ 17 w 199"/>
                <a:gd name="T13" fmla="*/ 0 h 62"/>
                <a:gd name="T14" fmla="*/ 95 w 199"/>
                <a:gd name="T15" fmla="*/ 0 h 62"/>
                <a:gd name="T16" fmla="*/ 181 w 199"/>
                <a:gd name="T17" fmla="*/ 18 h 62"/>
                <a:gd name="T18" fmla="*/ 189 w 199"/>
                <a:gd name="T19" fmla="*/ 43 h 62"/>
                <a:gd name="T20" fmla="*/ 172 w 199"/>
                <a:gd name="T2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62">
                  <a:moveTo>
                    <a:pt x="172" y="61"/>
                  </a:moveTo>
                  <a:lnTo>
                    <a:pt x="172" y="61"/>
                  </a:lnTo>
                  <a:cubicBezTo>
                    <a:pt x="172" y="61"/>
                    <a:pt x="172" y="61"/>
                    <a:pt x="164" y="52"/>
                  </a:cubicBezTo>
                  <a:cubicBezTo>
                    <a:pt x="138" y="52"/>
                    <a:pt x="120" y="43"/>
                    <a:pt x="86" y="43"/>
                  </a:cubicBezTo>
                  <a:cubicBezTo>
                    <a:pt x="77" y="35"/>
                    <a:pt x="43" y="43"/>
                    <a:pt x="26" y="43"/>
                  </a:cubicBezTo>
                  <a:cubicBezTo>
                    <a:pt x="17" y="43"/>
                    <a:pt x="0" y="35"/>
                    <a:pt x="0" y="26"/>
                  </a:cubicBezTo>
                  <a:cubicBezTo>
                    <a:pt x="0" y="18"/>
                    <a:pt x="8" y="0"/>
                    <a:pt x="17" y="0"/>
                  </a:cubicBezTo>
                  <a:cubicBezTo>
                    <a:pt x="34" y="0"/>
                    <a:pt x="77" y="0"/>
                    <a:pt x="95" y="0"/>
                  </a:cubicBezTo>
                  <a:cubicBezTo>
                    <a:pt x="129" y="0"/>
                    <a:pt x="146" y="9"/>
                    <a:pt x="181" y="18"/>
                  </a:cubicBezTo>
                  <a:cubicBezTo>
                    <a:pt x="189" y="18"/>
                    <a:pt x="198" y="35"/>
                    <a:pt x="189" y="43"/>
                  </a:cubicBezTo>
                  <a:cubicBezTo>
                    <a:pt x="189" y="52"/>
                    <a:pt x="181" y="61"/>
                    <a:pt x="172" y="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5" name="Freeform 475">
              <a:extLst>
                <a:ext uri="{FF2B5EF4-FFF2-40B4-BE49-F238E27FC236}">
                  <a16:creationId xmlns:a16="http://schemas.microsoft.com/office/drawing/2014/main" id="{64BD62D8-13A5-4F4F-8177-03F200D1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0968" y="6515347"/>
              <a:ext cx="318858" cy="309340"/>
            </a:xfrm>
            <a:custGeom>
              <a:avLst/>
              <a:gdLst>
                <a:gd name="T0" fmla="*/ 112 w 294"/>
                <a:gd name="T1" fmla="*/ 276 h 286"/>
                <a:gd name="T2" fmla="*/ 112 w 294"/>
                <a:gd name="T3" fmla="*/ 276 h 286"/>
                <a:gd name="T4" fmla="*/ 26 w 294"/>
                <a:gd name="T5" fmla="*/ 216 h 286"/>
                <a:gd name="T6" fmla="*/ 9 w 294"/>
                <a:gd name="T7" fmla="*/ 112 h 286"/>
                <a:gd name="T8" fmla="*/ 78 w 294"/>
                <a:gd name="T9" fmla="*/ 26 h 286"/>
                <a:gd name="T10" fmla="*/ 181 w 294"/>
                <a:gd name="T11" fmla="*/ 9 h 286"/>
                <a:gd name="T12" fmla="*/ 267 w 294"/>
                <a:gd name="T13" fmla="*/ 78 h 286"/>
                <a:gd name="T14" fmla="*/ 276 w 294"/>
                <a:gd name="T15" fmla="*/ 181 h 286"/>
                <a:gd name="T16" fmla="*/ 216 w 294"/>
                <a:gd name="T17" fmla="*/ 268 h 286"/>
                <a:gd name="T18" fmla="*/ 112 w 294"/>
                <a:gd name="T19" fmla="*/ 276 h 286"/>
                <a:gd name="T20" fmla="*/ 181 w 294"/>
                <a:gd name="T21" fmla="*/ 26 h 286"/>
                <a:gd name="T22" fmla="*/ 181 w 294"/>
                <a:gd name="T23" fmla="*/ 26 h 286"/>
                <a:gd name="T24" fmla="*/ 26 w 294"/>
                <a:gd name="T25" fmla="*/ 112 h 286"/>
                <a:gd name="T26" fmla="*/ 112 w 294"/>
                <a:gd name="T27" fmla="*/ 259 h 286"/>
                <a:gd name="T28" fmla="*/ 267 w 294"/>
                <a:gd name="T29" fmla="*/ 173 h 286"/>
                <a:gd name="T30" fmla="*/ 181 w 294"/>
                <a:gd name="T31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286">
                  <a:moveTo>
                    <a:pt x="112" y="276"/>
                  </a:moveTo>
                  <a:lnTo>
                    <a:pt x="112" y="276"/>
                  </a:lnTo>
                  <a:cubicBezTo>
                    <a:pt x="78" y="268"/>
                    <a:pt x="43" y="250"/>
                    <a:pt x="26" y="216"/>
                  </a:cubicBezTo>
                  <a:cubicBezTo>
                    <a:pt x="9" y="181"/>
                    <a:pt x="0" y="147"/>
                    <a:pt x="9" y="112"/>
                  </a:cubicBezTo>
                  <a:cubicBezTo>
                    <a:pt x="17" y="78"/>
                    <a:pt x="43" y="43"/>
                    <a:pt x="78" y="26"/>
                  </a:cubicBezTo>
                  <a:cubicBezTo>
                    <a:pt x="112" y="9"/>
                    <a:pt x="147" y="0"/>
                    <a:pt x="181" y="9"/>
                  </a:cubicBezTo>
                  <a:cubicBezTo>
                    <a:pt x="216" y="18"/>
                    <a:pt x="250" y="43"/>
                    <a:pt x="267" y="78"/>
                  </a:cubicBezTo>
                  <a:cubicBezTo>
                    <a:pt x="285" y="104"/>
                    <a:pt x="293" y="147"/>
                    <a:pt x="276" y="181"/>
                  </a:cubicBezTo>
                  <a:cubicBezTo>
                    <a:pt x="267" y="216"/>
                    <a:pt x="250" y="250"/>
                    <a:pt x="216" y="268"/>
                  </a:cubicBezTo>
                  <a:cubicBezTo>
                    <a:pt x="181" y="285"/>
                    <a:pt x="147" y="285"/>
                    <a:pt x="112" y="276"/>
                  </a:cubicBezTo>
                  <a:close/>
                  <a:moveTo>
                    <a:pt x="181" y="26"/>
                  </a:moveTo>
                  <a:lnTo>
                    <a:pt x="181" y="26"/>
                  </a:lnTo>
                  <a:cubicBezTo>
                    <a:pt x="112" y="9"/>
                    <a:pt x="43" y="52"/>
                    <a:pt x="26" y="112"/>
                  </a:cubicBezTo>
                  <a:cubicBezTo>
                    <a:pt x="9" y="181"/>
                    <a:pt x="52" y="242"/>
                    <a:pt x="112" y="259"/>
                  </a:cubicBezTo>
                  <a:cubicBezTo>
                    <a:pt x="181" y="276"/>
                    <a:pt x="250" y="242"/>
                    <a:pt x="267" y="173"/>
                  </a:cubicBezTo>
                  <a:cubicBezTo>
                    <a:pt x="285" y="112"/>
                    <a:pt x="242" y="43"/>
                    <a:pt x="181" y="2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6" name="Freeform 476">
              <a:extLst>
                <a:ext uri="{FF2B5EF4-FFF2-40B4-BE49-F238E27FC236}">
                  <a16:creationId xmlns:a16="http://schemas.microsoft.com/office/drawing/2014/main" id="{7E9A12D5-8300-9C4C-B89D-67D45EA94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522" y="6543901"/>
              <a:ext cx="261749" cy="252231"/>
            </a:xfrm>
            <a:custGeom>
              <a:avLst/>
              <a:gdLst>
                <a:gd name="T0" fmla="*/ 95 w 242"/>
                <a:gd name="T1" fmla="*/ 224 h 234"/>
                <a:gd name="T2" fmla="*/ 95 w 242"/>
                <a:gd name="T3" fmla="*/ 224 h 234"/>
                <a:gd name="T4" fmla="*/ 17 w 242"/>
                <a:gd name="T5" fmla="*/ 95 h 234"/>
                <a:gd name="T6" fmla="*/ 147 w 242"/>
                <a:gd name="T7" fmla="*/ 17 h 234"/>
                <a:gd name="T8" fmla="*/ 224 w 242"/>
                <a:gd name="T9" fmla="*/ 147 h 234"/>
                <a:gd name="T10" fmla="*/ 95 w 242"/>
                <a:gd name="T11" fmla="*/ 224 h 234"/>
                <a:gd name="T12" fmla="*/ 147 w 242"/>
                <a:gd name="T13" fmla="*/ 35 h 234"/>
                <a:gd name="T14" fmla="*/ 147 w 242"/>
                <a:gd name="T15" fmla="*/ 35 h 234"/>
                <a:gd name="T16" fmla="*/ 34 w 242"/>
                <a:gd name="T17" fmla="*/ 95 h 234"/>
                <a:gd name="T18" fmla="*/ 95 w 242"/>
                <a:gd name="T19" fmla="*/ 207 h 234"/>
                <a:gd name="T20" fmla="*/ 207 w 242"/>
                <a:gd name="T21" fmla="*/ 138 h 234"/>
                <a:gd name="T22" fmla="*/ 147 w 242"/>
                <a:gd name="T23" fmla="*/ 3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34">
                  <a:moveTo>
                    <a:pt x="95" y="224"/>
                  </a:moveTo>
                  <a:lnTo>
                    <a:pt x="95" y="224"/>
                  </a:lnTo>
                  <a:cubicBezTo>
                    <a:pt x="34" y="207"/>
                    <a:pt x="0" y="147"/>
                    <a:pt x="17" y="95"/>
                  </a:cubicBezTo>
                  <a:cubicBezTo>
                    <a:pt x="34" y="35"/>
                    <a:pt x="95" y="0"/>
                    <a:pt x="147" y="17"/>
                  </a:cubicBezTo>
                  <a:cubicBezTo>
                    <a:pt x="207" y="35"/>
                    <a:pt x="241" y="86"/>
                    <a:pt x="224" y="147"/>
                  </a:cubicBezTo>
                  <a:cubicBezTo>
                    <a:pt x="207" y="207"/>
                    <a:pt x="147" y="233"/>
                    <a:pt x="95" y="224"/>
                  </a:cubicBezTo>
                  <a:close/>
                  <a:moveTo>
                    <a:pt x="147" y="35"/>
                  </a:moveTo>
                  <a:lnTo>
                    <a:pt x="147" y="35"/>
                  </a:lnTo>
                  <a:cubicBezTo>
                    <a:pt x="95" y="17"/>
                    <a:pt x="43" y="52"/>
                    <a:pt x="34" y="95"/>
                  </a:cubicBezTo>
                  <a:cubicBezTo>
                    <a:pt x="17" y="147"/>
                    <a:pt x="52" y="190"/>
                    <a:pt x="95" y="207"/>
                  </a:cubicBezTo>
                  <a:cubicBezTo>
                    <a:pt x="147" y="216"/>
                    <a:pt x="190" y="190"/>
                    <a:pt x="207" y="138"/>
                  </a:cubicBezTo>
                  <a:cubicBezTo>
                    <a:pt x="216" y="95"/>
                    <a:pt x="190" y="43"/>
                    <a:pt x="147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7" name="Freeform 477">
              <a:extLst>
                <a:ext uri="{FF2B5EF4-FFF2-40B4-BE49-F238E27FC236}">
                  <a16:creationId xmlns:a16="http://schemas.microsoft.com/office/drawing/2014/main" id="{A333F2D8-9D5D-3141-8D4E-BD69F03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4703" y="6629564"/>
              <a:ext cx="76145" cy="95181"/>
            </a:xfrm>
            <a:custGeom>
              <a:avLst/>
              <a:gdLst>
                <a:gd name="T0" fmla="*/ 17 w 70"/>
                <a:gd name="T1" fmla="*/ 86 h 87"/>
                <a:gd name="T2" fmla="*/ 17 w 70"/>
                <a:gd name="T3" fmla="*/ 86 h 87"/>
                <a:gd name="T4" fmla="*/ 0 w 70"/>
                <a:gd name="T5" fmla="*/ 69 h 87"/>
                <a:gd name="T6" fmla="*/ 0 w 70"/>
                <a:gd name="T7" fmla="*/ 69 h 87"/>
                <a:gd name="T8" fmla="*/ 9 w 70"/>
                <a:gd name="T9" fmla="*/ 69 h 87"/>
                <a:gd name="T10" fmla="*/ 35 w 70"/>
                <a:gd name="T11" fmla="*/ 77 h 87"/>
                <a:gd name="T12" fmla="*/ 43 w 70"/>
                <a:gd name="T13" fmla="*/ 60 h 87"/>
                <a:gd name="T14" fmla="*/ 35 w 70"/>
                <a:gd name="T15" fmla="*/ 43 h 87"/>
                <a:gd name="T16" fmla="*/ 17 w 70"/>
                <a:gd name="T17" fmla="*/ 34 h 87"/>
                <a:gd name="T18" fmla="*/ 17 w 70"/>
                <a:gd name="T19" fmla="*/ 17 h 87"/>
                <a:gd name="T20" fmla="*/ 26 w 70"/>
                <a:gd name="T21" fmla="*/ 0 h 87"/>
                <a:gd name="T22" fmla="*/ 69 w 70"/>
                <a:gd name="T23" fmla="*/ 8 h 87"/>
                <a:gd name="T24" fmla="*/ 69 w 70"/>
                <a:gd name="T25" fmla="*/ 17 h 87"/>
                <a:gd name="T26" fmla="*/ 61 w 70"/>
                <a:gd name="T27" fmla="*/ 17 h 87"/>
                <a:gd name="T28" fmla="*/ 35 w 70"/>
                <a:gd name="T29" fmla="*/ 8 h 87"/>
                <a:gd name="T30" fmla="*/ 26 w 70"/>
                <a:gd name="T31" fmla="*/ 17 h 87"/>
                <a:gd name="T32" fmla="*/ 35 w 70"/>
                <a:gd name="T33" fmla="*/ 34 h 87"/>
                <a:gd name="T34" fmla="*/ 52 w 70"/>
                <a:gd name="T35" fmla="*/ 52 h 87"/>
                <a:gd name="T36" fmla="*/ 52 w 70"/>
                <a:gd name="T37" fmla="*/ 69 h 87"/>
                <a:gd name="T38" fmla="*/ 43 w 70"/>
                <a:gd name="T39" fmla="*/ 86 h 87"/>
                <a:gd name="T40" fmla="*/ 17 w 70"/>
                <a:gd name="T41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87">
                  <a:moveTo>
                    <a:pt x="17" y="86"/>
                  </a:moveTo>
                  <a:lnTo>
                    <a:pt x="17" y="86"/>
                  </a:lnTo>
                  <a:cubicBezTo>
                    <a:pt x="17" y="77"/>
                    <a:pt x="9" y="77"/>
                    <a:pt x="0" y="69"/>
                  </a:cubicBezTo>
                  <a:lnTo>
                    <a:pt x="0" y="69"/>
                  </a:lnTo>
                  <a:cubicBezTo>
                    <a:pt x="0" y="60"/>
                    <a:pt x="9" y="60"/>
                    <a:pt x="9" y="69"/>
                  </a:cubicBezTo>
                  <a:cubicBezTo>
                    <a:pt x="17" y="69"/>
                    <a:pt x="26" y="77"/>
                    <a:pt x="35" y="77"/>
                  </a:cubicBezTo>
                  <a:cubicBezTo>
                    <a:pt x="43" y="69"/>
                    <a:pt x="43" y="69"/>
                    <a:pt x="43" y="60"/>
                  </a:cubicBezTo>
                  <a:cubicBezTo>
                    <a:pt x="43" y="60"/>
                    <a:pt x="43" y="52"/>
                    <a:pt x="35" y="43"/>
                  </a:cubicBezTo>
                  <a:cubicBezTo>
                    <a:pt x="26" y="43"/>
                    <a:pt x="26" y="34"/>
                    <a:pt x="17" y="34"/>
                  </a:cubicBezTo>
                  <a:cubicBezTo>
                    <a:pt x="17" y="26"/>
                    <a:pt x="9" y="17"/>
                    <a:pt x="17" y="17"/>
                  </a:cubicBezTo>
                  <a:cubicBezTo>
                    <a:pt x="17" y="8"/>
                    <a:pt x="17" y="0"/>
                    <a:pt x="26" y="0"/>
                  </a:cubicBezTo>
                  <a:cubicBezTo>
                    <a:pt x="43" y="0"/>
                    <a:pt x="52" y="0"/>
                    <a:pt x="69" y="8"/>
                  </a:cubicBezTo>
                  <a:lnTo>
                    <a:pt x="69" y="17"/>
                  </a:lnTo>
                  <a:lnTo>
                    <a:pt x="61" y="17"/>
                  </a:lnTo>
                  <a:cubicBezTo>
                    <a:pt x="52" y="8"/>
                    <a:pt x="43" y="8"/>
                    <a:pt x="35" y="8"/>
                  </a:cubicBezTo>
                  <a:cubicBezTo>
                    <a:pt x="26" y="8"/>
                    <a:pt x="26" y="17"/>
                    <a:pt x="26" y="17"/>
                  </a:cubicBezTo>
                  <a:cubicBezTo>
                    <a:pt x="26" y="26"/>
                    <a:pt x="26" y="34"/>
                    <a:pt x="35" y="34"/>
                  </a:cubicBezTo>
                  <a:cubicBezTo>
                    <a:pt x="43" y="43"/>
                    <a:pt x="43" y="43"/>
                    <a:pt x="52" y="52"/>
                  </a:cubicBezTo>
                  <a:cubicBezTo>
                    <a:pt x="52" y="60"/>
                    <a:pt x="61" y="60"/>
                    <a:pt x="52" y="69"/>
                  </a:cubicBezTo>
                  <a:cubicBezTo>
                    <a:pt x="52" y="77"/>
                    <a:pt x="52" y="77"/>
                    <a:pt x="43" y="86"/>
                  </a:cubicBezTo>
                  <a:cubicBezTo>
                    <a:pt x="35" y="86"/>
                    <a:pt x="26" y="86"/>
                    <a:pt x="17" y="8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8" name="Freeform 478">
              <a:extLst>
                <a:ext uri="{FF2B5EF4-FFF2-40B4-BE49-F238E27FC236}">
                  <a16:creationId xmlns:a16="http://schemas.microsoft.com/office/drawing/2014/main" id="{6D4F42E2-7193-CB46-8BD6-43C74FD44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7536" y="6601010"/>
              <a:ext cx="9518" cy="28554"/>
            </a:xfrm>
            <a:custGeom>
              <a:avLst/>
              <a:gdLst>
                <a:gd name="T0" fmla="*/ 0 w 10"/>
                <a:gd name="T1" fmla="*/ 17 h 27"/>
                <a:gd name="T2" fmla="*/ 0 w 10"/>
                <a:gd name="T3" fmla="*/ 17 h 27"/>
                <a:gd name="T4" fmla="*/ 0 w 10"/>
                <a:gd name="T5" fmla="*/ 17 h 27"/>
                <a:gd name="T6" fmla="*/ 0 w 10"/>
                <a:gd name="T7" fmla="*/ 9 h 27"/>
                <a:gd name="T8" fmla="*/ 9 w 10"/>
                <a:gd name="T9" fmla="*/ 0 h 27"/>
                <a:gd name="T10" fmla="*/ 9 w 10"/>
                <a:gd name="T11" fmla="*/ 9 h 27"/>
                <a:gd name="T12" fmla="*/ 9 w 10"/>
                <a:gd name="T13" fmla="*/ 17 h 27"/>
                <a:gd name="T14" fmla="*/ 0 w 10"/>
                <a:gd name="T1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7">
                  <a:moveTo>
                    <a:pt x="0" y="17"/>
                  </a:moveTo>
                  <a:lnTo>
                    <a:pt x="0" y="17"/>
                  </a:lnTo>
                  <a:lnTo>
                    <a:pt x="0" y="17"/>
                  </a:ln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cubicBezTo>
                    <a:pt x="9" y="9"/>
                    <a:pt x="9" y="9"/>
                    <a:pt x="9" y="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26"/>
                    <a:pt x="0" y="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9" name="Freeform 479">
              <a:extLst>
                <a:ext uri="{FF2B5EF4-FFF2-40B4-BE49-F238E27FC236}">
                  <a16:creationId xmlns:a16="http://schemas.microsoft.com/office/drawing/2014/main" id="{0F72F7EB-240C-A343-8B52-63EB83CE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3739" y="6719988"/>
              <a:ext cx="9518" cy="19036"/>
            </a:xfrm>
            <a:custGeom>
              <a:avLst/>
              <a:gdLst>
                <a:gd name="T0" fmla="*/ 0 w 10"/>
                <a:gd name="T1" fmla="*/ 17 h 18"/>
                <a:gd name="T2" fmla="*/ 0 w 10"/>
                <a:gd name="T3" fmla="*/ 17 h 18"/>
                <a:gd name="T4" fmla="*/ 0 w 10"/>
                <a:gd name="T5" fmla="*/ 9 h 18"/>
                <a:gd name="T6" fmla="*/ 0 w 10"/>
                <a:gd name="T7" fmla="*/ 0 h 18"/>
                <a:gd name="T8" fmla="*/ 9 w 10"/>
                <a:gd name="T9" fmla="*/ 0 h 18"/>
                <a:gd name="T10" fmla="*/ 9 w 10"/>
                <a:gd name="T11" fmla="*/ 9 h 18"/>
                <a:gd name="T12" fmla="*/ 9 w 10"/>
                <a:gd name="T13" fmla="*/ 17 h 18"/>
                <a:gd name="T14" fmla="*/ 0 w 10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8">
                  <a:moveTo>
                    <a:pt x="0" y="17"/>
                  </a:moveTo>
                  <a:lnTo>
                    <a:pt x="0" y="17"/>
                  </a:lnTo>
                  <a:cubicBezTo>
                    <a:pt x="0" y="17"/>
                    <a:pt x="0" y="17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9" y="0"/>
                    <a:pt x="9" y="0"/>
                    <a:pt x="9" y="9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0" y="1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0" name="Freeform 480">
              <a:extLst>
                <a:ext uri="{FF2B5EF4-FFF2-40B4-BE49-F238E27FC236}">
                  <a16:creationId xmlns:a16="http://schemas.microsoft.com/office/drawing/2014/main" id="{A8D8010B-F631-2D4C-B7CB-29998146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3440" y="4430885"/>
              <a:ext cx="47590" cy="623437"/>
            </a:xfrm>
            <a:custGeom>
              <a:avLst/>
              <a:gdLst>
                <a:gd name="T0" fmla="*/ 18 w 44"/>
                <a:gd name="T1" fmla="*/ 578 h 579"/>
                <a:gd name="T2" fmla="*/ 18 w 44"/>
                <a:gd name="T3" fmla="*/ 578 h 579"/>
                <a:gd name="T4" fmla="*/ 18 w 44"/>
                <a:gd name="T5" fmla="*/ 578 h 579"/>
                <a:gd name="T6" fmla="*/ 0 w 44"/>
                <a:gd name="T7" fmla="*/ 552 h 579"/>
                <a:gd name="T8" fmla="*/ 0 w 44"/>
                <a:gd name="T9" fmla="*/ 18 h 579"/>
                <a:gd name="T10" fmla="*/ 18 w 44"/>
                <a:gd name="T11" fmla="*/ 0 h 579"/>
                <a:gd name="T12" fmla="*/ 18 w 44"/>
                <a:gd name="T13" fmla="*/ 0 h 579"/>
                <a:gd name="T14" fmla="*/ 43 w 44"/>
                <a:gd name="T15" fmla="*/ 18 h 579"/>
                <a:gd name="T16" fmla="*/ 43 w 44"/>
                <a:gd name="T17" fmla="*/ 552 h 579"/>
                <a:gd name="T18" fmla="*/ 18 w 44"/>
                <a:gd name="T19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79">
                  <a:moveTo>
                    <a:pt x="18" y="578"/>
                  </a:moveTo>
                  <a:lnTo>
                    <a:pt x="18" y="578"/>
                  </a:lnTo>
                  <a:lnTo>
                    <a:pt x="18" y="578"/>
                  </a:lnTo>
                  <a:cubicBezTo>
                    <a:pt x="9" y="578"/>
                    <a:pt x="0" y="570"/>
                    <a:pt x="0" y="5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5" y="0"/>
                    <a:pt x="43" y="9"/>
                    <a:pt x="43" y="18"/>
                  </a:cubicBezTo>
                  <a:cubicBezTo>
                    <a:pt x="43" y="552"/>
                    <a:pt x="43" y="552"/>
                    <a:pt x="43" y="552"/>
                  </a:cubicBezTo>
                  <a:cubicBezTo>
                    <a:pt x="43" y="570"/>
                    <a:pt x="35" y="578"/>
                    <a:pt x="18" y="57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1" name="Freeform 481">
              <a:extLst>
                <a:ext uri="{FF2B5EF4-FFF2-40B4-BE49-F238E27FC236}">
                  <a16:creationId xmlns:a16="http://schemas.microsoft.com/office/drawing/2014/main" id="{90B4DBF5-03D1-844C-A0AD-1CE7C4543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3440" y="5006731"/>
              <a:ext cx="628194" cy="47590"/>
            </a:xfrm>
            <a:custGeom>
              <a:avLst/>
              <a:gdLst>
                <a:gd name="T0" fmla="*/ 18 w 580"/>
                <a:gd name="T1" fmla="*/ 43 h 44"/>
                <a:gd name="T2" fmla="*/ 18 w 580"/>
                <a:gd name="T3" fmla="*/ 43 h 44"/>
                <a:gd name="T4" fmla="*/ 0 w 580"/>
                <a:gd name="T5" fmla="*/ 17 h 44"/>
                <a:gd name="T6" fmla="*/ 18 w 580"/>
                <a:gd name="T7" fmla="*/ 0 h 44"/>
                <a:gd name="T8" fmla="*/ 553 w 580"/>
                <a:gd name="T9" fmla="*/ 0 h 44"/>
                <a:gd name="T10" fmla="*/ 579 w 580"/>
                <a:gd name="T11" fmla="*/ 17 h 44"/>
                <a:gd name="T12" fmla="*/ 553 w 580"/>
                <a:gd name="T13" fmla="*/ 43 h 44"/>
                <a:gd name="T14" fmla="*/ 18 w 580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0" h="44">
                  <a:moveTo>
                    <a:pt x="18" y="43"/>
                  </a:moveTo>
                  <a:lnTo>
                    <a:pt x="18" y="43"/>
                  </a:lnTo>
                  <a:cubicBezTo>
                    <a:pt x="9" y="43"/>
                    <a:pt x="0" y="35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61" y="0"/>
                    <a:pt x="579" y="9"/>
                    <a:pt x="579" y="17"/>
                  </a:cubicBezTo>
                  <a:cubicBezTo>
                    <a:pt x="579" y="35"/>
                    <a:pt x="561" y="43"/>
                    <a:pt x="553" y="43"/>
                  </a:cubicBezTo>
                  <a:lnTo>
                    <a:pt x="18" y="4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2" name="Freeform 482">
              <a:extLst>
                <a:ext uri="{FF2B5EF4-FFF2-40B4-BE49-F238E27FC236}">
                  <a16:creationId xmlns:a16="http://schemas.microsoft.com/office/drawing/2014/main" id="{C3F76006-01AC-EE4D-B905-B8B9C5433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7658" y="4783054"/>
              <a:ext cx="161808" cy="271267"/>
            </a:xfrm>
            <a:custGeom>
              <a:avLst/>
              <a:gdLst>
                <a:gd name="T0" fmla="*/ 129 w 148"/>
                <a:gd name="T1" fmla="*/ 250 h 251"/>
                <a:gd name="T2" fmla="*/ 129 w 148"/>
                <a:gd name="T3" fmla="*/ 250 h 251"/>
                <a:gd name="T4" fmla="*/ 26 w 148"/>
                <a:gd name="T5" fmla="*/ 250 h 251"/>
                <a:gd name="T6" fmla="*/ 0 w 148"/>
                <a:gd name="T7" fmla="*/ 224 h 251"/>
                <a:gd name="T8" fmla="*/ 0 w 148"/>
                <a:gd name="T9" fmla="*/ 17 h 251"/>
                <a:gd name="T10" fmla="*/ 26 w 148"/>
                <a:gd name="T11" fmla="*/ 0 h 251"/>
                <a:gd name="T12" fmla="*/ 129 w 148"/>
                <a:gd name="T13" fmla="*/ 0 h 251"/>
                <a:gd name="T14" fmla="*/ 147 w 148"/>
                <a:gd name="T15" fmla="*/ 17 h 251"/>
                <a:gd name="T16" fmla="*/ 147 w 148"/>
                <a:gd name="T17" fmla="*/ 224 h 251"/>
                <a:gd name="T18" fmla="*/ 129 w 148"/>
                <a:gd name="T19" fmla="*/ 250 h 251"/>
                <a:gd name="T20" fmla="*/ 43 w 148"/>
                <a:gd name="T21" fmla="*/ 207 h 251"/>
                <a:gd name="T22" fmla="*/ 43 w 148"/>
                <a:gd name="T23" fmla="*/ 207 h 251"/>
                <a:gd name="T24" fmla="*/ 104 w 148"/>
                <a:gd name="T25" fmla="*/ 207 h 251"/>
                <a:gd name="T26" fmla="*/ 104 w 148"/>
                <a:gd name="T27" fmla="*/ 35 h 251"/>
                <a:gd name="T28" fmla="*/ 43 w 148"/>
                <a:gd name="T29" fmla="*/ 35 h 251"/>
                <a:gd name="T30" fmla="*/ 43 w 148"/>
                <a:gd name="T3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251">
                  <a:moveTo>
                    <a:pt x="129" y="250"/>
                  </a:moveTo>
                  <a:lnTo>
                    <a:pt x="129" y="250"/>
                  </a:lnTo>
                  <a:cubicBezTo>
                    <a:pt x="26" y="250"/>
                    <a:pt x="26" y="250"/>
                    <a:pt x="26" y="250"/>
                  </a:cubicBezTo>
                  <a:cubicBezTo>
                    <a:pt x="9" y="250"/>
                    <a:pt x="0" y="242"/>
                    <a:pt x="0" y="2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2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7" y="9"/>
                    <a:pt x="147" y="17"/>
                  </a:cubicBezTo>
                  <a:cubicBezTo>
                    <a:pt x="147" y="224"/>
                    <a:pt x="147" y="224"/>
                    <a:pt x="147" y="224"/>
                  </a:cubicBezTo>
                  <a:cubicBezTo>
                    <a:pt x="147" y="242"/>
                    <a:pt x="138" y="250"/>
                    <a:pt x="129" y="250"/>
                  </a:cubicBezTo>
                  <a:close/>
                  <a:moveTo>
                    <a:pt x="43" y="207"/>
                  </a:moveTo>
                  <a:lnTo>
                    <a:pt x="43" y="207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43" y="35"/>
                    <a:pt x="43" y="35"/>
                    <a:pt x="43" y="35"/>
                  </a:cubicBezTo>
                  <a:lnTo>
                    <a:pt x="43" y="20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3" name="Freeform 483">
              <a:extLst>
                <a:ext uri="{FF2B5EF4-FFF2-40B4-BE49-F238E27FC236}">
                  <a16:creationId xmlns:a16="http://schemas.microsoft.com/office/drawing/2014/main" id="{E9B1E34F-27F5-8749-A1F6-2B5FB260E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6632" y="4664080"/>
              <a:ext cx="161808" cy="390242"/>
            </a:xfrm>
            <a:custGeom>
              <a:avLst/>
              <a:gdLst>
                <a:gd name="T0" fmla="*/ 121 w 148"/>
                <a:gd name="T1" fmla="*/ 362 h 363"/>
                <a:gd name="T2" fmla="*/ 121 w 148"/>
                <a:gd name="T3" fmla="*/ 362 h 363"/>
                <a:gd name="T4" fmla="*/ 17 w 148"/>
                <a:gd name="T5" fmla="*/ 362 h 363"/>
                <a:gd name="T6" fmla="*/ 0 w 148"/>
                <a:gd name="T7" fmla="*/ 336 h 363"/>
                <a:gd name="T8" fmla="*/ 0 w 148"/>
                <a:gd name="T9" fmla="*/ 17 h 363"/>
                <a:gd name="T10" fmla="*/ 17 w 148"/>
                <a:gd name="T11" fmla="*/ 0 h 363"/>
                <a:gd name="T12" fmla="*/ 121 w 148"/>
                <a:gd name="T13" fmla="*/ 0 h 363"/>
                <a:gd name="T14" fmla="*/ 147 w 148"/>
                <a:gd name="T15" fmla="*/ 17 h 363"/>
                <a:gd name="T16" fmla="*/ 147 w 148"/>
                <a:gd name="T17" fmla="*/ 336 h 363"/>
                <a:gd name="T18" fmla="*/ 121 w 148"/>
                <a:gd name="T19" fmla="*/ 362 h 363"/>
                <a:gd name="T20" fmla="*/ 35 w 148"/>
                <a:gd name="T21" fmla="*/ 319 h 363"/>
                <a:gd name="T22" fmla="*/ 35 w 148"/>
                <a:gd name="T23" fmla="*/ 319 h 363"/>
                <a:gd name="T24" fmla="*/ 104 w 148"/>
                <a:gd name="T25" fmla="*/ 319 h 363"/>
                <a:gd name="T26" fmla="*/ 104 w 148"/>
                <a:gd name="T27" fmla="*/ 43 h 363"/>
                <a:gd name="T28" fmla="*/ 35 w 148"/>
                <a:gd name="T29" fmla="*/ 43 h 363"/>
                <a:gd name="T30" fmla="*/ 35 w 148"/>
                <a:gd name="T31" fmla="*/ 31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363">
                  <a:moveTo>
                    <a:pt x="121" y="362"/>
                  </a:moveTo>
                  <a:lnTo>
                    <a:pt x="121" y="362"/>
                  </a:lnTo>
                  <a:cubicBezTo>
                    <a:pt x="17" y="362"/>
                    <a:pt x="17" y="362"/>
                    <a:pt x="17" y="362"/>
                  </a:cubicBezTo>
                  <a:cubicBezTo>
                    <a:pt x="9" y="362"/>
                    <a:pt x="0" y="354"/>
                    <a:pt x="0" y="3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38" y="0"/>
                    <a:pt x="147" y="9"/>
                    <a:pt x="147" y="17"/>
                  </a:cubicBezTo>
                  <a:cubicBezTo>
                    <a:pt x="147" y="336"/>
                    <a:pt x="147" y="336"/>
                    <a:pt x="147" y="336"/>
                  </a:cubicBezTo>
                  <a:cubicBezTo>
                    <a:pt x="147" y="354"/>
                    <a:pt x="138" y="362"/>
                    <a:pt x="121" y="362"/>
                  </a:cubicBezTo>
                  <a:close/>
                  <a:moveTo>
                    <a:pt x="35" y="319"/>
                  </a:moveTo>
                  <a:lnTo>
                    <a:pt x="35" y="319"/>
                  </a:lnTo>
                  <a:cubicBezTo>
                    <a:pt x="104" y="319"/>
                    <a:pt x="104" y="319"/>
                    <a:pt x="104" y="31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35" y="43"/>
                    <a:pt x="35" y="43"/>
                    <a:pt x="35" y="43"/>
                  </a:cubicBezTo>
                  <a:lnTo>
                    <a:pt x="35" y="31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4" name="Freeform 484">
              <a:extLst>
                <a:ext uri="{FF2B5EF4-FFF2-40B4-BE49-F238E27FC236}">
                  <a16:creationId xmlns:a16="http://schemas.microsoft.com/office/drawing/2014/main" id="{B431F4D3-67B2-CB41-94EC-CC18EA081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849" y="4702152"/>
              <a:ext cx="157050" cy="356927"/>
            </a:xfrm>
            <a:custGeom>
              <a:avLst/>
              <a:gdLst>
                <a:gd name="T0" fmla="*/ 129 w 147"/>
                <a:gd name="T1" fmla="*/ 328 h 329"/>
                <a:gd name="T2" fmla="*/ 129 w 147"/>
                <a:gd name="T3" fmla="*/ 328 h 329"/>
                <a:gd name="T4" fmla="*/ 17 w 147"/>
                <a:gd name="T5" fmla="*/ 328 h 329"/>
                <a:gd name="T6" fmla="*/ 0 w 147"/>
                <a:gd name="T7" fmla="*/ 302 h 329"/>
                <a:gd name="T8" fmla="*/ 0 w 147"/>
                <a:gd name="T9" fmla="*/ 26 h 329"/>
                <a:gd name="T10" fmla="*/ 17 w 147"/>
                <a:gd name="T11" fmla="*/ 0 h 329"/>
                <a:gd name="T12" fmla="*/ 129 w 147"/>
                <a:gd name="T13" fmla="*/ 0 h 329"/>
                <a:gd name="T14" fmla="*/ 146 w 147"/>
                <a:gd name="T15" fmla="*/ 26 h 329"/>
                <a:gd name="T16" fmla="*/ 146 w 147"/>
                <a:gd name="T17" fmla="*/ 302 h 329"/>
                <a:gd name="T18" fmla="*/ 129 w 147"/>
                <a:gd name="T19" fmla="*/ 328 h 329"/>
                <a:gd name="T20" fmla="*/ 43 w 147"/>
                <a:gd name="T21" fmla="*/ 285 h 329"/>
                <a:gd name="T22" fmla="*/ 43 w 147"/>
                <a:gd name="T23" fmla="*/ 285 h 329"/>
                <a:gd name="T24" fmla="*/ 103 w 147"/>
                <a:gd name="T25" fmla="*/ 285 h 329"/>
                <a:gd name="T26" fmla="*/ 103 w 147"/>
                <a:gd name="T27" fmla="*/ 44 h 329"/>
                <a:gd name="T28" fmla="*/ 43 w 147"/>
                <a:gd name="T29" fmla="*/ 44 h 329"/>
                <a:gd name="T30" fmla="*/ 43 w 147"/>
                <a:gd name="T31" fmla="*/ 28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329">
                  <a:moveTo>
                    <a:pt x="129" y="328"/>
                  </a:moveTo>
                  <a:lnTo>
                    <a:pt x="129" y="328"/>
                  </a:lnTo>
                  <a:cubicBezTo>
                    <a:pt x="17" y="328"/>
                    <a:pt x="17" y="328"/>
                    <a:pt x="17" y="328"/>
                  </a:cubicBezTo>
                  <a:cubicBezTo>
                    <a:pt x="8" y="328"/>
                    <a:pt x="0" y="320"/>
                    <a:pt x="0" y="30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8" y="0"/>
                    <a:pt x="1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8" y="0"/>
                    <a:pt x="146" y="9"/>
                    <a:pt x="146" y="26"/>
                  </a:cubicBezTo>
                  <a:cubicBezTo>
                    <a:pt x="146" y="302"/>
                    <a:pt x="146" y="302"/>
                    <a:pt x="146" y="302"/>
                  </a:cubicBezTo>
                  <a:cubicBezTo>
                    <a:pt x="146" y="320"/>
                    <a:pt x="138" y="328"/>
                    <a:pt x="129" y="328"/>
                  </a:cubicBezTo>
                  <a:close/>
                  <a:moveTo>
                    <a:pt x="43" y="285"/>
                  </a:moveTo>
                  <a:lnTo>
                    <a:pt x="43" y="285"/>
                  </a:lnTo>
                  <a:cubicBezTo>
                    <a:pt x="103" y="285"/>
                    <a:pt x="103" y="285"/>
                    <a:pt x="103" y="285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3" y="2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5" name="Freeform 485">
              <a:extLst>
                <a:ext uri="{FF2B5EF4-FFF2-40B4-BE49-F238E27FC236}">
                  <a16:creationId xmlns:a16="http://schemas.microsoft.com/office/drawing/2014/main" id="{75FA49A4-ABDA-AF45-BC78-ACE741CD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4766" y="4440403"/>
              <a:ext cx="447350" cy="214159"/>
            </a:xfrm>
            <a:custGeom>
              <a:avLst/>
              <a:gdLst>
                <a:gd name="T0" fmla="*/ 17 w 415"/>
                <a:gd name="T1" fmla="*/ 198 h 199"/>
                <a:gd name="T2" fmla="*/ 17 w 415"/>
                <a:gd name="T3" fmla="*/ 198 h 199"/>
                <a:gd name="T4" fmla="*/ 8 w 415"/>
                <a:gd name="T5" fmla="*/ 198 h 199"/>
                <a:gd name="T6" fmla="*/ 8 w 415"/>
                <a:gd name="T7" fmla="*/ 181 h 199"/>
                <a:gd name="T8" fmla="*/ 121 w 415"/>
                <a:gd name="T9" fmla="*/ 69 h 199"/>
                <a:gd name="T10" fmla="*/ 138 w 415"/>
                <a:gd name="T11" fmla="*/ 69 h 199"/>
                <a:gd name="T12" fmla="*/ 241 w 415"/>
                <a:gd name="T13" fmla="*/ 164 h 199"/>
                <a:gd name="T14" fmla="*/ 388 w 415"/>
                <a:gd name="T15" fmla="*/ 9 h 199"/>
                <a:gd name="T16" fmla="*/ 405 w 415"/>
                <a:gd name="T17" fmla="*/ 9 h 199"/>
                <a:gd name="T18" fmla="*/ 405 w 415"/>
                <a:gd name="T19" fmla="*/ 26 h 199"/>
                <a:gd name="T20" fmla="*/ 259 w 415"/>
                <a:gd name="T21" fmla="*/ 198 h 199"/>
                <a:gd name="T22" fmla="*/ 250 w 415"/>
                <a:gd name="T23" fmla="*/ 198 h 199"/>
                <a:gd name="T24" fmla="*/ 233 w 415"/>
                <a:gd name="T25" fmla="*/ 198 h 199"/>
                <a:gd name="T26" fmla="*/ 129 w 415"/>
                <a:gd name="T27" fmla="*/ 95 h 199"/>
                <a:gd name="T28" fmla="*/ 26 w 415"/>
                <a:gd name="T29" fmla="*/ 198 h 199"/>
                <a:gd name="T30" fmla="*/ 17 w 415"/>
                <a:gd name="T31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5" h="199">
                  <a:moveTo>
                    <a:pt x="17" y="198"/>
                  </a:moveTo>
                  <a:lnTo>
                    <a:pt x="17" y="198"/>
                  </a:lnTo>
                  <a:cubicBezTo>
                    <a:pt x="8" y="198"/>
                    <a:pt x="8" y="198"/>
                    <a:pt x="8" y="198"/>
                  </a:cubicBezTo>
                  <a:cubicBezTo>
                    <a:pt x="0" y="190"/>
                    <a:pt x="0" y="181"/>
                    <a:pt x="8" y="181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9" y="69"/>
                    <a:pt x="129" y="69"/>
                    <a:pt x="138" y="69"/>
                  </a:cubicBezTo>
                  <a:cubicBezTo>
                    <a:pt x="241" y="164"/>
                    <a:pt x="241" y="164"/>
                    <a:pt x="241" y="164"/>
                  </a:cubicBezTo>
                  <a:cubicBezTo>
                    <a:pt x="388" y="9"/>
                    <a:pt x="388" y="9"/>
                    <a:pt x="388" y="9"/>
                  </a:cubicBezTo>
                  <a:cubicBezTo>
                    <a:pt x="388" y="0"/>
                    <a:pt x="397" y="0"/>
                    <a:pt x="405" y="9"/>
                  </a:cubicBezTo>
                  <a:cubicBezTo>
                    <a:pt x="414" y="9"/>
                    <a:pt x="414" y="17"/>
                    <a:pt x="405" y="26"/>
                  </a:cubicBezTo>
                  <a:cubicBezTo>
                    <a:pt x="259" y="198"/>
                    <a:pt x="259" y="198"/>
                    <a:pt x="259" y="198"/>
                  </a:cubicBezTo>
                  <a:cubicBezTo>
                    <a:pt x="250" y="198"/>
                    <a:pt x="250" y="198"/>
                    <a:pt x="250" y="198"/>
                  </a:cubicBezTo>
                  <a:cubicBezTo>
                    <a:pt x="241" y="198"/>
                    <a:pt x="241" y="198"/>
                    <a:pt x="233" y="198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26" y="198"/>
                    <a:pt x="26" y="198"/>
                    <a:pt x="26" y="198"/>
                  </a:cubicBezTo>
                  <a:lnTo>
                    <a:pt x="17" y="19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6" name="Freeform 486">
              <a:extLst>
                <a:ext uri="{FF2B5EF4-FFF2-40B4-BE49-F238E27FC236}">
                  <a16:creationId xmlns:a16="http://schemas.microsoft.com/office/drawing/2014/main" id="{11D2EC84-B95E-1447-BAEE-3ECCCA47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4044" y="4440403"/>
              <a:ext cx="38072" cy="114217"/>
            </a:xfrm>
            <a:custGeom>
              <a:avLst/>
              <a:gdLst>
                <a:gd name="T0" fmla="*/ 26 w 36"/>
                <a:gd name="T1" fmla="*/ 103 h 104"/>
                <a:gd name="T2" fmla="*/ 26 w 36"/>
                <a:gd name="T3" fmla="*/ 103 h 104"/>
                <a:gd name="T4" fmla="*/ 9 w 36"/>
                <a:gd name="T5" fmla="*/ 95 h 104"/>
                <a:gd name="T6" fmla="*/ 0 w 36"/>
                <a:gd name="T7" fmla="*/ 17 h 104"/>
                <a:gd name="T8" fmla="*/ 18 w 36"/>
                <a:gd name="T9" fmla="*/ 0 h 104"/>
                <a:gd name="T10" fmla="*/ 26 w 36"/>
                <a:gd name="T11" fmla="*/ 9 h 104"/>
                <a:gd name="T12" fmla="*/ 35 w 36"/>
                <a:gd name="T13" fmla="*/ 86 h 104"/>
                <a:gd name="T14" fmla="*/ 26 w 36"/>
                <a:gd name="T1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104">
                  <a:moveTo>
                    <a:pt x="26" y="103"/>
                  </a:moveTo>
                  <a:lnTo>
                    <a:pt x="26" y="103"/>
                  </a:lnTo>
                  <a:cubicBezTo>
                    <a:pt x="18" y="103"/>
                    <a:pt x="9" y="95"/>
                    <a:pt x="9" y="9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6" y="0"/>
                    <a:pt x="26" y="0"/>
                    <a:pt x="26" y="9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5"/>
                    <a:pt x="35" y="103"/>
                    <a:pt x="26" y="10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7" name="Freeform 487">
              <a:extLst>
                <a:ext uri="{FF2B5EF4-FFF2-40B4-BE49-F238E27FC236}">
                  <a16:creationId xmlns:a16="http://schemas.microsoft.com/office/drawing/2014/main" id="{B3E2BB7E-331C-B644-8F31-69687694F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381" y="4440403"/>
              <a:ext cx="114217" cy="38072"/>
            </a:xfrm>
            <a:custGeom>
              <a:avLst/>
              <a:gdLst>
                <a:gd name="T0" fmla="*/ 17 w 104"/>
                <a:gd name="T1" fmla="*/ 34 h 35"/>
                <a:gd name="T2" fmla="*/ 17 w 104"/>
                <a:gd name="T3" fmla="*/ 34 h 35"/>
                <a:gd name="T4" fmla="*/ 0 w 104"/>
                <a:gd name="T5" fmla="*/ 17 h 35"/>
                <a:gd name="T6" fmla="*/ 17 w 104"/>
                <a:gd name="T7" fmla="*/ 9 h 35"/>
                <a:gd name="T8" fmla="*/ 95 w 104"/>
                <a:gd name="T9" fmla="*/ 0 h 35"/>
                <a:gd name="T10" fmla="*/ 103 w 104"/>
                <a:gd name="T11" fmla="*/ 9 h 35"/>
                <a:gd name="T12" fmla="*/ 95 w 104"/>
                <a:gd name="T13" fmla="*/ 26 h 35"/>
                <a:gd name="T14" fmla="*/ 17 w 104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35">
                  <a:moveTo>
                    <a:pt x="17" y="34"/>
                  </a:moveTo>
                  <a:lnTo>
                    <a:pt x="17" y="34"/>
                  </a:lnTo>
                  <a:cubicBezTo>
                    <a:pt x="8" y="34"/>
                    <a:pt x="0" y="26"/>
                    <a:pt x="0" y="17"/>
                  </a:cubicBezTo>
                  <a:cubicBezTo>
                    <a:pt x="0" y="9"/>
                    <a:pt x="8" y="9"/>
                    <a:pt x="17" y="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3" y="0"/>
                    <a:pt x="103" y="0"/>
                    <a:pt x="103" y="9"/>
                  </a:cubicBezTo>
                  <a:cubicBezTo>
                    <a:pt x="103" y="17"/>
                    <a:pt x="103" y="26"/>
                    <a:pt x="95" y="26"/>
                  </a:cubicBezTo>
                  <a:cubicBezTo>
                    <a:pt x="17" y="34"/>
                    <a:pt x="17" y="34"/>
                    <a:pt x="17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8" name="Freeform 488">
              <a:extLst>
                <a:ext uri="{FF2B5EF4-FFF2-40B4-BE49-F238E27FC236}">
                  <a16:creationId xmlns:a16="http://schemas.microsoft.com/office/drawing/2014/main" id="{8A4590FC-D64B-CF45-A6BA-B680C7AE8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8443" y="4254802"/>
              <a:ext cx="271267" cy="980364"/>
            </a:xfrm>
            <a:custGeom>
              <a:avLst/>
              <a:gdLst>
                <a:gd name="T0" fmla="*/ 233 w 251"/>
                <a:gd name="T1" fmla="*/ 906 h 907"/>
                <a:gd name="T2" fmla="*/ 233 w 251"/>
                <a:gd name="T3" fmla="*/ 906 h 907"/>
                <a:gd name="T4" fmla="*/ 17 w 251"/>
                <a:gd name="T5" fmla="*/ 906 h 907"/>
                <a:gd name="T6" fmla="*/ 0 w 251"/>
                <a:gd name="T7" fmla="*/ 880 h 907"/>
                <a:gd name="T8" fmla="*/ 0 w 251"/>
                <a:gd name="T9" fmla="*/ 26 h 907"/>
                <a:gd name="T10" fmla="*/ 17 w 251"/>
                <a:gd name="T11" fmla="*/ 0 h 907"/>
                <a:gd name="T12" fmla="*/ 233 w 251"/>
                <a:gd name="T13" fmla="*/ 0 h 907"/>
                <a:gd name="T14" fmla="*/ 250 w 251"/>
                <a:gd name="T15" fmla="*/ 26 h 907"/>
                <a:gd name="T16" fmla="*/ 250 w 251"/>
                <a:gd name="T17" fmla="*/ 880 h 907"/>
                <a:gd name="T18" fmla="*/ 233 w 251"/>
                <a:gd name="T19" fmla="*/ 906 h 907"/>
                <a:gd name="T20" fmla="*/ 43 w 251"/>
                <a:gd name="T21" fmla="*/ 863 h 907"/>
                <a:gd name="T22" fmla="*/ 43 w 251"/>
                <a:gd name="T23" fmla="*/ 863 h 907"/>
                <a:gd name="T24" fmla="*/ 207 w 251"/>
                <a:gd name="T25" fmla="*/ 863 h 907"/>
                <a:gd name="T26" fmla="*/ 207 w 251"/>
                <a:gd name="T27" fmla="*/ 43 h 907"/>
                <a:gd name="T28" fmla="*/ 43 w 251"/>
                <a:gd name="T29" fmla="*/ 43 h 907"/>
                <a:gd name="T30" fmla="*/ 43 w 251"/>
                <a:gd name="T31" fmla="*/ 863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1" h="907">
                  <a:moveTo>
                    <a:pt x="233" y="906"/>
                  </a:moveTo>
                  <a:lnTo>
                    <a:pt x="233" y="906"/>
                  </a:lnTo>
                  <a:cubicBezTo>
                    <a:pt x="17" y="906"/>
                    <a:pt x="17" y="906"/>
                    <a:pt x="17" y="906"/>
                  </a:cubicBezTo>
                  <a:cubicBezTo>
                    <a:pt x="9" y="906"/>
                    <a:pt x="0" y="898"/>
                    <a:pt x="0" y="88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9" y="0"/>
                    <a:pt x="17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2" y="0"/>
                    <a:pt x="250" y="9"/>
                    <a:pt x="250" y="26"/>
                  </a:cubicBezTo>
                  <a:cubicBezTo>
                    <a:pt x="250" y="880"/>
                    <a:pt x="250" y="880"/>
                    <a:pt x="250" y="880"/>
                  </a:cubicBezTo>
                  <a:cubicBezTo>
                    <a:pt x="250" y="898"/>
                    <a:pt x="242" y="906"/>
                    <a:pt x="233" y="906"/>
                  </a:cubicBezTo>
                  <a:close/>
                  <a:moveTo>
                    <a:pt x="43" y="863"/>
                  </a:moveTo>
                  <a:lnTo>
                    <a:pt x="43" y="863"/>
                  </a:lnTo>
                  <a:cubicBezTo>
                    <a:pt x="207" y="863"/>
                    <a:pt x="207" y="863"/>
                    <a:pt x="207" y="863"/>
                  </a:cubicBezTo>
                  <a:cubicBezTo>
                    <a:pt x="207" y="43"/>
                    <a:pt x="207" y="43"/>
                    <a:pt x="207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8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9" name="Freeform 489">
              <a:extLst>
                <a:ext uri="{FF2B5EF4-FFF2-40B4-BE49-F238E27FC236}">
                  <a16:creationId xmlns:a16="http://schemas.microsoft.com/office/drawing/2014/main" id="{A45F7AEA-6D5F-0248-863C-FE7E8D08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5552" y="4373776"/>
              <a:ext cx="161808" cy="161808"/>
            </a:xfrm>
            <a:custGeom>
              <a:avLst/>
              <a:gdLst>
                <a:gd name="T0" fmla="*/ 77 w 148"/>
                <a:gd name="T1" fmla="*/ 147 h 148"/>
                <a:gd name="T2" fmla="*/ 77 w 148"/>
                <a:gd name="T3" fmla="*/ 147 h 148"/>
                <a:gd name="T4" fmla="*/ 0 w 148"/>
                <a:gd name="T5" fmla="*/ 70 h 148"/>
                <a:gd name="T6" fmla="*/ 77 w 148"/>
                <a:gd name="T7" fmla="*/ 0 h 148"/>
                <a:gd name="T8" fmla="*/ 147 w 148"/>
                <a:gd name="T9" fmla="*/ 70 h 148"/>
                <a:gd name="T10" fmla="*/ 77 w 148"/>
                <a:gd name="T11" fmla="*/ 147 h 148"/>
                <a:gd name="T12" fmla="*/ 77 w 148"/>
                <a:gd name="T13" fmla="*/ 44 h 148"/>
                <a:gd name="T14" fmla="*/ 77 w 148"/>
                <a:gd name="T15" fmla="*/ 44 h 148"/>
                <a:gd name="T16" fmla="*/ 43 w 148"/>
                <a:gd name="T17" fmla="*/ 70 h 148"/>
                <a:gd name="T18" fmla="*/ 77 w 148"/>
                <a:gd name="T19" fmla="*/ 104 h 148"/>
                <a:gd name="T20" fmla="*/ 103 w 148"/>
                <a:gd name="T21" fmla="*/ 70 h 148"/>
                <a:gd name="T22" fmla="*/ 77 w 148"/>
                <a:gd name="T23" fmla="*/ 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48">
                  <a:moveTo>
                    <a:pt x="77" y="147"/>
                  </a:moveTo>
                  <a:lnTo>
                    <a:pt x="77" y="147"/>
                  </a:lnTo>
                  <a:cubicBezTo>
                    <a:pt x="34" y="147"/>
                    <a:pt x="0" y="113"/>
                    <a:pt x="0" y="70"/>
                  </a:cubicBezTo>
                  <a:cubicBezTo>
                    <a:pt x="0" y="35"/>
                    <a:pt x="34" y="0"/>
                    <a:pt x="77" y="0"/>
                  </a:cubicBezTo>
                  <a:cubicBezTo>
                    <a:pt x="112" y="0"/>
                    <a:pt x="147" y="35"/>
                    <a:pt x="147" y="70"/>
                  </a:cubicBezTo>
                  <a:cubicBezTo>
                    <a:pt x="147" y="113"/>
                    <a:pt x="112" y="147"/>
                    <a:pt x="77" y="147"/>
                  </a:cubicBezTo>
                  <a:close/>
                  <a:moveTo>
                    <a:pt x="77" y="44"/>
                  </a:moveTo>
                  <a:lnTo>
                    <a:pt x="77" y="44"/>
                  </a:lnTo>
                  <a:cubicBezTo>
                    <a:pt x="60" y="44"/>
                    <a:pt x="43" y="52"/>
                    <a:pt x="43" y="70"/>
                  </a:cubicBezTo>
                  <a:cubicBezTo>
                    <a:pt x="43" y="87"/>
                    <a:pt x="60" y="104"/>
                    <a:pt x="77" y="104"/>
                  </a:cubicBezTo>
                  <a:cubicBezTo>
                    <a:pt x="95" y="104"/>
                    <a:pt x="103" y="87"/>
                    <a:pt x="103" y="70"/>
                  </a:cubicBezTo>
                  <a:cubicBezTo>
                    <a:pt x="103" y="52"/>
                    <a:pt x="95" y="44"/>
                    <a:pt x="77" y="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0" name="Freeform 490">
              <a:extLst>
                <a:ext uri="{FF2B5EF4-FFF2-40B4-BE49-F238E27FC236}">
                  <a16:creationId xmlns:a16="http://schemas.microsoft.com/office/drawing/2014/main" id="{8A50C2D8-0686-9A43-A375-B54A917D3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5070" y="4597453"/>
              <a:ext cx="142771" cy="571086"/>
            </a:xfrm>
            <a:custGeom>
              <a:avLst/>
              <a:gdLst>
                <a:gd name="T0" fmla="*/ 113 w 131"/>
                <a:gd name="T1" fmla="*/ 526 h 527"/>
                <a:gd name="T2" fmla="*/ 113 w 131"/>
                <a:gd name="T3" fmla="*/ 526 h 527"/>
                <a:gd name="T4" fmla="*/ 18 w 131"/>
                <a:gd name="T5" fmla="*/ 526 h 527"/>
                <a:gd name="T6" fmla="*/ 0 w 131"/>
                <a:gd name="T7" fmla="*/ 500 h 527"/>
                <a:gd name="T8" fmla="*/ 0 w 131"/>
                <a:gd name="T9" fmla="*/ 17 h 527"/>
                <a:gd name="T10" fmla="*/ 18 w 131"/>
                <a:gd name="T11" fmla="*/ 0 h 527"/>
                <a:gd name="T12" fmla="*/ 113 w 131"/>
                <a:gd name="T13" fmla="*/ 0 h 527"/>
                <a:gd name="T14" fmla="*/ 130 w 131"/>
                <a:gd name="T15" fmla="*/ 17 h 527"/>
                <a:gd name="T16" fmla="*/ 130 w 131"/>
                <a:gd name="T17" fmla="*/ 500 h 527"/>
                <a:gd name="T18" fmla="*/ 113 w 131"/>
                <a:gd name="T19" fmla="*/ 526 h 527"/>
                <a:gd name="T20" fmla="*/ 44 w 131"/>
                <a:gd name="T21" fmla="*/ 483 h 527"/>
                <a:gd name="T22" fmla="*/ 44 w 131"/>
                <a:gd name="T23" fmla="*/ 483 h 527"/>
                <a:gd name="T24" fmla="*/ 87 w 131"/>
                <a:gd name="T25" fmla="*/ 483 h 527"/>
                <a:gd name="T26" fmla="*/ 87 w 131"/>
                <a:gd name="T27" fmla="*/ 34 h 527"/>
                <a:gd name="T28" fmla="*/ 44 w 131"/>
                <a:gd name="T29" fmla="*/ 34 h 527"/>
                <a:gd name="T30" fmla="*/ 44 w 131"/>
                <a:gd name="T31" fmla="*/ 48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527">
                  <a:moveTo>
                    <a:pt x="113" y="526"/>
                  </a:moveTo>
                  <a:lnTo>
                    <a:pt x="113" y="526"/>
                  </a:lnTo>
                  <a:cubicBezTo>
                    <a:pt x="18" y="526"/>
                    <a:pt x="18" y="526"/>
                    <a:pt x="18" y="526"/>
                  </a:cubicBezTo>
                  <a:cubicBezTo>
                    <a:pt x="9" y="526"/>
                    <a:pt x="0" y="517"/>
                    <a:pt x="0" y="50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1" y="0"/>
                    <a:pt x="130" y="8"/>
                    <a:pt x="130" y="17"/>
                  </a:cubicBezTo>
                  <a:cubicBezTo>
                    <a:pt x="130" y="500"/>
                    <a:pt x="130" y="500"/>
                    <a:pt x="130" y="500"/>
                  </a:cubicBezTo>
                  <a:cubicBezTo>
                    <a:pt x="130" y="517"/>
                    <a:pt x="121" y="526"/>
                    <a:pt x="113" y="526"/>
                  </a:cubicBezTo>
                  <a:close/>
                  <a:moveTo>
                    <a:pt x="44" y="483"/>
                  </a:moveTo>
                  <a:lnTo>
                    <a:pt x="44" y="483"/>
                  </a:lnTo>
                  <a:cubicBezTo>
                    <a:pt x="87" y="483"/>
                    <a:pt x="87" y="483"/>
                    <a:pt x="87" y="48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91">
              <a:extLst>
                <a:ext uri="{FF2B5EF4-FFF2-40B4-BE49-F238E27FC236}">
                  <a16:creationId xmlns:a16="http://schemas.microsoft.com/office/drawing/2014/main" id="{BA85EA80-9675-8648-BB21-BC78332F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2120" y="4254802"/>
              <a:ext cx="280782" cy="980364"/>
            </a:xfrm>
            <a:custGeom>
              <a:avLst/>
              <a:gdLst>
                <a:gd name="T0" fmla="*/ 233 w 260"/>
                <a:gd name="T1" fmla="*/ 906 h 907"/>
                <a:gd name="T2" fmla="*/ 233 w 260"/>
                <a:gd name="T3" fmla="*/ 906 h 907"/>
                <a:gd name="T4" fmla="*/ 26 w 260"/>
                <a:gd name="T5" fmla="*/ 906 h 907"/>
                <a:gd name="T6" fmla="*/ 0 w 260"/>
                <a:gd name="T7" fmla="*/ 880 h 907"/>
                <a:gd name="T8" fmla="*/ 0 w 260"/>
                <a:gd name="T9" fmla="*/ 26 h 907"/>
                <a:gd name="T10" fmla="*/ 26 w 260"/>
                <a:gd name="T11" fmla="*/ 0 h 907"/>
                <a:gd name="T12" fmla="*/ 233 w 260"/>
                <a:gd name="T13" fmla="*/ 0 h 907"/>
                <a:gd name="T14" fmla="*/ 259 w 260"/>
                <a:gd name="T15" fmla="*/ 26 h 907"/>
                <a:gd name="T16" fmla="*/ 259 w 260"/>
                <a:gd name="T17" fmla="*/ 880 h 907"/>
                <a:gd name="T18" fmla="*/ 233 w 260"/>
                <a:gd name="T19" fmla="*/ 906 h 907"/>
                <a:gd name="T20" fmla="*/ 43 w 260"/>
                <a:gd name="T21" fmla="*/ 863 h 907"/>
                <a:gd name="T22" fmla="*/ 43 w 260"/>
                <a:gd name="T23" fmla="*/ 863 h 907"/>
                <a:gd name="T24" fmla="*/ 216 w 260"/>
                <a:gd name="T25" fmla="*/ 863 h 907"/>
                <a:gd name="T26" fmla="*/ 216 w 260"/>
                <a:gd name="T27" fmla="*/ 43 h 907"/>
                <a:gd name="T28" fmla="*/ 43 w 260"/>
                <a:gd name="T29" fmla="*/ 43 h 907"/>
                <a:gd name="T30" fmla="*/ 43 w 260"/>
                <a:gd name="T31" fmla="*/ 863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907">
                  <a:moveTo>
                    <a:pt x="233" y="906"/>
                  </a:moveTo>
                  <a:lnTo>
                    <a:pt x="233" y="906"/>
                  </a:lnTo>
                  <a:cubicBezTo>
                    <a:pt x="26" y="906"/>
                    <a:pt x="26" y="906"/>
                    <a:pt x="26" y="906"/>
                  </a:cubicBezTo>
                  <a:cubicBezTo>
                    <a:pt x="17" y="906"/>
                    <a:pt x="0" y="898"/>
                    <a:pt x="0" y="88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9"/>
                    <a:pt x="17" y="0"/>
                    <a:pt x="26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50" y="0"/>
                    <a:pt x="259" y="9"/>
                    <a:pt x="259" y="26"/>
                  </a:cubicBezTo>
                  <a:cubicBezTo>
                    <a:pt x="259" y="880"/>
                    <a:pt x="259" y="880"/>
                    <a:pt x="259" y="880"/>
                  </a:cubicBezTo>
                  <a:cubicBezTo>
                    <a:pt x="259" y="898"/>
                    <a:pt x="250" y="906"/>
                    <a:pt x="233" y="906"/>
                  </a:cubicBezTo>
                  <a:close/>
                  <a:moveTo>
                    <a:pt x="43" y="863"/>
                  </a:moveTo>
                  <a:lnTo>
                    <a:pt x="43" y="863"/>
                  </a:lnTo>
                  <a:cubicBezTo>
                    <a:pt x="216" y="863"/>
                    <a:pt x="216" y="863"/>
                    <a:pt x="216" y="863"/>
                  </a:cubicBezTo>
                  <a:cubicBezTo>
                    <a:pt x="216" y="43"/>
                    <a:pt x="216" y="43"/>
                    <a:pt x="216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8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92">
              <a:extLst>
                <a:ext uri="{FF2B5EF4-FFF2-40B4-BE49-F238E27FC236}">
                  <a16:creationId xmlns:a16="http://schemas.microsoft.com/office/drawing/2014/main" id="{BEDC2D36-8B6D-5647-8820-CC3927201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8747" y="4373776"/>
              <a:ext cx="157047" cy="161808"/>
            </a:xfrm>
            <a:custGeom>
              <a:avLst/>
              <a:gdLst>
                <a:gd name="T0" fmla="*/ 69 w 147"/>
                <a:gd name="T1" fmla="*/ 147 h 148"/>
                <a:gd name="T2" fmla="*/ 69 w 147"/>
                <a:gd name="T3" fmla="*/ 147 h 148"/>
                <a:gd name="T4" fmla="*/ 0 w 147"/>
                <a:gd name="T5" fmla="*/ 70 h 148"/>
                <a:gd name="T6" fmla="*/ 69 w 147"/>
                <a:gd name="T7" fmla="*/ 0 h 148"/>
                <a:gd name="T8" fmla="*/ 146 w 147"/>
                <a:gd name="T9" fmla="*/ 70 h 148"/>
                <a:gd name="T10" fmla="*/ 69 w 147"/>
                <a:gd name="T11" fmla="*/ 147 h 148"/>
                <a:gd name="T12" fmla="*/ 69 w 147"/>
                <a:gd name="T13" fmla="*/ 44 h 148"/>
                <a:gd name="T14" fmla="*/ 69 w 147"/>
                <a:gd name="T15" fmla="*/ 44 h 148"/>
                <a:gd name="T16" fmla="*/ 34 w 147"/>
                <a:gd name="T17" fmla="*/ 70 h 148"/>
                <a:gd name="T18" fmla="*/ 69 w 147"/>
                <a:gd name="T19" fmla="*/ 104 h 148"/>
                <a:gd name="T20" fmla="*/ 103 w 147"/>
                <a:gd name="T21" fmla="*/ 70 h 148"/>
                <a:gd name="T22" fmla="*/ 69 w 147"/>
                <a:gd name="T23" fmla="*/ 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48">
                  <a:moveTo>
                    <a:pt x="69" y="147"/>
                  </a:moveTo>
                  <a:lnTo>
                    <a:pt x="69" y="147"/>
                  </a:lnTo>
                  <a:cubicBezTo>
                    <a:pt x="25" y="147"/>
                    <a:pt x="0" y="113"/>
                    <a:pt x="0" y="70"/>
                  </a:cubicBezTo>
                  <a:cubicBezTo>
                    <a:pt x="0" y="35"/>
                    <a:pt x="25" y="0"/>
                    <a:pt x="69" y="0"/>
                  </a:cubicBezTo>
                  <a:cubicBezTo>
                    <a:pt x="112" y="0"/>
                    <a:pt x="146" y="35"/>
                    <a:pt x="146" y="70"/>
                  </a:cubicBezTo>
                  <a:cubicBezTo>
                    <a:pt x="146" y="113"/>
                    <a:pt x="112" y="147"/>
                    <a:pt x="69" y="147"/>
                  </a:cubicBezTo>
                  <a:close/>
                  <a:moveTo>
                    <a:pt x="69" y="44"/>
                  </a:moveTo>
                  <a:lnTo>
                    <a:pt x="69" y="44"/>
                  </a:lnTo>
                  <a:cubicBezTo>
                    <a:pt x="51" y="44"/>
                    <a:pt x="34" y="52"/>
                    <a:pt x="34" y="70"/>
                  </a:cubicBezTo>
                  <a:cubicBezTo>
                    <a:pt x="34" y="87"/>
                    <a:pt x="51" y="104"/>
                    <a:pt x="69" y="104"/>
                  </a:cubicBezTo>
                  <a:cubicBezTo>
                    <a:pt x="86" y="104"/>
                    <a:pt x="103" y="87"/>
                    <a:pt x="103" y="70"/>
                  </a:cubicBezTo>
                  <a:cubicBezTo>
                    <a:pt x="103" y="52"/>
                    <a:pt x="86" y="44"/>
                    <a:pt x="69" y="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93">
              <a:extLst>
                <a:ext uri="{FF2B5EF4-FFF2-40B4-BE49-F238E27FC236}">
                  <a16:creationId xmlns:a16="http://schemas.microsoft.com/office/drawing/2014/main" id="{601C7971-F197-1044-AF60-658D2BF7D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8265" y="4597453"/>
              <a:ext cx="142771" cy="571086"/>
            </a:xfrm>
            <a:custGeom>
              <a:avLst/>
              <a:gdLst>
                <a:gd name="T0" fmla="*/ 104 w 131"/>
                <a:gd name="T1" fmla="*/ 526 h 527"/>
                <a:gd name="T2" fmla="*/ 104 w 131"/>
                <a:gd name="T3" fmla="*/ 526 h 527"/>
                <a:gd name="T4" fmla="*/ 17 w 131"/>
                <a:gd name="T5" fmla="*/ 526 h 527"/>
                <a:gd name="T6" fmla="*/ 0 w 131"/>
                <a:gd name="T7" fmla="*/ 500 h 527"/>
                <a:gd name="T8" fmla="*/ 0 w 131"/>
                <a:gd name="T9" fmla="*/ 17 h 527"/>
                <a:gd name="T10" fmla="*/ 17 w 131"/>
                <a:gd name="T11" fmla="*/ 0 h 527"/>
                <a:gd name="T12" fmla="*/ 104 w 131"/>
                <a:gd name="T13" fmla="*/ 0 h 527"/>
                <a:gd name="T14" fmla="*/ 130 w 131"/>
                <a:gd name="T15" fmla="*/ 17 h 527"/>
                <a:gd name="T16" fmla="*/ 130 w 131"/>
                <a:gd name="T17" fmla="*/ 500 h 527"/>
                <a:gd name="T18" fmla="*/ 104 w 131"/>
                <a:gd name="T19" fmla="*/ 526 h 527"/>
                <a:gd name="T20" fmla="*/ 35 w 131"/>
                <a:gd name="T21" fmla="*/ 483 h 527"/>
                <a:gd name="T22" fmla="*/ 35 w 131"/>
                <a:gd name="T23" fmla="*/ 483 h 527"/>
                <a:gd name="T24" fmla="*/ 86 w 131"/>
                <a:gd name="T25" fmla="*/ 483 h 527"/>
                <a:gd name="T26" fmla="*/ 86 w 131"/>
                <a:gd name="T27" fmla="*/ 34 h 527"/>
                <a:gd name="T28" fmla="*/ 35 w 131"/>
                <a:gd name="T29" fmla="*/ 34 h 527"/>
                <a:gd name="T30" fmla="*/ 35 w 131"/>
                <a:gd name="T31" fmla="*/ 48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527">
                  <a:moveTo>
                    <a:pt x="104" y="526"/>
                  </a:moveTo>
                  <a:lnTo>
                    <a:pt x="104" y="526"/>
                  </a:lnTo>
                  <a:cubicBezTo>
                    <a:pt x="17" y="526"/>
                    <a:pt x="17" y="526"/>
                    <a:pt x="17" y="526"/>
                  </a:cubicBezTo>
                  <a:cubicBezTo>
                    <a:pt x="9" y="526"/>
                    <a:pt x="0" y="517"/>
                    <a:pt x="0" y="50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1" y="0"/>
                    <a:pt x="130" y="8"/>
                    <a:pt x="130" y="17"/>
                  </a:cubicBezTo>
                  <a:cubicBezTo>
                    <a:pt x="130" y="500"/>
                    <a:pt x="130" y="500"/>
                    <a:pt x="130" y="500"/>
                  </a:cubicBezTo>
                  <a:cubicBezTo>
                    <a:pt x="130" y="517"/>
                    <a:pt x="121" y="526"/>
                    <a:pt x="104" y="526"/>
                  </a:cubicBezTo>
                  <a:close/>
                  <a:moveTo>
                    <a:pt x="35" y="483"/>
                  </a:moveTo>
                  <a:lnTo>
                    <a:pt x="35" y="483"/>
                  </a:lnTo>
                  <a:cubicBezTo>
                    <a:pt x="86" y="483"/>
                    <a:pt x="86" y="483"/>
                    <a:pt x="86" y="483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35" y="34"/>
                    <a:pt x="35" y="34"/>
                    <a:pt x="35" y="34"/>
                  </a:cubicBezTo>
                  <a:lnTo>
                    <a:pt x="35" y="48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94">
              <a:extLst>
                <a:ext uri="{FF2B5EF4-FFF2-40B4-BE49-F238E27FC236}">
                  <a16:creationId xmlns:a16="http://schemas.microsoft.com/office/drawing/2014/main" id="{C10CB006-ACC0-4A43-9A11-C9CB32A0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348" y="4226247"/>
              <a:ext cx="542531" cy="1008918"/>
            </a:xfrm>
            <a:custGeom>
              <a:avLst/>
              <a:gdLst>
                <a:gd name="T0" fmla="*/ 276 w 502"/>
                <a:gd name="T1" fmla="*/ 932 h 933"/>
                <a:gd name="T2" fmla="*/ 276 w 502"/>
                <a:gd name="T3" fmla="*/ 932 h 933"/>
                <a:gd name="T4" fmla="*/ 259 w 502"/>
                <a:gd name="T5" fmla="*/ 915 h 933"/>
                <a:gd name="T6" fmla="*/ 0 w 502"/>
                <a:gd name="T7" fmla="*/ 95 h 933"/>
                <a:gd name="T8" fmla="*/ 0 w 502"/>
                <a:gd name="T9" fmla="*/ 78 h 933"/>
                <a:gd name="T10" fmla="*/ 9 w 502"/>
                <a:gd name="T11" fmla="*/ 69 h 933"/>
                <a:gd name="T12" fmla="*/ 216 w 502"/>
                <a:gd name="T13" fmla="*/ 9 h 933"/>
                <a:gd name="T14" fmla="*/ 242 w 502"/>
                <a:gd name="T15" fmla="*/ 18 h 933"/>
                <a:gd name="T16" fmla="*/ 501 w 502"/>
                <a:gd name="T17" fmla="*/ 837 h 933"/>
                <a:gd name="T18" fmla="*/ 501 w 502"/>
                <a:gd name="T19" fmla="*/ 855 h 933"/>
                <a:gd name="T20" fmla="*/ 483 w 502"/>
                <a:gd name="T21" fmla="*/ 863 h 933"/>
                <a:gd name="T22" fmla="*/ 285 w 502"/>
                <a:gd name="T23" fmla="*/ 932 h 933"/>
                <a:gd name="T24" fmla="*/ 276 w 502"/>
                <a:gd name="T25" fmla="*/ 932 h 933"/>
                <a:gd name="T26" fmla="*/ 43 w 502"/>
                <a:gd name="T27" fmla="*/ 104 h 933"/>
                <a:gd name="T28" fmla="*/ 43 w 502"/>
                <a:gd name="T29" fmla="*/ 104 h 933"/>
                <a:gd name="T30" fmla="*/ 293 w 502"/>
                <a:gd name="T31" fmla="*/ 880 h 933"/>
                <a:gd name="T32" fmla="*/ 457 w 502"/>
                <a:gd name="T33" fmla="*/ 829 h 933"/>
                <a:gd name="T34" fmla="*/ 207 w 502"/>
                <a:gd name="T35" fmla="*/ 52 h 933"/>
                <a:gd name="T36" fmla="*/ 43 w 502"/>
                <a:gd name="T37" fmla="*/ 104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933">
                  <a:moveTo>
                    <a:pt x="276" y="932"/>
                  </a:moveTo>
                  <a:lnTo>
                    <a:pt x="276" y="932"/>
                  </a:lnTo>
                  <a:cubicBezTo>
                    <a:pt x="267" y="932"/>
                    <a:pt x="259" y="924"/>
                    <a:pt x="259" y="91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7"/>
                    <a:pt x="0" y="87"/>
                    <a:pt x="0" y="78"/>
                  </a:cubicBezTo>
                  <a:lnTo>
                    <a:pt x="9" y="69"/>
                  </a:lnTo>
                  <a:cubicBezTo>
                    <a:pt x="216" y="9"/>
                    <a:pt x="216" y="9"/>
                    <a:pt x="216" y="9"/>
                  </a:cubicBezTo>
                  <a:cubicBezTo>
                    <a:pt x="224" y="0"/>
                    <a:pt x="233" y="9"/>
                    <a:pt x="242" y="18"/>
                  </a:cubicBezTo>
                  <a:cubicBezTo>
                    <a:pt x="501" y="837"/>
                    <a:pt x="501" y="837"/>
                    <a:pt x="501" y="837"/>
                  </a:cubicBezTo>
                  <a:cubicBezTo>
                    <a:pt x="501" y="846"/>
                    <a:pt x="501" y="846"/>
                    <a:pt x="501" y="855"/>
                  </a:cubicBezTo>
                  <a:cubicBezTo>
                    <a:pt x="492" y="855"/>
                    <a:pt x="492" y="863"/>
                    <a:pt x="483" y="863"/>
                  </a:cubicBezTo>
                  <a:cubicBezTo>
                    <a:pt x="285" y="932"/>
                    <a:pt x="285" y="932"/>
                    <a:pt x="285" y="932"/>
                  </a:cubicBezTo>
                  <a:lnTo>
                    <a:pt x="276" y="932"/>
                  </a:lnTo>
                  <a:close/>
                  <a:moveTo>
                    <a:pt x="43" y="104"/>
                  </a:moveTo>
                  <a:lnTo>
                    <a:pt x="43" y="104"/>
                  </a:lnTo>
                  <a:cubicBezTo>
                    <a:pt x="293" y="880"/>
                    <a:pt x="293" y="880"/>
                    <a:pt x="293" y="880"/>
                  </a:cubicBezTo>
                  <a:cubicBezTo>
                    <a:pt x="457" y="829"/>
                    <a:pt x="457" y="829"/>
                    <a:pt x="457" y="829"/>
                  </a:cubicBezTo>
                  <a:cubicBezTo>
                    <a:pt x="207" y="52"/>
                    <a:pt x="207" y="52"/>
                    <a:pt x="207" y="52"/>
                  </a:cubicBezTo>
                  <a:lnTo>
                    <a:pt x="43" y="1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5" name="Freeform 495">
              <a:extLst>
                <a:ext uri="{FF2B5EF4-FFF2-40B4-BE49-F238E27FC236}">
                  <a16:creationId xmlns:a16="http://schemas.microsoft.com/office/drawing/2014/main" id="{44EA87E1-709F-1B4E-B779-2D2A9471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4771" y="4364258"/>
              <a:ext cx="171326" cy="166568"/>
            </a:xfrm>
            <a:custGeom>
              <a:avLst/>
              <a:gdLst>
                <a:gd name="T0" fmla="*/ 78 w 157"/>
                <a:gd name="T1" fmla="*/ 155 h 156"/>
                <a:gd name="T2" fmla="*/ 78 w 157"/>
                <a:gd name="T3" fmla="*/ 155 h 156"/>
                <a:gd name="T4" fmla="*/ 52 w 157"/>
                <a:gd name="T5" fmla="*/ 147 h 156"/>
                <a:gd name="T6" fmla="*/ 9 w 157"/>
                <a:gd name="T7" fmla="*/ 103 h 156"/>
                <a:gd name="T8" fmla="*/ 61 w 157"/>
                <a:gd name="T9" fmla="*/ 8 h 156"/>
                <a:gd name="T10" fmla="*/ 156 w 157"/>
                <a:gd name="T11" fmla="*/ 60 h 156"/>
                <a:gd name="T12" fmla="*/ 156 w 157"/>
                <a:gd name="T13" fmla="*/ 60 h 156"/>
                <a:gd name="T14" fmla="*/ 147 w 157"/>
                <a:gd name="T15" fmla="*/ 112 h 156"/>
                <a:gd name="T16" fmla="*/ 104 w 157"/>
                <a:gd name="T17" fmla="*/ 155 h 156"/>
                <a:gd name="T18" fmla="*/ 78 w 157"/>
                <a:gd name="T19" fmla="*/ 155 h 156"/>
                <a:gd name="T20" fmla="*/ 78 w 157"/>
                <a:gd name="T21" fmla="*/ 52 h 156"/>
                <a:gd name="T22" fmla="*/ 78 w 157"/>
                <a:gd name="T23" fmla="*/ 52 h 156"/>
                <a:gd name="T24" fmla="*/ 69 w 157"/>
                <a:gd name="T25" fmla="*/ 52 h 156"/>
                <a:gd name="T26" fmla="*/ 52 w 157"/>
                <a:gd name="T27" fmla="*/ 95 h 156"/>
                <a:gd name="T28" fmla="*/ 69 w 157"/>
                <a:gd name="T29" fmla="*/ 112 h 156"/>
                <a:gd name="T30" fmla="*/ 95 w 157"/>
                <a:gd name="T31" fmla="*/ 112 h 156"/>
                <a:gd name="T32" fmla="*/ 112 w 157"/>
                <a:gd name="T33" fmla="*/ 95 h 156"/>
                <a:gd name="T34" fmla="*/ 112 w 157"/>
                <a:gd name="T35" fmla="*/ 69 h 156"/>
                <a:gd name="T36" fmla="*/ 112 w 157"/>
                <a:gd name="T37" fmla="*/ 69 h 156"/>
                <a:gd name="T38" fmla="*/ 78 w 157"/>
                <a:gd name="T39" fmla="*/ 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6">
                  <a:moveTo>
                    <a:pt x="78" y="155"/>
                  </a:moveTo>
                  <a:lnTo>
                    <a:pt x="78" y="155"/>
                  </a:lnTo>
                  <a:cubicBezTo>
                    <a:pt x="69" y="155"/>
                    <a:pt x="61" y="155"/>
                    <a:pt x="52" y="147"/>
                  </a:cubicBezTo>
                  <a:cubicBezTo>
                    <a:pt x="35" y="138"/>
                    <a:pt x="18" y="121"/>
                    <a:pt x="9" y="103"/>
                  </a:cubicBezTo>
                  <a:cubicBezTo>
                    <a:pt x="0" y="69"/>
                    <a:pt x="18" y="26"/>
                    <a:pt x="61" y="8"/>
                  </a:cubicBezTo>
                  <a:cubicBezTo>
                    <a:pt x="95" y="0"/>
                    <a:pt x="138" y="17"/>
                    <a:pt x="156" y="60"/>
                  </a:cubicBezTo>
                  <a:lnTo>
                    <a:pt x="156" y="60"/>
                  </a:lnTo>
                  <a:cubicBezTo>
                    <a:pt x="156" y="78"/>
                    <a:pt x="156" y="95"/>
                    <a:pt x="147" y="112"/>
                  </a:cubicBezTo>
                  <a:cubicBezTo>
                    <a:pt x="138" y="129"/>
                    <a:pt x="121" y="147"/>
                    <a:pt x="104" y="155"/>
                  </a:cubicBezTo>
                  <a:cubicBezTo>
                    <a:pt x="95" y="155"/>
                    <a:pt x="87" y="155"/>
                    <a:pt x="78" y="155"/>
                  </a:cubicBezTo>
                  <a:close/>
                  <a:moveTo>
                    <a:pt x="78" y="52"/>
                  </a:moveTo>
                  <a:lnTo>
                    <a:pt x="78" y="52"/>
                  </a:lnTo>
                  <a:cubicBezTo>
                    <a:pt x="78" y="52"/>
                    <a:pt x="78" y="52"/>
                    <a:pt x="69" y="52"/>
                  </a:cubicBezTo>
                  <a:cubicBezTo>
                    <a:pt x="52" y="60"/>
                    <a:pt x="43" y="78"/>
                    <a:pt x="52" y="95"/>
                  </a:cubicBezTo>
                  <a:cubicBezTo>
                    <a:pt x="52" y="103"/>
                    <a:pt x="61" y="103"/>
                    <a:pt x="69" y="112"/>
                  </a:cubicBezTo>
                  <a:cubicBezTo>
                    <a:pt x="78" y="112"/>
                    <a:pt x="87" y="112"/>
                    <a:pt x="95" y="112"/>
                  </a:cubicBezTo>
                  <a:cubicBezTo>
                    <a:pt x="104" y="112"/>
                    <a:pt x="104" y="103"/>
                    <a:pt x="112" y="95"/>
                  </a:cubicBezTo>
                  <a:cubicBezTo>
                    <a:pt x="112" y="86"/>
                    <a:pt x="112" y="78"/>
                    <a:pt x="112" y="69"/>
                  </a:cubicBezTo>
                  <a:lnTo>
                    <a:pt x="112" y="69"/>
                  </a:lnTo>
                  <a:cubicBezTo>
                    <a:pt x="112" y="60"/>
                    <a:pt x="95" y="52"/>
                    <a:pt x="78" y="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496">
              <a:extLst>
                <a:ext uri="{FF2B5EF4-FFF2-40B4-BE49-F238E27FC236}">
                  <a16:creationId xmlns:a16="http://schemas.microsoft.com/office/drawing/2014/main" id="{8BE6FE89-E4D4-134A-8327-8CCC7311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1398" y="4568899"/>
              <a:ext cx="299818" cy="580604"/>
            </a:xfrm>
            <a:custGeom>
              <a:avLst/>
              <a:gdLst>
                <a:gd name="T0" fmla="*/ 172 w 277"/>
                <a:gd name="T1" fmla="*/ 535 h 536"/>
                <a:gd name="T2" fmla="*/ 172 w 277"/>
                <a:gd name="T3" fmla="*/ 535 h 536"/>
                <a:gd name="T4" fmla="*/ 155 w 277"/>
                <a:gd name="T5" fmla="*/ 517 h 536"/>
                <a:gd name="T6" fmla="*/ 8 w 277"/>
                <a:gd name="T7" fmla="*/ 60 h 536"/>
                <a:gd name="T8" fmla="*/ 8 w 277"/>
                <a:gd name="T9" fmla="*/ 43 h 536"/>
                <a:gd name="T10" fmla="*/ 17 w 277"/>
                <a:gd name="T11" fmla="*/ 34 h 536"/>
                <a:gd name="T12" fmla="*/ 103 w 277"/>
                <a:gd name="T13" fmla="*/ 0 h 536"/>
                <a:gd name="T14" fmla="*/ 129 w 277"/>
                <a:gd name="T15" fmla="*/ 17 h 536"/>
                <a:gd name="T16" fmla="*/ 276 w 277"/>
                <a:gd name="T17" fmla="*/ 483 h 536"/>
                <a:gd name="T18" fmla="*/ 276 w 277"/>
                <a:gd name="T19" fmla="*/ 500 h 536"/>
                <a:gd name="T20" fmla="*/ 267 w 277"/>
                <a:gd name="T21" fmla="*/ 509 h 536"/>
                <a:gd name="T22" fmla="*/ 181 w 277"/>
                <a:gd name="T23" fmla="*/ 535 h 536"/>
                <a:gd name="T24" fmla="*/ 172 w 277"/>
                <a:gd name="T25" fmla="*/ 535 h 536"/>
                <a:gd name="T26" fmla="*/ 51 w 277"/>
                <a:gd name="T27" fmla="*/ 60 h 536"/>
                <a:gd name="T28" fmla="*/ 51 w 277"/>
                <a:gd name="T29" fmla="*/ 60 h 536"/>
                <a:gd name="T30" fmla="*/ 181 w 277"/>
                <a:gd name="T31" fmla="*/ 491 h 536"/>
                <a:gd name="T32" fmla="*/ 233 w 277"/>
                <a:gd name="T33" fmla="*/ 474 h 536"/>
                <a:gd name="T34" fmla="*/ 95 w 277"/>
                <a:gd name="T35" fmla="*/ 51 h 536"/>
                <a:gd name="T36" fmla="*/ 51 w 277"/>
                <a:gd name="T37" fmla="*/ 6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7" h="536">
                  <a:moveTo>
                    <a:pt x="172" y="535"/>
                  </a:moveTo>
                  <a:lnTo>
                    <a:pt x="172" y="535"/>
                  </a:lnTo>
                  <a:cubicBezTo>
                    <a:pt x="164" y="535"/>
                    <a:pt x="155" y="526"/>
                    <a:pt x="155" y="517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0" y="51"/>
                    <a:pt x="0" y="43"/>
                    <a:pt x="8" y="43"/>
                  </a:cubicBezTo>
                  <a:cubicBezTo>
                    <a:pt x="8" y="34"/>
                    <a:pt x="8" y="34"/>
                    <a:pt x="17" y="34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29" y="8"/>
                    <a:pt x="129" y="17"/>
                  </a:cubicBezTo>
                  <a:cubicBezTo>
                    <a:pt x="276" y="483"/>
                    <a:pt x="276" y="483"/>
                    <a:pt x="276" y="483"/>
                  </a:cubicBezTo>
                  <a:cubicBezTo>
                    <a:pt x="276" y="483"/>
                    <a:pt x="276" y="491"/>
                    <a:pt x="276" y="500"/>
                  </a:cubicBezTo>
                  <a:lnTo>
                    <a:pt x="267" y="509"/>
                  </a:lnTo>
                  <a:cubicBezTo>
                    <a:pt x="181" y="535"/>
                    <a:pt x="181" y="535"/>
                    <a:pt x="181" y="535"/>
                  </a:cubicBezTo>
                  <a:cubicBezTo>
                    <a:pt x="172" y="535"/>
                    <a:pt x="172" y="535"/>
                    <a:pt x="172" y="535"/>
                  </a:cubicBezTo>
                  <a:close/>
                  <a:moveTo>
                    <a:pt x="51" y="60"/>
                  </a:moveTo>
                  <a:lnTo>
                    <a:pt x="51" y="60"/>
                  </a:lnTo>
                  <a:cubicBezTo>
                    <a:pt x="181" y="491"/>
                    <a:pt x="181" y="491"/>
                    <a:pt x="181" y="491"/>
                  </a:cubicBezTo>
                  <a:cubicBezTo>
                    <a:pt x="233" y="474"/>
                    <a:pt x="233" y="474"/>
                    <a:pt x="233" y="474"/>
                  </a:cubicBezTo>
                  <a:cubicBezTo>
                    <a:pt x="95" y="51"/>
                    <a:pt x="95" y="51"/>
                    <a:pt x="95" y="51"/>
                  </a:cubicBezTo>
                  <a:lnTo>
                    <a:pt x="51" y="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97">
              <a:extLst>
                <a:ext uri="{FF2B5EF4-FFF2-40B4-BE49-F238E27FC236}">
                  <a16:creationId xmlns:a16="http://schemas.microsoft.com/office/drawing/2014/main" id="{09D348DB-66DF-0D4C-A515-225FE394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6036" y="6667637"/>
              <a:ext cx="737654" cy="747172"/>
            </a:xfrm>
            <a:custGeom>
              <a:avLst/>
              <a:gdLst>
                <a:gd name="T0" fmla="*/ 336 w 682"/>
                <a:gd name="T1" fmla="*/ 690 h 691"/>
                <a:gd name="T2" fmla="*/ 336 w 682"/>
                <a:gd name="T3" fmla="*/ 690 h 691"/>
                <a:gd name="T4" fmla="*/ 95 w 682"/>
                <a:gd name="T5" fmla="*/ 586 h 691"/>
                <a:gd name="T6" fmla="*/ 0 w 682"/>
                <a:gd name="T7" fmla="*/ 344 h 691"/>
                <a:gd name="T8" fmla="*/ 95 w 682"/>
                <a:gd name="T9" fmla="*/ 104 h 691"/>
                <a:gd name="T10" fmla="*/ 336 w 682"/>
                <a:gd name="T11" fmla="*/ 0 h 691"/>
                <a:gd name="T12" fmla="*/ 578 w 682"/>
                <a:gd name="T13" fmla="*/ 104 h 691"/>
                <a:gd name="T14" fmla="*/ 681 w 682"/>
                <a:gd name="T15" fmla="*/ 344 h 691"/>
                <a:gd name="T16" fmla="*/ 578 w 682"/>
                <a:gd name="T17" fmla="*/ 586 h 691"/>
                <a:gd name="T18" fmla="*/ 336 w 682"/>
                <a:gd name="T19" fmla="*/ 690 h 691"/>
                <a:gd name="T20" fmla="*/ 336 w 682"/>
                <a:gd name="T21" fmla="*/ 43 h 691"/>
                <a:gd name="T22" fmla="*/ 336 w 682"/>
                <a:gd name="T23" fmla="*/ 43 h 691"/>
                <a:gd name="T24" fmla="*/ 34 w 682"/>
                <a:gd name="T25" fmla="*/ 344 h 691"/>
                <a:gd name="T26" fmla="*/ 336 w 682"/>
                <a:gd name="T27" fmla="*/ 646 h 691"/>
                <a:gd name="T28" fmla="*/ 638 w 682"/>
                <a:gd name="T29" fmla="*/ 344 h 691"/>
                <a:gd name="T30" fmla="*/ 336 w 682"/>
                <a:gd name="T31" fmla="*/ 43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2" h="691">
                  <a:moveTo>
                    <a:pt x="336" y="690"/>
                  </a:moveTo>
                  <a:lnTo>
                    <a:pt x="336" y="690"/>
                  </a:lnTo>
                  <a:cubicBezTo>
                    <a:pt x="250" y="690"/>
                    <a:pt x="164" y="646"/>
                    <a:pt x="95" y="586"/>
                  </a:cubicBezTo>
                  <a:cubicBezTo>
                    <a:pt x="34" y="526"/>
                    <a:pt x="0" y="439"/>
                    <a:pt x="0" y="344"/>
                  </a:cubicBezTo>
                  <a:cubicBezTo>
                    <a:pt x="0" y="249"/>
                    <a:pt x="34" y="164"/>
                    <a:pt x="95" y="104"/>
                  </a:cubicBezTo>
                  <a:cubicBezTo>
                    <a:pt x="164" y="43"/>
                    <a:pt x="250" y="0"/>
                    <a:pt x="336" y="0"/>
                  </a:cubicBezTo>
                  <a:cubicBezTo>
                    <a:pt x="431" y="0"/>
                    <a:pt x="517" y="43"/>
                    <a:pt x="578" y="104"/>
                  </a:cubicBezTo>
                  <a:cubicBezTo>
                    <a:pt x="647" y="164"/>
                    <a:pt x="681" y="249"/>
                    <a:pt x="681" y="344"/>
                  </a:cubicBezTo>
                  <a:cubicBezTo>
                    <a:pt x="681" y="439"/>
                    <a:pt x="647" y="526"/>
                    <a:pt x="578" y="586"/>
                  </a:cubicBezTo>
                  <a:cubicBezTo>
                    <a:pt x="517" y="646"/>
                    <a:pt x="431" y="690"/>
                    <a:pt x="336" y="690"/>
                  </a:cubicBezTo>
                  <a:close/>
                  <a:moveTo>
                    <a:pt x="336" y="43"/>
                  </a:moveTo>
                  <a:lnTo>
                    <a:pt x="336" y="43"/>
                  </a:lnTo>
                  <a:cubicBezTo>
                    <a:pt x="172" y="43"/>
                    <a:pt x="34" y="181"/>
                    <a:pt x="34" y="344"/>
                  </a:cubicBezTo>
                  <a:cubicBezTo>
                    <a:pt x="34" y="508"/>
                    <a:pt x="172" y="646"/>
                    <a:pt x="336" y="646"/>
                  </a:cubicBezTo>
                  <a:cubicBezTo>
                    <a:pt x="500" y="646"/>
                    <a:pt x="638" y="508"/>
                    <a:pt x="638" y="344"/>
                  </a:cubicBezTo>
                  <a:cubicBezTo>
                    <a:pt x="638" y="181"/>
                    <a:pt x="500" y="43"/>
                    <a:pt x="336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98">
              <a:extLst>
                <a:ext uri="{FF2B5EF4-FFF2-40B4-BE49-F238E27FC236}">
                  <a16:creationId xmlns:a16="http://schemas.microsoft.com/office/drawing/2014/main" id="{75349246-FFB8-5143-9CA3-E0421614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1698" y="6758060"/>
              <a:ext cx="561568" cy="556807"/>
            </a:xfrm>
            <a:custGeom>
              <a:avLst/>
              <a:gdLst>
                <a:gd name="T0" fmla="*/ 259 w 519"/>
                <a:gd name="T1" fmla="*/ 516 h 517"/>
                <a:gd name="T2" fmla="*/ 259 w 519"/>
                <a:gd name="T3" fmla="*/ 516 h 517"/>
                <a:gd name="T4" fmla="*/ 0 w 519"/>
                <a:gd name="T5" fmla="*/ 257 h 517"/>
                <a:gd name="T6" fmla="*/ 259 w 519"/>
                <a:gd name="T7" fmla="*/ 0 h 517"/>
                <a:gd name="T8" fmla="*/ 518 w 519"/>
                <a:gd name="T9" fmla="*/ 257 h 517"/>
                <a:gd name="T10" fmla="*/ 259 w 519"/>
                <a:gd name="T11" fmla="*/ 516 h 517"/>
                <a:gd name="T12" fmla="*/ 259 w 519"/>
                <a:gd name="T13" fmla="*/ 43 h 517"/>
                <a:gd name="T14" fmla="*/ 259 w 519"/>
                <a:gd name="T15" fmla="*/ 43 h 517"/>
                <a:gd name="T16" fmla="*/ 43 w 519"/>
                <a:gd name="T17" fmla="*/ 257 h 517"/>
                <a:gd name="T18" fmla="*/ 259 w 519"/>
                <a:gd name="T19" fmla="*/ 473 h 517"/>
                <a:gd name="T20" fmla="*/ 484 w 519"/>
                <a:gd name="T21" fmla="*/ 257 h 517"/>
                <a:gd name="T22" fmla="*/ 259 w 519"/>
                <a:gd name="T23" fmla="*/ 43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9" h="517">
                  <a:moveTo>
                    <a:pt x="259" y="516"/>
                  </a:moveTo>
                  <a:lnTo>
                    <a:pt x="259" y="516"/>
                  </a:lnTo>
                  <a:cubicBezTo>
                    <a:pt x="112" y="516"/>
                    <a:pt x="0" y="404"/>
                    <a:pt x="0" y="257"/>
                  </a:cubicBezTo>
                  <a:cubicBezTo>
                    <a:pt x="0" y="112"/>
                    <a:pt x="112" y="0"/>
                    <a:pt x="259" y="0"/>
                  </a:cubicBezTo>
                  <a:cubicBezTo>
                    <a:pt x="406" y="0"/>
                    <a:pt x="518" y="112"/>
                    <a:pt x="518" y="257"/>
                  </a:cubicBezTo>
                  <a:cubicBezTo>
                    <a:pt x="518" y="404"/>
                    <a:pt x="406" y="516"/>
                    <a:pt x="259" y="516"/>
                  </a:cubicBezTo>
                  <a:close/>
                  <a:moveTo>
                    <a:pt x="259" y="43"/>
                  </a:moveTo>
                  <a:lnTo>
                    <a:pt x="259" y="43"/>
                  </a:lnTo>
                  <a:cubicBezTo>
                    <a:pt x="138" y="43"/>
                    <a:pt x="43" y="138"/>
                    <a:pt x="43" y="257"/>
                  </a:cubicBezTo>
                  <a:cubicBezTo>
                    <a:pt x="43" y="378"/>
                    <a:pt x="138" y="473"/>
                    <a:pt x="259" y="473"/>
                  </a:cubicBezTo>
                  <a:cubicBezTo>
                    <a:pt x="380" y="473"/>
                    <a:pt x="484" y="378"/>
                    <a:pt x="484" y="257"/>
                  </a:cubicBezTo>
                  <a:cubicBezTo>
                    <a:pt x="484" y="138"/>
                    <a:pt x="380" y="43"/>
                    <a:pt x="259" y="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499">
              <a:extLst>
                <a:ext uri="{FF2B5EF4-FFF2-40B4-BE49-F238E27FC236}">
                  <a16:creationId xmlns:a16="http://schemas.microsoft.com/office/drawing/2014/main" id="{61B5F747-C3BC-3A48-9B03-0FDA03AF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7303" y="6872277"/>
              <a:ext cx="223674" cy="337891"/>
            </a:xfrm>
            <a:custGeom>
              <a:avLst/>
              <a:gdLst>
                <a:gd name="T0" fmla="*/ 155 w 208"/>
                <a:gd name="T1" fmla="*/ 310 h 311"/>
                <a:gd name="T2" fmla="*/ 155 w 208"/>
                <a:gd name="T3" fmla="*/ 310 h 311"/>
                <a:gd name="T4" fmla="*/ 0 w 208"/>
                <a:gd name="T5" fmla="*/ 154 h 311"/>
                <a:gd name="T6" fmla="*/ 155 w 208"/>
                <a:gd name="T7" fmla="*/ 0 h 311"/>
                <a:gd name="T8" fmla="*/ 190 w 208"/>
                <a:gd name="T9" fmla="*/ 9 h 311"/>
                <a:gd name="T10" fmla="*/ 207 w 208"/>
                <a:gd name="T11" fmla="*/ 26 h 311"/>
                <a:gd name="T12" fmla="*/ 181 w 208"/>
                <a:gd name="T13" fmla="*/ 42 h 311"/>
                <a:gd name="T14" fmla="*/ 155 w 208"/>
                <a:gd name="T15" fmla="*/ 42 h 311"/>
                <a:gd name="T16" fmla="*/ 34 w 208"/>
                <a:gd name="T17" fmla="*/ 154 h 311"/>
                <a:gd name="T18" fmla="*/ 155 w 208"/>
                <a:gd name="T19" fmla="*/ 275 h 311"/>
                <a:gd name="T20" fmla="*/ 181 w 208"/>
                <a:gd name="T21" fmla="*/ 267 h 311"/>
                <a:gd name="T22" fmla="*/ 207 w 208"/>
                <a:gd name="T23" fmla="*/ 284 h 311"/>
                <a:gd name="T24" fmla="*/ 190 w 208"/>
                <a:gd name="T25" fmla="*/ 301 h 311"/>
                <a:gd name="T26" fmla="*/ 155 w 208"/>
                <a:gd name="T27" fmla="*/ 31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311">
                  <a:moveTo>
                    <a:pt x="155" y="310"/>
                  </a:moveTo>
                  <a:lnTo>
                    <a:pt x="155" y="310"/>
                  </a:lnTo>
                  <a:cubicBezTo>
                    <a:pt x="69" y="310"/>
                    <a:pt x="0" y="241"/>
                    <a:pt x="0" y="154"/>
                  </a:cubicBezTo>
                  <a:cubicBezTo>
                    <a:pt x="0" y="68"/>
                    <a:pt x="69" y="0"/>
                    <a:pt x="155" y="0"/>
                  </a:cubicBezTo>
                  <a:cubicBezTo>
                    <a:pt x="164" y="0"/>
                    <a:pt x="181" y="0"/>
                    <a:pt x="190" y="9"/>
                  </a:cubicBezTo>
                  <a:cubicBezTo>
                    <a:pt x="198" y="9"/>
                    <a:pt x="207" y="17"/>
                    <a:pt x="207" y="26"/>
                  </a:cubicBezTo>
                  <a:cubicBezTo>
                    <a:pt x="198" y="42"/>
                    <a:pt x="190" y="42"/>
                    <a:pt x="181" y="42"/>
                  </a:cubicBezTo>
                  <a:cubicBezTo>
                    <a:pt x="173" y="42"/>
                    <a:pt x="164" y="42"/>
                    <a:pt x="155" y="42"/>
                  </a:cubicBezTo>
                  <a:cubicBezTo>
                    <a:pt x="86" y="42"/>
                    <a:pt x="34" y="94"/>
                    <a:pt x="34" y="154"/>
                  </a:cubicBezTo>
                  <a:cubicBezTo>
                    <a:pt x="34" y="223"/>
                    <a:pt x="86" y="275"/>
                    <a:pt x="155" y="275"/>
                  </a:cubicBezTo>
                  <a:cubicBezTo>
                    <a:pt x="164" y="275"/>
                    <a:pt x="173" y="267"/>
                    <a:pt x="181" y="267"/>
                  </a:cubicBezTo>
                  <a:cubicBezTo>
                    <a:pt x="190" y="267"/>
                    <a:pt x="198" y="275"/>
                    <a:pt x="207" y="284"/>
                  </a:cubicBezTo>
                  <a:cubicBezTo>
                    <a:pt x="207" y="292"/>
                    <a:pt x="198" y="301"/>
                    <a:pt x="190" y="301"/>
                  </a:cubicBezTo>
                  <a:cubicBezTo>
                    <a:pt x="181" y="310"/>
                    <a:pt x="164" y="310"/>
                    <a:pt x="155" y="31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500">
              <a:extLst>
                <a:ext uri="{FF2B5EF4-FFF2-40B4-BE49-F238E27FC236}">
                  <a16:creationId xmlns:a16="http://schemas.microsoft.com/office/drawing/2014/main" id="{A3FF4B1B-67D5-8E47-92E2-C7C20DDCE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1158" y="6981734"/>
              <a:ext cx="185601" cy="38072"/>
            </a:xfrm>
            <a:custGeom>
              <a:avLst/>
              <a:gdLst>
                <a:gd name="T0" fmla="*/ 155 w 174"/>
                <a:gd name="T1" fmla="*/ 34 h 35"/>
                <a:gd name="T2" fmla="*/ 155 w 174"/>
                <a:gd name="T3" fmla="*/ 34 h 35"/>
                <a:gd name="T4" fmla="*/ 17 w 174"/>
                <a:gd name="T5" fmla="*/ 34 h 35"/>
                <a:gd name="T6" fmla="*/ 0 w 174"/>
                <a:gd name="T7" fmla="*/ 17 h 35"/>
                <a:gd name="T8" fmla="*/ 17 w 174"/>
                <a:gd name="T9" fmla="*/ 0 h 35"/>
                <a:gd name="T10" fmla="*/ 155 w 174"/>
                <a:gd name="T11" fmla="*/ 0 h 35"/>
                <a:gd name="T12" fmla="*/ 173 w 174"/>
                <a:gd name="T13" fmla="*/ 17 h 35"/>
                <a:gd name="T14" fmla="*/ 155 w 174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5">
                  <a:moveTo>
                    <a:pt x="155" y="34"/>
                  </a:moveTo>
                  <a:lnTo>
                    <a:pt x="155" y="34"/>
                  </a:ln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5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4" y="0"/>
                    <a:pt x="173" y="8"/>
                    <a:pt x="173" y="17"/>
                  </a:cubicBezTo>
                  <a:cubicBezTo>
                    <a:pt x="173" y="25"/>
                    <a:pt x="164" y="34"/>
                    <a:pt x="155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501">
              <a:extLst>
                <a:ext uri="{FF2B5EF4-FFF2-40B4-BE49-F238E27FC236}">
                  <a16:creationId xmlns:a16="http://schemas.microsoft.com/office/drawing/2014/main" id="{AFA21BE5-F001-254D-8A73-5E785EA23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1158" y="7057878"/>
              <a:ext cx="185601" cy="38072"/>
            </a:xfrm>
            <a:custGeom>
              <a:avLst/>
              <a:gdLst>
                <a:gd name="T0" fmla="*/ 155 w 174"/>
                <a:gd name="T1" fmla="*/ 34 h 35"/>
                <a:gd name="T2" fmla="*/ 155 w 174"/>
                <a:gd name="T3" fmla="*/ 34 h 35"/>
                <a:gd name="T4" fmla="*/ 17 w 174"/>
                <a:gd name="T5" fmla="*/ 34 h 35"/>
                <a:gd name="T6" fmla="*/ 0 w 174"/>
                <a:gd name="T7" fmla="*/ 17 h 35"/>
                <a:gd name="T8" fmla="*/ 17 w 174"/>
                <a:gd name="T9" fmla="*/ 0 h 35"/>
                <a:gd name="T10" fmla="*/ 155 w 174"/>
                <a:gd name="T11" fmla="*/ 0 h 35"/>
                <a:gd name="T12" fmla="*/ 173 w 174"/>
                <a:gd name="T13" fmla="*/ 17 h 35"/>
                <a:gd name="T14" fmla="*/ 155 w 174"/>
                <a:gd name="T1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35">
                  <a:moveTo>
                    <a:pt x="155" y="34"/>
                  </a:moveTo>
                  <a:lnTo>
                    <a:pt x="155" y="34"/>
                  </a:ln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5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4" y="0"/>
                    <a:pt x="173" y="8"/>
                    <a:pt x="173" y="17"/>
                  </a:cubicBezTo>
                  <a:cubicBezTo>
                    <a:pt x="173" y="25"/>
                    <a:pt x="164" y="34"/>
                    <a:pt x="155" y="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502">
              <a:extLst>
                <a:ext uri="{FF2B5EF4-FFF2-40B4-BE49-F238E27FC236}">
                  <a16:creationId xmlns:a16="http://schemas.microsoft.com/office/drawing/2014/main" id="{ACA358F7-EB76-4547-BD14-0B6E71B6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5250" y="8142941"/>
              <a:ext cx="390242" cy="513977"/>
            </a:xfrm>
            <a:custGeom>
              <a:avLst/>
              <a:gdLst>
                <a:gd name="T0" fmla="*/ 345 w 363"/>
                <a:gd name="T1" fmla="*/ 475 h 476"/>
                <a:gd name="T2" fmla="*/ 345 w 363"/>
                <a:gd name="T3" fmla="*/ 475 h 476"/>
                <a:gd name="T4" fmla="*/ 103 w 363"/>
                <a:gd name="T5" fmla="*/ 372 h 476"/>
                <a:gd name="T6" fmla="*/ 0 w 363"/>
                <a:gd name="T7" fmla="*/ 130 h 476"/>
                <a:gd name="T8" fmla="*/ 17 w 363"/>
                <a:gd name="T9" fmla="*/ 18 h 476"/>
                <a:gd name="T10" fmla="*/ 51 w 363"/>
                <a:gd name="T11" fmla="*/ 0 h 476"/>
                <a:gd name="T12" fmla="*/ 60 w 363"/>
                <a:gd name="T13" fmla="*/ 26 h 476"/>
                <a:gd name="T14" fmla="*/ 43 w 363"/>
                <a:gd name="T15" fmla="*/ 130 h 476"/>
                <a:gd name="T16" fmla="*/ 129 w 363"/>
                <a:gd name="T17" fmla="*/ 346 h 476"/>
                <a:gd name="T18" fmla="*/ 345 w 363"/>
                <a:gd name="T19" fmla="*/ 432 h 476"/>
                <a:gd name="T20" fmla="*/ 362 w 363"/>
                <a:gd name="T21" fmla="*/ 449 h 476"/>
                <a:gd name="T22" fmla="*/ 345 w 363"/>
                <a:gd name="T23" fmla="*/ 47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476">
                  <a:moveTo>
                    <a:pt x="345" y="475"/>
                  </a:moveTo>
                  <a:lnTo>
                    <a:pt x="345" y="475"/>
                  </a:lnTo>
                  <a:cubicBezTo>
                    <a:pt x="250" y="475"/>
                    <a:pt x="164" y="432"/>
                    <a:pt x="103" y="372"/>
                  </a:cubicBezTo>
                  <a:cubicBezTo>
                    <a:pt x="34" y="311"/>
                    <a:pt x="0" y="225"/>
                    <a:pt x="0" y="130"/>
                  </a:cubicBezTo>
                  <a:cubicBezTo>
                    <a:pt x="0" y="87"/>
                    <a:pt x="8" y="52"/>
                    <a:pt x="17" y="18"/>
                  </a:cubicBezTo>
                  <a:cubicBezTo>
                    <a:pt x="25" y="0"/>
                    <a:pt x="34" y="0"/>
                    <a:pt x="51" y="0"/>
                  </a:cubicBezTo>
                  <a:cubicBezTo>
                    <a:pt x="60" y="9"/>
                    <a:pt x="60" y="18"/>
                    <a:pt x="60" y="26"/>
                  </a:cubicBezTo>
                  <a:cubicBezTo>
                    <a:pt x="51" y="61"/>
                    <a:pt x="43" y="95"/>
                    <a:pt x="43" y="130"/>
                  </a:cubicBezTo>
                  <a:cubicBezTo>
                    <a:pt x="43" y="207"/>
                    <a:pt x="77" y="285"/>
                    <a:pt x="129" y="346"/>
                  </a:cubicBezTo>
                  <a:cubicBezTo>
                    <a:pt x="190" y="397"/>
                    <a:pt x="259" y="432"/>
                    <a:pt x="345" y="432"/>
                  </a:cubicBezTo>
                  <a:cubicBezTo>
                    <a:pt x="354" y="432"/>
                    <a:pt x="362" y="441"/>
                    <a:pt x="362" y="449"/>
                  </a:cubicBezTo>
                  <a:cubicBezTo>
                    <a:pt x="362" y="466"/>
                    <a:pt x="354" y="475"/>
                    <a:pt x="345" y="47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503">
              <a:extLst>
                <a:ext uri="{FF2B5EF4-FFF2-40B4-BE49-F238E27FC236}">
                  <a16:creationId xmlns:a16="http://schemas.microsoft.com/office/drawing/2014/main" id="{13FA4C65-03F2-184C-B9AB-A57120207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6996" y="7914507"/>
              <a:ext cx="475905" cy="390242"/>
            </a:xfrm>
            <a:custGeom>
              <a:avLst/>
              <a:gdLst>
                <a:gd name="T0" fmla="*/ 423 w 441"/>
                <a:gd name="T1" fmla="*/ 362 h 363"/>
                <a:gd name="T2" fmla="*/ 423 w 441"/>
                <a:gd name="T3" fmla="*/ 362 h 363"/>
                <a:gd name="T4" fmla="*/ 397 w 441"/>
                <a:gd name="T5" fmla="*/ 345 h 363"/>
                <a:gd name="T6" fmla="*/ 311 w 441"/>
                <a:gd name="T7" fmla="*/ 129 h 363"/>
                <a:gd name="T8" fmla="*/ 104 w 441"/>
                <a:gd name="T9" fmla="*/ 43 h 363"/>
                <a:gd name="T10" fmla="*/ 35 w 441"/>
                <a:gd name="T11" fmla="*/ 51 h 363"/>
                <a:gd name="T12" fmla="*/ 9 w 441"/>
                <a:gd name="T13" fmla="*/ 34 h 363"/>
                <a:gd name="T14" fmla="*/ 18 w 441"/>
                <a:gd name="T15" fmla="*/ 17 h 363"/>
                <a:gd name="T16" fmla="*/ 104 w 441"/>
                <a:gd name="T17" fmla="*/ 0 h 363"/>
                <a:gd name="T18" fmla="*/ 345 w 441"/>
                <a:gd name="T19" fmla="*/ 103 h 363"/>
                <a:gd name="T20" fmla="*/ 440 w 441"/>
                <a:gd name="T21" fmla="*/ 345 h 363"/>
                <a:gd name="T22" fmla="*/ 423 w 441"/>
                <a:gd name="T2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1" h="363">
                  <a:moveTo>
                    <a:pt x="423" y="362"/>
                  </a:moveTo>
                  <a:lnTo>
                    <a:pt x="423" y="362"/>
                  </a:lnTo>
                  <a:cubicBezTo>
                    <a:pt x="414" y="362"/>
                    <a:pt x="397" y="353"/>
                    <a:pt x="397" y="345"/>
                  </a:cubicBezTo>
                  <a:cubicBezTo>
                    <a:pt x="397" y="267"/>
                    <a:pt x="371" y="189"/>
                    <a:pt x="311" y="129"/>
                  </a:cubicBezTo>
                  <a:cubicBezTo>
                    <a:pt x="259" y="77"/>
                    <a:pt x="182" y="43"/>
                    <a:pt x="104" y="43"/>
                  </a:cubicBezTo>
                  <a:cubicBezTo>
                    <a:pt x="78" y="43"/>
                    <a:pt x="52" y="51"/>
                    <a:pt x="35" y="51"/>
                  </a:cubicBezTo>
                  <a:cubicBezTo>
                    <a:pt x="18" y="60"/>
                    <a:pt x="9" y="51"/>
                    <a:pt x="9" y="34"/>
                  </a:cubicBezTo>
                  <a:cubicBezTo>
                    <a:pt x="0" y="25"/>
                    <a:pt x="9" y="17"/>
                    <a:pt x="18" y="17"/>
                  </a:cubicBezTo>
                  <a:cubicBezTo>
                    <a:pt x="44" y="8"/>
                    <a:pt x="78" y="0"/>
                    <a:pt x="104" y="0"/>
                  </a:cubicBezTo>
                  <a:cubicBezTo>
                    <a:pt x="190" y="0"/>
                    <a:pt x="276" y="43"/>
                    <a:pt x="345" y="103"/>
                  </a:cubicBezTo>
                  <a:cubicBezTo>
                    <a:pt x="406" y="172"/>
                    <a:pt x="440" y="250"/>
                    <a:pt x="440" y="345"/>
                  </a:cubicBezTo>
                  <a:cubicBezTo>
                    <a:pt x="440" y="353"/>
                    <a:pt x="432" y="362"/>
                    <a:pt x="423" y="36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504">
              <a:extLst>
                <a:ext uri="{FF2B5EF4-FFF2-40B4-BE49-F238E27FC236}">
                  <a16:creationId xmlns:a16="http://schemas.microsoft.com/office/drawing/2014/main" id="{60306B32-5908-194C-8123-0A492109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4768" y="7919267"/>
              <a:ext cx="233192" cy="233192"/>
            </a:xfrm>
            <a:custGeom>
              <a:avLst/>
              <a:gdLst>
                <a:gd name="T0" fmla="*/ 182 w 217"/>
                <a:gd name="T1" fmla="*/ 35 h 217"/>
                <a:gd name="T2" fmla="*/ 182 w 217"/>
                <a:gd name="T3" fmla="*/ 35 h 217"/>
                <a:gd name="T4" fmla="*/ 112 w 217"/>
                <a:gd name="T5" fmla="*/ 0 h 217"/>
                <a:gd name="T6" fmla="*/ 35 w 217"/>
                <a:gd name="T7" fmla="*/ 35 h 217"/>
                <a:gd name="T8" fmla="*/ 0 w 217"/>
                <a:gd name="T9" fmla="*/ 112 h 217"/>
                <a:gd name="T10" fmla="*/ 35 w 217"/>
                <a:gd name="T11" fmla="*/ 181 h 217"/>
                <a:gd name="T12" fmla="*/ 112 w 217"/>
                <a:gd name="T13" fmla="*/ 216 h 217"/>
                <a:gd name="T14" fmla="*/ 182 w 217"/>
                <a:gd name="T15" fmla="*/ 181 h 217"/>
                <a:gd name="T16" fmla="*/ 216 w 217"/>
                <a:gd name="T17" fmla="*/ 112 h 217"/>
                <a:gd name="T18" fmla="*/ 182 w 217"/>
                <a:gd name="T19" fmla="*/ 35 h 217"/>
                <a:gd name="T20" fmla="*/ 112 w 217"/>
                <a:gd name="T21" fmla="*/ 199 h 217"/>
                <a:gd name="T22" fmla="*/ 112 w 217"/>
                <a:gd name="T23" fmla="*/ 199 h 217"/>
                <a:gd name="T24" fmla="*/ 17 w 217"/>
                <a:gd name="T25" fmla="*/ 112 h 217"/>
                <a:gd name="T26" fmla="*/ 112 w 217"/>
                <a:gd name="T27" fmla="*/ 17 h 217"/>
                <a:gd name="T28" fmla="*/ 199 w 217"/>
                <a:gd name="T29" fmla="*/ 112 h 217"/>
                <a:gd name="T30" fmla="*/ 112 w 217"/>
                <a:gd name="T31" fmla="*/ 19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7" h="217">
                  <a:moveTo>
                    <a:pt x="182" y="35"/>
                  </a:moveTo>
                  <a:lnTo>
                    <a:pt x="182" y="35"/>
                  </a:lnTo>
                  <a:cubicBezTo>
                    <a:pt x="164" y="17"/>
                    <a:pt x="138" y="0"/>
                    <a:pt x="112" y="0"/>
                  </a:cubicBezTo>
                  <a:cubicBezTo>
                    <a:pt x="78" y="0"/>
                    <a:pt x="52" y="17"/>
                    <a:pt x="35" y="35"/>
                  </a:cubicBezTo>
                  <a:cubicBezTo>
                    <a:pt x="17" y="52"/>
                    <a:pt x="0" y="78"/>
                    <a:pt x="0" y="112"/>
                  </a:cubicBezTo>
                  <a:cubicBezTo>
                    <a:pt x="0" y="138"/>
                    <a:pt x="17" y="164"/>
                    <a:pt x="35" y="181"/>
                  </a:cubicBezTo>
                  <a:cubicBezTo>
                    <a:pt x="52" y="207"/>
                    <a:pt x="78" y="216"/>
                    <a:pt x="112" y="216"/>
                  </a:cubicBezTo>
                  <a:cubicBezTo>
                    <a:pt x="138" y="216"/>
                    <a:pt x="164" y="207"/>
                    <a:pt x="182" y="181"/>
                  </a:cubicBezTo>
                  <a:cubicBezTo>
                    <a:pt x="207" y="164"/>
                    <a:pt x="216" y="138"/>
                    <a:pt x="216" y="112"/>
                  </a:cubicBezTo>
                  <a:cubicBezTo>
                    <a:pt x="216" y="78"/>
                    <a:pt x="207" y="52"/>
                    <a:pt x="182" y="35"/>
                  </a:cubicBezTo>
                  <a:close/>
                  <a:moveTo>
                    <a:pt x="112" y="199"/>
                  </a:moveTo>
                  <a:lnTo>
                    <a:pt x="112" y="199"/>
                  </a:lnTo>
                  <a:cubicBezTo>
                    <a:pt x="61" y="199"/>
                    <a:pt x="17" y="155"/>
                    <a:pt x="17" y="112"/>
                  </a:cubicBezTo>
                  <a:cubicBezTo>
                    <a:pt x="17" y="61"/>
                    <a:pt x="61" y="17"/>
                    <a:pt x="112" y="17"/>
                  </a:cubicBezTo>
                  <a:cubicBezTo>
                    <a:pt x="156" y="17"/>
                    <a:pt x="199" y="61"/>
                    <a:pt x="199" y="112"/>
                  </a:cubicBezTo>
                  <a:cubicBezTo>
                    <a:pt x="199" y="155"/>
                    <a:pt x="156" y="199"/>
                    <a:pt x="112" y="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5" name="Freeform 505">
              <a:extLst>
                <a:ext uri="{FF2B5EF4-FFF2-40B4-BE49-F238E27FC236}">
                  <a16:creationId xmlns:a16="http://schemas.microsoft.com/office/drawing/2014/main" id="{0E103388-0870-F445-834D-0CDCDD02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3322" y="7947822"/>
              <a:ext cx="176083" cy="176083"/>
            </a:xfrm>
            <a:custGeom>
              <a:avLst/>
              <a:gdLst>
                <a:gd name="T0" fmla="*/ 86 w 165"/>
                <a:gd name="T1" fmla="*/ 0 h 165"/>
                <a:gd name="T2" fmla="*/ 86 w 165"/>
                <a:gd name="T3" fmla="*/ 0 h 165"/>
                <a:gd name="T4" fmla="*/ 0 w 165"/>
                <a:gd name="T5" fmla="*/ 86 h 165"/>
                <a:gd name="T6" fmla="*/ 86 w 165"/>
                <a:gd name="T7" fmla="*/ 164 h 165"/>
                <a:gd name="T8" fmla="*/ 164 w 165"/>
                <a:gd name="T9" fmla="*/ 86 h 165"/>
                <a:gd name="T10" fmla="*/ 86 w 165"/>
                <a:gd name="T11" fmla="*/ 0 h 165"/>
                <a:gd name="T12" fmla="*/ 86 w 165"/>
                <a:gd name="T13" fmla="*/ 147 h 165"/>
                <a:gd name="T14" fmla="*/ 86 w 165"/>
                <a:gd name="T15" fmla="*/ 147 h 165"/>
                <a:gd name="T16" fmla="*/ 17 w 165"/>
                <a:gd name="T17" fmla="*/ 86 h 165"/>
                <a:gd name="T18" fmla="*/ 86 w 165"/>
                <a:gd name="T19" fmla="*/ 17 h 165"/>
                <a:gd name="T20" fmla="*/ 147 w 165"/>
                <a:gd name="T21" fmla="*/ 86 h 165"/>
                <a:gd name="T22" fmla="*/ 86 w 165"/>
                <a:gd name="T23" fmla="*/ 1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165">
                  <a:moveTo>
                    <a:pt x="86" y="0"/>
                  </a:moveTo>
                  <a:lnTo>
                    <a:pt x="86" y="0"/>
                  </a:lnTo>
                  <a:cubicBezTo>
                    <a:pt x="35" y="0"/>
                    <a:pt x="0" y="35"/>
                    <a:pt x="0" y="86"/>
                  </a:cubicBezTo>
                  <a:cubicBezTo>
                    <a:pt x="0" y="129"/>
                    <a:pt x="35" y="164"/>
                    <a:pt x="86" y="164"/>
                  </a:cubicBezTo>
                  <a:cubicBezTo>
                    <a:pt x="130" y="164"/>
                    <a:pt x="164" y="129"/>
                    <a:pt x="164" y="86"/>
                  </a:cubicBezTo>
                  <a:cubicBezTo>
                    <a:pt x="164" y="35"/>
                    <a:pt x="130" y="0"/>
                    <a:pt x="86" y="0"/>
                  </a:cubicBezTo>
                  <a:close/>
                  <a:moveTo>
                    <a:pt x="86" y="147"/>
                  </a:moveTo>
                  <a:lnTo>
                    <a:pt x="86" y="147"/>
                  </a:lnTo>
                  <a:cubicBezTo>
                    <a:pt x="43" y="147"/>
                    <a:pt x="17" y="121"/>
                    <a:pt x="17" y="86"/>
                  </a:cubicBezTo>
                  <a:cubicBezTo>
                    <a:pt x="17" y="43"/>
                    <a:pt x="43" y="17"/>
                    <a:pt x="86" y="17"/>
                  </a:cubicBezTo>
                  <a:cubicBezTo>
                    <a:pt x="121" y="17"/>
                    <a:pt x="147" y="43"/>
                    <a:pt x="147" y="86"/>
                  </a:cubicBezTo>
                  <a:cubicBezTo>
                    <a:pt x="147" y="121"/>
                    <a:pt x="121" y="147"/>
                    <a:pt x="86" y="14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6" name="Freeform 506">
              <a:extLst>
                <a:ext uri="{FF2B5EF4-FFF2-40B4-BE49-F238E27FC236}">
                  <a16:creationId xmlns:a16="http://schemas.microsoft.com/office/drawing/2014/main" id="{EB761D48-2729-3941-ADE0-9EB106D4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1395" y="7985894"/>
              <a:ext cx="95181" cy="104699"/>
            </a:xfrm>
            <a:custGeom>
              <a:avLst/>
              <a:gdLst>
                <a:gd name="T0" fmla="*/ 77 w 87"/>
                <a:gd name="T1" fmla="*/ 0 h 95"/>
                <a:gd name="T2" fmla="*/ 77 w 87"/>
                <a:gd name="T3" fmla="*/ 0 h 95"/>
                <a:gd name="T4" fmla="*/ 69 w 87"/>
                <a:gd name="T5" fmla="*/ 0 h 95"/>
                <a:gd name="T6" fmla="*/ 26 w 87"/>
                <a:gd name="T7" fmla="*/ 34 h 95"/>
                <a:gd name="T8" fmla="*/ 8 w 87"/>
                <a:gd name="T9" fmla="*/ 34 h 95"/>
                <a:gd name="T10" fmla="*/ 0 w 87"/>
                <a:gd name="T11" fmla="*/ 34 h 95"/>
                <a:gd name="T12" fmla="*/ 8 w 87"/>
                <a:gd name="T13" fmla="*/ 43 h 95"/>
                <a:gd name="T14" fmla="*/ 17 w 87"/>
                <a:gd name="T15" fmla="*/ 43 h 95"/>
                <a:gd name="T16" fmla="*/ 17 w 87"/>
                <a:gd name="T17" fmla="*/ 51 h 95"/>
                <a:gd name="T18" fmla="*/ 17 w 87"/>
                <a:gd name="T19" fmla="*/ 51 h 95"/>
                <a:gd name="T20" fmla="*/ 8 w 87"/>
                <a:gd name="T21" fmla="*/ 51 h 95"/>
                <a:gd name="T22" fmla="*/ 0 w 87"/>
                <a:gd name="T23" fmla="*/ 60 h 95"/>
                <a:gd name="T24" fmla="*/ 8 w 87"/>
                <a:gd name="T25" fmla="*/ 60 h 95"/>
                <a:gd name="T26" fmla="*/ 26 w 87"/>
                <a:gd name="T27" fmla="*/ 60 h 95"/>
                <a:gd name="T28" fmla="*/ 69 w 87"/>
                <a:gd name="T29" fmla="*/ 94 h 95"/>
                <a:gd name="T30" fmla="*/ 77 w 87"/>
                <a:gd name="T31" fmla="*/ 94 h 95"/>
                <a:gd name="T32" fmla="*/ 86 w 87"/>
                <a:gd name="T33" fmla="*/ 86 h 95"/>
                <a:gd name="T34" fmla="*/ 77 w 87"/>
                <a:gd name="T35" fmla="*/ 86 h 95"/>
                <a:gd name="T36" fmla="*/ 69 w 87"/>
                <a:gd name="T37" fmla="*/ 86 h 95"/>
                <a:gd name="T38" fmla="*/ 34 w 87"/>
                <a:gd name="T39" fmla="*/ 60 h 95"/>
                <a:gd name="T40" fmla="*/ 43 w 87"/>
                <a:gd name="T41" fmla="*/ 60 h 95"/>
                <a:gd name="T42" fmla="*/ 51 w 87"/>
                <a:gd name="T43" fmla="*/ 60 h 95"/>
                <a:gd name="T44" fmla="*/ 43 w 87"/>
                <a:gd name="T45" fmla="*/ 51 h 95"/>
                <a:gd name="T46" fmla="*/ 34 w 87"/>
                <a:gd name="T47" fmla="*/ 51 h 95"/>
                <a:gd name="T48" fmla="*/ 34 w 87"/>
                <a:gd name="T49" fmla="*/ 51 h 95"/>
                <a:gd name="T50" fmla="*/ 34 w 87"/>
                <a:gd name="T51" fmla="*/ 43 h 95"/>
                <a:gd name="T52" fmla="*/ 43 w 87"/>
                <a:gd name="T53" fmla="*/ 43 h 95"/>
                <a:gd name="T54" fmla="*/ 51 w 87"/>
                <a:gd name="T55" fmla="*/ 34 h 95"/>
                <a:gd name="T56" fmla="*/ 43 w 87"/>
                <a:gd name="T57" fmla="*/ 34 h 95"/>
                <a:gd name="T58" fmla="*/ 34 w 87"/>
                <a:gd name="T59" fmla="*/ 34 h 95"/>
                <a:gd name="T60" fmla="*/ 69 w 87"/>
                <a:gd name="T61" fmla="*/ 8 h 95"/>
                <a:gd name="T62" fmla="*/ 77 w 87"/>
                <a:gd name="T63" fmla="*/ 8 h 95"/>
                <a:gd name="T64" fmla="*/ 86 w 87"/>
                <a:gd name="T65" fmla="*/ 8 h 95"/>
                <a:gd name="T66" fmla="*/ 77 w 87"/>
                <a:gd name="T6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5">
                  <a:moveTo>
                    <a:pt x="77" y="0"/>
                  </a:moveTo>
                  <a:lnTo>
                    <a:pt x="77" y="0"/>
                  </a:lnTo>
                  <a:lnTo>
                    <a:pt x="69" y="0"/>
                  </a:lnTo>
                  <a:cubicBezTo>
                    <a:pt x="43" y="0"/>
                    <a:pt x="26" y="8"/>
                    <a:pt x="26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8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7" y="43"/>
                    <a:pt x="17" y="51"/>
                  </a:cubicBezTo>
                  <a:lnTo>
                    <a:pt x="17" y="51"/>
                  </a:ln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60"/>
                  </a:cubicBezTo>
                  <a:cubicBezTo>
                    <a:pt x="0" y="60"/>
                    <a:pt x="0" y="60"/>
                    <a:pt x="8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86"/>
                    <a:pt x="43" y="94"/>
                    <a:pt x="69" y="94"/>
                  </a:cubicBezTo>
                  <a:lnTo>
                    <a:pt x="77" y="94"/>
                  </a:lnTo>
                  <a:cubicBezTo>
                    <a:pt x="86" y="94"/>
                    <a:pt x="86" y="86"/>
                    <a:pt x="86" y="86"/>
                  </a:cubicBezTo>
                  <a:cubicBezTo>
                    <a:pt x="86" y="86"/>
                    <a:pt x="77" y="77"/>
                    <a:pt x="77" y="86"/>
                  </a:cubicBezTo>
                  <a:lnTo>
                    <a:pt x="69" y="86"/>
                  </a:lnTo>
                  <a:cubicBezTo>
                    <a:pt x="51" y="86"/>
                    <a:pt x="43" y="77"/>
                    <a:pt x="34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51"/>
                    <a:pt x="51" y="51"/>
                    <a:pt x="43" y="51"/>
                  </a:cubicBezTo>
                  <a:cubicBezTo>
                    <a:pt x="34" y="51"/>
                    <a:pt x="34" y="51"/>
                    <a:pt x="34" y="51"/>
                  </a:cubicBezTo>
                  <a:lnTo>
                    <a:pt x="34" y="51"/>
                  </a:lnTo>
                  <a:cubicBezTo>
                    <a:pt x="34" y="43"/>
                    <a:pt x="34" y="43"/>
                    <a:pt x="34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51" y="43"/>
                    <a:pt x="51" y="43"/>
                    <a:pt x="51" y="34"/>
                  </a:cubicBezTo>
                  <a:cubicBezTo>
                    <a:pt x="51" y="34"/>
                    <a:pt x="51" y="34"/>
                    <a:pt x="43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17"/>
                    <a:pt x="51" y="8"/>
                    <a:pt x="69" y="8"/>
                  </a:cubicBezTo>
                  <a:lnTo>
                    <a:pt x="77" y="8"/>
                  </a:lnTo>
                  <a:cubicBezTo>
                    <a:pt x="77" y="17"/>
                    <a:pt x="86" y="8"/>
                    <a:pt x="86" y="8"/>
                  </a:cubicBezTo>
                  <a:cubicBezTo>
                    <a:pt x="86" y="8"/>
                    <a:pt x="86" y="0"/>
                    <a:pt x="77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507">
              <a:extLst>
                <a:ext uri="{FF2B5EF4-FFF2-40B4-BE49-F238E27FC236}">
                  <a16:creationId xmlns:a16="http://schemas.microsoft.com/office/drawing/2014/main" id="{C680BFDB-A4BC-124E-ABD0-7D6342EA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28" y="8333303"/>
              <a:ext cx="347409" cy="347412"/>
            </a:xfrm>
            <a:custGeom>
              <a:avLst/>
              <a:gdLst>
                <a:gd name="T0" fmla="*/ 164 w 321"/>
                <a:gd name="T1" fmla="*/ 319 h 320"/>
                <a:gd name="T2" fmla="*/ 164 w 321"/>
                <a:gd name="T3" fmla="*/ 319 h 320"/>
                <a:gd name="T4" fmla="*/ 52 w 321"/>
                <a:gd name="T5" fmla="*/ 268 h 320"/>
                <a:gd name="T6" fmla="*/ 0 w 321"/>
                <a:gd name="T7" fmla="*/ 155 h 320"/>
                <a:gd name="T8" fmla="*/ 52 w 321"/>
                <a:gd name="T9" fmla="*/ 43 h 320"/>
                <a:gd name="T10" fmla="*/ 164 w 321"/>
                <a:gd name="T11" fmla="*/ 0 h 320"/>
                <a:gd name="T12" fmla="*/ 276 w 321"/>
                <a:gd name="T13" fmla="*/ 43 h 320"/>
                <a:gd name="T14" fmla="*/ 320 w 321"/>
                <a:gd name="T15" fmla="*/ 155 h 320"/>
                <a:gd name="T16" fmla="*/ 276 w 321"/>
                <a:gd name="T17" fmla="*/ 268 h 320"/>
                <a:gd name="T18" fmla="*/ 164 w 321"/>
                <a:gd name="T19" fmla="*/ 319 h 320"/>
                <a:gd name="T20" fmla="*/ 164 w 321"/>
                <a:gd name="T21" fmla="*/ 17 h 320"/>
                <a:gd name="T22" fmla="*/ 164 w 321"/>
                <a:gd name="T23" fmla="*/ 17 h 320"/>
                <a:gd name="T24" fmla="*/ 18 w 321"/>
                <a:gd name="T25" fmla="*/ 155 h 320"/>
                <a:gd name="T26" fmla="*/ 164 w 321"/>
                <a:gd name="T27" fmla="*/ 293 h 320"/>
                <a:gd name="T28" fmla="*/ 302 w 321"/>
                <a:gd name="T29" fmla="*/ 155 h 320"/>
                <a:gd name="T30" fmla="*/ 164 w 321"/>
                <a:gd name="T31" fmla="*/ 1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1" h="320">
                  <a:moveTo>
                    <a:pt x="164" y="319"/>
                  </a:moveTo>
                  <a:lnTo>
                    <a:pt x="164" y="319"/>
                  </a:lnTo>
                  <a:cubicBezTo>
                    <a:pt x="121" y="319"/>
                    <a:pt x="78" y="302"/>
                    <a:pt x="52" y="268"/>
                  </a:cubicBezTo>
                  <a:cubicBezTo>
                    <a:pt x="18" y="242"/>
                    <a:pt x="0" y="199"/>
                    <a:pt x="0" y="155"/>
                  </a:cubicBezTo>
                  <a:cubicBezTo>
                    <a:pt x="0" y="112"/>
                    <a:pt x="18" y="78"/>
                    <a:pt x="52" y="43"/>
                  </a:cubicBezTo>
                  <a:cubicBezTo>
                    <a:pt x="78" y="9"/>
                    <a:pt x="121" y="0"/>
                    <a:pt x="164" y="0"/>
                  </a:cubicBezTo>
                  <a:cubicBezTo>
                    <a:pt x="207" y="0"/>
                    <a:pt x="242" y="9"/>
                    <a:pt x="276" y="43"/>
                  </a:cubicBezTo>
                  <a:cubicBezTo>
                    <a:pt x="302" y="78"/>
                    <a:pt x="320" y="112"/>
                    <a:pt x="320" y="155"/>
                  </a:cubicBezTo>
                  <a:cubicBezTo>
                    <a:pt x="320" y="199"/>
                    <a:pt x="302" y="242"/>
                    <a:pt x="276" y="268"/>
                  </a:cubicBezTo>
                  <a:cubicBezTo>
                    <a:pt x="242" y="302"/>
                    <a:pt x="207" y="319"/>
                    <a:pt x="164" y="319"/>
                  </a:cubicBezTo>
                  <a:close/>
                  <a:moveTo>
                    <a:pt x="164" y="17"/>
                  </a:moveTo>
                  <a:lnTo>
                    <a:pt x="164" y="17"/>
                  </a:lnTo>
                  <a:cubicBezTo>
                    <a:pt x="87" y="17"/>
                    <a:pt x="18" y="78"/>
                    <a:pt x="18" y="155"/>
                  </a:cubicBezTo>
                  <a:cubicBezTo>
                    <a:pt x="18" y="233"/>
                    <a:pt x="87" y="293"/>
                    <a:pt x="164" y="293"/>
                  </a:cubicBezTo>
                  <a:cubicBezTo>
                    <a:pt x="242" y="293"/>
                    <a:pt x="302" y="233"/>
                    <a:pt x="302" y="155"/>
                  </a:cubicBezTo>
                  <a:cubicBezTo>
                    <a:pt x="302" y="78"/>
                    <a:pt x="242" y="17"/>
                    <a:pt x="164" y="1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508">
              <a:extLst>
                <a:ext uri="{FF2B5EF4-FFF2-40B4-BE49-F238E27FC236}">
                  <a16:creationId xmlns:a16="http://schemas.microsoft.com/office/drawing/2014/main" id="{8641B84F-D02D-FA42-9291-F2D0493C5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2118" y="8366618"/>
              <a:ext cx="261746" cy="261746"/>
            </a:xfrm>
            <a:custGeom>
              <a:avLst/>
              <a:gdLst>
                <a:gd name="T0" fmla="*/ 120 w 242"/>
                <a:gd name="T1" fmla="*/ 242 h 243"/>
                <a:gd name="T2" fmla="*/ 120 w 242"/>
                <a:gd name="T3" fmla="*/ 242 h 243"/>
                <a:gd name="T4" fmla="*/ 0 w 242"/>
                <a:gd name="T5" fmla="*/ 121 h 243"/>
                <a:gd name="T6" fmla="*/ 120 w 242"/>
                <a:gd name="T7" fmla="*/ 0 h 243"/>
                <a:gd name="T8" fmla="*/ 241 w 242"/>
                <a:gd name="T9" fmla="*/ 121 h 243"/>
                <a:gd name="T10" fmla="*/ 120 w 242"/>
                <a:gd name="T11" fmla="*/ 242 h 243"/>
                <a:gd name="T12" fmla="*/ 120 w 242"/>
                <a:gd name="T13" fmla="*/ 18 h 243"/>
                <a:gd name="T14" fmla="*/ 120 w 242"/>
                <a:gd name="T15" fmla="*/ 18 h 243"/>
                <a:gd name="T16" fmla="*/ 17 w 242"/>
                <a:gd name="T17" fmla="*/ 121 h 243"/>
                <a:gd name="T18" fmla="*/ 120 w 242"/>
                <a:gd name="T19" fmla="*/ 225 h 243"/>
                <a:gd name="T20" fmla="*/ 224 w 242"/>
                <a:gd name="T21" fmla="*/ 121 h 243"/>
                <a:gd name="T22" fmla="*/ 120 w 242"/>
                <a:gd name="T23" fmla="*/ 1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2" h="243">
                  <a:moveTo>
                    <a:pt x="120" y="242"/>
                  </a:moveTo>
                  <a:lnTo>
                    <a:pt x="120" y="242"/>
                  </a:lnTo>
                  <a:cubicBezTo>
                    <a:pt x="51" y="242"/>
                    <a:pt x="0" y="190"/>
                    <a:pt x="0" y="121"/>
                  </a:cubicBezTo>
                  <a:cubicBezTo>
                    <a:pt x="0" y="52"/>
                    <a:pt x="51" y="0"/>
                    <a:pt x="120" y="0"/>
                  </a:cubicBezTo>
                  <a:cubicBezTo>
                    <a:pt x="189" y="0"/>
                    <a:pt x="241" y="52"/>
                    <a:pt x="241" y="121"/>
                  </a:cubicBezTo>
                  <a:cubicBezTo>
                    <a:pt x="241" y="190"/>
                    <a:pt x="189" y="242"/>
                    <a:pt x="120" y="242"/>
                  </a:cubicBezTo>
                  <a:close/>
                  <a:moveTo>
                    <a:pt x="120" y="18"/>
                  </a:moveTo>
                  <a:lnTo>
                    <a:pt x="120" y="18"/>
                  </a:lnTo>
                  <a:cubicBezTo>
                    <a:pt x="60" y="18"/>
                    <a:pt x="17" y="70"/>
                    <a:pt x="17" y="121"/>
                  </a:cubicBezTo>
                  <a:cubicBezTo>
                    <a:pt x="17" y="182"/>
                    <a:pt x="60" y="225"/>
                    <a:pt x="120" y="225"/>
                  </a:cubicBezTo>
                  <a:cubicBezTo>
                    <a:pt x="172" y="225"/>
                    <a:pt x="224" y="182"/>
                    <a:pt x="224" y="121"/>
                  </a:cubicBezTo>
                  <a:cubicBezTo>
                    <a:pt x="224" y="70"/>
                    <a:pt x="172" y="18"/>
                    <a:pt x="120" y="1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509">
              <a:extLst>
                <a:ext uri="{FF2B5EF4-FFF2-40B4-BE49-F238E27FC236}">
                  <a16:creationId xmlns:a16="http://schemas.microsoft.com/office/drawing/2014/main" id="{D1A86A63-9677-BE4C-8524-0AC58A87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745" y="8423726"/>
              <a:ext cx="133253" cy="152289"/>
            </a:xfrm>
            <a:custGeom>
              <a:avLst/>
              <a:gdLst>
                <a:gd name="T0" fmla="*/ 112 w 122"/>
                <a:gd name="T1" fmla="*/ 18 h 139"/>
                <a:gd name="T2" fmla="*/ 112 w 122"/>
                <a:gd name="T3" fmla="*/ 18 h 139"/>
                <a:gd name="T4" fmla="*/ 112 w 122"/>
                <a:gd name="T5" fmla="*/ 0 h 139"/>
                <a:gd name="T6" fmla="*/ 103 w 122"/>
                <a:gd name="T7" fmla="*/ 0 h 139"/>
                <a:gd name="T8" fmla="*/ 60 w 122"/>
                <a:gd name="T9" fmla="*/ 43 h 139"/>
                <a:gd name="T10" fmla="*/ 17 w 122"/>
                <a:gd name="T11" fmla="*/ 0 h 139"/>
                <a:gd name="T12" fmla="*/ 0 w 122"/>
                <a:gd name="T13" fmla="*/ 0 h 139"/>
                <a:gd name="T14" fmla="*/ 0 w 122"/>
                <a:gd name="T15" fmla="*/ 9 h 139"/>
                <a:gd name="T16" fmla="*/ 52 w 122"/>
                <a:gd name="T17" fmla="*/ 61 h 139"/>
                <a:gd name="T18" fmla="*/ 52 w 122"/>
                <a:gd name="T19" fmla="*/ 78 h 139"/>
                <a:gd name="T20" fmla="*/ 34 w 122"/>
                <a:gd name="T21" fmla="*/ 78 h 139"/>
                <a:gd name="T22" fmla="*/ 26 w 122"/>
                <a:gd name="T23" fmla="*/ 87 h 139"/>
                <a:gd name="T24" fmla="*/ 34 w 122"/>
                <a:gd name="T25" fmla="*/ 95 h 139"/>
                <a:gd name="T26" fmla="*/ 52 w 122"/>
                <a:gd name="T27" fmla="*/ 95 h 139"/>
                <a:gd name="T28" fmla="*/ 52 w 122"/>
                <a:gd name="T29" fmla="*/ 104 h 139"/>
                <a:gd name="T30" fmla="*/ 34 w 122"/>
                <a:gd name="T31" fmla="*/ 104 h 139"/>
                <a:gd name="T32" fmla="*/ 26 w 122"/>
                <a:gd name="T33" fmla="*/ 113 h 139"/>
                <a:gd name="T34" fmla="*/ 34 w 122"/>
                <a:gd name="T35" fmla="*/ 121 h 139"/>
                <a:gd name="T36" fmla="*/ 52 w 122"/>
                <a:gd name="T37" fmla="*/ 121 h 139"/>
                <a:gd name="T38" fmla="*/ 52 w 122"/>
                <a:gd name="T39" fmla="*/ 130 h 139"/>
                <a:gd name="T40" fmla="*/ 60 w 122"/>
                <a:gd name="T41" fmla="*/ 138 h 139"/>
                <a:gd name="T42" fmla="*/ 60 w 122"/>
                <a:gd name="T43" fmla="*/ 138 h 139"/>
                <a:gd name="T44" fmla="*/ 69 w 122"/>
                <a:gd name="T45" fmla="*/ 130 h 139"/>
                <a:gd name="T46" fmla="*/ 69 w 122"/>
                <a:gd name="T47" fmla="*/ 121 h 139"/>
                <a:gd name="T48" fmla="*/ 86 w 122"/>
                <a:gd name="T49" fmla="*/ 121 h 139"/>
                <a:gd name="T50" fmla="*/ 95 w 122"/>
                <a:gd name="T51" fmla="*/ 113 h 139"/>
                <a:gd name="T52" fmla="*/ 86 w 122"/>
                <a:gd name="T53" fmla="*/ 104 h 139"/>
                <a:gd name="T54" fmla="*/ 69 w 122"/>
                <a:gd name="T55" fmla="*/ 104 h 139"/>
                <a:gd name="T56" fmla="*/ 69 w 122"/>
                <a:gd name="T57" fmla="*/ 95 h 139"/>
                <a:gd name="T58" fmla="*/ 86 w 122"/>
                <a:gd name="T59" fmla="*/ 95 h 139"/>
                <a:gd name="T60" fmla="*/ 95 w 122"/>
                <a:gd name="T61" fmla="*/ 87 h 139"/>
                <a:gd name="T62" fmla="*/ 86 w 122"/>
                <a:gd name="T63" fmla="*/ 78 h 139"/>
                <a:gd name="T64" fmla="*/ 69 w 122"/>
                <a:gd name="T65" fmla="*/ 78 h 139"/>
                <a:gd name="T66" fmla="*/ 69 w 122"/>
                <a:gd name="T67" fmla="*/ 61 h 139"/>
                <a:gd name="T68" fmla="*/ 112 w 122"/>
                <a:gd name="T69" fmla="*/ 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139">
                  <a:moveTo>
                    <a:pt x="112" y="18"/>
                  </a:moveTo>
                  <a:lnTo>
                    <a:pt x="112" y="18"/>
                  </a:lnTo>
                  <a:cubicBezTo>
                    <a:pt x="121" y="9"/>
                    <a:pt x="121" y="9"/>
                    <a:pt x="112" y="0"/>
                  </a:cubicBezTo>
                  <a:lnTo>
                    <a:pt x="103" y="0"/>
                  </a:lnTo>
                  <a:cubicBezTo>
                    <a:pt x="60" y="43"/>
                    <a:pt x="60" y="43"/>
                    <a:pt x="60" y="4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9" y="0"/>
                    <a:pt x="0" y="0"/>
                  </a:cubicBezTo>
                  <a:lnTo>
                    <a:pt x="0" y="9"/>
                  </a:lnTo>
                  <a:cubicBezTo>
                    <a:pt x="52" y="61"/>
                    <a:pt x="52" y="61"/>
                    <a:pt x="52" y="6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26" y="78"/>
                    <a:pt x="26" y="78"/>
                    <a:pt x="26" y="87"/>
                  </a:cubicBezTo>
                  <a:cubicBezTo>
                    <a:pt x="26" y="87"/>
                    <a:pt x="26" y="95"/>
                    <a:pt x="34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26" y="104"/>
                    <a:pt x="26" y="104"/>
                    <a:pt x="26" y="113"/>
                  </a:cubicBezTo>
                  <a:cubicBezTo>
                    <a:pt x="26" y="113"/>
                    <a:pt x="26" y="121"/>
                    <a:pt x="34" y="121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138"/>
                    <a:pt x="52" y="138"/>
                    <a:pt x="60" y="138"/>
                  </a:cubicBezTo>
                  <a:lnTo>
                    <a:pt x="60" y="138"/>
                  </a:lnTo>
                  <a:cubicBezTo>
                    <a:pt x="60" y="138"/>
                    <a:pt x="69" y="138"/>
                    <a:pt x="69" y="130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86" y="121"/>
                    <a:pt x="86" y="121"/>
                    <a:pt x="86" y="121"/>
                  </a:cubicBezTo>
                  <a:lnTo>
                    <a:pt x="95" y="113"/>
                  </a:lnTo>
                  <a:cubicBezTo>
                    <a:pt x="95" y="104"/>
                    <a:pt x="86" y="104"/>
                    <a:pt x="86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86" y="95"/>
                    <a:pt x="86" y="95"/>
                    <a:pt x="86" y="95"/>
                  </a:cubicBezTo>
                  <a:lnTo>
                    <a:pt x="95" y="87"/>
                  </a:lnTo>
                  <a:cubicBezTo>
                    <a:pt x="95" y="78"/>
                    <a:pt x="86" y="78"/>
                    <a:pt x="86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9" y="61"/>
                    <a:pt x="69" y="61"/>
                    <a:pt x="69" y="61"/>
                  </a:cubicBezTo>
                  <a:lnTo>
                    <a:pt x="112" y="1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CuadroTexto 395">
              <a:extLst>
                <a:ext uri="{FF2B5EF4-FFF2-40B4-BE49-F238E27FC236}">
                  <a16:creationId xmlns:a16="http://schemas.microsoft.com/office/drawing/2014/main" id="{DF5EFF13-06AD-7548-A9AD-8650CC489CFC}"/>
                </a:ext>
              </a:extLst>
            </p:cNvPr>
            <p:cNvSpPr txBox="1"/>
            <p:nvPr/>
          </p:nvSpPr>
          <p:spPr>
            <a:xfrm>
              <a:off x="19691827" y="705962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5" name="Rectangle 56">
              <a:extLst>
                <a:ext uri="{FF2B5EF4-FFF2-40B4-BE49-F238E27FC236}">
                  <a16:creationId xmlns:a16="http://schemas.microsoft.com/office/drawing/2014/main" id="{0A4B1505-163A-254C-8BEE-50BB1AD61EDD}"/>
                </a:ext>
              </a:extLst>
            </p:cNvPr>
            <p:cNvSpPr/>
            <p:nvPr/>
          </p:nvSpPr>
          <p:spPr>
            <a:xfrm>
              <a:off x="19663258" y="7742505"/>
              <a:ext cx="39880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07" name="CuadroTexto 395">
              <a:extLst>
                <a:ext uri="{FF2B5EF4-FFF2-40B4-BE49-F238E27FC236}">
                  <a16:creationId xmlns:a16="http://schemas.microsoft.com/office/drawing/2014/main" id="{480DAE39-52D5-804B-AC5F-EAFB0E9F79E7}"/>
                </a:ext>
              </a:extLst>
            </p:cNvPr>
            <p:cNvSpPr txBox="1"/>
            <p:nvPr/>
          </p:nvSpPr>
          <p:spPr>
            <a:xfrm>
              <a:off x="18375834" y="210496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8" name="Rectangle 56">
              <a:extLst>
                <a:ext uri="{FF2B5EF4-FFF2-40B4-BE49-F238E27FC236}">
                  <a16:creationId xmlns:a16="http://schemas.microsoft.com/office/drawing/2014/main" id="{66312F1E-B22F-ED45-81B7-1221AEFE9D2C}"/>
                </a:ext>
              </a:extLst>
            </p:cNvPr>
            <p:cNvSpPr/>
            <p:nvPr/>
          </p:nvSpPr>
          <p:spPr>
            <a:xfrm>
              <a:off x="18347265" y="2787846"/>
              <a:ext cx="39880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10" name="CuadroTexto 395">
              <a:extLst>
                <a:ext uri="{FF2B5EF4-FFF2-40B4-BE49-F238E27FC236}">
                  <a16:creationId xmlns:a16="http://schemas.microsoft.com/office/drawing/2014/main" id="{6266BB92-0AC1-3D40-BEBF-90CBEB914D80}"/>
                </a:ext>
              </a:extLst>
            </p:cNvPr>
            <p:cNvSpPr txBox="1"/>
            <p:nvPr/>
          </p:nvSpPr>
          <p:spPr>
            <a:xfrm>
              <a:off x="15163994" y="98981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1" name="Rectangle 56">
              <a:extLst>
                <a:ext uri="{FF2B5EF4-FFF2-40B4-BE49-F238E27FC236}">
                  <a16:creationId xmlns:a16="http://schemas.microsoft.com/office/drawing/2014/main" id="{D9FE374F-4DC0-B949-9C0A-5AF0FC20D231}"/>
                </a:ext>
              </a:extLst>
            </p:cNvPr>
            <p:cNvSpPr/>
            <p:nvPr/>
          </p:nvSpPr>
          <p:spPr>
            <a:xfrm>
              <a:off x="13996690" y="10581006"/>
              <a:ext cx="46097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13" name="CuadroTexto 395">
              <a:extLst>
                <a:ext uri="{FF2B5EF4-FFF2-40B4-BE49-F238E27FC236}">
                  <a16:creationId xmlns:a16="http://schemas.microsoft.com/office/drawing/2014/main" id="{276AAADB-F371-E24F-9065-2E3AF49A0B7C}"/>
                </a:ext>
              </a:extLst>
            </p:cNvPr>
            <p:cNvSpPr txBox="1"/>
            <p:nvPr/>
          </p:nvSpPr>
          <p:spPr>
            <a:xfrm>
              <a:off x="11780053" y="21176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4" name="Rectangle 56">
              <a:extLst>
                <a:ext uri="{FF2B5EF4-FFF2-40B4-BE49-F238E27FC236}">
                  <a16:creationId xmlns:a16="http://schemas.microsoft.com/office/drawing/2014/main" id="{6B554D07-3598-974E-8F42-EDD3CF57FA5B}"/>
                </a:ext>
              </a:extLst>
            </p:cNvPr>
            <p:cNvSpPr/>
            <p:nvPr/>
          </p:nvSpPr>
          <p:spPr>
            <a:xfrm>
              <a:off x="9572642" y="2800573"/>
              <a:ext cx="45917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616" name="CuadroTexto 395">
              <a:extLst>
                <a:ext uri="{FF2B5EF4-FFF2-40B4-BE49-F238E27FC236}">
                  <a16:creationId xmlns:a16="http://schemas.microsoft.com/office/drawing/2014/main" id="{29DA0F3A-9253-A54A-AFAF-D437FCA649C8}"/>
                </a:ext>
              </a:extLst>
            </p:cNvPr>
            <p:cNvSpPr txBox="1"/>
            <p:nvPr/>
          </p:nvSpPr>
          <p:spPr>
            <a:xfrm>
              <a:off x="10241992" y="70597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7" name="Rectangle 56">
              <a:extLst>
                <a:ext uri="{FF2B5EF4-FFF2-40B4-BE49-F238E27FC236}">
                  <a16:creationId xmlns:a16="http://schemas.microsoft.com/office/drawing/2014/main" id="{3021A415-7FED-D141-A9E4-B468D1FD04EC}"/>
                </a:ext>
              </a:extLst>
            </p:cNvPr>
            <p:cNvSpPr/>
            <p:nvPr/>
          </p:nvSpPr>
          <p:spPr>
            <a:xfrm>
              <a:off x="8034581" y="7742620"/>
              <a:ext cx="45917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2B2C79-E949-1F42-B342-F90B809E781A}"/>
              </a:ext>
            </a:extLst>
          </p:cNvPr>
          <p:cNvGrpSpPr/>
          <p:nvPr/>
        </p:nvGrpSpPr>
        <p:grpSpPr>
          <a:xfrm>
            <a:off x="1434923" y="4502143"/>
            <a:ext cx="5982437" cy="4716592"/>
            <a:chOff x="2232442" y="3643574"/>
            <a:chExt cx="5982437" cy="4716592"/>
          </a:xfrm>
        </p:grpSpPr>
        <p:sp>
          <p:nvSpPr>
            <p:cNvPr id="65" name="CuadroTexto 598">
              <a:extLst>
                <a:ext uri="{FF2B5EF4-FFF2-40B4-BE49-F238E27FC236}">
                  <a16:creationId xmlns:a16="http://schemas.microsoft.com/office/drawing/2014/main" id="{BB2BF961-5D6E-324C-AE5D-E7CD0694FFC6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66" name="CuadroTexto 599">
              <a:extLst>
                <a:ext uri="{FF2B5EF4-FFF2-40B4-BE49-F238E27FC236}">
                  <a16:creationId xmlns:a16="http://schemas.microsoft.com/office/drawing/2014/main" id="{D9EB8261-E207-A94C-A6F6-EA9FC524BDE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Freeform 468">
            <a:extLst>
              <a:ext uri="{FF2B5EF4-FFF2-40B4-BE49-F238E27FC236}">
                <a16:creationId xmlns:a16="http://schemas.microsoft.com/office/drawing/2014/main" id="{E20CB58F-1D17-D548-B242-0C69C8699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98" y="6569528"/>
            <a:ext cx="4093585" cy="3969952"/>
          </a:xfrm>
          <a:custGeom>
            <a:avLst/>
            <a:gdLst>
              <a:gd name="T0" fmla="*/ 3859 w 3941"/>
              <a:gd name="T1" fmla="*/ 2131 h 3822"/>
              <a:gd name="T2" fmla="*/ 3859 w 3941"/>
              <a:gd name="T3" fmla="*/ 2131 h 3822"/>
              <a:gd name="T4" fmla="*/ 3310 w 3941"/>
              <a:gd name="T5" fmla="*/ 413 h 3822"/>
              <a:gd name="T6" fmla="*/ 2645 w 3941"/>
              <a:gd name="T7" fmla="*/ 108 h 3822"/>
              <a:gd name="T8" fmla="*/ 189 w 3941"/>
              <a:gd name="T9" fmla="*/ 1888 h 3822"/>
              <a:gd name="T10" fmla="*/ 279 w 3941"/>
              <a:gd name="T11" fmla="*/ 2607 h 3822"/>
              <a:gd name="T12" fmla="*/ 1736 w 3941"/>
              <a:gd name="T13" fmla="*/ 3668 h 3822"/>
              <a:gd name="T14" fmla="*/ 2393 w 3941"/>
              <a:gd name="T15" fmla="*/ 3606 h 3822"/>
              <a:gd name="T16" fmla="*/ 3598 w 3941"/>
              <a:gd name="T17" fmla="*/ 2724 h 3822"/>
              <a:gd name="T18" fmla="*/ 3859 w 3941"/>
              <a:gd name="T19" fmla="*/ 2131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1" h="3822">
                <a:moveTo>
                  <a:pt x="3859" y="2131"/>
                </a:moveTo>
                <a:lnTo>
                  <a:pt x="3859" y="2131"/>
                </a:lnTo>
                <a:cubicBezTo>
                  <a:pt x="3310" y="413"/>
                  <a:pt x="3310" y="413"/>
                  <a:pt x="3310" y="413"/>
                </a:cubicBezTo>
                <a:cubicBezTo>
                  <a:pt x="3220" y="135"/>
                  <a:pt x="2914" y="0"/>
                  <a:pt x="2645" y="108"/>
                </a:cubicBezTo>
                <a:cubicBezTo>
                  <a:pt x="1709" y="503"/>
                  <a:pt x="864" y="1105"/>
                  <a:pt x="189" y="1888"/>
                </a:cubicBezTo>
                <a:cubicBezTo>
                  <a:pt x="0" y="2112"/>
                  <a:pt x="45" y="2445"/>
                  <a:pt x="279" y="2607"/>
                </a:cubicBezTo>
                <a:cubicBezTo>
                  <a:pt x="1736" y="3668"/>
                  <a:pt x="1736" y="3668"/>
                  <a:pt x="1736" y="3668"/>
                </a:cubicBezTo>
                <a:cubicBezTo>
                  <a:pt x="1934" y="3821"/>
                  <a:pt x="2222" y="3794"/>
                  <a:pt x="2393" y="3606"/>
                </a:cubicBezTo>
                <a:cubicBezTo>
                  <a:pt x="2734" y="3237"/>
                  <a:pt x="3139" y="2940"/>
                  <a:pt x="3598" y="2724"/>
                </a:cubicBezTo>
                <a:cubicBezTo>
                  <a:pt x="3823" y="2625"/>
                  <a:pt x="3940" y="2364"/>
                  <a:pt x="3859" y="213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69">
            <a:extLst>
              <a:ext uri="{FF2B5EF4-FFF2-40B4-BE49-F238E27FC236}">
                <a16:creationId xmlns:a16="http://schemas.microsoft.com/office/drawing/2014/main" id="{67D11BF2-5336-6F46-8F16-7BD67501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49" y="9106268"/>
            <a:ext cx="3521214" cy="3869215"/>
          </a:xfrm>
          <a:custGeom>
            <a:avLst/>
            <a:gdLst>
              <a:gd name="T0" fmla="*/ 2968 w 3392"/>
              <a:gd name="T1" fmla="*/ 2554 h 3725"/>
              <a:gd name="T2" fmla="*/ 2968 w 3392"/>
              <a:gd name="T3" fmla="*/ 2554 h 3725"/>
              <a:gd name="T4" fmla="*/ 3265 w 3392"/>
              <a:gd name="T5" fmla="*/ 1871 h 3725"/>
              <a:gd name="T6" fmla="*/ 3130 w 3392"/>
              <a:gd name="T7" fmla="*/ 1223 h 3725"/>
              <a:gd name="T8" fmla="*/ 1673 w 3392"/>
              <a:gd name="T9" fmla="*/ 162 h 3725"/>
              <a:gd name="T10" fmla="*/ 953 w 3392"/>
              <a:gd name="T11" fmla="*/ 306 h 3725"/>
              <a:gd name="T12" fmla="*/ 324 w 3392"/>
              <a:gd name="T13" fmla="*/ 1700 h 3725"/>
              <a:gd name="T14" fmla="*/ 18 w 3392"/>
              <a:gd name="T15" fmla="*/ 3193 h 3725"/>
              <a:gd name="T16" fmla="*/ 513 w 3392"/>
              <a:gd name="T17" fmla="*/ 3724 h 3725"/>
              <a:gd name="T18" fmla="*/ 2321 w 3392"/>
              <a:gd name="T19" fmla="*/ 3724 h 3725"/>
              <a:gd name="T20" fmla="*/ 2806 w 3392"/>
              <a:gd name="T21" fmla="*/ 3292 h 3725"/>
              <a:gd name="T22" fmla="*/ 2968 w 3392"/>
              <a:gd name="T23" fmla="*/ 2554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2" h="3725">
                <a:moveTo>
                  <a:pt x="2968" y="2554"/>
                </a:moveTo>
                <a:lnTo>
                  <a:pt x="2968" y="2554"/>
                </a:lnTo>
                <a:cubicBezTo>
                  <a:pt x="3049" y="2312"/>
                  <a:pt x="3148" y="2087"/>
                  <a:pt x="3265" y="1871"/>
                </a:cubicBezTo>
                <a:cubicBezTo>
                  <a:pt x="3391" y="1646"/>
                  <a:pt x="3328" y="1376"/>
                  <a:pt x="3130" y="1223"/>
                </a:cubicBezTo>
                <a:cubicBezTo>
                  <a:pt x="1673" y="162"/>
                  <a:pt x="1673" y="162"/>
                  <a:pt x="1673" y="162"/>
                </a:cubicBezTo>
                <a:cubicBezTo>
                  <a:pt x="1439" y="0"/>
                  <a:pt x="1106" y="63"/>
                  <a:pt x="953" y="306"/>
                </a:cubicBezTo>
                <a:cubicBezTo>
                  <a:pt x="702" y="738"/>
                  <a:pt x="486" y="1205"/>
                  <a:pt x="324" y="1700"/>
                </a:cubicBezTo>
                <a:cubicBezTo>
                  <a:pt x="162" y="2195"/>
                  <a:pt x="63" y="2698"/>
                  <a:pt x="18" y="3193"/>
                </a:cubicBezTo>
                <a:cubicBezTo>
                  <a:pt x="0" y="3481"/>
                  <a:pt x="225" y="3724"/>
                  <a:pt x="513" y="3724"/>
                </a:cubicBezTo>
                <a:cubicBezTo>
                  <a:pt x="2321" y="3724"/>
                  <a:pt x="2321" y="3724"/>
                  <a:pt x="2321" y="3724"/>
                </a:cubicBezTo>
                <a:cubicBezTo>
                  <a:pt x="2564" y="3724"/>
                  <a:pt x="2779" y="3535"/>
                  <a:pt x="2806" y="3292"/>
                </a:cubicBezTo>
                <a:cubicBezTo>
                  <a:pt x="2833" y="3049"/>
                  <a:pt x="2887" y="2797"/>
                  <a:pt x="2968" y="255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70">
            <a:extLst>
              <a:ext uri="{FF2B5EF4-FFF2-40B4-BE49-F238E27FC236}">
                <a16:creationId xmlns:a16="http://schemas.microsoft.com/office/drawing/2014/main" id="{A1684CE2-6C95-7045-8476-88783A5B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612" y="6084159"/>
            <a:ext cx="4070692" cy="3090792"/>
          </a:xfrm>
          <a:custGeom>
            <a:avLst/>
            <a:gdLst>
              <a:gd name="T0" fmla="*/ 1205 w 3922"/>
              <a:gd name="T1" fmla="*/ 2922 h 2977"/>
              <a:gd name="T2" fmla="*/ 1205 w 3922"/>
              <a:gd name="T3" fmla="*/ 2922 h 2977"/>
              <a:gd name="T4" fmla="*/ 2706 w 3922"/>
              <a:gd name="T5" fmla="*/ 2922 h 2977"/>
              <a:gd name="T6" fmla="*/ 3273 w 3922"/>
              <a:gd name="T7" fmla="*/ 2589 h 2977"/>
              <a:gd name="T8" fmla="*/ 3831 w 3922"/>
              <a:gd name="T9" fmla="*/ 881 h 2977"/>
              <a:gd name="T10" fmla="*/ 3480 w 3922"/>
              <a:gd name="T11" fmla="*/ 252 h 2977"/>
              <a:gd name="T12" fmla="*/ 441 w 3922"/>
              <a:gd name="T13" fmla="*/ 243 h 2977"/>
              <a:gd name="T14" fmla="*/ 90 w 3922"/>
              <a:gd name="T15" fmla="*/ 881 h 2977"/>
              <a:gd name="T16" fmla="*/ 639 w 3922"/>
              <a:gd name="T17" fmla="*/ 2589 h 2977"/>
              <a:gd name="T18" fmla="*/ 1205 w 3922"/>
              <a:gd name="T19" fmla="*/ 2922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22" h="2977">
                <a:moveTo>
                  <a:pt x="1205" y="2922"/>
                </a:moveTo>
                <a:lnTo>
                  <a:pt x="1205" y="2922"/>
                </a:lnTo>
                <a:cubicBezTo>
                  <a:pt x="1691" y="2823"/>
                  <a:pt x="2203" y="2823"/>
                  <a:pt x="2706" y="2922"/>
                </a:cubicBezTo>
                <a:cubicBezTo>
                  <a:pt x="2949" y="2976"/>
                  <a:pt x="3192" y="2832"/>
                  <a:pt x="3273" y="2589"/>
                </a:cubicBezTo>
                <a:cubicBezTo>
                  <a:pt x="3831" y="881"/>
                  <a:pt x="3831" y="881"/>
                  <a:pt x="3831" y="881"/>
                </a:cubicBezTo>
                <a:cubicBezTo>
                  <a:pt x="3921" y="612"/>
                  <a:pt x="3759" y="315"/>
                  <a:pt x="3480" y="252"/>
                </a:cubicBezTo>
                <a:cubicBezTo>
                  <a:pt x="2446" y="0"/>
                  <a:pt x="1412" y="18"/>
                  <a:pt x="441" y="243"/>
                </a:cubicBezTo>
                <a:cubicBezTo>
                  <a:pt x="162" y="315"/>
                  <a:pt x="0" y="603"/>
                  <a:pt x="90" y="881"/>
                </a:cubicBezTo>
                <a:cubicBezTo>
                  <a:pt x="639" y="2589"/>
                  <a:pt x="639" y="2589"/>
                  <a:pt x="639" y="2589"/>
                </a:cubicBezTo>
                <a:cubicBezTo>
                  <a:pt x="720" y="2832"/>
                  <a:pt x="962" y="2976"/>
                  <a:pt x="1205" y="292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1">
            <a:extLst>
              <a:ext uri="{FF2B5EF4-FFF2-40B4-BE49-F238E27FC236}">
                <a16:creationId xmlns:a16="http://schemas.microsoft.com/office/drawing/2014/main" id="{A1D6B7FA-CDAC-E445-9379-3FA45AAC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775" y="6569528"/>
            <a:ext cx="4093585" cy="3969952"/>
          </a:xfrm>
          <a:custGeom>
            <a:avLst/>
            <a:gdLst>
              <a:gd name="T0" fmla="*/ 2213 w 3941"/>
              <a:gd name="T1" fmla="*/ 3668 h 3822"/>
              <a:gd name="T2" fmla="*/ 2213 w 3941"/>
              <a:gd name="T3" fmla="*/ 3668 h 3822"/>
              <a:gd name="T4" fmla="*/ 3670 w 3941"/>
              <a:gd name="T5" fmla="*/ 2616 h 3822"/>
              <a:gd name="T6" fmla="*/ 3751 w 3941"/>
              <a:gd name="T7" fmla="*/ 1888 h 3822"/>
              <a:gd name="T8" fmla="*/ 1295 w 3941"/>
              <a:gd name="T9" fmla="*/ 108 h 3822"/>
              <a:gd name="T10" fmla="*/ 639 w 3941"/>
              <a:gd name="T11" fmla="*/ 413 h 3822"/>
              <a:gd name="T12" fmla="*/ 81 w 3941"/>
              <a:gd name="T13" fmla="*/ 2121 h 3822"/>
              <a:gd name="T14" fmla="*/ 342 w 3941"/>
              <a:gd name="T15" fmla="*/ 2724 h 3822"/>
              <a:gd name="T16" fmla="*/ 1556 w 3941"/>
              <a:gd name="T17" fmla="*/ 3606 h 3822"/>
              <a:gd name="T18" fmla="*/ 2213 w 3941"/>
              <a:gd name="T19" fmla="*/ 3668 h 3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41" h="3822">
                <a:moveTo>
                  <a:pt x="2213" y="3668"/>
                </a:moveTo>
                <a:lnTo>
                  <a:pt x="2213" y="3668"/>
                </a:lnTo>
                <a:cubicBezTo>
                  <a:pt x="3670" y="2616"/>
                  <a:pt x="3670" y="2616"/>
                  <a:pt x="3670" y="2616"/>
                </a:cubicBezTo>
                <a:cubicBezTo>
                  <a:pt x="3904" y="2445"/>
                  <a:pt x="3940" y="2112"/>
                  <a:pt x="3751" y="1888"/>
                </a:cubicBezTo>
                <a:cubicBezTo>
                  <a:pt x="3103" y="1132"/>
                  <a:pt x="2267" y="512"/>
                  <a:pt x="1295" y="108"/>
                </a:cubicBezTo>
                <a:cubicBezTo>
                  <a:pt x="1025" y="0"/>
                  <a:pt x="729" y="144"/>
                  <a:pt x="639" y="413"/>
                </a:cubicBezTo>
                <a:cubicBezTo>
                  <a:pt x="81" y="2121"/>
                  <a:pt x="81" y="2121"/>
                  <a:pt x="81" y="2121"/>
                </a:cubicBezTo>
                <a:cubicBezTo>
                  <a:pt x="0" y="2364"/>
                  <a:pt x="117" y="2625"/>
                  <a:pt x="342" y="2724"/>
                </a:cubicBezTo>
                <a:cubicBezTo>
                  <a:pt x="810" y="2940"/>
                  <a:pt x="1223" y="3246"/>
                  <a:pt x="1556" y="3606"/>
                </a:cubicBezTo>
                <a:cubicBezTo>
                  <a:pt x="1727" y="3794"/>
                  <a:pt x="2006" y="3821"/>
                  <a:pt x="2213" y="366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72">
            <a:extLst>
              <a:ext uri="{FF2B5EF4-FFF2-40B4-BE49-F238E27FC236}">
                <a16:creationId xmlns:a16="http://schemas.microsoft.com/office/drawing/2014/main" id="{88CAB6E3-8A4C-1B41-BBC4-2DEF779E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9514" y="9106268"/>
            <a:ext cx="3530375" cy="3869215"/>
          </a:xfrm>
          <a:custGeom>
            <a:avLst/>
            <a:gdLst>
              <a:gd name="T0" fmla="*/ 1079 w 3401"/>
              <a:gd name="T1" fmla="*/ 3724 h 3725"/>
              <a:gd name="T2" fmla="*/ 1079 w 3401"/>
              <a:gd name="T3" fmla="*/ 3724 h 3725"/>
              <a:gd name="T4" fmla="*/ 2878 w 3401"/>
              <a:gd name="T5" fmla="*/ 3724 h 3725"/>
              <a:gd name="T6" fmla="*/ 3373 w 3401"/>
              <a:gd name="T7" fmla="*/ 3193 h 3725"/>
              <a:gd name="T8" fmla="*/ 2437 w 3401"/>
              <a:gd name="T9" fmla="*/ 315 h 3725"/>
              <a:gd name="T10" fmla="*/ 1727 w 3401"/>
              <a:gd name="T11" fmla="*/ 171 h 3725"/>
              <a:gd name="T12" fmla="*/ 261 w 3401"/>
              <a:gd name="T13" fmla="*/ 1223 h 3725"/>
              <a:gd name="T14" fmla="*/ 126 w 3401"/>
              <a:gd name="T15" fmla="*/ 1871 h 3725"/>
              <a:gd name="T16" fmla="*/ 585 w 3401"/>
              <a:gd name="T17" fmla="*/ 3292 h 3725"/>
              <a:gd name="T18" fmla="*/ 1079 w 3401"/>
              <a:gd name="T19" fmla="*/ 3724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1" h="3725">
                <a:moveTo>
                  <a:pt x="1079" y="3724"/>
                </a:moveTo>
                <a:lnTo>
                  <a:pt x="1079" y="3724"/>
                </a:lnTo>
                <a:cubicBezTo>
                  <a:pt x="2878" y="3724"/>
                  <a:pt x="2878" y="3724"/>
                  <a:pt x="2878" y="3724"/>
                </a:cubicBezTo>
                <a:cubicBezTo>
                  <a:pt x="3175" y="3724"/>
                  <a:pt x="3400" y="3481"/>
                  <a:pt x="3373" y="3193"/>
                </a:cubicBezTo>
                <a:cubicBezTo>
                  <a:pt x="3292" y="2168"/>
                  <a:pt x="2959" y="1178"/>
                  <a:pt x="2437" y="315"/>
                </a:cubicBezTo>
                <a:cubicBezTo>
                  <a:pt x="2284" y="63"/>
                  <a:pt x="1961" y="0"/>
                  <a:pt x="1727" y="171"/>
                </a:cubicBezTo>
                <a:cubicBezTo>
                  <a:pt x="261" y="1223"/>
                  <a:pt x="261" y="1223"/>
                  <a:pt x="261" y="1223"/>
                </a:cubicBezTo>
                <a:cubicBezTo>
                  <a:pt x="63" y="1376"/>
                  <a:pt x="0" y="1655"/>
                  <a:pt x="126" y="1871"/>
                </a:cubicBezTo>
                <a:cubicBezTo>
                  <a:pt x="369" y="2303"/>
                  <a:pt x="531" y="2788"/>
                  <a:pt x="585" y="3292"/>
                </a:cubicBezTo>
                <a:cubicBezTo>
                  <a:pt x="621" y="3544"/>
                  <a:pt x="827" y="3724"/>
                  <a:pt x="1079" y="372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73">
            <a:extLst>
              <a:ext uri="{FF2B5EF4-FFF2-40B4-BE49-F238E27FC236}">
                <a16:creationId xmlns:a16="http://schemas.microsoft.com/office/drawing/2014/main" id="{E52FB85A-68BE-6345-A398-E73A0EC9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817" y="11107270"/>
            <a:ext cx="1240898" cy="1039424"/>
          </a:xfrm>
          <a:custGeom>
            <a:avLst/>
            <a:gdLst>
              <a:gd name="T0" fmla="*/ 602 w 1197"/>
              <a:gd name="T1" fmla="*/ 998 h 999"/>
              <a:gd name="T2" fmla="*/ 602 w 1197"/>
              <a:gd name="T3" fmla="*/ 998 h 999"/>
              <a:gd name="T4" fmla="*/ 602 w 1197"/>
              <a:gd name="T5" fmla="*/ 998 h 999"/>
              <a:gd name="T6" fmla="*/ 575 w 1197"/>
              <a:gd name="T7" fmla="*/ 989 h 999"/>
              <a:gd name="T8" fmla="*/ 8 w 1197"/>
              <a:gd name="T9" fmla="*/ 234 h 999"/>
              <a:gd name="T10" fmla="*/ 17 w 1197"/>
              <a:gd name="T11" fmla="*/ 198 h 999"/>
              <a:gd name="T12" fmla="*/ 206 w 1197"/>
              <a:gd name="T13" fmla="*/ 9 h 999"/>
              <a:gd name="T14" fmla="*/ 224 w 1197"/>
              <a:gd name="T15" fmla="*/ 0 h 999"/>
              <a:gd name="T16" fmla="*/ 224 w 1197"/>
              <a:gd name="T17" fmla="*/ 0 h 999"/>
              <a:gd name="T18" fmla="*/ 980 w 1197"/>
              <a:gd name="T19" fmla="*/ 0 h 999"/>
              <a:gd name="T20" fmla="*/ 998 w 1197"/>
              <a:gd name="T21" fmla="*/ 9 h 999"/>
              <a:gd name="T22" fmla="*/ 1187 w 1197"/>
              <a:gd name="T23" fmla="*/ 198 h 999"/>
              <a:gd name="T24" fmla="*/ 1187 w 1197"/>
              <a:gd name="T25" fmla="*/ 234 h 999"/>
              <a:gd name="T26" fmla="*/ 620 w 1197"/>
              <a:gd name="T27" fmla="*/ 989 h 999"/>
              <a:gd name="T28" fmla="*/ 602 w 1197"/>
              <a:gd name="T29" fmla="*/ 998 h 999"/>
              <a:gd name="T30" fmla="*/ 71 w 1197"/>
              <a:gd name="T31" fmla="*/ 216 h 999"/>
              <a:gd name="T32" fmla="*/ 71 w 1197"/>
              <a:gd name="T33" fmla="*/ 216 h 999"/>
              <a:gd name="T34" fmla="*/ 602 w 1197"/>
              <a:gd name="T35" fmla="*/ 926 h 999"/>
              <a:gd name="T36" fmla="*/ 1133 w 1197"/>
              <a:gd name="T37" fmla="*/ 225 h 999"/>
              <a:gd name="T38" fmla="*/ 971 w 1197"/>
              <a:gd name="T39" fmla="*/ 54 h 999"/>
              <a:gd name="T40" fmla="*/ 233 w 1197"/>
              <a:gd name="T41" fmla="*/ 54 h 999"/>
              <a:gd name="T42" fmla="*/ 71 w 1197"/>
              <a:gd name="T43" fmla="*/ 216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7" h="999">
                <a:moveTo>
                  <a:pt x="602" y="998"/>
                </a:moveTo>
                <a:lnTo>
                  <a:pt x="602" y="998"/>
                </a:lnTo>
                <a:lnTo>
                  <a:pt x="602" y="998"/>
                </a:lnTo>
                <a:cubicBezTo>
                  <a:pt x="593" y="998"/>
                  <a:pt x="584" y="998"/>
                  <a:pt x="575" y="989"/>
                </a:cubicBezTo>
                <a:cubicBezTo>
                  <a:pt x="8" y="234"/>
                  <a:pt x="8" y="234"/>
                  <a:pt x="8" y="234"/>
                </a:cubicBezTo>
                <a:cubicBezTo>
                  <a:pt x="0" y="216"/>
                  <a:pt x="0" y="207"/>
                  <a:pt x="17" y="198"/>
                </a:cubicBezTo>
                <a:cubicBezTo>
                  <a:pt x="206" y="9"/>
                  <a:pt x="206" y="9"/>
                  <a:pt x="206" y="9"/>
                </a:cubicBezTo>
                <a:cubicBezTo>
                  <a:pt x="206" y="0"/>
                  <a:pt x="215" y="0"/>
                  <a:pt x="224" y="0"/>
                </a:cubicBezTo>
                <a:lnTo>
                  <a:pt x="224" y="0"/>
                </a:lnTo>
                <a:cubicBezTo>
                  <a:pt x="980" y="0"/>
                  <a:pt x="980" y="0"/>
                  <a:pt x="980" y="0"/>
                </a:cubicBezTo>
                <a:cubicBezTo>
                  <a:pt x="989" y="0"/>
                  <a:pt x="998" y="0"/>
                  <a:pt x="998" y="9"/>
                </a:cubicBezTo>
                <a:cubicBezTo>
                  <a:pt x="1187" y="198"/>
                  <a:pt x="1187" y="198"/>
                  <a:pt x="1187" y="198"/>
                </a:cubicBezTo>
                <a:cubicBezTo>
                  <a:pt x="1196" y="207"/>
                  <a:pt x="1196" y="225"/>
                  <a:pt x="1187" y="234"/>
                </a:cubicBezTo>
                <a:cubicBezTo>
                  <a:pt x="620" y="989"/>
                  <a:pt x="620" y="989"/>
                  <a:pt x="620" y="989"/>
                </a:cubicBezTo>
                <a:cubicBezTo>
                  <a:pt x="620" y="998"/>
                  <a:pt x="611" y="998"/>
                  <a:pt x="602" y="998"/>
                </a:cubicBezTo>
                <a:close/>
                <a:moveTo>
                  <a:pt x="71" y="216"/>
                </a:moveTo>
                <a:lnTo>
                  <a:pt x="71" y="216"/>
                </a:lnTo>
                <a:cubicBezTo>
                  <a:pt x="602" y="926"/>
                  <a:pt x="602" y="926"/>
                  <a:pt x="602" y="926"/>
                </a:cubicBezTo>
                <a:cubicBezTo>
                  <a:pt x="1133" y="225"/>
                  <a:pt x="1133" y="225"/>
                  <a:pt x="1133" y="225"/>
                </a:cubicBezTo>
                <a:cubicBezTo>
                  <a:pt x="971" y="54"/>
                  <a:pt x="971" y="54"/>
                  <a:pt x="971" y="54"/>
                </a:cubicBezTo>
                <a:cubicBezTo>
                  <a:pt x="233" y="54"/>
                  <a:pt x="233" y="54"/>
                  <a:pt x="233" y="54"/>
                </a:cubicBezTo>
                <a:lnTo>
                  <a:pt x="71" y="2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74">
            <a:extLst>
              <a:ext uri="{FF2B5EF4-FFF2-40B4-BE49-F238E27FC236}">
                <a16:creationId xmlns:a16="http://schemas.microsoft.com/office/drawing/2014/main" id="{834978A1-56EA-AE42-9CEF-00D734D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714" y="11098112"/>
            <a:ext cx="851685" cy="261002"/>
          </a:xfrm>
          <a:custGeom>
            <a:avLst/>
            <a:gdLst>
              <a:gd name="T0" fmla="*/ 225 w 820"/>
              <a:gd name="T1" fmla="*/ 252 h 253"/>
              <a:gd name="T2" fmla="*/ 225 w 820"/>
              <a:gd name="T3" fmla="*/ 252 h 253"/>
              <a:gd name="T4" fmla="*/ 207 w 820"/>
              <a:gd name="T5" fmla="*/ 243 h 253"/>
              <a:gd name="T6" fmla="*/ 18 w 820"/>
              <a:gd name="T7" fmla="*/ 54 h 253"/>
              <a:gd name="T8" fmla="*/ 18 w 820"/>
              <a:gd name="T9" fmla="*/ 18 h 253"/>
              <a:gd name="T10" fmla="*/ 54 w 820"/>
              <a:gd name="T11" fmla="*/ 18 h 253"/>
              <a:gd name="T12" fmla="*/ 225 w 820"/>
              <a:gd name="T13" fmla="*/ 180 h 253"/>
              <a:gd name="T14" fmla="*/ 396 w 820"/>
              <a:gd name="T15" fmla="*/ 18 h 253"/>
              <a:gd name="T16" fmla="*/ 432 w 820"/>
              <a:gd name="T17" fmla="*/ 18 h 253"/>
              <a:gd name="T18" fmla="*/ 603 w 820"/>
              <a:gd name="T19" fmla="*/ 180 h 253"/>
              <a:gd name="T20" fmla="*/ 774 w 820"/>
              <a:gd name="T21" fmla="*/ 18 h 253"/>
              <a:gd name="T22" fmla="*/ 810 w 820"/>
              <a:gd name="T23" fmla="*/ 18 h 253"/>
              <a:gd name="T24" fmla="*/ 810 w 820"/>
              <a:gd name="T25" fmla="*/ 54 h 253"/>
              <a:gd name="T26" fmla="*/ 621 w 820"/>
              <a:gd name="T27" fmla="*/ 243 h 253"/>
              <a:gd name="T28" fmla="*/ 585 w 820"/>
              <a:gd name="T29" fmla="*/ 243 h 253"/>
              <a:gd name="T30" fmla="*/ 414 w 820"/>
              <a:gd name="T31" fmla="*/ 72 h 253"/>
              <a:gd name="T32" fmla="*/ 243 w 820"/>
              <a:gd name="T33" fmla="*/ 243 h 253"/>
              <a:gd name="T34" fmla="*/ 225 w 820"/>
              <a:gd name="T3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0" h="253">
                <a:moveTo>
                  <a:pt x="225" y="252"/>
                </a:moveTo>
                <a:lnTo>
                  <a:pt x="225" y="252"/>
                </a:lnTo>
                <a:cubicBezTo>
                  <a:pt x="216" y="252"/>
                  <a:pt x="207" y="252"/>
                  <a:pt x="207" y="243"/>
                </a:cubicBezTo>
                <a:cubicBezTo>
                  <a:pt x="18" y="54"/>
                  <a:pt x="18" y="54"/>
                  <a:pt x="18" y="54"/>
                </a:cubicBezTo>
                <a:cubicBezTo>
                  <a:pt x="0" y="45"/>
                  <a:pt x="0" y="27"/>
                  <a:pt x="18" y="18"/>
                </a:cubicBezTo>
                <a:cubicBezTo>
                  <a:pt x="27" y="0"/>
                  <a:pt x="45" y="0"/>
                  <a:pt x="54" y="18"/>
                </a:cubicBezTo>
                <a:cubicBezTo>
                  <a:pt x="225" y="180"/>
                  <a:pt x="225" y="180"/>
                  <a:pt x="225" y="180"/>
                </a:cubicBezTo>
                <a:cubicBezTo>
                  <a:pt x="396" y="18"/>
                  <a:pt x="396" y="18"/>
                  <a:pt x="396" y="18"/>
                </a:cubicBezTo>
                <a:cubicBezTo>
                  <a:pt x="405" y="0"/>
                  <a:pt x="423" y="0"/>
                  <a:pt x="432" y="18"/>
                </a:cubicBezTo>
                <a:cubicBezTo>
                  <a:pt x="603" y="180"/>
                  <a:pt x="603" y="180"/>
                  <a:pt x="603" y="180"/>
                </a:cubicBezTo>
                <a:cubicBezTo>
                  <a:pt x="774" y="18"/>
                  <a:pt x="774" y="18"/>
                  <a:pt x="774" y="18"/>
                </a:cubicBezTo>
                <a:cubicBezTo>
                  <a:pt x="783" y="0"/>
                  <a:pt x="801" y="0"/>
                  <a:pt x="810" y="18"/>
                </a:cubicBezTo>
                <a:cubicBezTo>
                  <a:pt x="819" y="27"/>
                  <a:pt x="819" y="45"/>
                  <a:pt x="810" y="54"/>
                </a:cubicBezTo>
                <a:cubicBezTo>
                  <a:pt x="621" y="243"/>
                  <a:pt x="621" y="243"/>
                  <a:pt x="621" y="243"/>
                </a:cubicBezTo>
                <a:cubicBezTo>
                  <a:pt x="612" y="252"/>
                  <a:pt x="594" y="252"/>
                  <a:pt x="585" y="243"/>
                </a:cubicBezTo>
                <a:cubicBezTo>
                  <a:pt x="414" y="72"/>
                  <a:pt x="414" y="72"/>
                  <a:pt x="414" y="72"/>
                </a:cubicBezTo>
                <a:cubicBezTo>
                  <a:pt x="243" y="243"/>
                  <a:pt x="243" y="243"/>
                  <a:pt x="243" y="243"/>
                </a:cubicBezTo>
                <a:cubicBezTo>
                  <a:pt x="234" y="252"/>
                  <a:pt x="234" y="252"/>
                  <a:pt x="225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75">
            <a:extLst>
              <a:ext uri="{FF2B5EF4-FFF2-40B4-BE49-F238E27FC236}">
                <a16:creationId xmlns:a16="http://schemas.microsoft.com/office/drawing/2014/main" id="{DDAE95B9-217E-BE42-9130-BA400549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607" y="11295008"/>
            <a:ext cx="457895" cy="851685"/>
          </a:xfrm>
          <a:custGeom>
            <a:avLst/>
            <a:gdLst>
              <a:gd name="T0" fmla="*/ 225 w 442"/>
              <a:gd name="T1" fmla="*/ 818 h 819"/>
              <a:gd name="T2" fmla="*/ 225 w 442"/>
              <a:gd name="T3" fmla="*/ 818 h 819"/>
              <a:gd name="T4" fmla="*/ 198 w 442"/>
              <a:gd name="T5" fmla="*/ 800 h 819"/>
              <a:gd name="T6" fmla="*/ 9 w 442"/>
              <a:gd name="T7" fmla="*/ 45 h 819"/>
              <a:gd name="T8" fmla="*/ 27 w 442"/>
              <a:gd name="T9" fmla="*/ 9 h 819"/>
              <a:gd name="T10" fmla="*/ 63 w 442"/>
              <a:gd name="T11" fmla="*/ 27 h 819"/>
              <a:gd name="T12" fmla="*/ 225 w 442"/>
              <a:gd name="T13" fmla="*/ 674 h 819"/>
              <a:gd name="T14" fmla="*/ 387 w 442"/>
              <a:gd name="T15" fmla="*/ 27 h 819"/>
              <a:gd name="T16" fmla="*/ 423 w 442"/>
              <a:gd name="T17" fmla="*/ 9 h 819"/>
              <a:gd name="T18" fmla="*/ 441 w 442"/>
              <a:gd name="T19" fmla="*/ 45 h 819"/>
              <a:gd name="T20" fmla="*/ 252 w 442"/>
              <a:gd name="T21" fmla="*/ 800 h 819"/>
              <a:gd name="T22" fmla="*/ 225 w 442"/>
              <a:gd name="T23" fmla="*/ 81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2" h="819">
                <a:moveTo>
                  <a:pt x="225" y="818"/>
                </a:moveTo>
                <a:lnTo>
                  <a:pt x="225" y="818"/>
                </a:lnTo>
                <a:cubicBezTo>
                  <a:pt x="216" y="818"/>
                  <a:pt x="198" y="809"/>
                  <a:pt x="198" y="800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27"/>
                  <a:pt x="9" y="9"/>
                  <a:pt x="27" y="9"/>
                </a:cubicBezTo>
                <a:cubicBezTo>
                  <a:pt x="45" y="0"/>
                  <a:pt x="54" y="9"/>
                  <a:pt x="63" y="27"/>
                </a:cubicBezTo>
                <a:cubicBezTo>
                  <a:pt x="225" y="674"/>
                  <a:pt x="225" y="674"/>
                  <a:pt x="225" y="674"/>
                </a:cubicBezTo>
                <a:cubicBezTo>
                  <a:pt x="387" y="27"/>
                  <a:pt x="387" y="27"/>
                  <a:pt x="387" y="27"/>
                </a:cubicBezTo>
                <a:cubicBezTo>
                  <a:pt x="387" y="9"/>
                  <a:pt x="405" y="0"/>
                  <a:pt x="423" y="9"/>
                </a:cubicBezTo>
                <a:cubicBezTo>
                  <a:pt x="432" y="9"/>
                  <a:pt x="441" y="27"/>
                  <a:pt x="441" y="45"/>
                </a:cubicBezTo>
                <a:cubicBezTo>
                  <a:pt x="252" y="800"/>
                  <a:pt x="252" y="800"/>
                  <a:pt x="252" y="800"/>
                </a:cubicBezTo>
                <a:cubicBezTo>
                  <a:pt x="252" y="809"/>
                  <a:pt x="234" y="818"/>
                  <a:pt x="225" y="8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76">
            <a:extLst>
              <a:ext uri="{FF2B5EF4-FFF2-40B4-BE49-F238E27FC236}">
                <a16:creationId xmlns:a16="http://schemas.microsoft.com/office/drawing/2014/main" id="{16EA9A98-92F4-3B4E-BE80-8C0D0AF1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75" y="11304166"/>
            <a:ext cx="1236318" cy="54947"/>
          </a:xfrm>
          <a:custGeom>
            <a:avLst/>
            <a:gdLst>
              <a:gd name="T0" fmla="*/ 1161 w 1189"/>
              <a:gd name="T1" fmla="*/ 54 h 55"/>
              <a:gd name="T2" fmla="*/ 1161 w 1189"/>
              <a:gd name="T3" fmla="*/ 54 h 55"/>
              <a:gd name="T4" fmla="*/ 1161 w 1189"/>
              <a:gd name="T5" fmla="*/ 54 h 55"/>
              <a:gd name="T6" fmla="*/ 27 w 1189"/>
              <a:gd name="T7" fmla="*/ 54 h 55"/>
              <a:gd name="T8" fmla="*/ 0 w 1189"/>
              <a:gd name="T9" fmla="*/ 27 h 55"/>
              <a:gd name="T10" fmla="*/ 27 w 1189"/>
              <a:gd name="T11" fmla="*/ 0 h 55"/>
              <a:gd name="T12" fmla="*/ 27 w 1189"/>
              <a:gd name="T13" fmla="*/ 0 h 55"/>
              <a:gd name="T14" fmla="*/ 1161 w 1189"/>
              <a:gd name="T15" fmla="*/ 0 h 55"/>
              <a:gd name="T16" fmla="*/ 1188 w 1189"/>
              <a:gd name="T17" fmla="*/ 27 h 55"/>
              <a:gd name="T18" fmla="*/ 1161 w 118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9" h="55">
                <a:moveTo>
                  <a:pt x="1161" y="54"/>
                </a:moveTo>
                <a:lnTo>
                  <a:pt x="1161" y="54"/>
                </a:lnTo>
                <a:lnTo>
                  <a:pt x="116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1161" y="0"/>
                  <a:pt x="1161" y="0"/>
                  <a:pt x="1161" y="0"/>
                </a:cubicBezTo>
                <a:cubicBezTo>
                  <a:pt x="1179" y="0"/>
                  <a:pt x="1188" y="18"/>
                  <a:pt x="1188" y="27"/>
                </a:cubicBezTo>
                <a:cubicBezTo>
                  <a:pt x="1188" y="45"/>
                  <a:pt x="1179" y="54"/>
                  <a:pt x="116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77">
            <a:extLst>
              <a:ext uri="{FF2B5EF4-FFF2-40B4-BE49-F238E27FC236}">
                <a16:creationId xmlns:a16="http://schemas.microsoft.com/office/drawing/2014/main" id="{521FDB8E-FBC3-C14D-98B7-C490787F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401" y="8062267"/>
            <a:ext cx="952422" cy="1121842"/>
          </a:xfrm>
          <a:custGeom>
            <a:avLst/>
            <a:gdLst>
              <a:gd name="T0" fmla="*/ 882 w 919"/>
              <a:gd name="T1" fmla="*/ 1079 h 1080"/>
              <a:gd name="T2" fmla="*/ 882 w 919"/>
              <a:gd name="T3" fmla="*/ 1079 h 1080"/>
              <a:gd name="T4" fmla="*/ 45 w 919"/>
              <a:gd name="T5" fmla="*/ 1079 h 1080"/>
              <a:gd name="T6" fmla="*/ 0 w 919"/>
              <a:gd name="T7" fmla="*/ 1043 h 1080"/>
              <a:gd name="T8" fmla="*/ 0 w 919"/>
              <a:gd name="T9" fmla="*/ 45 h 1080"/>
              <a:gd name="T10" fmla="*/ 45 w 919"/>
              <a:gd name="T11" fmla="*/ 0 h 1080"/>
              <a:gd name="T12" fmla="*/ 207 w 919"/>
              <a:gd name="T13" fmla="*/ 0 h 1080"/>
              <a:gd name="T14" fmla="*/ 225 w 919"/>
              <a:gd name="T15" fmla="*/ 27 h 1080"/>
              <a:gd name="T16" fmla="*/ 207 w 919"/>
              <a:gd name="T17" fmla="*/ 54 h 1080"/>
              <a:gd name="T18" fmla="*/ 54 w 919"/>
              <a:gd name="T19" fmla="*/ 54 h 1080"/>
              <a:gd name="T20" fmla="*/ 54 w 919"/>
              <a:gd name="T21" fmla="*/ 1034 h 1080"/>
              <a:gd name="T22" fmla="*/ 864 w 919"/>
              <a:gd name="T23" fmla="*/ 1034 h 1080"/>
              <a:gd name="T24" fmla="*/ 864 w 919"/>
              <a:gd name="T25" fmla="*/ 54 h 1080"/>
              <a:gd name="T26" fmla="*/ 720 w 919"/>
              <a:gd name="T27" fmla="*/ 54 h 1080"/>
              <a:gd name="T28" fmla="*/ 693 w 919"/>
              <a:gd name="T29" fmla="*/ 27 h 1080"/>
              <a:gd name="T30" fmla="*/ 720 w 919"/>
              <a:gd name="T31" fmla="*/ 0 h 1080"/>
              <a:gd name="T32" fmla="*/ 882 w 919"/>
              <a:gd name="T33" fmla="*/ 0 h 1080"/>
              <a:gd name="T34" fmla="*/ 918 w 919"/>
              <a:gd name="T35" fmla="*/ 45 h 1080"/>
              <a:gd name="T36" fmla="*/ 918 w 919"/>
              <a:gd name="T37" fmla="*/ 1043 h 1080"/>
              <a:gd name="T38" fmla="*/ 882 w 919"/>
              <a:gd name="T39" fmla="*/ 1079 h 1080"/>
              <a:gd name="T40" fmla="*/ 882 w 919"/>
              <a:gd name="T41" fmla="*/ 54 h 1080"/>
              <a:gd name="T42" fmla="*/ 882 w 919"/>
              <a:gd name="T43" fmla="*/ 54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19" h="1080">
                <a:moveTo>
                  <a:pt x="882" y="1079"/>
                </a:moveTo>
                <a:lnTo>
                  <a:pt x="882" y="1079"/>
                </a:lnTo>
                <a:cubicBezTo>
                  <a:pt x="45" y="1079"/>
                  <a:pt x="45" y="1079"/>
                  <a:pt x="45" y="1079"/>
                </a:cubicBezTo>
                <a:cubicBezTo>
                  <a:pt x="18" y="1079"/>
                  <a:pt x="0" y="1061"/>
                  <a:pt x="0" y="104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5" y="18"/>
                  <a:pt x="225" y="27"/>
                </a:cubicBezTo>
                <a:cubicBezTo>
                  <a:pt x="225" y="45"/>
                  <a:pt x="216" y="54"/>
                  <a:pt x="207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034"/>
                  <a:pt x="54" y="1034"/>
                  <a:pt x="54" y="1034"/>
                </a:cubicBezTo>
                <a:cubicBezTo>
                  <a:pt x="864" y="1034"/>
                  <a:pt x="864" y="1034"/>
                  <a:pt x="864" y="1034"/>
                </a:cubicBezTo>
                <a:cubicBezTo>
                  <a:pt x="864" y="54"/>
                  <a:pt x="864" y="54"/>
                  <a:pt x="864" y="54"/>
                </a:cubicBezTo>
                <a:cubicBezTo>
                  <a:pt x="720" y="54"/>
                  <a:pt x="720" y="54"/>
                  <a:pt x="720" y="54"/>
                </a:cubicBezTo>
                <a:cubicBezTo>
                  <a:pt x="702" y="54"/>
                  <a:pt x="693" y="45"/>
                  <a:pt x="693" y="27"/>
                </a:cubicBezTo>
                <a:cubicBezTo>
                  <a:pt x="693" y="18"/>
                  <a:pt x="702" y="0"/>
                  <a:pt x="720" y="0"/>
                </a:cubicBezTo>
                <a:cubicBezTo>
                  <a:pt x="882" y="0"/>
                  <a:pt x="882" y="0"/>
                  <a:pt x="882" y="0"/>
                </a:cubicBezTo>
                <a:cubicBezTo>
                  <a:pt x="900" y="0"/>
                  <a:pt x="918" y="18"/>
                  <a:pt x="918" y="45"/>
                </a:cubicBezTo>
                <a:cubicBezTo>
                  <a:pt x="918" y="1043"/>
                  <a:pt x="918" y="1043"/>
                  <a:pt x="918" y="1043"/>
                </a:cubicBezTo>
                <a:cubicBezTo>
                  <a:pt x="918" y="1061"/>
                  <a:pt x="900" y="1079"/>
                  <a:pt x="882" y="1079"/>
                </a:cubicBezTo>
                <a:close/>
                <a:moveTo>
                  <a:pt x="882" y="54"/>
                </a:moveTo>
                <a:lnTo>
                  <a:pt x="88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78">
            <a:extLst>
              <a:ext uri="{FF2B5EF4-FFF2-40B4-BE49-F238E27FC236}">
                <a16:creationId xmlns:a16="http://schemas.microsoft.com/office/drawing/2014/main" id="{2E7F598C-94E9-6848-BD4E-DA9E59A0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36" y="8332424"/>
            <a:ext cx="187739" cy="178581"/>
          </a:xfrm>
          <a:custGeom>
            <a:avLst/>
            <a:gdLst>
              <a:gd name="T0" fmla="*/ 153 w 181"/>
              <a:gd name="T1" fmla="*/ 171 h 172"/>
              <a:gd name="T2" fmla="*/ 153 w 181"/>
              <a:gd name="T3" fmla="*/ 171 h 172"/>
              <a:gd name="T4" fmla="*/ 27 w 181"/>
              <a:gd name="T5" fmla="*/ 171 h 172"/>
              <a:gd name="T6" fmla="*/ 0 w 181"/>
              <a:gd name="T7" fmla="*/ 153 h 172"/>
              <a:gd name="T8" fmla="*/ 0 w 181"/>
              <a:gd name="T9" fmla="*/ 18 h 172"/>
              <a:gd name="T10" fmla="*/ 27 w 181"/>
              <a:gd name="T11" fmla="*/ 0 h 172"/>
              <a:gd name="T12" fmla="*/ 153 w 181"/>
              <a:gd name="T13" fmla="*/ 0 h 172"/>
              <a:gd name="T14" fmla="*/ 180 w 181"/>
              <a:gd name="T15" fmla="*/ 18 h 172"/>
              <a:gd name="T16" fmla="*/ 180 w 181"/>
              <a:gd name="T17" fmla="*/ 153 h 172"/>
              <a:gd name="T18" fmla="*/ 153 w 181"/>
              <a:gd name="T19" fmla="*/ 171 h 172"/>
              <a:gd name="T20" fmla="*/ 45 w 181"/>
              <a:gd name="T21" fmla="*/ 126 h 172"/>
              <a:gd name="T22" fmla="*/ 45 w 181"/>
              <a:gd name="T23" fmla="*/ 126 h 172"/>
              <a:gd name="T24" fmla="*/ 126 w 181"/>
              <a:gd name="T25" fmla="*/ 126 h 172"/>
              <a:gd name="T26" fmla="*/ 126 w 181"/>
              <a:gd name="T27" fmla="*/ 45 h 172"/>
              <a:gd name="T28" fmla="*/ 45 w 181"/>
              <a:gd name="T29" fmla="*/ 45 h 172"/>
              <a:gd name="T30" fmla="*/ 45 w 181"/>
              <a:gd name="T31" fmla="*/ 12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72">
                <a:moveTo>
                  <a:pt x="153" y="171"/>
                </a:moveTo>
                <a:lnTo>
                  <a:pt x="153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9" y="171"/>
                  <a:pt x="0" y="162"/>
                  <a:pt x="0" y="1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0" y="9"/>
                  <a:pt x="180" y="18"/>
                </a:cubicBezTo>
                <a:cubicBezTo>
                  <a:pt x="180" y="153"/>
                  <a:pt x="180" y="153"/>
                  <a:pt x="180" y="153"/>
                </a:cubicBezTo>
                <a:cubicBezTo>
                  <a:pt x="180" y="162"/>
                  <a:pt x="162" y="171"/>
                  <a:pt x="153" y="171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79">
            <a:extLst>
              <a:ext uri="{FF2B5EF4-FFF2-40B4-BE49-F238E27FC236}">
                <a16:creationId xmlns:a16="http://schemas.microsoft.com/office/drawing/2014/main" id="{9D6883EC-524F-224E-B966-50F94442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36" y="8593425"/>
            <a:ext cx="187739" cy="187736"/>
          </a:xfrm>
          <a:custGeom>
            <a:avLst/>
            <a:gdLst>
              <a:gd name="T0" fmla="*/ 153 w 181"/>
              <a:gd name="T1" fmla="*/ 180 h 181"/>
              <a:gd name="T2" fmla="*/ 153 w 181"/>
              <a:gd name="T3" fmla="*/ 180 h 181"/>
              <a:gd name="T4" fmla="*/ 27 w 181"/>
              <a:gd name="T5" fmla="*/ 180 h 181"/>
              <a:gd name="T6" fmla="*/ 0 w 181"/>
              <a:gd name="T7" fmla="*/ 153 h 181"/>
              <a:gd name="T8" fmla="*/ 0 w 181"/>
              <a:gd name="T9" fmla="*/ 27 h 181"/>
              <a:gd name="T10" fmla="*/ 27 w 181"/>
              <a:gd name="T11" fmla="*/ 0 h 181"/>
              <a:gd name="T12" fmla="*/ 153 w 181"/>
              <a:gd name="T13" fmla="*/ 0 h 181"/>
              <a:gd name="T14" fmla="*/ 180 w 181"/>
              <a:gd name="T15" fmla="*/ 27 h 181"/>
              <a:gd name="T16" fmla="*/ 180 w 181"/>
              <a:gd name="T17" fmla="*/ 153 h 181"/>
              <a:gd name="T18" fmla="*/ 153 w 181"/>
              <a:gd name="T19" fmla="*/ 180 h 181"/>
              <a:gd name="T20" fmla="*/ 45 w 181"/>
              <a:gd name="T21" fmla="*/ 126 h 181"/>
              <a:gd name="T22" fmla="*/ 45 w 181"/>
              <a:gd name="T23" fmla="*/ 126 h 181"/>
              <a:gd name="T24" fmla="*/ 126 w 181"/>
              <a:gd name="T25" fmla="*/ 126 h 181"/>
              <a:gd name="T26" fmla="*/ 126 w 181"/>
              <a:gd name="T27" fmla="*/ 54 h 181"/>
              <a:gd name="T28" fmla="*/ 45 w 181"/>
              <a:gd name="T29" fmla="*/ 54 h 181"/>
              <a:gd name="T30" fmla="*/ 45 w 181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81">
                <a:moveTo>
                  <a:pt x="153" y="180"/>
                </a:moveTo>
                <a:lnTo>
                  <a:pt x="153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9" y="180"/>
                  <a:pt x="0" y="170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0" y="9"/>
                  <a:pt x="180" y="27"/>
                </a:cubicBezTo>
                <a:cubicBezTo>
                  <a:pt x="180" y="153"/>
                  <a:pt x="180" y="153"/>
                  <a:pt x="180" y="153"/>
                </a:cubicBezTo>
                <a:cubicBezTo>
                  <a:pt x="180" y="170"/>
                  <a:pt x="162" y="180"/>
                  <a:pt x="153" y="180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80">
            <a:extLst>
              <a:ext uri="{FF2B5EF4-FFF2-40B4-BE49-F238E27FC236}">
                <a16:creationId xmlns:a16="http://schemas.microsoft.com/office/drawing/2014/main" id="{A58BCE8C-7CB5-5446-86AD-FA1B8CAD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136" y="8863582"/>
            <a:ext cx="187739" cy="178581"/>
          </a:xfrm>
          <a:custGeom>
            <a:avLst/>
            <a:gdLst>
              <a:gd name="T0" fmla="*/ 153 w 181"/>
              <a:gd name="T1" fmla="*/ 170 h 171"/>
              <a:gd name="T2" fmla="*/ 153 w 181"/>
              <a:gd name="T3" fmla="*/ 170 h 171"/>
              <a:gd name="T4" fmla="*/ 27 w 181"/>
              <a:gd name="T5" fmla="*/ 170 h 171"/>
              <a:gd name="T6" fmla="*/ 0 w 181"/>
              <a:gd name="T7" fmla="*/ 152 h 171"/>
              <a:gd name="T8" fmla="*/ 0 w 181"/>
              <a:gd name="T9" fmla="*/ 17 h 171"/>
              <a:gd name="T10" fmla="*/ 27 w 181"/>
              <a:gd name="T11" fmla="*/ 0 h 171"/>
              <a:gd name="T12" fmla="*/ 153 w 181"/>
              <a:gd name="T13" fmla="*/ 0 h 171"/>
              <a:gd name="T14" fmla="*/ 180 w 181"/>
              <a:gd name="T15" fmla="*/ 17 h 171"/>
              <a:gd name="T16" fmla="*/ 180 w 181"/>
              <a:gd name="T17" fmla="*/ 152 h 171"/>
              <a:gd name="T18" fmla="*/ 153 w 181"/>
              <a:gd name="T19" fmla="*/ 170 h 171"/>
              <a:gd name="T20" fmla="*/ 45 w 181"/>
              <a:gd name="T21" fmla="*/ 125 h 171"/>
              <a:gd name="T22" fmla="*/ 45 w 181"/>
              <a:gd name="T23" fmla="*/ 125 h 171"/>
              <a:gd name="T24" fmla="*/ 126 w 181"/>
              <a:gd name="T25" fmla="*/ 125 h 171"/>
              <a:gd name="T26" fmla="*/ 126 w 181"/>
              <a:gd name="T27" fmla="*/ 44 h 171"/>
              <a:gd name="T28" fmla="*/ 45 w 181"/>
              <a:gd name="T29" fmla="*/ 44 h 171"/>
              <a:gd name="T30" fmla="*/ 45 w 181"/>
              <a:gd name="T31" fmla="*/ 12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71">
                <a:moveTo>
                  <a:pt x="153" y="170"/>
                </a:moveTo>
                <a:lnTo>
                  <a:pt x="153" y="170"/>
                </a:lnTo>
                <a:cubicBezTo>
                  <a:pt x="27" y="170"/>
                  <a:pt x="27" y="170"/>
                  <a:pt x="27" y="170"/>
                </a:cubicBezTo>
                <a:cubicBezTo>
                  <a:pt x="9" y="170"/>
                  <a:pt x="0" y="161"/>
                  <a:pt x="0" y="1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80" y="8"/>
                  <a:pt x="180" y="17"/>
                </a:cubicBezTo>
                <a:cubicBezTo>
                  <a:pt x="180" y="152"/>
                  <a:pt x="180" y="152"/>
                  <a:pt x="180" y="152"/>
                </a:cubicBezTo>
                <a:cubicBezTo>
                  <a:pt x="180" y="161"/>
                  <a:pt x="162" y="170"/>
                  <a:pt x="153" y="170"/>
                </a:cubicBezTo>
                <a:close/>
                <a:moveTo>
                  <a:pt x="45" y="125"/>
                </a:moveTo>
                <a:lnTo>
                  <a:pt x="45" y="125"/>
                </a:lnTo>
                <a:cubicBezTo>
                  <a:pt x="126" y="125"/>
                  <a:pt x="126" y="125"/>
                  <a:pt x="126" y="125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81">
            <a:extLst>
              <a:ext uri="{FF2B5EF4-FFF2-40B4-BE49-F238E27FC236}">
                <a16:creationId xmlns:a16="http://schemas.microsoft.com/office/drawing/2014/main" id="{AE02B3E9-2134-A64B-93FE-FD7B93ED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38" y="8396529"/>
            <a:ext cx="320527" cy="45790"/>
          </a:xfrm>
          <a:custGeom>
            <a:avLst/>
            <a:gdLst>
              <a:gd name="T0" fmla="*/ 288 w 307"/>
              <a:gd name="T1" fmla="*/ 45 h 46"/>
              <a:gd name="T2" fmla="*/ 288 w 307"/>
              <a:gd name="T3" fmla="*/ 45 h 46"/>
              <a:gd name="T4" fmla="*/ 27 w 307"/>
              <a:gd name="T5" fmla="*/ 45 h 46"/>
              <a:gd name="T6" fmla="*/ 0 w 307"/>
              <a:gd name="T7" fmla="*/ 27 h 46"/>
              <a:gd name="T8" fmla="*/ 27 w 307"/>
              <a:gd name="T9" fmla="*/ 0 h 46"/>
              <a:gd name="T10" fmla="*/ 288 w 307"/>
              <a:gd name="T11" fmla="*/ 0 h 46"/>
              <a:gd name="T12" fmla="*/ 306 w 307"/>
              <a:gd name="T13" fmla="*/ 27 h 46"/>
              <a:gd name="T14" fmla="*/ 288 w 30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46">
                <a:moveTo>
                  <a:pt x="288" y="45"/>
                </a:moveTo>
                <a:lnTo>
                  <a:pt x="288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9"/>
                  <a:pt x="306" y="27"/>
                </a:cubicBezTo>
                <a:cubicBezTo>
                  <a:pt x="306" y="36"/>
                  <a:pt x="297" y="45"/>
                  <a:pt x="28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82">
            <a:extLst>
              <a:ext uri="{FF2B5EF4-FFF2-40B4-BE49-F238E27FC236}">
                <a16:creationId xmlns:a16="http://schemas.microsoft.com/office/drawing/2014/main" id="{85048855-F139-F541-8F0D-5ACA1CC3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38" y="8657531"/>
            <a:ext cx="320527" cy="59525"/>
          </a:xfrm>
          <a:custGeom>
            <a:avLst/>
            <a:gdLst>
              <a:gd name="T0" fmla="*/ 288 w 307"/>
              <a:gd name="T1" fmla="*/ 55 h 56"/>
              <a:gd name="T2" fmla="*/ 288 w 307"/>
              <a:gd name="T3" fmla="*/ 55 h 56"/>
              <a:gd name="T4" fmla="*/ 27 w 307"/>
              <a:gd name="T5" fmla="*/ 55 h 56"/>
              <a:gd name="T6" fmla="*/ 0 w 307"/>
              <a:gd name="T7" fmla="*/ 28 h 56"/>
              <a:gd name="T8" fmla="*/ 27 w 307"/>
              <a:gd name="T9" fmla="*/ 0 h 56"/>
              <a:gd name="T10" fmla="*/ 288 w 307"/>
              <a:gd name="T11" fmla="*/ 0 h 56"/>
              <a:gd name="T12" fmla="*/ 306 w 307"/>
              <a:gd name="T13" fmla="*/ 28 h 56"/>
              <a:gd name="T14" fmla="*/ 288 w 307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56">
                <a:moveTo>
                  <a:pt x="288" y="55"/>
                </a:moveTo>
                <a:lnTo>
                  <a:pt x="288" y="55"/>
                </a:ln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46"/>
                  <a:pt x="0" y="28"/>
                </a:cubicBezTo>
                <a:cubicBezTo>
                  <a:pt x="0" y="19"/>
                  <a:pt x="18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19"/>
                  <a:pt x="306" y="28"/>
                </a:cubicBezTo>
                <a:cubicBezTo>
                  <a:pt x="306" y="46"/>
                  <a:pt x="297" y="55"/>
                  <a:pt x="28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83">
            <a:extLst>
              <a:ext uri="{FF2B5EF4-FFF2-40B4-BE49-F238E27FC236}">
                <a16:creationId xmlns:a16="http://schemas.microsoft.com/office/drawing/2014/main" id="{A1A3DAB4-6B4E-514E-8577-EA75649C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38" y="8932268"/>
            <a:ext cx="320527" cy="45790"/>
          </a:xfrm>
          <a:custGeom>
            <a:avLst/>
            <a:gdLst>
              <a:gd name="T0" fmla="*/ 288 w 307"/>
              <a:gd name="T1" fmla="*/ 44 h 45"/>
              <a:gd name="T2" fmla="*/ 288 w 307"/>
              <a:gd name="T3" fmla="*/ 44 h 45"/>
              <a:gd name="T4" fmla="*/ 27 w 307"/>
              <a:gd name="T5" fmla="*/ 44 h 45"/>
              <a:gd name="T6" fmla="*/ 0 w 307"/>
              <a:gd name="T7" fmla="*/ 17 h 45"/>
              <a:gd name="T8" fmla="*/ 27 w 307"/>
              <a:gd name="T9" fmla="*/ 0 h 45"/>
              <a:gd name="T10" fmla="*/ 288 w 307"/>
              <a:gd name="T11" fmla="*/ 0 h 45"/>
              <a:gd name="T12" fmla="*/ 306 w 307"/>
              <a:gd name="T13" fmla="*/ 17 h 45"/>
              <a:gd name="T14" fmla="*/ 288 w 30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45">
                <a:moveTo>
                  <a:pt x="288" y="44"/>
                </a:moveTo>
                <a:lnTo>
                  <a:pt x="288" y="44"/>
                </a:lnTo>
                <a:cubicBezTo>
                  <a:pt x="27" y="44"/>
                  <a:pt x="27" y="44"/>
                  <a:pt x="27" y="44"/>
                </a:cubicBezTo>
                <a:cubicBezTo>
                  <a:pt x="18" y="44"/>
                  <a:pt x="0" y="36"/>
                  <a:pt x="0" y="17"/>
                </a:cubicBezTo>
                <a:cubicBezTo>
                  <a:pt x="0" y="8"/>
                  <a:pt x="18" y="0"/>
                  <a:pt x="27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6" y="8"/>
                  <a:pt x="306" y="17"/>
                </a:cubicBezTo>
                <a:cubicBezTo>
                  <a:pt x="306" y="36"/>
                  <a:pt x="297" y="44"/>
                  <a:pt x="28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84">
            <a:extLst>
              <a:ext uri="{FF2B5EF4-FFF2-40B4-BE49-F238E27FC236}">
                <a16:creationId xmlns:a16="http://schemas.microsoft.com/office/drawing/2014/main" id="{66F002C2-3768-EC46-97A0-0430E2A4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42" y="7929476"/>
            <a:ext cx="448737" cy="302211"/>
          </a:xfrm>
          <a:custGeom>
            <a:avLst/>
            <a:gdLst>
              <a:gd name="T0" fmla="*/ 396 w 433"/>
              <a:gd name="T1" fmla="*/ 288 h 289"/>
              <a:gd name="T2" fmla="*/ 396 w 433"/>
              <a:gd name="T3" fmla="*/ 288 h 289"/>
              <a:gd name="T4" fmla="*/ 36 w 433"/>
              <a:gd name="T5" fmla="*/ 288 h 289"/>
              <a:gd name="T6" fmla="*/ 0 w 433"/>
              <a:gd name="T7" fmla="*/ 261 h 289"/>
              <a:gd name="T8" fmla="*/ 0 w 433"/>
              <a:gd name="T9" fmla="*/ 153 h 289"/>
              <a:gd name="T10" fmla="*/ 0 w 433"/>
              <a:gd name="T11" fmla="*/ 144 h 289"/>
              <a:gd name="T12" fmla="*/ 90 w 433"/>
              <a:gd name="T13" fmla="*/ 45 h 289"/>
              <a:gd name="T14" fmla="*/ 216 w 433"/>
              <a:gd name="T15" fmla="*/ 0 h 289"/>
              <a:gd name="T16" fmla="*/ 351 w 433"/>
              <a:gd name="T17" fmla="*/ 45 h 289"/>
              <a:gd name="T18" fmla="*/ 432 w 433"/>
              <a:gd name="T19" fmla="*/ 144 h 289"/>
              <a:gd name="T20" fmla="*/ 432 w 433"/>
              <a:gd name="T21" fmla="*/ 153 h 289"/>
              <a:gd name="T22" fmla="*/ 432 w 433"/>
              <a:gd name="T23" fmla="*/ 261 h 289"/>
              <a:gd name="T24" fmla="*/ 396 w 433"/>
              <a:gd name="T25" fmla="*/ 288 h 289"/>
              <a:gd name="T26" fmla="*/ 54 w 433"/>
              <a:gd name="T27" fmla="*/ 234 h 289"/>
              <a:gd name="T28" fmla="*/ 54 w 433"/>
              <a:gd name="T29" fmla="*/ 234 h 289"/>
              <a:gd name="T30" fmla="*/ 378 w 433"/>
              <a:gd name="T31" fmla="*/ 234 h 289"/>
              <a:gd name="T32" fmla="*/ 378 w 433"/>
              <a:gd name="T33" fmla="*/ 162 h 289"/>
              <a:gd name="T34" fmla="*/ 315 w 433"/>
              <a:gd name="T35" fmla="*/ 81 h 289"/>
              <a:gd name="T36" fmla="*/ 216 w 433"/>
              <a:gd name="T37" fmla="*/ 54 h 289"/>
              <a:gd name="T38" fmla="*/ 117 w 433"/>
              <a:gd name="T39" fmla="*/ 81 h 289"/>
              <a:gd name="T40" fmla="*/ 54 w 433"/>
              <a:gd name="T41" fmla="*/ 162 h 289"/>
              <a:gd name="T42" fmla="*/ 54 w 433"/>
              <a:gd name="T43" fmla="*/ 2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3" h="289">
                <a:moveTo>
                  <a:pt x="396" y="288"/>
                </a:moveTo>
                <a:lnTo>
                  <a:pt x="396" y="288"/>
                </a:lnTo>
                <a:cubicBezTo>
                  <a:pt x="36" y="288"/>
                  <a:pt x="36" y="288"/>
                  <a:pt x="36" y="288"/>
                </a:cubicBezTo>
                <a:cubicBezTo>
                  <a:pt x="18" y="288"/>
                  <a:pt x="0" y="279"/>
                  <a:pt x="0" y="261"/>
                </a:cubicBezTo>
                <a:cubicBezTo>
                  <a:pt x="0" y="153"/>
                  <a:pt x="0" y="153"/>
                  <a:pt x="0" y="153"/>
                </a:cubicBezTo>
                <a:lnTo>
                  <a:pt x="0" y="144"/>
                </a:lnTo>
                <a:cubicBezTo>
                  <a:pt x="18" y="99"/>
                  <a:pt x="45" y="72"/>
                  <a:pt x="90" y="45"/>
                </a:cubicBezTo>
                <a:cubicBezTo>
                  <a:pt x="126" y="18"/>
                  <a:pt x="171" y="0"/>
                  <a:pt x="216" y="0"/>
                </a:cubicBezTo>
                <a:cubicBezTo>
                  <a:pt x="261" y="0"/>
                  <a:pt x="306" y="18"/>
                  <a:pt x="351" y="45"/>
                </a:cubicBezTo>
                <a:cubicBezTo>
                  <a:pt x="387" y="72"/>
                  <a:pt x="414" y="99"/>
                  <a:pt x="432" y="144"/>
                </a:cubicBezTo>
                <a:lnTo>
                  <a:pt x="432" y="153"/>
                </a:lnTo>
                <a:cubicBezTo>
                  <a:pt x="432" y="261"/>
                  <a:pt x="432" y="261"/>
                  <a:pt x="432" y="261"/>
                </a:cubicBezTo>
                <a:cubicBezTo>
                  <a:pt x="432" y="279"/>
                  <a:pt x="414" y="288"/>
                  <a:pt x="396" y="288"/>
                </a:cubicBezTo>
                <a:close/>
                <a:moveTo>
                  <a:pt x="54" y="234"/>
                </a:moveTo>
                <a:lnTo>
                  <a:pt x="54" y="234"/>
                </a:lnTo>
                <a:cubicBezTo>
                  <a:pt x="378" y="234"/>
                  <a:pt x="378" y="234"/>
                  <a:pt x="378" y="234"/>
                </a:cubicBezTo>
                <a:cubicBezTo>
                  <a:pt x="378" y="162"/>
                  <a:pt x="378" y="162"/>
                  <a:pt x="378" y="162"/>
                </a:cubicBezTo>
                <a:cubicBezTo>
                  <a:pt x="369" y="126"/>
                  <a:pt x="351" y="99"/>
                  <a:pt x="315" y="81"/>
                </a:cubicBezTo>
                <a:cubicBezTo>
                  <a:pt x="288" y="63"/>
                  <a:pt x="252" y="54"/>
                  <a:pt x="216" y="54"/>
                </a:cubicBezTo>
                <a:cubicBezTo>
                  <a:pt x="180" y="54"/>
                  <a:pt x="144" y="63"/>
                  <a:pt x="117" y="81"/>
                </a:cubicBezTo>
                <a:cubicBezTo>
                  <a:pt x="90" y="99"/>
                  <a:pt x="63" y="126"/>
                  <a:pt x="54" y="162"/>
                </a:cubicBezTo>
                <a:lnTo>
                  <a:pt x="54" y="2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85">
            <a:extLst>
              <a:ext uri="{FF2B5EF4-FFF2-40B4-BE49-F238E27FC236}">
                <a16:creationId xmlns:a16="http://schemas.microsoft.com/office/drawing/2014/main" id="{BFF83E07-6294-CE49-82E5-1665F1691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570" y="10855429"/>
            <a:ext cx="169423" cy="430422"/>
          </a:xfrm>
          <a:custGeom>
            <a:avLst/>
            <a:gdLst>
              <a:gd name="T0" fmla="*/ 18 w 163"/>
              <a:gd name="T1" fmla="*/ 414 h 415"/>
              <a:gd name="T2" fmla="*/ 18 w 163"/>
              <a:gd name="T3" fmla="*/ 414 h 415"/>
              <a:gd name="T4" fmla="*/ 18 w 163"/>
              <a:gd name="T5" fmla="*/ 414 h 415"/>
              <a:gd name="T6" fmla="*/ 9 w 163"/>
              <a:gd name="T7" fmla="*/ 396 h 415"/>
              <a:gd name="T8" fmla="*/ 9 w 163"/>
              <a:gd name="T9" fmla="*/ 153 h 415"/>
              <a:gd name="T10" fmla="*/ 45 w 163"/>
              <a:gd name="T11" fmla="*/ 36 h 415"/>
              <a:gd name="T12" fmla="*/ 144 w 163"/>
              <a:gd name="T13" fmla="*/ 0 h 415"/>
              <a:gd name="T14" fmla="*/ 144 w 163"/>
              <a:gd name="T15" fmla="*/ 0 h 415"/>
              <a:gd name="T16" fmla="*/ 162 w 163"/>
              <a:gd name="T17" fmla="*/ 18 h 415"/>
              <a:gd name="T18" fmla="*/ 144 w 163"/>
              <a:gd name="T19" fmla="*/ 36 h 415"/>
              <a:gd name="T20" fmla="*/ 72 w 163"/>
              <a:gd name="T21" fmla="*/ 63 h 415"/>
              <a:gd name="T22" fmla="*/ 36 w 163"/>
              <a:gd name="T23" fmla="*/ 153 h 415"/>
              <a:gd name="T24" fmla="*/ 36 w 163"/>
              <a:gd name="T25" fmla="*/ 153 h 415"/>
              <a:gd name="T26" fmla="*/ 36 w 163"/>
              <a:gd name="T27" fmla="*/ 396 h 415"/>
              <a:gd name="T28" fmla="*/ 18 w 163"/>
              <a:gd name="T29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" h="415">
                <a:moveTo>
                  <a:pt x="18" y="414"/>
                </a:moveTo>
                <a:lnTo>
                  <a:pt x="18" y="414"/>
                </a:lnTo>
                <a:lnTo>
                  <a:pt x="18" y="414"/>
                </a:lnTo>
                <a:cubicBezTo>
                  <a:pt x="9" y="414"/>
                  <a:pt x="9" y="405"/>
                  <a:pt x="9" y="396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44"/>
                  <a:pt x="0" y="81"/>
                  <a:pt x="45" y="36"/>
                </a:cubicBezTo>
                <a:cubicBezTo>
                  <a:pt x="72" y="18"/>
                  <a:pt x="108" y="0"/>
                  <a:pt x="144" y="0"/>
                </a:cubicBezTo>
                <a:lnTo>
                  <a:pt x="144" y="0"/>
                </a:ln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  <a:cubicBezTo>
                  <a:pt x="117" y="36"/>
                  <a:pt x="90" y="45"/>
                  <a:pt x="72" y="63"/>
                </a:cubicBezTo>
                <a:cubicBezTo>
                  <a:pt x="36" y="99"/>
                  <a:pt x="36" y="153"/>
                  <a:pt x="36" y="153"/>
                </a:cubicBezTo>
                <a:lnTo>
                  <a:pt x="36" y="153"/>
                </a:lnTo>
                <a:cubicBezTo>
                  <a:pt x="36" y="396"/>
                  <a:pt x="36" y="396"/>
                  <a:pt x="36" y="396"/>
                </a:cubicBezTo>
                <a:cubicBezTo>
                  <a:pt x="36" y="405"/>
                  <a:pt x="27" y="414"/>
                  <a:pt x="18" y="4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86">
            <a:extLst>
              <a:ext uri="{FF2B5EF4-FFF2-40B4-BE49-F238E27FC236}">
                <a16:creationId xmlns:a16="http://schemas.microsoft.com/office/drawing/2014/main" id="{9DF6C55D-FE33-6F41-AFC1-03F0C263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729" y="10965324"/>
            <a:ext cx="302211" cy="196894"/>
          </a:xfrm>
          <a:custGeom>
            <a:avLst/>
            <a:gdLst>
              <a:gd name="T0" fmla="*/ 261 w 289"/>
              <a:gd name="T1" fmla="*/ 189 h 190"/>
              <a:gd name="T2" fmla="*/ 261 w 289"/>
              <a:gd name="T3" fmla="*/ 189 h 190"/>
              <a:gd name="T4" fmla="*/ 261 w 289"/>
              <a:gd name="T5" fmla="*/ 189 h 190"/>
              <a:gd name="T6" fmla="*/ 252 w 289"/>
              <a:gd name="T7" fmla="*/ 171 h 190"/>
              <a:gd name="T8" fmla="*/ 252 w 289"/>
              <a:gd name="T9" fmla="*/ 171 h 190"/>
              <a:gd name="T10" fmla="*/ 216 w 289"/>
              <a:gd name="T11" fmla="*/ 81 h 190"/>
              <a:gd name="T12" fmla="*/ 135 w 289"/>
              <a:gd name="T13" fmla="*/ 54 h 190"/>
              <a:gd name="T14" fmla="*/ 135 w 289"/>
              <a:gd name="T15" fmla="*/ 54 h 190"/>
              <a:gd name="T16" fmla="*/ 27 w 289"/>
              <a:gd name="T17" fmla="*/ 45 h 190"/>
              <a:gd name="T18" fmla="*/ 0 w 289"/>
              <a:gd name="T19" fmla="*/ 27 h 190"/>
              <a:gd name="T20" fmla="*/ 18 w 289"/>
              <a:gd name="T21" fmla="*/ 9 h 190"/>
              <a:gd name="T22" fmla="*/ 144 w 289"/>
              <a:gd name="T23" fmla="*/ 18 h 190"/>
              <a:gd name="T24" fmla="*/ 243 w 289"/>
              <a:gd name="T25" fmla="*/ 63 h 190"/>
              <a:gd name="T26" fmla="*/ 279 w 289"/>
              <a:gd name="T27" fmla="*/ 171 h 190"/>
              <a:gd name="T28" fmla="*/ 261 w 289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" h="190">
                <a:moveTo>
                  <a:pt x="261" y="189"/>
                </a:moveTo>
                <a:lnTo>
                  <a:pt x="261" y="189"/>
                </a:lnTo>
                <a:lnTo>
                  <a:pt x="261" y="189"/>
                </a:lnTo>
                <a:cubicBezTo>
                  <a:pt x="252" y="189"/>
                  <a:pt x="252" y="180"/>
                  <a:pt x="252" y="171"/>
                </a:cubicBezTo>
                <a:lnTo>
                  <a:pt x="252" y="171"/>
                </a:lnTo>
                <a:cubicBezTo>
                  <a:pt x="252" y="171"/>
                  <a:pt x="252" y="117"/>
                  <a:pt x="216" y="81"/>
                </a:cubicBezTo>
                <a:cubicBezTo>
                  <a:pt x="198" y="63"/>
                  <a:pt x="171" y="54"/>
                  <a:pt x="135" y="54"/>
                </a:cubicBezTo>
                <a:lnTo>
                  <a:pt x="135" y="54"/>
                </a:lnTo>
                <a:cubicBezTo>
                  <a:pt x="117" y="45"/>
                  <a:pt x="54" y="36"/>
                  <a:pt x="27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63" y="0"/>
                  <a:pt x="126" y="18"/>
                  <a:pt x="144" y="18"/>
                </a:cubicBezTo>
                <a:cubicBezTo>
                  <a:pt x="180" y="18"/>
                  <a:pt x="216" y="36"/>
                  <a:pt x="243" y="63"/>
                </a:cubicBezTo>
                <a:cubicBezTo>
                  <a:pt x="288" y="108"/>
                  <a:pt x="279" y="171"/>
                  <a:pt x="279" y="171"/>
                </a:cubicBezTo>
                <a:cubicBezTo>
                  <a:pt x="279" y="180"/>
                  <a:pt x="270" y="189"/>
                  <a:pt x="261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87">
            <a:extLst>
              <a:ext uri="{FF2B5EF4-FFF2-40B4-BE49-F238E27FC236}">
                <a16:creationId xmlns:a16="http://schemas.microsoft.com/office/drawing/2014/main" id="{C4F3EA67-3D25-9E45-8364-4E517E73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519" y="10750111"/>
            <a:ext cx="421264" cy="233528"/>
          </a:xfrm>
          <a:custGeom>
            <a:avLst/>
            <a:gdLst>
              <a:gd name="T0" fmla="*/ 117 w 405"/>
              <a:gd name="T1" fmla="*/ 225 h 226"/>
              <a:gd name="T2" fmla="*/ 117 w 405"/>
              <a:gd name="T3" fmla="*/ 225 h 226"/>
              <a:gd name="T4" fmla="*/ 81 w 405"/>
              <a:gd name="T5" fmla="*/ 225 h 226"/>
              <a:gd name="T6" fmla="*/ 0 w 405"/>
              <a:gd name="T7" fmla="*/ 117 h 226"/>
              <a:gd name="T8" fmla="*/ 99 w 405"/>
              <a:gd name="T9" fmla="*/ 9 h 226"/>
              <a:gd name="T10" fmla="*/ 279 w 405"/>
              <a:gd name="T11" fmla="*/ 36 h 226"/>
              <a:gd name="T12" fmla="*/ 395 w 405"/>
              <a:gd name="T13" fmla="*/ 117 h 226"/>
              <a:gd name="T14" fmla="*/ 395 w 405"/>
              <a:gd name="T15" fmla="*/ 135 h 226"/>
              <a:gd name="T16" fmla="*/ 387 w 405"/>
              <a:gd name="T17" fmla="*/ 144 h 226"/>
              <a:gd name="T18" fmla="*/ 224 w 405"/>
              <a:gd name="T19" fmla="*/ 162 h 226"/>
              <a:gd name="T20" fmla="*/ 216 w 405"/>
              <a:gd name="T21" fmla="*/ 180 h 226"/>
              <a:gd name="T22" fmla="*/ 135 w 405"/>
              <a:gd name="T23" fmla="*/ 225 h 226"/>
              <a:gd name="T24" fmla="*/ 117 w 405"/>
              <a:gd name="T25" fmla="*/ 225 h 226"/>
              <a:gd name="T26" fmla="*/ 153 w 405"/>
              <a:gd name="T27" fmla="*/ 36 h 226"/>
              <a:gd name="T28" fmla="*/ 153 w 405"/>
              <a:gd name="T29" fmla="*/ 36 h 226"/>
              <a:gd name="T30" fmla="*/ 108 w 405"/>
              <a:gd name="T31" fmla="*/ 45 h 226"/>
              <a:gd name="T32" fmla="*/ 99 w 405"/>
              <a:gd name="T33" fmla="*/ 45 h 226"/>
              <a:gd name="T34" fmla="*/ 27 w 405"/>
              <a:gd name="T35" fmla="*/ 117 h 226"/>
              <a:gd name="T36" fmla="*/ 89 w 405"/>
              <a:gd name="T37" fmla="*/ 189 h 226"/>
              <a:gd name="T38" fmla="*/ 89 w 405"/>
              <a:gd name="T39" fmla="*/ 189 h 226"/>
              <a:gd name="T40" fmla="*/ 135 w 405"/>
              <a:gd name="T41" fmla="*/ 189 h 226"/>
              <a:gd name="T42" fmla="*/ 189 w 405"/>
              <a:gd name="T43" fmla="*/ 153 h 226"/>
              <a:gd name="T44" fmla="*/ 207 w 405"/>
              <a:gd name="T45" fmla="*/ 135 h 226"/>
              <a:gd name="T46" fmla="*/ 341 w 405"/>
              <a:gd name="T47" fmla="*/ 108 h 226"/>
              <a:gd name="T48" fmla="*/ 260 w 405"/>
              <a:gd name="T49" fmla="*/ 63 h 226"/>
              <a:gd name="T50" fmla="*/ 153 w 405"/>
              <a:gd name="T51" fmla="*/ 36 h 226"/>
              <a:gd name="T52" fmla="*/ 99 w 405"/>
              <a:gd name="T53" fmla="*/ 27 h 226"/>
              <a:gd name="T54" fmla="*/ 99 w 405"/>
              <a:gd name="T55" fmla="*/ 2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5" h="226">
                <a:moveTo>
                  <a:pt x="117" y="225"/>
                </a:moveTo>
                <a:lnTo>
                  <a:pt x="117" y="225"/>
                </a:lnTo>
                <a:cubicBezTo>
                  <a:pt x="99" y="225"/>
                  <a:pt x="89" y="225"/>
                  <a:pt x="81" y="225"/>
                </a:cubicBezTo>
                <a:cubicBezTo>
                  <a:pt x="27" y="207"/>
                  <a:pt x="0" y="162"/>
                  <a:pt x="0" y="117"/>
                </a:cubicBezTo>
                <a:cubicBezTo>
                  <a:pt x="0" y="63"/>
                  <a:pt x="45" y="18"/>
                  <a:pt x="99" y="9"/>
                </a:cubicBezTo>
                <a:cubicBezTo>
                  <a:pt x="144" y="9"/>
                  <a:pt x="207" y="0"/>
                  <a:pt x="279" y="36"/>
                </a:cubicBezTo>
                <a:cubicBezTo>
                  <a:pt x="323" y="54"/>
                  <a:pt x="368" y="81"/>
                  <a:pt x="395" y="117"/>
                </a:cubicBezTo>
                <a:cubicBezTo>
                  <a:pt x="404" y="126"/>
                  <a:pt x="404" y="126"/>
                  <a:pt x="395" y="135"/>
                </a:cubicBezTo>
                <a:cubicBezTo>
                  <a:pt x="395" y="144"/>
                  <a:pt x="387" y="144"/>
                  <a:pt x="387" y="144"/>
                </a:cubicBezTo>
                <a:cubicBezTo>
                  <a:pt x="315" y="126"/>
                  <a:pt x="260" y="135"/>
                  <a:pt x="224" y="162"/>
                </a:cubicBezTo>
                <a:cubicBezTo>
                  <a:pt x="224" y="171"/>
                  <a:pt x="216" y="171"/>
                  <a:pt x="216" y="180"/>
                </a:cubicBezTo>
                <a:cubicBezTo>
                  <a:pt x="197" y="198"/>
                  <a:pt x="171" y="216"/>
                  <a:pt x="135" y="225"/>
                </a:cubicBezTo>
                <a:cubicBezTo>
                  <a:pt x="125" y="225"/>
                  <a:pt x="125" y="225"/>
                  <a:pt x="117" y="225"/>
                </a:cubicBezTo>
                <a:close/>
                <a:moveTo>
                  <a:pt x="153" y="36"/>
                </a:moveTo>
                <a:lnTo>
                  <a:pt x="153" y="36"/>
                </a:lnTo>
                <a:cubicBezTo>
                  <a:pt x="135" y="36"/>
                  <a:pt x="117" y="45"/>
                  <a:pt x="108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63" y="45"/>
                  <a:pt x="27" y="81"/>
                  <a:pt x="27" y="117"/>
                </a:cubicBezTo>
                <a:cubicBezTo>
                  <a:pt x="27" y="153"/>
                  <a:pt x="54" y="180"/>
                  <a:pt x="89" y="189"/>
                </a:cubicBezTo>
                <a:lnTo>
                  <a:pt x="89" y="189"/>
                </a:lnTo>
                <a:cubicBezTo>
                  <a:pt x="99" y="198"/>
                  <a:pt x="117" y="198"/>
                  <a:pt x="135" y="189"/>
                </a:cubicBezTo>
                <a:cubicBezTo>
                  <a:pt x="153" y="189"/>
                  <a:pt x="171" y="171"/>
                  <a:pt x="189" y="153"/>
                </a:cubicBezTo>
                <a:cubicBezTo>
                  <a:pt x="197" y="153"/>
                  <a:pt x="197" y="144"/>
                  <a:pt x="207" y="135"/>
                </a:cubicBezTo>
                <a:cubicBezTo>
                  <a:pt x="243" y="108"/>
                  <a:pt x="279" y="99"/>
                  <a:pt x="341" y="108"/>
                </a:cubicBezTo>
                <a:cubicBezTo>
                  <a:pt x="315" y="90"/>
                  <a:pt x="288" y="72"/>
                  <a:pt x="260" y="63"/>
                </a:cubicBezTo>
                <a:cubicBezTo>
                  <a:pt x="224" y="45"/>
                  <a:pt x="189" y="36"/>
                  <a:pt x="153" y="36"/>
                </a:cubicBezTo>
                <a:close/>
                <a:moveTo>
                  <a:pt x="99" y="27"/>
                </a:moveTo>
                <a:lnTo>
                  <a:pt x="99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88">
            <a:extLst>
              <a:ext uri="{FF2B5EF4-FFF2-40B4-BE49-F238E27FC236}">
                <a16:creationId xmlns:a16="http://schemas.microsoft.com/office/drawing/2014/main" id="{007ACA89-F577-1E4F-AFE2-A44B0071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8990" y="10901218"/>
            <a:ext cx="338843" cy="206051"/>
          </a:xfrm>
          <a:custGeom>
            <a:avLst/>
            <a:gdLst>
              <a:gd name="T0" fmla="*/ 198 w 325"/>
              <a:gd name="T1" fmla="*/ 36 h 199"/>
              <a:gd name="T2" fmla="*/ 198 w 325"/>
              <a:gd name="T3" fmla="*/ 36 h 199"/>
              <a:gd name="T4" fmla="*/ 234 w 325"/>
              <a:gd name="T5" fmla="*/ 36 h 199"/>
              <a:gd name="T6" fmla="*/ 297 w 325"/>
              <a:gd name="T7" fmla="*/ 99 h 199"/>
              <a:gd name="T8" fmla="*/ 243 w 325"/>
              <a:gd name="T9" fmla="*/ 162 h 199"/>
              <a:gd name="T10" fmla="*/ 225 w 325"/>
              <a:gd name="T11" fmla="*/ 162 h 199"/>
              <a:gd name="T12" fmla="*/ 216 w 325"/>
              <a:gd name="T13" fmla="*/ 162 h 199"/>
              <a:gd name="T14" fmla="*/ 153 w 325"/>
              <a:gd name="T15" fmla="*/ 126 h 199"/>
              <a:gd name="T16" fmla="*/ 90 w 325"/>
              <a:gd name="T17" fmla="*/ 99 h 199"/>
              <a:gd name="T18" fmla="*/ 36 w 325"/>
              <a:gd name="T19" fmla="*/ 108 h 199"/>
              <a:gd name="T20" fmla="*/ 117 w 325"/>
              <a:gd name="T21" fmla="*/ 54 h 199"/>
              <a:gd name="T22" fmla="*/ 198 w 325"/>
              <a:gd name="T23" fmla="*/ 36 h 199"/>
              <a:gd name="T24" fmla="*/ 198 w 325"/>
              <a:gd name="T25" fmla="*/ 0 h 199"/>
              <a:gd name="T26" fmla="*/ 198 w 325"/>
              <a:gd name="T27" fmla="*/ 0 h 199"/>
              <a:gd name="T28" fmla="*/ 198 w 325"/>
              <a:gd name="T29" fmla="*/ 36 h 199"/>
              <a:gd name="T30" fmla="*/ 198 w 325"/>
              <a:gd name="T31" fmla="*/ 0 h 199"/>
              <a:gd name="T32" fmla="*/ 198 w 325"/>
              <a:gd name="T33" fmla="*/ 0 h 199"/>
              <a:gd name="T34" fmla="*/ 108 w 325"/>
              <a:gd name="T35" fmla="*/ 18 h 199"/>
              <a:gd name="T36" fmla="*/ 18 w 325"/>
              <a:gd name="T37" fmla="*/ 90 h 199"/>
              <a:gd name="T38" fmla="*/ 9 w 325"/>
              <a:gd name="T39" fmla="*/ 126 h 199"/>
              <a:gd name="T40" fmla="*/ 36 w 325"/>
              <a:gd name="T41" fmla="*/ 144 h 199"/>
              <a:gd name="T42" fmla="*/ 45 w 325"/>
              <a:gd name="T43" fmla="*/ 135 h 199"/>
              <a:gd name="T44" fmla="*/ 90 w 325"/>
              <a:gd name="T45" fmla="*/ 135 h 199"/>
              <a:gd name="T46" fmla="*/ 135 w 325"/>
              <a:gd name="T47" fmla="*/ 144 h 199"/>
              <a:gd name="T48" fmla="*/ 144 w 325"/>
              <a:gd name="T49" fmla="*/ 153 h 199"/>
              <a:gd name="T50" fmla="*/ 207 w 325"/>
              <a:gd name="T51" fmla="*/ 198 h 199"/>
              <a:gd name="T52" fmla="*/ 225 w 325"/>
              <a:gd name="T53" fmla="*/ 198 h 199"/>
              <a:gd name="T54" fmla="*/ 252 w 325"/>
              <a:gd name="T55" fmla="*/ 189 h 199"/>
              <a:gd name="T56" fmla="*/ 306 w 325"/>
              <a:gd name="T57" fmla="*/ 153 h 199"/>
              <a:gd name="T58" fmla="*/ 324 w 325"/>
              <a:gd name="T59" fmla="*/ 99 h 199"/>
              <a:gd name="T60" fmla="*/ 234 w 325"/>
              <a:gd name="T61" fmla="*/ 9 h 199"/>
              <a:gd name="T62" fmla="*/ 198 w 325"/>
              <a:gd name="T63" fmla="*/ 0 h 199"/>
              <a:gd name="T64" fmla="*/ 198 w 325"/>
              <a:gd name="T65" fmla="*/ 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5" h="199">
                <a:moveTo>
                  <a:pt x="198" y="36"/>
                </a:moveTo>
                <a:lnTo>
                  <a:pt x="198" y="36"/>
                </a:lnTo>
                <a:cubicBezTo>
                  <a:pt x="216" y="36"/>
                  <a:pt x="225" y="36"/>
                  <a:pt x="234" y="36"/>
                </a:cubicBezTo>
                <a:cubicBezTo>
                  <a:pt x="270" y="36"/>
                  <a:pt x="297" y="72"/>
                  <a:pt x="297" y="99"/>
                </a:cubicBezTo>
                <a:cubicBezTo>
                  <a:pt x="297" y="126"/>
                  <a:pt x="279" y="153"/>
                  <a:pt x="243" y="162"/>
                </a:cubicBezTo>
                <a:cubicBezTo>
                  <a:pt x="243" y="162"/>
                  <a:pt x="234" y="162"/>
                  <a:pt x="225" y="162"/>
                </a:cubicBezTo>
                <a:lnTo>
                  <a:pt x="216" y="162"/>
                </a:lnTo>
                <a:cubicBezTo>
                  <a:pt x="180" y="153"/>
                  <a:pt x="171" y="135"/>
                  <a:pt x="153" y="126"/>
                </a:cubicBezTo>
                <a:cubicBezTo>
                  <a:pt x="144" y="108"/>
                  <a:pt x="117" y="99"/>
                  <a:pt x="90" y="99"/>
                </a:cubicBezTo>
                <a:cubicBezTo>
                  <a:pt x="72" y="99"/>
                  <a:pt x="54" y="108"/>
                  <a:pt x="36" y="108"/>
                </a:cubicBezTo>
                <a:cubicBezTo>
                  <a:pt x="54" y="90"/>
                  <a:pt x="81" y="72"/>
                  <a:pt x="117" y="54"/>
                </a:cubicBezTo>
                <a:cubicBezTo>
                  <a:pt x="153" y="36"/>
                  <a:pt x="180" y="36"/>
                  <a:pt x="198" y="36"/>
                </a:cubicBezTo>
                <a:lnTo>
                  <a:pt x="198" y="0"/>
                </a:lnTo>
                <a:lnTo>
                  <a:pt x="198" y="0"/>
                </a:lnTo>
                <a:cubicBezTo>
                  <a:pt x="198" y="36"/>
                  <a:pt x="198" y="36"/>
                  <a:pt x="198" y="36"/>
                </a:cubicBezTo>
                <a:cubicBezTo>
                  <a:pt x="198" y="0"/>
                  <a:pt x="198" y="0"/>
                  <a:pt x="198" y="0"/>
                </a:cubicBezTo>
                <a:lnTo>
                  <a:pt x="198" y="0"/>
                </a:lnTo>
                <a:cubicBezTo>
                  <a:pt x="171" y="0"/>
                  <a:pt x="135" y="9"/>
                  <a:pt x="108" y="18"/>
                </a:cubicBezTo>
                <a:cubicBezTo>
                  <a:pt x="72" y="36"/>
                  <a:pt x="36" y="54"/>
                  <a:pt x="18" y="90"/>
                </a:cubicBezTo>
                <a:cubicBezTo>
                  <a:pt x="9" y="99"/>
                  <a:pt x="0" y="108"/>
                  <a:pt x="9" y="126"/>
                </a:cubicBezTo>
                <a:cubicBezTo>
                  <a:pt x="18" y="135"/>
                  <a:pt x="27" y="144"/>
                  <a:pt x="36" y="144"/>
                </a:cubicBezTo>
                <a:cubicBezTo>
                  <a:pt x="45" y="144"/>
                  <a:pt x="45" y="135"/>
                  <a:pt x="45" y="135"/>
                </a:cubicBezTo>
                <a:cubicBezTo>
                  <a:pt x="63" y="135"/>
                  <a:pt x="72" y="135"/>
                  <a:pt x="90" y="135"/>
                </a:cubicBezTo>
                <a:cubicBezTo>
                  <a:pt x="108" y="135"/>
                  <a:pt x="126" y="135"/>
                  <a:pt x="135" y="144"/>
                </a:cubicBezTo>
                <a:cubicBezTo>
                  <a:pt x="135" y="153"/>
                  <a:pt x="144" y="153"/>
                  <a:pt x="144" y="153"/>
                </a:cubicBezTo>
                <a:cubicBezTo>
                  <a:pt x="153" y="171"/>
                  <a:pt x="171" y="189"/>
                  <a:pt x="207" y="198"/>
                </a:cubicBezTo>
                <a:cubicBezTo>
                  <a:pt x="216" y="198"/>
                  <a:pt x="216" y="198"/>
                  <a:pt x="225" y="198"/>
                </a:cubicBezTo>
                <a:cubicBezTo>
                  <a:pt x="234" y="198"/>
                  <a:pt x="243" y="198"/>
                  <a:pt x="252" y="189"/>
                </a:cubicBezTo>
                <a:cubicBezTo>
                  <a:pt x="279" y="189"/>
                  <a:pt x="297" y="171"/>
                  <a:pt x="306" y="153"/>
                </a:cubicBezTo>
                <a:cubicBezTo>
                  <a:pt x="324" y="144"/>
                  <a:pt x="324" y="117"/>
                  <a:pt x="324" y="99"/>
                </a:cubicBezTo>
                <a:cubicBezTo>
                  <a:pt x="324" y="54"/>
                  <a:pt x="288" y="9"/>
                  <a:pt x="234" y="9"/>
                </a:cubicBezTo>
                <a:cubicBezTo>
                  <a:pt x="225" y="9"/>
                  <a:pt x="216" y="0"/>
                  <a:pt x="198" y="0"/>
                </a:cubicBezTo>
                <a:lnTo>
                  <a:pt x="19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89">
            <a:extLst>
              <a:ext uri="{FF2B5EF4-FFF2-40B4-BE49-F238E27FC236}">
                <a16:creationId xmlns:a16="http://schemas.microsoft.com/office/drawing/2014/main" id="{9C83B9C1-C718-E14A-BAAF-41DAE043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1361" y="10823375"/>
            <a:ext cx="196894" cy="68686"/>
          </a:xfrm>
          <a:custGeom>
            <a:avLst/>
            <a:gdLst>
              <a:gd name="T0" fmla="*/ 18 w 190"/>
              <a:gd name="T1" fmla="*/ 63 h 64"/>
              <a:gd name="T2" fmla="*/ 18 w 190"/>
              <a:gd name="T3" fmla="*/ 63 h 64"/>
              <a:gd name="T4" fmla="*/ 9 w 190"/>
              <a:gd name="T5" fmla="*/ 45 h 64"/>
              <a:gd name="T6" fmla="*/ 18 w 190"/>
              <a:gd name="T7" fmla="*/ 27 h 64"/>
              <a:gd name="T8" fmla="*/ 180 w 190"/>
              <a:gd name="T9" fmla="*/ 0 h 64"/>
              <a:gd name="T10" fmla="*/ 189 w 190"/>
              <a:gd name="T11" fmla="*/ 18 h 64"/>
              <a:gd name="T12" fmla="*/ 180 w 190"/>
              <a:gd name="T13" fmla="*/ 36 h 64"/>
              <a:gd name="T14" fmla="*/ 27 w 190"/>
              <a:gd name="T15" fmla="*/ 63 h 64"/>
              <a:gd name="T16" fmla="*/ 18 w 190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" h="64">
                <a:moveTo>
                  <a:pt x="18" y="63"/>
                </a:moveTo>
                <a:lnTo>
                  <a:pt x="18" y="63"/>
                </a:lnTo>
                <a:cubicBezTo>
                  <a:pt x="18" y="63"/>
                  <a:pt x="9" y="54"/>
                  <a:pt x="9" y="45"/>
                </a:cubicBezTo>
                <a:cubicBezTo>
                  <a:pt x="0" y="36"/>
                  <a:pt x="9" y="27"/>
                  <a:pt x="18" y="27"/>
                </a:cubicBezTo>
                <a:cubicBezTo>
                  <a:pt x="18" y="27"/>
                  <a:pt x="117" y="0"/>
                  <a:pt x="180" y="0"/>
                </a:cubicBezTo>
                <a:cubicBezTo>
                  <a:pt x="189" y="0"/>
                  <a:pt x="189" y="9"/>
                  <a:pt x="189" y="18"/>
                </a:cubicBezTo>
                <a:cubicBezTo>
                  <a:pt x="189" y="27"/>
                  <a:pt x="189" y="36"/>
                  <a:pt x="180" y="36"/>
                </a:cubicBezTo>
                <a:cubicBezTo>
                  <a:pt x="126" y="36"/>
                  <a:pt x="27" y="63"/>
                  <a:pt x="27" y="63"/>
                </a:cubicBezTo>
                <a:cubicBezTo>
                  <a:pt x="27" y="63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90">
            <a:extLst>
              <a:ext uri="{FF2B5EF4-FFF2-40B4-BE49-F238E27FC236}">
                <a16:creationId xmlns:a16="http://schemas.microsoft.com/office/drawing/2014/main" id="{83F5AA44-C09F-724A-9283-4DDFE9EF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66" y="10837113"/>
            <a:ext cx="96157" cy="86999"/>
          </a:xfrm>
          <a:custGeom>
            <a:avLst/>
            <a:gdLst>
              <a:gd name="T0" fmla="*/ 71 w 91"/>
              <a:gd name="T1" fmla="*/ 81 h 82"/>
              <a:gd name="T2" fmla="*/ 71 w 91"/>
              <a:gd name="T3" fmla="*/ 81 h 82"/>
              <a:gd name="T4" fmla="*/ 54 w 91"/>
              <a:gd name="T5" fmla="*/ 72 h 82"/>
              <a:gd name="T6" fmla="*/ 9 w 91"/>
              <a:gd name="T7" fmla="*/ 36 h 82"/>
              <a:gd name="T8" fmla="*/ 9 w 91"/>
              <a:gd name="T9" fmla="*/ 9 h 82"/>
              <a:gd name="T10" fmla="*/ 27 w 91"/>
              <a:gd name="T11" fmla="*/ 9 h 82"/>
              <a:gd name="T12" fmla="*/ 81 w 91"/>
              <a:gd name="T13" fmla="*/ 54 h 82"/>
              <a:gd name="T14" fmla="*/ 81 w 91"/>
              <a:gd name="T15" fmla="*/ 72 h 82"/>
              <a:gd name="T16" fmla="*/ 71 w 9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2">
                <a:moveTo>
                  <a:pt x="71" y="81"/>
                </a:moveTo>
                <a:lnTo>
                  <a:pt x="71" y="81"/>
                </a:lnTo>
                <a:cubicBezTo>
                  <a:pt x="63" y="81"/>
                  <a:pt x="63" y="81"/>
                  <a:pt x="54" y="72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7" y="0"/>
                  <a:pt x="27" y="9"/>
                </a:cubicBezTo>
                <a:cubicBezTo>
                  <a:pt x="81" y="54"/>
                  <a:pt x="81" y="54"/>
                  <a:pt x="81" y="54"/>
                </a:cubicBezTo>
                <a:cubicBezTo>
                  <a:pt x="90" y="54"/>
                  <a:pt x="90" y="63"/>
                  <a:pt x="81" y="72"/>
                </a:cubicBezTo>
                <a:cubicBezTo>
                  <a:pt x="81" y="81"/>
                  <a:pt x="71" y="81"/>
                  <a:pt x="7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91">
            <a:extLst>
              <a:ext uri="{FF2B5EF4-FFF2-40B4-BE49-F238E27FC236}">
                <a16:creationId xmlns:a16="http://schemas.microsoft.com/office/drawing/2014/main" id="{BE944BFC-41D8-364E-8B56-ADACA5DA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253" y="11116428"/>
            <a:ext cx="970738" cy="783003"/>
          </a:xfrm>
          <a:custGeom>
            <a:avLst/>
            <a:gdLst>
              <a:gd name="T0" fmla="*/ 720 w 937"/>
              <a:gd name="T1" fmla="*/ 755 h 756"/>
              <a:gd name="T2" fmla="*/ 648 w 937"/>
              <a:gd name="T3" fmla="*/ 702 h 756"/>
              <a:gd name="T4" fmla="*/ 630 w 937"/>
              <a:gd name="T5" fmla="*/ 611 h 756"/>
              <a:gd name="T6" fmla="*/ 495 w 937"/>
              <a:gd name="T7" fmla="*/ 620 h 756"/>
              <a:gd name="T8" fmla="*/ 378 w 937"/>
              <a:gd name="T9" fmla="*/ 683 h 756"/>
              <a:gd name="T10" fmla="*/ 234 w 937"/>
              <a:gd name="T11" fmla="*/ 702 h 756"/>
              <a:gd name="T12" fmla="*/ 162 w 937"/>
              <a:gd name="T13" fmla="*/ 512 h 756"/>
              <a:gd name="T14" fmla="*/ 45 w 937"/>
              <a:gd name="T15" fmla="*/ 450 h 756"/>
              <a:gd name="T16" fmla="*/ 0 w 937"/>
              <a:gd name="T17" fmla="*/ 396 h 756"/>
              <a:gd name="T18" fmla="*/ 54 w 937"/>
              <a:gd name="T19" fmla="*/ 252 h 756"/>
              <a:gd name="T20" fmla="*/ 162 w 937"/>
              <a:gd name="T21" fmla="*/ 126 h 756"/>
              <a:gd name="T22" fmla="*/ 108 w 937"/>
              <a:gd name="T23" fmla="*/ 18 h 756"/>
              <a:gd name="T24" fmla="*/ 288 w 937"/>
              <a:gd name="T25" fmla="*/ 36 h 756"/>
              <a:gd name="T26" fmla="*/ 495 w 937"/>
              <a:gd name="T27" fmla="*/ 45 h 756"/>
              <a:gd name="T28" fmla="*/ 936 w 937"/>
              <a:gd name="T29" fmla="*/ 342 h 756"/>
              <a:gd name="T30" fmla="*/ 873 w 937"/>
              <a:gd name="T31" fmla="*/ 504 h 756"/>
              <a:gd name="T32" fmla="*/ 801 w 937"/>
              <a:gd name="T33" fmla="*/ 647 h 756"/>
              <a:gd name="T34" fmla="*/ 720 w 937"/>
              <a:gd name="T35" fmla="*/ 755 h 756"/>
              <a:gd name="T36" fmla="*/ 702 w 937"/>
              <a:gd name="T37" fmla="*/ 692 h 756"/>
              <a:gd name="T38" fmla="*/ 756 w 937"/>
              <a:gd name="T39" fmla="*/ 683 h 756"/>
              <a:gd name="T40" fmla="*/ 765 w 937"/>
              <a:gd name="T41" fmla="*/ 584 h 756"/>
              <a:gd name="T42" fmla="*/ 846 w 937"/>
              <a:gd name="T43" fmla="*/ 450 h 756"/>
              <a:gd name="T44" fmla="*/ 774 w 937"/>
              <a:gd name="T45" fmla="*/ 171 h 756"/>
              <a:gd name="T46" fmla="*/ 450 w 937"/>
              <a:gd name="T47" fmla="*/ 99 h 756"/>
              <a:gd name="T48" fmla="*/ 270 w 937"/>
              <a:gd name="T49" fmla="*/ 81 h 756"/>
              <a:gd name="T50" fmla="*/ 216 w 937"/>
              <a:gd name="T51" fmla="*/ 117 h 756"/>
              <a:gd name="T52" fmla="*/ 216 w 937"/>
              <a:gd name="T53" fmla="*/ 153 h 756"/>
              <a:gd name="T54" fmla="*/ 54 w 937"/>
              <a:gd name="T55" fmla="*/ 306 h 756"/>
              <a:gd name="T56" fmla="*/ 54 w 937"/>
              <a:gd name="T57" fmla="*/ 396 h 756"/>
              <a:gd name="T58" fmla="*/ 63 w 937"/>
              <a:gd name="T59" fmla="*/ 396 h 756"/>
              <a:gd name="T60" fmla="*/ 180 w 937"/>
              <a:gd name="T61" fmla="*/ 468 h 756"/>
              <a:gd name="T62" fmla="*/ 288 w 937"/>
              <a:gd name="T63" fmla="*/ 692 h 756"/>
              <a:gd name="T64" fmla="*/ 333 w 937"/>
              <a:gd name="T65" fmla="*/ 683 h 756"/>
              <a:gd name="T66" fmla="*/ 342 w 937"/>
              <a:gd name="T67" fmla="*/ 558 h 756"/>
              <a:gd name="T68" fmla="*/ 495 w 937"/>
              <a:gd name="T69" fmla="*/ 567 h 756"/>
              <a:gd name="T70" fmla="*/ 657 w 937"/>
              <a:gd name="T71" fmla="*/ 558 h 756"/>
              <a:gd name="T72" fmla="*/ 693 w 937"/>
              <a:gd name="T73" fmla="*/ 63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7" h="756">
                <a:moveTo>
                  <a:pt x="720" y="755"/>
                </a:moveTo>
                <a:lnTo>
                  <a:pt x="720" y="755"/>
                </a:lnTo>
                <a:cubicBezTo>
                  <a:pt x="693" y="755"/>
                  <a:pt x="657" y="738"/>
                  <a:pt x="648" y="702"/>
                </a:cubicBezTo>
                <a:lnTo>
                  <a:pt x="648" y="702"/>
                </a:lnTo>
                <a:cubicBezTo>
                  <a:pt x="639" y="630"/>
                  <a:pt x="639" y="630"/>
                  <a:pt x="639" y="630"/>
                </a:cubicBezTo>
                <a:cubicBezTo>
                  <a:pt x="639" y="620"/>
                  <a:pt x="639" y="611"/>
                  <a:pt x="630" y="611"/>
                </a:cubicBezTo>
                <a:cubicBezTo>
                  <a:pt x="630" y="603"/>
                  <a:pt x="630" y="603"/>
                  <a:pt x="630" y="603"/>
                </a:cubicBezTo>
                <a:cubicBezTo>
                  <a:pt x="585" y="611"/>
                  <a:pt x="540" y="620"/>
                  <a:pt x="495" y="620"/>
                </a:cubicBezTo>
                <a:cubicBezTo>
                  <a:pt x="459" y="620"/>
                  <a:pt x="423" y="611"/>
                  <a:pt x="378" y="611"/>
                </a:cubicBezTo>
                <a:cubicBezTo>
                  <a:pt x="378" y="683"/>
                  <a:pt x="378" y="683"/>
                  <a:pt x="378" y="683"/>
                </a:cubicBezTo>
                <a:cubicBezTo>
                  <a:pt x="378" y="728"/>
                  <a:pt x="351" y="755"/>
                  <a:pt x="306" y="755"/>
                </a:cubicBezTo>
                <a:cubicBezTo>
                  <a:pt x="270" y="755"/>
                  <a:pt x="243" y="738"/>
                  <a:pt x="234" y="702"/>
                </a:cubicBezTo>
                <a:cubicBezTo>
                  <a:pt x="198" y="531"/>
                  <a:pt x="198" y="531"/>
                  <a:pt x="198" y="531"/>
                </a:cubicBezTo>
                <a:cubicBezTo>
                  <a:pt x="189" y="522"/>
                  <a:pt x="171" y="512"/>
                  <a:pt x="162" y="512"/>
                </a:cubicBezTo>
                <a:cubicBezTo>
                  <a:pt x="144" y="504"/>
                  <a:pt x="117" y="504"/>
                  <a:pt x="108" y="486"/>
                </a:cubicBezTo>
                <a:cubicBezTo>
                  <a:pt x="90" y="459"/>
                  <a:pt x="72" y="450"/>
                  <a:pt x="45" y="450"/>
                </a:cubicBezTo>
                <a:cubicBezTo>
                  <a:pt x="45" y="441"/>
                  <a:pt x="36" y="441"/>
                  <a:pt x="36" y="441"/>
                </a:cubicBezTo>
                <a:cubicBezTo>
                  <a:pt x="18" y="432"/>
                  <a:pt x="0" y="414"/>
                  <a:pt x="0" y="396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79"/>
                  <a:pt x="27" y="252"/>
                  <a:pt x="54" y="252"/>
                </a:cubicBezTo>
                <a:cubicBezTo>
                  <a:pt x="63" y="252"/>
                  <a:pt x="72" y="234"/>
                  <a:pt x="99" y="207"/>
                </a:cubicBezTo>
                <a:cubicBezTo>
                  <a:pt x="108" y="189"/>
                  <a:pt x="135" y="162"/>
                  <a:pt x="162" y="126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99" y="54"/>
                  <a:pt x="99" y="36"/>
                  <a:pt x="108" y="18"/>
                </a:cubicBezTo>
                <a:cubicBezTo>
                  <a:pt x="117" y="9"/>
                  <a:pt x="135" y="0"/>
                  <a:pt x="153" y="0"/>
                </a:cubicBezTo>
                <a:cubicBezTo>
                  <a:pt x="198" y="9"/>
                  <a:pt x="270" y="27"/>
                  <a:pt x="288" y="36"/>
                </a:cubicBezTo>
                <a:cubicBezTo>
                  <a:pt x="315" y="45"/>
                  <a:pt x="396" y="45"/>
                  <a:pt x="441" y="45"/>
                </a:cubicBezTo>
                <a:cubicBezTo>
                  <a:pt x="459" y="45"/>
                  <a:pt x="477" y="45"/>
                  <a:pt x="495" y="45"/>
                </a:cubicBezTo>
                <a:cubicBezTo>
                  <a:pt x="612" y="45"/>
                  <a:pt x="720" y="72"/>
                  <a:pt x="801" y="126"/>
                </a:cubicBezTo>
                <a:cubicBezTo>
                  <a:pt x="890" y="189"/>
                  <a:pt x="936" y="261"/>
                  <a:pt x="936" y="342"/>
                </a:cubicBezTo>
                <a:cubicBezTo>
                  <a:pt x="936" y="396"/>
                  <a:pt x="917" y="441"/>
                  <a:pt x="890" y="486"/>
                </a:cubicBezTo>
                <a:cubicBezTo>
                  <a:pt x="881" y="495"/>
                  <a:pt x="873" y="504"/>
                  <a:pt x="873" y="504"/>
                </a:cubicBezTo>
                <a:cubicBezTo>
                  <a:pt x="846" y="540"/>
                  <a:pt x="828" y="558"/>
                  <a:pt x="818" y="603"/>
                </a:cubicBezTo>
                <a:cubicBezTo>
                  <a:pt x="810" y="611"/>
                  <a:pt x="810" y="630"/>
                  <a:pt x="801" y="647"/>
                </a:cubicBezTo>
                <a:cubicBezTo>
                  <a:pt x="801" y="656"/>
                  <a:pt x="801" y="666"/>
                  <a:pt x="801" y="683"/>
                </a:cubicBezTo>
                <a:cubicBezTo>
                  <a:pt x="801" y="728"/>
                  <a:pt x="765" y="755"/>
                  <a:pt x="720" y="755"/>
                </a:cubicBezTo>
                <a:close/>
                <a:moveTo>
                  <a:pt x="702" y="692"/>
                </a:moveTo>
                <a:lnTo>
                  <a:pt x="702" y="692"/>
                </a:lnTo>
                <a:cubicBezTo>
                  <a:pt x="702" y="702"/>
                  <a:pt x="711" y="710"/>
                  <a:pt x="720" y="710"/>
                </a:cubicBezTo>
                <a:cubicBezTo>
                  <a:pt x="738" y="710"/>
                  <a:pt x="756" y="692"/>
                  <a:pt x="756" y="683"/>
                </a:cubicBezTo>
                <a:cubicBezTo>
                  <a:pt x="756" y="666"/>
                  <a:pt x="756" y="647"/>
                  <a:pt x="756" y="639"/>
                </a:cubicBezTo>
                <a:cubicBezTo>
                  <a:pt x="756" y="620"/>
                  <a:pt x="765" y="603"/>
                  <a:pt x="765" y="584"/>
                </a:cubicBezTo>
                <a:cubicBezTo>
                  <a:pt x="782" y="540"/>
                  <a:pt x="801" y="512"/>
                  <a:pt x="828" y="476"/>
                </a:cubicBezTo>
                <a:cubicBezTo>
                  <a:pt x="837" y="468"/>
                  <a:pt x="846" y="459"/>
                  <a:pt x="846" y="450"/>
                </a:cubicBezTo>
                <a:cubicBezTo>
                  <a:pt x="873" y="423"/>
                  <a:pt x="890" y="378"/>
                  <a:pt x="890" y="342"/>
                </a:cubicBezTo>
                <a:cubicBezTo>
                  <a:pt x="890" y="279"/>
                  <a:pt x="846" y="216"/>
                  <a:pt x="774" y="171"/>
                </a:cubicBezTo>
                <a:cubicBezTo>
                  <a:pt x="702" y="117"/>
                  <a:pt x="603" y="90"/>
                  <a:pt x="495" y="90"/>
                </a:cubicBezTo>
                <a:cubicBezTo>
                  <a:pt x="486" y="90"/>
                  <a:pt x="468" y="90"/>
                  <a:pt x="450" y="99"/>
                </a:cubicBezTo>
                <a:lnTo>
                  <a:pt x="450" y="99"/>
                </a:lnTo>
                <a:cubicBezTo>
                  <a:pt x="432" y="99"/>
                  <a:pt x="315" y="99"/>
                  <a:pt x="270" y="81"/>
                </a:cubicBezTo>
                <a:cubicBezTo>
                  <a:pt x="261" y="81"/>
                  <a:pt x="207" y="63"/>
                  <a:pt x="171" y="54"/>
                </a:cubicBezTo>
                <a:cubicBezTo>
                  <a:pt x="216" y="117"/>
                  <a:pt x="216" y="117"/>
                  <a:pt x="216" y="117"/>
                </a:cubicBezTo>
                <a:cubicBezTo>
                  <a:pt x="225" y="126"/>
                  <a:pt x="225" y="126"/>
                  <a:pt x="225" y="135"/>
                </a:cubicBezTo>
                <a:cubicBezTo>
                  <a:pt x="225" y="144"/>
                  <a:pt x="225" y="153"/>
                  <a:pt x="216" y="153"/>
                </a:cubicBezTo>
                <a:cubicBezTo>
                  <a:pt x="180" y="180"/>
                  <a:pt x="153" y="216"/>
                  <a:pt x="135" y="243"/>
                </a:cubicBezTo>
                <a:cubicBezTo>
                  <a:pt x="117" y="270"/>
                  <a:pt x="99" y="297"/>
                  <a:pt x="54" y="306"/>
                </a:cubicBezTo>
                <a:lnTo>
                  <a:pt x="54" y="306"/>
                </a:lnTo>
                <a:cubicBezTo>
                  <a:pt x="54" y="396"/>
                  <a:pt x="54" y="396"/>
                  <a:pt x="54" y="396"/>
                </a:cubicBezTo>
                <a:lnTo>
                  <a:pt x="54" y="396"/>
                </a:lnTo>
                <a:lnTo>
                  <a:pt x="63" y="396"/>
                </a:lnTo>
                <a:cubicBezTo>
                  <a:pt x="90" y="414"/>
                  <a:pt x="117" y="423"/>
                  <a:pt x="144" y="450"/>
                </a:cubicBezTo>
                <a:cubicBezTo>
                  <a:pt x="153" y="459"/>
                  <a:pt x="171" y="459"/>
                  <a:pt x="180" y="468"/>
                </a:cubicBezTo>
                <a:cubicBezTo>
                  <a:pt x="207" y="476"/>
                  <a:pt x="243" y="486"/>
                  <a:pt x="243" y="512"/>
                </a:cubicBezTo>
                <a:cubicBezTo>
                  <a:pt x="288" y="692"/>
                  <a:pt x="288" y="692"/>
                  <a:pt x="288" y="692"/>
                </a:cubicBezTo>
                <a:cubicBezTo>
                  <a:pt x="288" y="702"/>
                  <a:pt x="297" y="710"/>
                  <a:pt x="306" y="710"/>
                </a:cubicBezTo>
                <a:cubicBezTo>
                  <a:pt x="324" y="710"/>
                  <a:pt x="333" y="692"/>
                  <a:pt x="333" y="683"/>
                </a:cubicBezTo>
                <a:cubicBezTo>
                  <a:pt x="333" y="575"/>
                  <a:pt x="333" y="575"/>
                  <a:pt x="333" y="575"/>
                </a:cubicBezTo>
                <a:cubicBezTo>
                  <a:pt x="333" y="567"/>
                  <a:pt x="333" y="558"/>
                  <a:pt x="342" y="558"/>
                </a:cubicBezTo>
                <a:cubicBezTo>
                  <a:pt x="351" y="548"/>
                  <a:pt x="360" y="548"/>
                  <a:pt x="360" y="548"/>
                </a:cubicBezTo>
                <a:cubicBezTo>
                  <a:pt x="405" y="567"/>
                  <a:pt x="450" y="567"/>
                  <a:pt x="495" y="567"/>
                </a:cubicBezTo>
                <a:cubicBezTo>
                  <a:pt x="549" y="567"/>
                  <a:pt x="585" y="567"/>
                  <a:pt x="630" y="558"/>
                </a:cubicBezTo>
                <a:cubicBezTo>
                  <a:pt x="639" y="548"/>
                  <a:pt x="648" y="558"/>
                  <a:pt x="657" y="558"/>
                </a:cubicBezTo>
                <a:cubicBezTo>
                  <a:pt x="666" y="575"/>
                  <a:pt x="666" y="575"/>
                  <a:pt x="666" y="575"/>
                </a:cubicBezTo>
                <a:cubicBezTo>
                  <a:pt x="684" y="594"/>
                  <a:pt x="684" y="611"/>
                  <a:pt x="693" y="630"/>
                </a:cubicBezTo>
                <a:lnTo>
                  <a:pt x="702" y="6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92">
            <a:extLst>
              <a:ext uri="{FF2B5EF4-FFF2-40B4-BE49-F238E27FC236}">
                <a16:creationId xmlns:a16="http://schemas.microsoft.com/office/drawing/2014/main" id="{66FACEE2-12D8-2C41-A66E-AC0482BF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728" y="11244638"/>
            <a:ext cx="224370" cy="151107"/>
          </a:xfrm>
          <a:custGeom>
            <a:avLst/>
            <a:gdLst>
              <a:gd name="T0" fmla="*/ 17 w 216"/>
              <a:gd name="T1" fmla="*/ 144 h 145"/>
              <a:gd name="T2" fmla="*/ 17 w 216"/>
              <a:gd name="T3" fmla="*/ 144 h 145"/>
              <a:gd name="T4" fmla="*/ 0 w 216"/>
              <a:gd name="T5" fmla="*/ 135 h 145"/>
              <a:gd name="T6" fmla="*/ 17 w 216"/>
              <a:gd name="T7" fmla="*/ 117 h 145"/>
              <a:gd name="T8" fmla="*/ 72 w 216"/>
              <a:gd name="T9" fmla="*/ 90 h 145"/>
              <a:gd name="T10" fmla="*/ 53 w 216"/>
              <a:gd name="T11" fmla="*/ 81 h 145"/>
              <a:gd name="T12" fmla="*/ 53 w 216"/>
              <a:gd name="T13" fmla="*/ 27 h 145"/>
              <a:gd name="T14" fmla="*/ 98 w 216"/>
              <a:gd name="T15" fmla="*/ 0 h 145"/>
              <a:gd name="T16" fmla="*/ 144 w 216"/>
              <a:gd name="T17" fmla="*/ 27 h 145"/>
              <a:gd name="T18" fmla="*/ 144 w 216"/>
              <a:gd name="T19" fmla="*/ 72 h 145"/>
              <a:gd name="T20" fmla="*/ 188 w 216"/>
              <a:gd name="T21" fmla="*/ 63 h 145"/>
              <a:gd name="T22" fmla="*/ 206 w 216"/>
              <a:gd name="T23" fmla="*/ 72 h 145"/>
              <a:gd name="T24" fmla="*/ 197 w 216"/>
              <a:gd name="T25" fmla="*/ 90 h 145"/>
              <a:gd name="T26" fmla="*/ 144 w 216"/>
              <a:gd name="T27" fmla="*/ 99 h 145"/>
              <a:gd name="T28" fmla="*/ 116 w 216"/>
              <a:gd name="T29" fmla="*/ 99 h 145"/>
              <a:gd name="T30" fmla="*/ 72 w 216"/>
              <a:gd name="T31" fmla="*/ 126 h 145"/>
              <a:gd name="T32" fmla="*/ 26 w 216"/>
              <a:gd name="T33" fmla="*/ 144 h 145"/>
              <a:gd name="T34" fmla="*/ 17 w 216"/>
              <a:gd name="T35" fmla="*/ 144 h 145"/>
              <a:gd name="T36" fmla="*/ 98 w 216"/>
              <a:gd name="T37" fmla="*/ 36 h 145"/>
              <a:gd name="T38" fmla="*/ 98 w 216"/>
              <a:gd name="T39" fmla="*/ 36 h 145"/>
              <a:gd name="T40" fmla="*/ 89 w 216"/>
              <a:gd name="T41" fmla="*/ 36 h 145"/>
              <a:gd name="T42" fmla="*/ 81 w 216"/>
              <a:gd name="T43" fmla="*/ 45 h 145"/>
              <a:gd name="T44" fmla="*/ 81 w 216"/>
              <a:gd name="T45" fmla="*/ 54 h 145"/>
              <a:gd name="T46" fmla="*/ 108 w 216"/>
              <a:gd name="T47" fmla="*/ 63 h 145"/>
              <a:gd name="T48" fmla="*/ 108 w 216"/>
              <a:gd name="T49" fmla="*/ 54 h 145"/>
              <a:gd name="T50" fmla="*/ 108 w 216"/>
              <a:gd name="T51" fmla="*/ 36 h 145"/>
              <a:gd name="T52" fmla="*/ 98 w 216"/>
              <a:gd name="T53" fmla="*/ 36 h 145"/>
              <a:gd name="T54" fmla="*/ 108 w 216"/>
              <a:gd name="T55" fmla="*/ 36 h 145"/>
              <a:gd name="T56" fmla="*/ 108 w 216"/>
              <a:gd name="T57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145">
                <a:moveTo>
                  <a:pt x="17" y="144"/>
                </a:moveTo>
                <a:lnTo>
                  <a:pt x="17" y="144"/>
                </a:lnTo>
                <a:cubicBezTo>
                  <a:pt x="9" y="144"/>
                  <a:pt x="9" y="144"/>
                  <a:pt x="0" y="135"/>
                </a:cubicBezTo>
                <a:cubicBezTo>
                  <a:pt x="0" y="126"/>
                  <a:pt x="9" y="117"/>
                  <a:pt x="17" y="117"/>
                </a:cubicBezTo>
                <a:cubicBezTo>
                  <a:pt x="26" y="108"/>
                  <a:pt x="53" y="99"/>
                  <a:pt x="72" y="90"/>
                </a:cubicBezTo>
                <a:cubicBezTo>
                  <a:pt x="62" y="90"/>
                  <a:pt x="62" y="81"/>
                  <a:pt x="53" y="81"/>
                </a:cubicBezTo>
                <a:cubicBezTo>
                  <a:pt x="53" y="72"/>
                  <a:pt x="45" y="54"/>
                  <a:pt x="53" y="27"/>
                </a:cubicBezTo>
                <a:cubicBezTo>
                  <a:pt x="62" y="9"/>
                  <a:pt x="81" y="0"/>
                  <a:pt x="98" y="0"/>
                </a:cubicBezTo>
                <a:cubicBezTo>
                  <a:pt x="116" y="0"/>
                  <a:pt x="134" y="9"/>
                  <a:pt x="144" y="27"/>
                </a:cubicBezTo>
                <a:cubicBezTo>
                  <a:pt x="144" y="45"/>
                  <a:pt x="144" y="54"/>
                  <a:pt x="144" y="72"/>
                </a:cubicBezTo>
                <a:cubicBezTo>
                  <a:pt x="161" y="63"/>
                  <a:pt x="180" y="63"/>
                  <a:pt x="188" y="63"/>
                </a:cubicBezTo>
                <a:cubicBezTo>
                  <a:pt x="197" y="63"/>
                  <a:pt x="206" y="63"/>
                  <a:pt x="206" y="72"/>
                </a:cubicBezTo>
                <a:cubicBezTo>
                  <a:pt x="215" y="81"/>
                  <a:pt x="206" y="90"/>
                  <a:pt x="197" y="90"/>
                </a:cubicBezTo>
                <a:cubicBezTo>
                  <a:pt x="197" y="90"/>
                  <a:pt x="170" y="99"/>
                  <a:pt x="144" y="99"/>
                </a:cubicBezTo>
                <a:cubicBezTo>
                  <a:pt x="134" y="99"/>
                  <a:pt x="125" y="99"/>
                  <a:pt x="116" y="99"/>
                </a:cubicBezTo>
                <a:cubicBezTo>
                  <a:pt x="108" y="108"/>
                  <a:pt x="89" y="117"/>
                  <a:pt x="72" y="126"/>
                </a:cubicBezTo>
                <a:cubicBezTo>
                  <a:pt x="45" y="135"/>
                  <a:pt x="26" y="144"/>
                  <a:pt x="26" y="144"/>
                </a:cubicBezTo>
                <a:cubicBezTo>
                  <a:pt x="17" y="144"/>
                  <a:pt x="17" y="144"/>
                  <a:pt x="17" y="144"/>
                </a:cubicBezTo>
                <a:close/>
                <a:moveTo>
                  <a:pt x="98" y="36"/>
                </a:moveTo>
                <a:lnTo>
                  <a:pt x="98" y="36"/>
                </a:lnTo>
                <a:cubicBezTo>
                  <a:pt x="98" y="36"/>
                  <a:pt x="98" y="36"/>
                  <a:pt x="89" y="36"/>
                </a:cubicBezTo>
                <a:cubicBezTo>
                  <a:pt x="89" y="36"/>
                  <a:pt x="81" y="36"/>
                  <a:pt x="81" y="45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63"/>
                  <a:pt x="89" y="63"/>
                  <a:pt x="108" y="63"/>
                </a:cubicBezTo>
                <a:cubicBezTo>
                  <a:pt x="108" y="63"/>
                  <a:pt x="108" y="63"/>
                  <a:pt x="108" y="54"/>
                </a:cubicBezTo>
                <a:cubicBezTo>
                  <a:pt x="116" y="54"/>
                  <a:pt x="116" y="45"/>
                  <a:pt x="108" y="36"/>
                </a:cubicBezTo>
                <a:cubicBezTo>
                  <a:pt x="108" y="36"/>
                  <a:pt x="108" y="36"/>
                  <a:pt x="98" y="36"/>
                </a:cubicBez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93">
            <a:extLst>
              <a:ext uri="{FF2B5EF4-FFF2-40B4-BE49-F238E27FC236}">
                <a16:creationId xmlns:a16="http://schemas.microsoft.com/office/drawing/2014/main" id="{75303F3F-852A-6642-94C0-D86D277D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150" y="11368272"/>
            <a:ext cx="54947" cy="54947"/>
          </a:xfrm>
          <a:custGeom>
            <a:avLst/>
            <a:gdLst>
              <a:gd name="T0" fmla="*/ 0 w 55"/>
              <a:gd name="T1" fmla="*/ 27 h 55"/>
              <a:gd name="T2" fmla="*/ 0 w 55"/>
              <a:gd name="T3" fmla="*/ 27 h 55"/>
              <a:gd name="T4" fmla="*/ 27 w 55"/>
              <a:gd name="T5" fmla="*/ 0 h 55"/>
              <a:gd name="T6" fmla="*/ 54 w 55"/>
              <a:gd name="T7" fmla="*/ 27 h 55"/>
              <a:gd name="T8" fmla="*/ 27 w 55"/>
              <a:gd name="T9" fmla="*/ 54 h 55"/>
              <a:gd name="T10" fmla="*/ 0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45"/>
                  <a:pt x="45" y="54"/>
                  <a:pt x="27" y="54"/>
                </a:cubicBezTo>
                <a:cubicBezTo>
                  <a:pt x="18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94">
            <a:extLst>
              <a:ext uri="{FF2B5EF4-FFF2-40B4-BE49-F238E27FC236}">
                <a16:creationId xmlns:a16="http://schemas.microsoft.com/office/drawing/2014/main" id="{14842C54-F7FD-F846-A5DB-8B4E2B03A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7833" y="11262954"/>
            <a:ext cx="242686" cy="77844"/>
          </a:xfrm>
          <a:custGeom>
            <a:avLst/>
            <a:gdLst>
              <a:gd name="T0" fmla="*/ 207 w 235"/>
              <a:gd name="T1" fmla="*/ 72 h 73"/>
              <a:gd name="T2" fmla="*/ 207 w 235"/>
              <a:gd name="T3" fmla="*/ 72 h 73"/>
              <a:gd name="T4" fmla="*/ 198 w 235"/>
              <a:gd name="T5" fmla="*/ 72 h 73"/>
              <a:gd name="T6" fmla="*/ 108 w 235"/>
              <a:gd name="T7" fmla="*/ 45 h 73"/>
              <a:gd name="T8" fmla="*/ 27 w 235"/>
              <a:gd name="T9" fmla="*/ 54 h 73"/>
              <a:gd name="T10" fmla="*/ 0 w 235"/>
              <a:gd name="T11" fmla="*/ 36 h 73"/>
              <a:gd name="T12" fmla="*/ 18 w 235"/>
              <a:gd name="T13" fmla="*/ 0 h 73"/>
              <a:gd name="T14" fmla="*/ 108 w 235"/>
              <a:gd name="T15" fmla="*/ 0 h 73"/>
              <a:gd name="T16" fmla="*/ 216 w 235"/>
              <a:gd name="T17" fmla="*/ 18 h 73"/>
              <a:gd name="T18" fmla="*/ 234 w 235"/>
              <a:gd name="T19" fmla="*/ 54 h 73"/>
              <a:gd name="T20" fmla="*/ 207 w 235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" h="73">
                <a:moveTo>
                  <a:pt x="207" y="72"/>
                </a:moveTo>
                <a:lnTo>
                  <a:pt x="207" y="72"/>
                </a:lnTo>
                <a:lnTo>
                  <a:pt x="198" y="72"/>
                </a:lnTo>
                <a:cubicBezTo>
                  <a:pt x="171" y="63"/>
                  <a:pt x="144" y="54"/>
                  <a:pt x="108" y="45"/>
                </a:cubicBezTo>
                <a:cubicBezTo>
                  <a:pt x="90" y="45"/>
                  <a:pt x="45" y="45"/>
                  <a:pt x="27" y="54"/>
                </a:cubicBezTo>
                <a:cubicBezTo>
                  <a:pt x="18" y="54"/>
                  <a:pt x="9" y="45"/>
                  <a:pt x="0" y="36"/>
                </a:cubicBezTo>
                <a:cubicBezTo>
                  <a:pt x="0" y="18"/>
                  <a:pt x="9" y="9"/>
                  <a:pt x="18" y="0"/>
                </a:cubicBezTo>
                <a:cubicBezTo>
                  <a:pt x="45" y="0"/>
                  <a:pt x="90" y="0"/>
                  <a:pt x="108" y="0"/>
                </a:cubicBezTo>
                <a:cubicBezTo>
                  <a:pt x="153" y="0"/>
                  <a:pt x="180" y="9"/>
                  <a:pt x="216" y="18"/>
                </a:cubicBezTo>
                <a:cubicBezTo>
                  <a:pt x="225" y="27"/>
                  <a:pt x="234" y="36"/>
                  <a:pt x="234" y="54"/>
                </a:cubicBezTo>
                <a:cubicBezTo>
                  <a:pt x="225" y="63"/>
                  <a:pt x="216" y="72"/>
                  <a:pt x="20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95">
            <a:extLst>
              <a:ext uri="{FF2B5EF4-FFF2-40B4-BE49-F238E27FC236}">
                <a16:creationId xmlns:a16="http://schemas.microsoft.com/office/drawing/2014/main" id="{D1115584-F266-2B4F-AFFB-2EFD8875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193" y="7082371"/>
            <a:ext cx="393790" cy="906633"/>
          </a:xfrm>
          <a:custGeom>
            <a:avLst/>
            <a:gdLst>
              <a:gd name="T0" fmla="*/ 261 w 379"/>
              <a:gd name="T1" fmla="*/ 872 h 873"/>
              <a:gd name="T2" fmla="*/ 261 w 379"/>
              <a:gd name="T3" fmla="*/ 872 h 873"/>
              <a:gd name="T4" fmla="*/ 252 w 379"/>
              <a:gd name="T5" fmla="*/ 863 h 873"/>
              <a:gd name="T6" fmla="*/ 252 w 379"/>
              <a:gd name="T7" fmla="*/ 863 h 873"/>
              <a:gd name="T8" fmla="*/ 243 w 379"/>
              <a:gd name="T9" fmla="*/ 863 h 873"/>
              <a:gd name="T10" fmla="*/ 72 w 379"/>
              <a:gd name="T11" fmla="*/ 683 h 873"/>
              <a:gd name="T12" fmla="*/ 0 w 379"/>
              <a:gd name="T13" fmla="*/ 431 h 873"/>
              <a:gd name="T14" fmla="*/ 108 w 379"/>
              <a:gd name="T15" fmla="*/ 126 h 873"/>
              <a:gd name="T16" fmla="*/ 252 w 379"/>
              <a:gd name="T17" fmla="*/ 0 h 873"/>
              <a:gd name="T18" fmla="*/ 279 w 379"/>
              <a:gd name="T19" fmla="*/ 9 h 873"/>
              <a:gd name="T20" fmla="*/ 369 w 379"/>
              <a:gd name="T21" fmla="*/ 171 h 873"/>
              <a:gd name="T22" fmla="*/ 369 w 379"/>
              <a:gd name="T23" fmla="*/ 198 h 873"/>
              <a:gd name="T24" fmla="*/ 270 w 379"/>
              <a:gd name="T25" fmla="*/ 296 h 873"/>
              <a:gd name="T26" fmla="*/ 234 w 379"/>
              <a:gd name="T27" fmla="*/ 431 h 873"/>
              <a:gd name="T28" fmla="*/ 369 w 379"/>
              <a:gd name="T29" fmla="*/ 665 h 873"/>
              <a:gd name="T30" fmla="*/ 369 w 379"/>
              <a:gd name="T31" fmla="*/ 692 h 873"/>
              <a:gd name="T32" fmla="*/ 279 w 379"/>
              <a:gd name="T33" fmla="*/ 863 h 873"/>
              <a:gd name="T34" fmla="*/ 261 w 379"/>
              <a:gd name="T35" fmla="*/ 872 h 873"/>
              <a:gd name="T36" fmla="*/ 252 w 379"/>
              <a:gd name="T37" fmla="*/ 45 h 873"/>
              <a:gd name="T38" fmla="*/ 252 w 379"/>
              <a:gd name="T39" fmla="*/ 45 h 873"/>
              <a:gd name="T40" fmla="*/ 135 w 379"/>
              <a:gd name="T41" fmla="*/ 152 h 873"/>
              <a:gd name="T42" fmla="*/ 36 w 379"/>
              <a:gd name="T43" fmla="*/ 431 h 873"/>
              <a:gd name="T44" fmla="*/ 99 w 379"/>
              <a:gd name="T45" fmla="*/ 665 h 873"/>
              <a:gd name="T46" fmla="*/ 252 w 379"/>
              <a:gd name="T47" fmla="*/ 827 h 873"/>
              <a:gd name="T48" fmla="*/ 333 w 379"/>
              <a:gd name="T49" fmla="*/ 692 h 873"/>
              <a:gd name="T50" fmla="*/ 189 w 379"/>
              <a:gd name="T51" fmla="*/ 431 h 873"/>
              <a:gd name="T52" fmla="*/ 234 w 379"/>
              <a:gd name="T53" fmla="*/ 279 h 873"/>
              <a:gd name="T54" fmla="*/ 333 w 379"/>
              <a:gd name="T55" fmla="*/ 180 h 873"/>
              <a:gd name="T56" fmla="*/ 252 w 379"/>
              <a:gd name="T57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9" h="873">
                <a:moveTo>
                  <a:pt x="261" y="872"/>
                </a:moveTo>
                <a:lnTo>
                  <a:pt x="261" y="872"/>
                </a:lnTo>
                <a:lnTo>
                  <a:pt x="252" y="863"/>
                </a:lnTo>
                <a:lnTo>
                  <a:pt x="252" y="863"/>
                </a:lnTo>
                <a:cubicBezTo>
                  <a:pt x="252" y="863"/>
                  <a:pt x="252" y="863"/>
                  <a:pt x="243" y="863"/>
                </a:cubicBezTo>
                <a:cubicBezTo>
                  <a:pt x="171" y="818"/>
                  <a:pt x="108" y="755"/>
                  <a:pt x="72" y="683"/>
                </a:cubicBezTo>
                <a:cubicBezTo>
                  <a:pt x="27" y="611"/>
                  <a:pt x="0" y="521"/>
                  <a:pt x="0" y="431"/>
                </a:cubicBezTo>
                <a:cubicBezTo>
                  <a:pt x="0" y="314"/>
                  <a:pt x="36" y="215"/>
                  <a:pt x="108" y="126"/>
                </a:cubicBezTo>
                <a:cubicBezTo>
                  <a:pt x="171" y="45"/>
                  <a:pt x="234" y="9"/>
                  <a:pt x="252" y="0"/>
                </a:cubicBezTo>
                <a:cubicBezTo>
                  <a:pt x="261" y="0"/>
                  <a:pt x="270" y="0"/>
                  <a:pt x="279" y="9"/>
                </a:cubicBezTo>
                <a:cubicBezTo>
                  <a:pt x="369" y="171"/>
                  <a:pt x="369" y="171"/>
                  <a:pt x="369" y="171"/>
                </a:cubicBezTo>
                <a:cubicBezTo>
                  <a:pt x="378" y="180"/>
                  <a:pt x="378" y="198"/>
                  <a:pt x="369" y="198"/>
                </a:cubicBezTo>
                <a:cubicBezTo>
                  <a:pt x="324" y="224"/>
                  <a:pt x="288" y="260"/>
                  <a:pt x="270" y="296"/>
                </a:cubicBezTo>
                <a:cubicBezTo>
                  <a:pt x="243" y="341"/>
                  <a:pt x="234" y="386"/>
                  <a:pt x="234" y="431"/>
                </a:cubicBezTo>
                <a:cubicBezTo>
                  <a:pt x="234" y="530"/>
                  <a:pt x="279" y="620"/>
                  <a:pt x="369" y="665"/>
                </a:cubicBezTo>
                <a:cubicBezTo>
                  <a:pt x="378" y="674"/>
                  <a:pt x="378" y="683"/>
                  <a:pt x="369" y="692"/>
                </a:cubicBezTo>
                <a:cubicBezTo>
                  <a:pt x="279" y="863"/>
                  <a:pt x="279" y="863"/>
                  <a:pt x="279" y="863"/>
                </a:cubicBezTo>
                <a:cubicBezTo>
                  <a:pt x="270" y="863"/>
                  <a:pt x="270" y="872"/>
                  <a:pt x="261" y="872"/>
                </a:cubicBezTo>
                <a:close/>
                <a:moveTo>
                  <a:pt x="252" y="45"/>
                </a:moveTo>
                <a:lnTo>
                  <a:pt x="252" y="45"/>
                </a:lnTo>
                <a:cubicBezTo>
                  <a:pt x="225" y="54"/>
                  <a:pt x="180" y="90"/>
                  <a:pt x="135" y="152"/>
                </a:cubicBezTo>
                <a:cubicBezTo>
                  <a:pt x="72" y="234"/>
                  <a:pt x="36" y="323"/>
                  <a:pt x="36" y="431"/>
                </a:cubicBezTo>
                <a:cubicBezTo>
                  <a:pt x="36" y="512"/>
                  <a:pt x="63" y="593"/>
                  <a:pt x="99" y="665"/>
                </a:cubicBezTo>
                <a:cubicBezTo>
                  <a:pt x="135" y="728"/>
                  <a:pt x="189" y="782"/>
                  <a:pt x="252" y="827"/>
                </a:cubicBezTo>
                <a:cubicBezTo>
                  <a:pt x="333" y="692"/>
                  <a:pt x="333" y="692"/>
                  <a:pt x="333" y="692"/>
                </a:cubicBezTo>
                <a:cubicBezTo>
                  <a:pt x="243" y="629"/>
                  <a:pt x="189" y="539"/>
                  <a:pt x="189" y="431"/>
                </a:cubicBezTo>
                <a:cubicBezTo>
                  <a:pt x="189" y="378"/>
                  <a:pt x="207" y="323"/>
                  <a:pt x="234" y="279"/>
                </a:cubicBezTo>
                <a:cubicBezTo>
                  <a:pt x="261" y="234"/>
                  <a:pt x="288" y="207"/>
                  <a:pt x="333" y="180"/>
                </a:cubicBezTo>
                <a:lnTo>
                  <a:pt x="25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96">
            <a:extLst>
              <a:ext uri="{FF2B5EF4-FFF2-40B4-BE49-F238E27FC236}">
                <a16:creationId xmlns:a16="http://schemas.microsoft.com/office/drawing/2014/main" id="{5540B146-D26C-AD40-A856-BD1F946F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984" y="6977053"/>
            <a:ext cx="783000" cy="535739"/>
          </a:xfrm>
          <a:custGeom>
            <a:avLst/>
            <a:gdLst>
              <a:gd name="T0" fmla="*/ 548 w 756"/>
              <a:gd name="T1" fmla="*/ 513 h 514"/>
              <a:gd name="T2" fmla="*/ 548 w 756"/>
              <a:gd name="T3" fmla="*/ 513 h 514"/>
              <a:gd name="T4" fmla="*/ 530 w 756"/>
              <a:gd name="T5" fmla="*/ 513 h 514"/>
              <a:gd name="T6" fmla="*/ 530 w 756"/>
              <a:gd name="T7" fmla="*/ 494 h 514"/>
              <a:gd name="T8" fmla="*/ 449 w 756"/>
              <a:gd name="T9" fmla="*/ 306 h 514"/>
              <a:gd name="T10" fmla="*/ 261 w 756"/>
              <a:gd name="T11" fmla="*/ 234 h 514"/>
              <a:gd name="T12" fmla="*/ 126 w 756"/>
              <a:gd name="T13" fmla="*/ 270 h 514"/>
              <a:gd name="T14" fmla="*/ 108 w 756"/>
              <a:gd name="T15" fmla="*/ 270 h 514"/>
              <a:gd name="T16" fmla="*/ 99 w 756"/>
              <a:gd name="T17" fmla="*/ 260 h 514"/>
              <a:gd name="T18" fmla="*/ 0 w 756"/>
              <a:gd name="T19" fmla="*/ 90 h 514"/>
              <a:gd name="T20" fmla="*/ 0 w 756"/>
              <a:gd name="T21" fmla="*/ 81 h 514"/>
              <a:gd name="T22" fmla="*/ 9 w 756"/>
              <a:gd name="T23" fmla="*/ 72 h 514"/>
              <a:gd name="T24" fmla="*/ 243 w 756"/>
              <a:gd name="T25" fmla="*/ 0 h 514"/>
              <a:gd name="T26" fmla="*/ 243 w 756"/>
              <a:gd name="T27" fmla="*/ 0 h 514"/>
              <a:gd name="T28" fmla="*/ 252 w 756"/>
              <a:gd name="T29" fmla="*/ 0 h 514"/>
              <a:gd name="T30" fmla="*/ 252 w 756"/>
              <a:gd name="T31" fmla="*/ 0 h 514"/>
              <a:gd name="T32" fmla="*/ 261 w 756"/>
              <a:gd name="T33" fmla="*/ 0 h 514"/>
              <a:gd name="T34" fmla="*/ 611 w 756"/>
              <a:gd name="T35" fmla="*/ 144 h 514"/>
              <a:gd name="T36" fmla="*/ 719 w 756"/>
              <a:gd name="T37" fmla="*/ 306 h 514"/>
              <a:gd name="T38" fmla="*/ 755 w 756"/>
              <a:gd name="T39" fmla="*/ 494 h 514"/>
              <a:gd name="T40" fmla="*/ 755 w 756"/>
              <a:gd name="T41" fmla="*/ 513 h 514"/>
              <a:gd name="T42" fmla="*/ 737 w 756"/>
              <a:gd name="T43" fmla="*/ 513 h 514"/>
              <a:gd name="T44" fmla="*/ 548 w 756"/>
              <a:gd name="T45" fmla="*/ 513 h 514"/>
              <a:gd name="T46" fmla="*/ 261 w 756"/>
              <a:gd name="T47" fmla="*/ 189 h 514"/>
              <a:gd name="T48" fmla="*/ 261 w 756"/>
              <a:gd name="T49" fmla="*/ 189 h 514"/>
              <a:gd name="T50" fmla="*/ 476 w 756"/>
              <a:gd name="T51" fmla="*/ 279 h 514"/>
              <a:gd name="T52" fmla="*/ 566 w 756"/>
              <a:gd name="T53" fmla="*/ 477 h 514"/>
              <a:gd name="T54" fmla="*/ 719 w 756"/>
              <a:gd name="T55" fmla="*/ 477 h 514"/>
              <a:gd name="T56" fmla="*/ 584 w 756"/>
              <a:gd name="T57" fmla="*/ 171 h 514"/>
              <a:gd name="T58" fmla="*/ 261 w 756"/>
              <a:gd name="T59" fmla="*/ 36 h 514"/>
              <a:gd name="T60" fmla="*/ 252 w 756"/>
              <a:gd name="T61" fmla="*/ 36 h 514"/>
              <a:gd name="T62" fmla="*/ 252 w 756"/>
              <a:gd name="T63" fmla="*/ 36 h 514"/>
              <a:gd name="T64" fmla="*/ 243 w 756"/>
              <a:gd name="T65" fmla="*/ 36 h 514"/>
              <a:gd name="T66" fmla="*/ 243 w 756"/>
              <a:gd name="T67" fmla="*/ 36 h 514"/>
              <a:gd name="T68" fmla="*/ 45 w 756"/>
              <a:gd name="T69" fmla="*/ 90 h 514"/>
              <a:gd name="T70" fmla="*/ 126 w 756"/>
              <a:gd name="T71" fmla="*/ 225 h 514"/>
              <a:gd name="T72" fmla="*/ 261 w 756"/>
              <a:gd name="T73" fmla="*/ 189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6" h="514">
                <a:moveTo>
                  <a:pt x="548" y="513"/>
                </a:moveTo>
                <a:lnTo>
                  <a:pt x="548" y="513"/>
                </a:lnTo>
                <a:cubicBezTo>
                  <a:pt x="539" y="513"/>
                  <a:pt x="539" y="513"/>
                  <a:pt x="530" y="513"/>
                </a:cubicBezTo>
                <a:cubicBezTo>
                  <a:pt x="530" y="503"/>
                  <a:pt x="530" y="503"/>
                  <a:pt x="530" y="494"/>
                </a:cubicBezTo>
                <a:cubicBezTo>
                  <a:pt x="530" y="422"/>
                  <a:pt x="503" y="359"/>
                  <a:pt x="449" y="306"/>
                </a:cubicBezTo>
                <a:cubicBezTo>
                  <a:pt x="395" y="260"/>
                  <a:pt x="333" y="234"/>
                  <a:pt x="261" y="234"/>
                </a:cubicBezTo>
                <a:cubicBezTo>
                  <a:pt x="216" y="234"/>
                  <a:pt x="162" y="243"/>
                  <a:pt x="126" y="270"/>
                </a:cubicBezTo>
                <a:cubicBezTo>
                  <a:pt x="117" y="270"/>
                  <a:pt x="117" y="270"/>
                  <a:pt x="108" y="270"/>
                </a:cubicBezTo>
                <a:lnTo>
                  <a:pt x="99" y="260"/>
                </a:lnTo>
                <a:cubicBezTo>
                  <a:pt x="0" y="90"/>
                  <a:pt x="0" y="90"/>
                  <a:pt x="0" y="90"/>
                </a:cubicBezTo>
                <a:lnTo>
                  <a:pt x="0" y="81"/>
                </a:lnTo>
                <a:cubicBezTo>
                  <a:pt x="0" y="72"/>
                  <a:pt x="9" y="72"/>
                  <a:pt x="9" y="72"/>
                </a:cubicBezTo>
                <a:cubicBezTo>
                  <a:pt x="81" y="27"/>
                  <a:pt x="162" y="0"/>
                  <a:pt x="243" y="0"/>
                </a:cubicBezTo>
                <a:lnTo>
                  <a:pt x="243" y="0"/>
                </a:lnTo>
                <a:lnTo>
                  <a:pt x="252" y="0"/>
                </a:lnTo>
                <a:lnTo>
                  <a:pt x="252" y="0"/>
                </a:lnTo>
                <a:lnTo>
                  <a:pt x="261" y="0"/>
                </a:lnTo>
                <a:cubicBezTo>
                  <a:pt x="386" y="0"/>
                  <a:pt x="512" y="54"/>
                  <a:pt x="611" y="144"/>
                </a:cubicBezTo>
                <a:cubicBezTo>
                  <a:pt x="656" y="189"/>
                  <a:pt x="692" y="243"/>
                  <a:pt x="719" y="306"/>
                </a:cubicBezTo>
                <a:cubicBezTo>
                  <a:pt x="745" y="369"/>
                  <a:pt x="755" y="431"/>
                  <a:pt x="755" y="494"/>
                </a:cubicBezTo>
                <a:cubicBezTo>
                  <a:pt x="755" y="503"/>
                  <a:pt x="755" y="503"/>
                  <a:pt x="755" y="513"/>
                </a:cubicBezTo>
                <a:cubicBezTo>
                  <a:pt x="745" y="513"/>
                  <a:pt x="745" y="513"/>
                  <a:pt x="737" y="513"/>
                </a:cubicBezTo>
                <a:cubicBezTo>
                  <a:pt x="548" y="513"/>
                  <a:pt x="548" y="513"/>
                  <a:pt x="548" y="513"/>
                </a:cubicBezTo>
                <a:close/>
                <a:moveTo>
                  <a:pt x="261" y="189"/>
                </a:moveTo>
                <a:lnTo>
                  <a:pt x="261" y="189"/>
                </a:lnTo>
                <a:cubicBezTo>
                  <a:pt x="342" y="189"/>
                  <a:pt x="413" y="225"/>
                  <a:pt x="476" y="279"/>
                </a:cubicBezTo>
                <a:cubicBezTo>
                  <a:pt x="530" y="333"/>
                  <a:pt x="557" y="405"/>
                  <a:pt x="566" y="477"/>
                </a:cubicBezTo>
                <a:cubicBezTo>
                  <a:pt x="719" y="477"/>
                  <a:pt x="719" y="477"/>
                  <a:pt x="719" y="477"/>
                </a:cubicBezTo>
                <a:cubicBezTo>
                  <a:pt x="709" y="359"/>
                  <a:pt x="665" y="251"/>
                  <a:pt x="584" y="171"/>
                </a:cubicBezTo>
                <a:cubicBezTo>
                  <a:pt x="494" y="90"/>
                  <a:pt x="377" y="36"/>
                  <a:pt x="261" y="36"/>
                </a:cubicBezTo>
                <a:lnTo>
                  <a:pt x="252" y="36"/>
                </a:lnTo>
                <a:lnTo>
                  <a:pt x="252" y="36"/>
                </a:lnTo>
                <a:lnTo>
                  <a:pt x="243" y="36"/>
                </a:lnTo>
                <a:lnTo>
                  <a:pt x="243" y="36"/>
                </a:lnTo>
                <a:cubicBezTo>
                  <a:pt x="171" y="45"/>
                  <a:pt x="108" y="63"/>
                  <a:pt x="45" y="90"/>
                </a:cubicBezTo>
                <a:cubicBezTo>
                  <a:pt x="126" y="225"/>
                  <a:pt x="126" y="225"/>
                  <a:pt x="126" y="225"/>
                </a:cubicBezTo>
                <a:cubicBezTo>
                  <a:pt x="162" y="207"/>
                  <a:pt x="207" y="189"/>
                  <a:pt x="261" y="1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97">
            <a:extLst>
              <a:ext uri="{FF2B5EF4-FFF2-40B4-BE49-F238E27FC236}">
                <a16:creationId xmlns:a16="http://schemas.microsoft.com/office/drawing/2014/main" id="{E5B3A639-C865-4B41-BECE-91D74D5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984" y="7549424"/>
            <a:ext cx="783000" cy="535736"/>
          </a:xfrm>
          <a:custGeom>
            <a:avLst/>
            <a:gdLst>
              <a:gd name="T0" fmla="*/ 261 w 756"/>
              <a:gd name="T1" fmla="*/ 513 h 514"/>
              <a:gd name="T2" fmla="*/ 261 w 756"/>
              <a:gd name="T3" fmla="*/ 513 h 514"/>
              <a:gd name="T4" fmla="*/ 198 w 756"/>
              <a:gd name="T5" fmla="*/ 513 h 514"/>
              <a:gd name="T6" fmla="*/ 9 w 756"/>
              <a:gd name="T7" fmla="*/ 450 h 514"/>
              <a:gd name="T8" fmla="*/ 0 w 756"/>
              <a:gd name="T9" fmla="*/ 441 h 514"/>
              <a:gd name="T10" fmla="*/ 9 w 756"/>
              <a:gd name="T11" fmla="*/ 423 h 514"/>
              <a:gd name="T12" fmla="*/ 99 w 756"/>
              <a:gd name="T13" fmla="*/ 252 h 514"/>
              <a:gd name="T14" fmla="*/ 108 w 756"/>
              <a:gd name="T15" fmla="*/ 243 h 514"/>
              <a:gd name="T16" fmla="*/ 126 w 756"/>
              <a:gd name="T17" fmla="*/ 252 h 514"/>
              <a:gd name="T18" fmla="*/ 261 w 756"/>
              <a:gd name="T19" fmla="*/ 288 h 514"/>
              <a:gd name="T20" fmla="*/ 530 w 756"/>
              <a:gd name="T21" fmla="*/ 18 h 514"/>
              <a:gd name="T22" fmla="*/ 548 w 756"/>
              <a:gd name="T23" fmla="*/ 0 h 514"/>
              <a:gd name="T24" fmla="*/ 737 w 756"/>
              <a:gd name="T25" fmla="*/ 0 h 514"/>
              <a:gd name="T26" fmla="*/ 755 w 756"/>
              <a:gd name="T27" fmla="*/ 18 h 514"/>
              <a:gd name="T28" fmla="*/ 755 w 756"/>
              <a:gd name="T29" fmla="*/ 27 h 514"/>
              <a:gd name="T30" fmla="*/ 755 w 756"/>
              <a:gd name="T31" fmla="*/ 27 h 514"/>
              <a:gd name="T32" fmla="*/ 755 w 756"/>
              <a:gd name="T33" fmla="*/ 36 h 514"/>
              <a:gd name="T34" fmla="*/ 755 w 756"/>
              <a:gd name="T35" fmla="*/ 36 h 514"/>
              <a:gd name="T36" fmla="*/ 755 w 756"/>
              <a:gd name="T37" fmla="*/ 36 h 514"/>
              <a:gd name="T38" fmla="*/ 692 w 756"/>
              <a:gd name="T39" fmla="*/ 261 h 514"/>
              <a:gd name="T40" fmla="*/ 557 w 756"/>
              <a:gd name="T41" fmla="*/ 414 h 514"/>
              <a:gd name="T42" fmla="*/ 386 w 756"/>
              <a:gd name="T43" fmla="*/ 495 h 514"/>
              <a:gd name="T44" fmla="*/ 261 w 756"/>
              <a:gd name="T45" fmla="*/ 513 h 514"/>
              <a:gd name="T46" fmla="*/ 45 w 756"/>
              <a:gd name="T47" fmla="*/ 423 h 514"/>
              <a:gd name="T48" fmla="*/ 45 w 756"/>
              <a:gd name="T49" fmla="*/ 423 h 514"/>
              <a:gd name="T50" fmla="*/ 377 w 756"/>
              <a:gd name="T51" fmla="*/ 459 h 514"/>
              <a:gd name="T52" fmla="*/ 656 w 756"/>
              <a:gd name="T53" fmla="*/ 243 h 514"/>
              <a:gd name="T54" fmla="*/ 719 w 756"/>
              <a:gd name="T55" fmla="*/ 36 h 514"/>
              <a:gd name="T56" fmla="*/ 719 w 756"/>
              <a:gd name="T57" fmla="*/ 36 h 514"/>
              <a:gd name="T58" fmla="*/ 719 w 756"/>
              <a:gd name="T59" fmla="*/ 36 h 514"/>
              <a:gd name="T60" fmla="*/ 719 w 756"/>
              <a:gd name="T61" fmla="*/ 36 h 514"/>
              <a:gd name="T62" fmla="*/ 566 w 756"/>
              <a:gd name="T63" fmla="*/ 36 h 514"/>
              <a:gd name="T64" fmla="*/ 261 w 756"/>
              <a:gd name="T65" fmla="*/ 324 h 514"/>
              <a:gd name="T66" fmla="*/ 126 w 756"/>
              <a:gd name="T67" fmla="*/ 288 h 514"/>
              <a:gd name="T68" fmla="*/ 45 w 756"/>
              <a:gd name="T69" fmla="*/ 42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514">
                <a:moveTo>
                  <a:pt x="261" y="513"/>
                </a:moveTo>
                <a:lnTo>
                  <a:pt x="261" y="513"/>
                </a:lnTo>
                <a:cubicBezTo>
                  <a:pt x="234" y="513"/>
                  <a:pt x="216" y="513"/>
                  <a:pt x="198" y="513"/>
                </a:cubicBezTo>
                <a:cubicBezTo>
                  <a:pt x="135" y="504"/>
                  <a:pt x="72" y="477"/>
                  <a:pt x="9" y="450"/>
                </a:cubicBezTo>
                <a:lnTo>
                  <a:pt x="0" y="441"/>
                </a:lnTo>
                <a:cubicBezTo>
                  <a:pt x="0" y="432"/>
                  <a:pt x="0" y="423"/>
                  <a:pt x="9" y="423"/>
                </a:cubicBezTo>
                <a:cubicBezTo>
                  <a:pt x="99" y="252"/>
                  <a:pt x="99" y="252"/>
                  <a:pt x="99" y="252"/>
                </a:cubicBezTo>
                <a:cubicBezTo>
                  <a:pt x="99" y="252"/>
                  <a:pt x="108" y="252"/>
                  <a:pt x="108" y="243"/>
                </a:cubicBezTo>
                <a:cubicBezTo>
                  <a:pt x="117" y="243"/>
                  <a:pt x="117" y="243"/>
                  <a:pt x="126" y="252"/>
                </a:cubicBezTo>
                <a:cubicBezTo>
                  <a:pt x="162" y="270"/>
                  <a:pt x="216" y="288"/>
                  <a:pt x="261" y="288"/>
                </a:cubicBezTo>
                <a:cubicBezTo>
                  <a:pt x="404" y="288"/>
                  <a:pt x="530" y="162"/>
                  <a:pt x="530" y="18"/>
                </a:cubicBezTo>
                <a:cubicBezTo>
                  <a:pt x="530" y="9"/>
                  <a:pt x="539" y="0"/>
                  <a:pt x="548" y="0"/>
                </a:cubicBezTo>
                <a:cubicBezTo>
                  <a:pt x="737" y="0"/>
                  <a:pt x="737" y="0"/>
                  <a:pt x="737" y="0"/>
                </a:cubicBezTo>
                <a:cubicBezTo>
                  <a:pt x="745" y="0"/>
                  <a:pt x="755" y="9"/>
                  <a:pt x="755" y="18"/>
                </a:cubicBezTo>
                <a:lnTo>
                  <a:pt x="755" y="27"/>
                </a:lnTo>
                <a:lnTo>
                  <a:pt x="755" y="27"/>
                </a:lnTo>
                <a:cubicBezTo>
                  <a:pt x="755" y="36"/>
                  <a:pt x="755" y="36"/>
                  <a:pt x="755" y="36"/>
                </a:cubicBezTo>
                <a:lnTo>
                  <a:pt x="755" y="36"/>
                </a:lnTo>
                <a:lnTo>
                  <a:pt x="755" y="36"/>
                </a:lnTo>
                <a:cubicBezTo>
                  <a:pt x="755" y="117"/>
                  <a:pt x="728" y="198"/>
                  <a:pt x="692" y="261"/>
                </a:cubicBezTo>
                <a:cubicBezTo>
                  <a:pt x="656" y="324"/>
                  <a:pt x="611" y="369"/>
                  <a:pt x="557" y="414"/>
                </a:cubicBezTo>
                <a:cubicBezTo>
                  <a:pt x="512" y="450"/>
                  <a:pt x="449" y="477"/>
                  <a:pt x="386" y="495"/>
                </a:cubicBezTo>
                <a:cubicBezTo>
                  <a:pt x="342" y="504"/>
                  <a:pt x="306" y="513"/>
                  <a:pt x="261" y="513"/>
                </a:cubicBezTo>
                <a:close/>
                <a:moveTo>
                  <a:pt x="45" y="423"/>
                </a:moveTo>
                <a:lnTo>
                  <a:pt x="45" y="423"/>
                </a:lnTo>
                <a:cubicBezTo>
                  <a:pt x="153" y="477"/>
                  <a:pt x="270" y="486"/>
                  <a:pt x="377" y="459"/>
                </a:cubicBezTo>
                <a:cubicBezTo>
                  <a:pt x="503" y="423"/>
                  <a:pt x="602" y="351"/>
                  <a:pt x="656" y="243"/>
                </a:cubicBezTo>
                <a:cubicBezTo>
                  <a:pt x="692" y="180"/>
                  <a:pt x="719" y="108"/>
                  <a:pt x="719" y="36"/>
                </a:cubicBezTo>
                <a:lnTo>
                  <a:pt x="719" y="36"/>
                </a:lnTo>
                <a:lnTo>
                  <a:pt x="719" y="36"/>
                </a:lnTo>
                <a:lnTo>
                  <a:pt x="719" y="36"/>
                </a:lnTo>
                <a:cubicBezTo>
                  <a:pt x="566" y="36"/>
                  <a:pt x="566" y="36"/>
                  <a:pt x="566" y="36"/>
                </a:cubicBezTo>
                <a:cubicBezTo>
                  <a:pt x="557" y="198"/>
                  <a:pt x="422" y="324"/>
                  <a:pt x="261" y="324"/>
                </a:cubicBezTo>
                <a:cubicBezTo>
                  <a:pt x="216" y="324"/>
                  <a:pt x="162" y="315"/>
                  <a:pt x="126" y="288"/>
                </a:cubicBezTo>
                <a:lnTo>
                  <a:pt x="45" y="4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98">
            <a:extLst>
              <a:ext uri="{FF2B5EF4-FFF2-40B4-BE49-F238E27FC236}">
                <a16:creationId xmlns:a16="http://schemas.microsoft.com/office/drawing/2014/main" id="{351192C3-859D-2343-B846-CF9D560A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3568" y="8144688"/>
            <a:ext cx="311369" cy="251841"/>
          </a:xfrm>
          <a:custGeom>
            <a:avLst/>
            <a:gdLst>
              <a:gd name="T0" fmla="*/ 270 w 298"/>
              <a:gd name="T1" fmla="*/ 243 h 244"/>
              <a:gd name="T2" fmla="*/ 270 w 298"/>
              <a:gd name="T3" fmla="*/ 243 h 244"/>
              <a:gd name="T4" fmla="*/ 18 w 298"/>
              <a:gd name="T5" fmla="*/ 243 h 244"/>
              <a:gd name="T6" fmla="*/ 0 w 298"/>
              <a:gd name="T7" fmla="*/ 234 h 244"/>
              <a:gd name="T8" fmla="*/ 0 w 298"/>
              <a:gd name="T9" fmla="*/ 216 h 244"/>
              <a:gd name="T10" fmla="*/ 126 w 298"/>
              <a:gd name="T11" fmla="*/ 9 h 244"/>
              <a:gd name="T12" fmla="*/ 144 w 298"/>
              <a:gd name="T13" fmla="*/ 0 h 244"/>
              <a:gd name="T14" fmla="*/ 162 w 298"/>
              <a:gd name="T15" fmla="*/ 9 h 244"/>
              <a:gd name="T16" fmla="*/ 288 w 298"/>
              <a:gd name="T17" fmla="*/ 216 h 244"/>
              <a:gd name="T18" fmla="*/ 288 w 298"/>
              <a:gd name="T19" fmla="*/ 234 h 244"/>
              <a:gd name="T20" fmla="*/ 270 w 298"/>
              <a:gd name="T21" fmla="*/ 243 h 244"/>
              <a:gd name="T22" fmla="*/ 54 w 298"/>
              <a:gd name="T23" fmla="*/ 207 h 244"/>
              <a:gd name="T24" fmla="*/ 54 w 298"/>
              <a:gd name="T25" fmla="*/ 207 h 244"/>
              <a:gd name="T26" fmla="*/ 243 w 298"/>
              <a:gd name="T27" fmla="*/ 207 h 244"/>
              <a:gd name="T28" fmla="*/ 144 w 298"/>
              <a:gd name="T29" fmla="*/ 54 h 244"/>
              <a:gd name="T30" fmla="*/ 54 w 298"/>
              <a:gd name="T31" fmla="*/ 20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244">
                <a:moveTo>
                  <a:pt x="270" y="243"/>
                </a:moveTo>
                <a:lnTo>
                  <a:pt x="270" y="243"/>
                </a:lnTo>
                <a:cubicBezTo>
                  <a:pt x="18" y="243"/>
                  <a:pt x="18" y="243"/>
                  <a:pt x="18" y="243"/>
                </a:cubicBezTo>
                <a:cubicBezTo>
                  <a:pt x="9" y="243"/>
                  <a:pt x="9" y="243"/>
                  <a:pt x="0" y="234"/>
                </a:cubicBezTo>
                <a:cubicBezTo>
                  <a:pt x="0" y="225"/>
                  <a:pt x="0" y="216"/>
                  <a:pt x="0" y="216"/>
                </a:cubicBezTo>
                <a:cubicBezTo>
                  <a:pt x="126" y="9"/>
                  <a:pt x="126" y="9"/>
                  <a:pt x="126" y="9"/>
                </a:cubicBezTo>
                <a:cubicBezTo>
                  <a:pt x="135" y="0"/>
                  <a:pt x="144" y="0"/>
                  <a:pt x="144" y="0"/>
                </a:cubicBezTo>
                <a:cubicBezTo>
                  <a:pt x="153" y="0"/>
                  <a:pt x="162" y="0"/>
                  <a:pt x="162" y="9"/>
                </a:cubicBezTo>
                <a:cubicBezTo>
                  <a:pt x="288" y="216"/>
                  <a:pt x="288" y="216"/>
                  <a:pt x="288" y="216"/>
                </a:cubicBezTo>
                <a:cubicBezTo>
                  <a:pt x="297" y="216"/>
                  <a:pt x="297" y="225"/>
                  <a:pt x="288" y="234"/>
                </a:cubicBezTo>
                <a:cubicBezTo>
                  <a:pt x="288" y="243"/>
                  <a:pt x="279" y="243"/>
                  <a:pt x="270" y="243"/>
                </a:cubicBezTo>
                <a:close/>
                <a:moveTo>
                  <a:pt x="54" y="207"/>
                </a:moveTo>
                <a:lnTo>
                  <a:pt x="54" y="207"/>
                </a:lnTo>
                <a:cubicBezTo>
                  <a:pt x="243" y="207"/>
                  <a:pt x="243" y="207"/>
                  <a:pt x="243" y="207"/>
                </a:cubicBezTo>
                <a:cubicBezTo>
                  <a:pt x="144" y="54"/>
                  <a:pt x="144" y="54"/>
                  <a:pt x="144" y="54"/>
                </a:cubicBezTo>
                <a:lnTo>
                  <a:pt x="54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99">
            <a:extLst>
              <a:ext uri="{FF2B5EF4-FFF2-40B4-BE49-F238E27FC236}">
                <a16:creationId xmlns:a16="http://schemas.microsoft.com/office/drawing/2014/main" id="{46D12F98-41D8-DB41-B68A-2D3419E5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777" y="8433161"/>
            <a:ext cx="572371" cy="251844"/>
          </a:xfrm>
          <a:custGeom>
            <a:avLst/>
            <a:gdLst>
              <a:gd name="T0" fmla="*/ 531 w 550"/>
              <a:gd name="T1" fmla="*/ 243 h 244"/>
              <a:gd name="T2" fmla="*/ 531 w 550"/>
              <a:gd name="T3" fmla="*/ 243 h 244"/>
              <a:gd name="T4" fmla="*/ 18 w 550"/>
              <a:gd name="T5" fmla="*/ 243 h 244"/>
              <a:gd name="T6" fmla="*/ 0 w 550"/>
              <a:gd name="T7" fmla="*/ 234 h 244"/>
              <a:gd name="T8" fmla="*/ 0 w 550"/>
              <a:gd name="T9" fmla="*/ 215 h 244"/>
              <a:gd name="T10" fmla="*/ 126 w 550"/>
              <a:gd name="T11" fmla="*/ 9 h 244"/>
              <a:gd name="T12" fmla="*/ 144 w 550"/>
              <a:gd name="T13" fmla="*/ 0 h 244"/>
              <a:gd name="T14" fmla="*/ 396 w 550"/>
              <a:gd name="T15" fmla="*/ 0 h 244"/>
              <a:gd name="T16" fmla="*/ 414 w 550"/>
              <a:gd name="T17" fmla="*/ 9 h 244"/>
              <a:gd name="T18" fmla="*/ 540 w 550"/>
              <a:gd name="T19" fmla="*/ 215 h 244"/>
              <a:gd name="T20" fmla="*/ 549 w 550"/>
              <a:gd name="T21" fmla="*/ 234 h 244"/>
              <a:gd name="T22" fmla="*/ 531 w 550"/>
              <a:gd name="T23" fmla="*/ 243 h 244"/>
              <a:gd name="T24" fmla="*/ 45 w 550"/>
              <a:gd name="T25" fmla="*/ 207 h 244"/>
              <a:gd name="T26" fmla="*/ 45 w 550"/>
              <a:gd name="T27" fmla="*/ 207 h 244"/>
              <a:gd name="T28" fmla="*/ 495 w 550"/>
              <a:gd name="T29" fmla="*/ 207 h 244"/>
              <a:gd name="T30" fmla="*/ 387 w 550"/>
              <a:gd name="T31" fmla="*/ 36 h 244"/>
              <a:gd name="T32" fmla="*/ 153 w 550"/>
              <a:gd name="T33" fmla="*/ 36 h 244"/>
              <a:gd name="T34" fmla="*/ 45 w 550"/>
              <a:gd name="T35" fmla="*/ 20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0" h="244">
                <a:moveTo>
                  <a:pt x="531" y="243"/>
                </a:moveTo>
                <a:lnTo>
                  <a:pt x="531" y="243"/>
                </a:lnTo>
                <a:cubicBezTo>
                  <a:pt x="18" y="243"/>
                  <a:pt x="18" y="243"/>
                  <a:pt x="18" y="243"/>
                </a:cubicBezTo>
                <a:cubicBezTo>
                  <a:pt x="9" y="243"/>
                  <a:pt x="0" y="234"/>
                  <a:pt x="0" y="234"/>
                </a:cubicBezTo>
                <a:cubicBezTo>
                  <a:pt x="0" y="225"/>
                  <a:pt x="0" y="215"/>
                  <a:pt x="0" y="215"/>
                </a:cubicBezTo>
                <a:cubicBezTo>
                  <a:pt x="126" y="9"/>
                  <a:pt x="126" y="9"/>
                  <a:pt x="126" y="9"/>
                </a:cubicBezTo>
                <a:cubicBezTo>
                  <a:pt x="135" y="0"/>
                  <a:pt x="135" y="0"/>
                  <a:pt x="144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05" y="0"/>
                  <a:pt x="414" y="0"/>
                  <a:pt x="414" y="9"/>
                </a:cubicBezTo>
                <a:cubicBezTo>
                  <a:pt x="540" y="215"/>
                  <a:pt x="540" y="215"/>
                  <a:pt x="540" y="215"/>
                </a:cubicBezTo>
                <a:cubicBezTo>
                  <a:pt x="549" y="215"/>
                  <a:pt x="549" y="225"/>
                  <a:pt x="549" y="234"/>
                </a:cubicBezTo>
                <a:cubicBezTo>
                  <a:pt x="540" y="234"/>
                  <a:pt x="531" y="243"/>
                  <a:pt x="531" y="243"/>
                </a:cubicBezTo>
                <a:close/>
                <a:moveTo>
                  <a:pt x="45" y="207"/>
                </a:moveTo>
                <a:lnTo>
                  <a:pt x="45" y="207"/>
                </a:lnTo>
                <a:cubicBezTo>
                  <a:pt x="495" y="207"/>
                  <a:pt x="495" y="207"/>
                  <a:pt x="495" y="207"/>
                </a:cubicBezTo>
                <a:cubicBezTo>
                  <a:pt x="387" y="36"/>
                  <a:pt x="387" y="36"/>
                  <a:pt x="387" y="36"/>
                </a:cubicBezTo>
                <a:cubicBezTo>
                  <a:pt x="153" y="36"/>
                  <a:pt x="153" y="36"/>
                  <a:pt x="153" y="36"/>
                </a:cubicBezTo>
                <a:lnTo>
                  <a:pt x="45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00">
            <a:extLst>
              <a:ext uri="{FF2B5EF4-FFF2-40B4-BE49-F238E27FC236}">
                <a16:creationId xmlns:a16="http://schemas.microsoft.com/office/drawing/2014/main" id="{E66EE09D-0281-734E-AE4C-D05725DC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566" y="8717056"/>
            <a:ext cx="833370" cy="261002"/>
          </a:xfrm>
          <a:custGeom>
            <a:avLst/>
            <a:gdLst>
              <a:gd name="T0" fmla="*/ 783 w 802"/>
              <a:gd name="T1" fmla="*/ 251 h 252"/>
              <a:gd name="T2" fmla="*/ 783 w 802"/>
              <a:gd name="T3" fmla="*/ 251 h 252"/>
              <a:gd name="T4" fmla="*/ 783 w 802"/>
              <a:gd name="T5" fmla="*/ 251 h 252"/>
              <a:gd name="T6" fmla="*/ 18 w 802"/>
              <a:gd name="T7" fmla="*/ 251 h 252"/>
              <a:gd name="T8" fmla="*/ 0 w 802"/>
              <a:gd name="T9" fmla="*/ 243 h 252"/>
              <a:gd name="T10" fmla="*/ 0 w 802"/>
              <a:gd name="T11" fmla="*/ 215 h 252"/>
              <a:gd name="T12" fmla="*/ 126 w 802"/>
              <a:gd name="T13" fmla="*/ 9 h 252"/>
              <a:gd name="T14" fmla="*/ 144 w 802"/>
              <a:gd name="T15" fmla="*/ 0 h 252"/>
              <a:gd name="T16" fmla="*/ 648 w 802"/>
              <a:gd name="T17" fmla="*/ 0 h 252"/>
              <a:gd name="T18" fmla="*/ 666 w 802"/>
              <a:gd name="T19" fmla="*/ 9 h 252"/>
              <a:gd name="T20" fmla="*/ 801 w 802"/>
              <a:gd name="T21" fmla="*/ 224 h 252"/>
              <a:gd name="T22" fmla="*/ 801 w 802"/>
              <a:gd name="T23" fmla="*/ 243 h 252"/>
              <a:gd name="T24" fmla="*/ 783 w 802"/>
              <a:gd name="T25" fmla="*/ 251 h 252"/>
              <a:gd name="T26" fmla="*/ 54 w 802"/>
              <a:gd name="T27" fmla="*/ 215 h 252"/>
              <a:gd name="T28" fmla="*/ 54 w 802"/>
              <a:gd name="T29" fmla="*/ 215 h 252"/>
              <a:gd name="T30" fmla="*/ 747 w 802"/>
              <a:gd name="T31" fmla="*/ 215 h 252"/>
              <a:gd name="T32" fmla="*/ 639 w 802"/>
              <a:gd name="T33" fmla="*/ 44 h 252"/>
              <a:gd name="T34" fmla="*/ 153 w 802"/>
              <a:gd name="T35" fmla="*/ 44 h 252"/>
              <a:gd name="T36" fmla="*/ 54 w 802"/>
              <a:gd name="T37" fmla="*/ 215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2" h="252">
                <a:moveTo>
                  <a:pt x="783" y="251"/>
                </a:moveTo>
                <a:lnTo>
                  <a:pt x="783" y="251"/>
                </a:lnTo>
                <a:lnTo>
                  <a:pt x="783" y="251"/>
                </a:lnTo>
                <a:cubicBezTo>
                  <a:pt x="18" y="251"/>
                  <a:pt x="18" y="251"/>
                  <a:pt x="18" y="251"/>
                </a:cubicBezTo>
                <a:cubicBezTo>
                  <a:pt x="9" y="251"/>
                  <a:pt x="0" y="243"/>
                  <a:pt x="0" y="243"/>
                </a:cubicBezTo>
                <a:cubicBezTo>
                  <a:pt x="0" y="233"/>
                  <a:pt x="0" y="224"/>
                  <a:pt x="0" y="215"/>
                </a:cubicBezTo>
                <a:cubicBezTo>
                  <a:pt x="126" y="9"/>
                  <a:pt x="126" y="9"/>
                  <a:pt x="126" y="9"/>
                </a:cubicBezTo>
                <a:cubicBezTo>
                  <a:pt x="135" y="9"/>
                  <a:pt x="135" y="0"/>
                  <a:pt x="144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57" y="0"/>
                  <a:pt x="666" y="9"/>
                  <a:pt x="666" y="9"/>
                </a:cubicBezTo>
                <a:cubicBezTo>
                  <a:pt x="801" y="224"/>
                  <a:pt x="801" y="224"/>
                  <a:pt x="801" y="224"/>
                </a:cubicBezTo>
                <a:cubicBezTo>
                  <a:pt x="801" y="224"/>
                  <a:pt x="801" y="233"/>
                  <a:pt x="801" y="243"/>
                </a:cubicBezTo>
                <a:cubicBezTo>
                  <a:pt x="792" y="251"/>
                  <a:pt x="792" y="251"/>
                  <a:pt x="783" y="251"/>
                </a:cubicBezTo>
                <a:close/>
                <a:moveTo>
                  <a:pt x="54" y="215"/>
                </a:moveTo>
                <a:lnTo>
                  <a:pt x="54" y="215"/>
                </a:lnTo>
                <a:cubicBezTo>
                  <a:pt x="747" y="215"/>
                  <a:pt x="747" y="215"/>
                  <a:pt x="747" y="215"/>
                </a:cubicBezTo>
                <a:cubicBezTo>
                  <a:pt x="639" y="44"/>
                  <a:pt x="639" y="44"/>
                  <a:pt x="639" y="44"/>
                </a:cubicBezTo>
                <a:cubicBezTo>
                  <a:pt x="153" y="44"/>
                  <a:pt x="153" y="44"/>
                  <a:pt x="153" y="44"/>
                </a:cubicBezTo>
                <a:lnTo>
                  <a:pt x="54" y="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CuadroTexto 615">
            <a:extLst>
              <a:ext uri="{FF2B5EF4-FFF2-40B4-BE49-F238E27FC236}">
                <a16:creationId xmlns:a16="http://schemas.microsoft.com/office/drawing/2014/main" id="{39533773-EC78-5647-AC10-AB4BC07EC698}"/>
              </a:ext>
            </a:extLst>
          </p:cNvPr>
          <p:cNvSpPr txBox="1"/>
          <p:nvPr/>
        </p:nvSpPr>
        <p:spPr>
          <a:xfrm>
            <a:off x="10831728" y="496964"/>
            <a:ext cx="2714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Cycle</a:t>
            </a:r>
          </a:p>
        </p:txBody>
      </p:sp>
      <p:sp>
        <p:nvSpPr>
          <p:cNvPr id="617" name="CuadroTexto 616">
            <a:extLst>
              <a:ext uri="{FF2B5EF4-FFF2-40B4-BE49-F238E27FC236}">
                <a16:creationId xmlns:a16="http://schemas.microsoft.com/office/drawing/2014/main" id="{BFF18073-6557-7443-9C95-B944720AF6CE}"/>
              </a:ext>
            </a:extLst>
          </p:cNvPr>
          <p:cNvSpPr txBox="1"/>
          <p:nvPr/>
        </p:nvSpPr>
        <p:spPr>
          <a:xfrm>
            <a:off x="2451398" y="201238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19" name="CuadroTexto 395">
            <a:extLst>
              <a:ext uri="{FF2B5EF4-FFF2-40B4-BE49-F238E27FC236}">
                <a16:creationId xmlns:a16="http://schemas.microsoft.com/office/drawing/2014/main" id="{47700B66-CE99-DB4C-94A5-9BFA23AC06E9}"/>
              </a:ext>
            </a:extLst>
          </p:cNvPr>
          <p:cNvSpPr txBox="1"/>
          <p:nvPr/>
        </p:nvSpPr>
        <p:spPr>
          <a:xfrm>
            <a:off x="10995406" y="423877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20" name="Rectangle 56">
            <a:extLst>
              <a:ext uri="{FF2B5EF4-FFF2-40B4-BE49-F238E27FC236}">
                <a16:creationId xmlns:a16="http://schemas.microsoft.com/office/drawing/2014/main" id="{E506FA0C-8D10-DB4D-B421-DD578BFF1473}"/>
              </a:ext>
            </a:extLst>
          </p:cNvPr>
          <p:cNvSpPr/>
          <p:nvPr/>
        </p:nvSpPr>
        <p:spPr>
          <a:xfrm>
            <a:off x="9729298" y="4898212"/>
            <a:ext cx="48073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2" name="CuadroTexto 395">
            <a:extLst>
              <a:ext uri="{FF2B5EF4-FFF2-40B4-BE49-F238E27FC236}">
                <a16:creationId xmlns:a16="http://schemas.microsoft.com/office/drawing/2014/main" id="{0F493E50-811E-DF4C-B9B7-2C947EB19458}"/>
              </a:ext>
            </a:extLst>
          </p:cNvPr>
          <p:cNvSpPr txBox="1"/>
          <p:nvPr/>
        </p:nvSpPr>
        <p:spPr>
          <a:xfrm>
            <a:off x="16196504" y="56615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3" name="Rectangle 56">
            <a:extLst>
              <a:ext uri="{FF2B5EF4-FFF2-40B4-BE49-F238E27FC236}">
                <a16:creationId xmlns:a16="http://schemas.microsoft.com/office/drawing/2014/main" id="{2D7C52F4-4DF3-F648-8CC5-A74298F96F45}"/>
              </a:ext>
            </a:extLst>
          </p:cNvPr>
          <p:cNvSpPr/>
          <p:nvPr/>
        </p:nvSpPr>
        <p:spPr>
          <a:xfrm>
            <a:off x="16167935" y="6320933"/>
            <a:ext cx="3965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5" name="CuadroTexto 395">
            <a:extLst>
              <a:ext uri="{FF2B5EF4-FFF2-40B4-BE49-F238E27FC236}">
                <a16:creationId xmlns:a16="http://schemas.microsoft.com/office/drawing/2014/main" id="{653DE2B7-E635-574C-A9C3-D38A484FF3F6}"/>
              </a:ext>
            </a:extLst>
          </p:cNvPr>
          <p:cNvSpPr txBox="1"/>
          <p:nvPr/>
        </p:nvSpPr>
        <p:spPr>
          <a:xfrm>
            <a:off x="5584465" y="572140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26" name="Rectangle 56">
            <a:extLst>
              <a:ext uri="{FF2B5EF4-FFF2-40B4-BE49-F238E27FC236}">
                <a16:creationId xmlns:a16="http://schemas.microsoft.com/office/drawing/2014/main" id="{7BC4C543-49D0-FC4A-807F-6DE7D2D13096}"/>
              </a:ext>
            </a:extLst>
          </p:cNvPr>
          <p:cNvSpPr/>
          <p:nvPr/>
        </p:nvSpPr>
        <p:spPr>
          <a:xfrm>
            <a:off x="3898126" y="6380840"/>
            <a:ext cx="40706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1" name="CuadroTexto 395">
            <a:extLst>
              <a:ext uri="{FF2B5EF4-FFF2-40B4-BE49-F238E27FC236}">
                <a16:creationId xmlns:a16="http://schemas.microsoft.com/office/drawing/2014/main" id="{C7D0A0B2-77C6-DE41-8A62-D1A1651C1603}"/>
              </a:ext>
            </a:extLst>
          </p:cNvPr>
          <p:cNvSpPr txBox="1"/>
          <p:nvPr/>
        </p:nvSpPr>
        <p:spPr>
          <a:xfrm>
            <a:off x="19151510" y="1017176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32" name="Rectangle 56">
            <a:extLst>
              <a:ext uri="{FF2B5EF4-FFF2-40B4-BE49-F238E27FC236}">
                <a16:creationId xmlns:a16="http://schemas.microsoft.com/office/drawing/2014/main" id="{507CDC88-1338-8C40-954E-7B4F4D728A54}"/>
              </a:ext>
            </a:extLst>
          </p:cNvPr>
          <p:cNvSpPr/>
          <p:nvPr/>
        </p:nvSpPr>
        <p:spPr>
          <a:xfrm>
            <a:off x="19122941" y="10831202"/>
            <a:ext cx="3965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4" name="CuadroTexto 395">
            <a:extLst>
              <a:ext uri="{FF2B5EF4-FFF2-40B4-BE49-F238E27FC236}">
                <a16:creationId xmlns:a16="http://schemas.microsoft.com/office/drawing/2014/main" id="{4BE80F69-E655-5047-BBA0-260AFDC8FD92}"/>
              </a:ext>
            </a:extLst>
          </p:cNvPr>
          <p:cNvSpPr txBox="1"/>
          <p:nvPr/>
        </p:nvSpPr>
        <p:spPr>
          <a:xfrm>
            <a:off x="2779571" y="101803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35" name="Rectangle 56">
            <a:extLst>
              <a:ext uri="{FF2B5EF4-FFF2-40B4-BE49-F238E27FC236}">
                <a16:creationId xmlns:a16="http://schemas.microsoft.com/office/drawing/2014/main" id="{B4A8E9F3-871D-E540-AE1B-5A40DCAD81C3}"/>
              </a:ext>
            </a:extLst>
          </p:cNvPr>
          <p:cNvSpPr/>
          <p:nvPr/>
        </p:nvSpPr>
        <p:spPr>
          <a:xfrm>
            <a:off x="1093232" y="10839780"/>
            <a:ext cx="40706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DB47DC9F-6032-034C-868D-057A62CF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623" y="2628069"/>
            <a:ext cx="8359422" cy="8350291"/>
          </a:xfrm>
          <a:custGeom>
            <a:avLst/>
            <a:gdLst>
              <a:gd name="T0" fmla="*/ 8075 w 8076"/>
              <a:gd name="T1" fmla="*/ 4038 h 8066"/>
              <a:gd name="T2" fmla="*/ 8075 w 8076"/>
              <a:gd name="T3" fmla="*/ 4038 h 8066"/>
              <a:gd name="T4" fmla="*/ 4038 w 8076"/>
              <a:gd name="T5" fmla="*/ 8065 h 8066"/>
              <a:gd name="T6" fmla="*/ 0 w 8076"/>
              <a:gd name="T7" fmla="*/ 4038 h 8066"/>
              <a:gd name="T8" fmla="*/ 4038 w 8076"/>
              <a:gd name="T9" fmla="*/ 0 h 8066"/>
              <a:gd name="T10" fmla="*/ 8075 w 8076"/>
              <a:gd name="T11" fmla="*/ 4038 h 8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76" h="8066">
                <a:moveTo>
                  <a:pt x="8075" y="4038"/>
                </a:moveTo>
                <a:lnTo>
                  <a:pt x="8075" y="4038"/>
                </a:lnTo>
                <a:cubicBezTo>
                  <a:pt x="8075" y="6267"/>
                  <a:pt x="6267" y="8065"/>
                  <a:pt x="4038" y="8065"/>
                </a:cubicBezTo>
                <a:cubicBezTo>
                  <a:pt x="1807" y="8065"/>
                  <a:pt x="0" y="6267"/>
                  <a:pt x="0" y="4038"/>
                </a:cubicBezTo>
                <a:cubicBezTo>
                  <a:pt x="0" y="1808"/>
                  <a:pt x="1807" y="0"/>
                  <a:pt x="4038" y="0"/>
                </a:cubicBezTo>
                <a:cubicBezTo>
                  <a:pt x="6267" y="0"/>
                  <a:pt x="8075" y="1808"/>
                  <a:pt x="8075" y="4038"/>
                </a:cubicBezTo>
              </a:path>
            </a:pathLst>
          </a:custGeom>
          <a:noFill/>
          <a:ln w="248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F9898C13-4427-0445-A578-A43C5A57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363" y="2641764"/>
            <a:ext cx="3908065" cy="2145783"/>
          </a:xfrm>
          <a:custGeom>
            <a:avLst/>
            <a:gdLst>
              <a:gd name="T0" fmla="*/ 1877 w 3774"/>
              <a:gd name="T1" fmla="*/ 2073 h 2074"/>
              <a:gd name="T2" fmla="*/ 1877 w 3774"/>
              <a:gd name="T3" fmla="*/ 2073 h 2074"/>
              <a:gd name="T4" fmla="*/ 3773 w 3774"/>
              <a:gd name="T5" fmla="*/ 432 h 2074"/>
              <a:gd name="T6" fmla="*/ 1945 w 3774"/>
              <a:gd name="T7" fmla="*/ 0 h 2074"/>
              <a:gd name="T8" fmla="*/ 0 w 3774"/>
              <a:gd name="T9" fmla="*/ 501 h 2074"/>
              <a:gd name="T10" fmla="*/ 1877 w 3774"/>
              <a:gd name="T11" fmla="*/ 2073 h 2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4" h="2074">
                <a:moveTo>
                  <a:pt x="1877" y="2073"/>
                </a:moveTo>
                <a:lnTo>
                  <a:pt x="1877" y="2073"/>
                </a:lnTo>
                <a:cubicBezTo>
                  <a:pt x="2839" y="2073"/>
                  <a:pt x="3635" y="1356"/>
                  <a:pt x="3773" y="432"/>
                </a:cubicBezTo>
                <a:cubicBezTo>
                  <a:pt x="3222" y="157"/>
                  <a:pt x="2604" y="0"/>
                  <a:pt x="1945" y="0"/>
                </a:cubicBezTo>
                <a:cubicBezTo>
                  <a:pt x="1238" y="0"/>
                  <a:pt x="580" y="186"/>
                  <a:pt x="0" y="501"/>
                </a:cubicBezTo>
                <a:cubicBezTo>
                  <a:pt x="157" y="1395"/>
                  <a:pt x="943" y="2073"/>
                  <a:pt x="1877" y="20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06E3090B-D61F-BA4D-A309-BDA76EA81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323" y="8933017"/>
            <a:ext cx="3866974" cy="2036211"/>
          </a:xfrm>
          <a:custGeom>
            <a:avLst/>
            <a:gdLst>
              <a:gd name="T0" fmla="*/ 1856 w 3734"/>
              <a:gd name="T1" fmla="*/ 0 h 1966"/>
              <a:gd name="T2" fmla="*/ 1856 w 3734"/>
              <a:gd name="T3" fmla="*/ 0 h 1966"/>
              <a:gd name="T4" fmla="*/ 0 w 3734"/>
              <a:gd name="T5" fmla="*/ 1484 h 1966"/>
              <a:gd name="T6" fmla="*/ 1915 w 3734"/>
              <a:gd name="T7" fmla="*/ 1965 h 1966"/>
              <a:gd name="T8" fmla="*/ 3733 w 3734"/>
              <a:gd name="T9" fmla="*/ 1543 h 1966"/>
              <a:gd name="T10" fmla="*/ 1856 w 3734"/>
              <a:gd name="T11" fmla="*/ 0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4" h="1966">
                <a:moveTo>
                  <a:pt x="1856" y="0"/>
                </a:moveTo>
                <a:lnTo>
                  <a:pt x="1856" y="0"/>
                </a:lnTo>
                <a:cubicBezTo>
                  <a:pt x="952" y="0"/>
                  <a:pt x="196" y="639"/>
                  <a:pt x="0" y="1484"/>
                </a:cubicBezTo>
                <a:cubicBezTo>
                  <a:pt x="570" y="1788"/>
                  <a:pt x="1228" y="1965"/>
                  <a:pt x="1915" y="1965"/>
                </a:cubicBezTo>
                <a:cubicBezTo>
                  <a:pt x="2574" y="1965"/>
                  <a:pt x="3183" y="1818"/>
                  <a:pt x="3733" y="1543"/>
                </a:cubicBezTo>
                <a:cubicBezTo>
                  <a:pt x="3556" y="658"/>
                  <a:pt x="2790" y="0"/>
                  <a:pt x="185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6E4057BD-05A3-244A-8101-F742D92E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961" y="3322024"/>
            <a:ext cx="2798651" cy="3684354"/>
          </a:xfrm>
          <a:custGeom>
            <a:avLst/>
            <a:gdLst>
              <a:gd name="T0" fmla="*/ 412 w 2702"/>
              <a:gd name="T1" fmla="*/ 2329 h 3557"/>
              <a:gd name="T2" fmla="*/ 412 w 2702"/>
              <a:gd name="T3" fmla="*/ 2329 h 3557"/>
              <a:gd name="T4" fmla="*/ 2701 w 2702"/>
              <a:gd name="T5" fmla="*/ 3272 h 3557"/>
              <a:gd name="T6" fmla="*/ 884 w 2702"/>
              <a:gd name="T7" fmla="*/ 0 h 3557"/>
              <a:gd name="T8" fmla="*/ 412 w 2702"/>
              <a:gd name="T9" fmla="*/ 2329 h 3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2" h="3557">
                <a:moveTo>
                  <a:pt x="412" y="2329"/>
                </a:moveTo>
                <a:lnTo>
                  <a:pt x="412" y="2329"/>
                </a:lnTo>
                <a:cubicBezTo>
                  <a:pt x="854" y="3173"/>
                  <a:pt x="1827" y="3556"/>
                  <a:pt x="2701" y="3272"/>
                </a:cubicBezTo>
                <a:cubicBezTo>
                  <a:pt x="2672" y="1906"/>
                  <a:pt x="1955" y="698"/>
                  <a:pt x="884" y="0"/>
                </a:cubicBezTo>
                <a:cubicBezTo>
                  <a:pt x="216" y="560"/>
                  <a:pt x="0" y="1523"/>
                  <a:pt x="412" y="23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D951C2B4-C67A-F543-9970-8C29F325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6580" y="6800932"/>
            <a:ext cx="2606900" cy="3488039"/>
          </a:xfrm>
          <a:custGeom>
            <a:avLst/>
            <a:gdLst>
              <a:gd name="T0" fmla="*/ 2132 w 2516"/>
              <a:gd name="T1" fmla="*/ 1178 h 3370"/>
              <a:gd name="T2" fmla="*/ 2132 w 2516"/>
              <a:gd name="T3" fmla="*/ 1178 h 3370"/>
              <a:gd name="T4" fmla="*/ 0 w 2516"/>
              <a:gd name="T5" fmla="*/ 196 h 3370"/>
              <a:gd name="T6" fmla="*/ 1818 w 2516"/>
              <a:gd name="T7" fmla="*/ 3369 h 3370"/>
              <a:gd name="T8" fmla="*/ 2132 w 2516"/>
              <a:gd name="T9" fmla="*/ 117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6" h="3370">
                <a:moveTo>
                  <a:pt x="2132" y="1178"/>
                </a:moveTo>
                <a:lnTo>
                  <a:pt x="2132" y="1178"/>
                </a:lnTo>
                <a:cubicBezTo>
                  <a:pt x="1719" y="382"/>
                  <a:pt x="835" y="0"/>
                  <a:pt x="0" y="196"/>
                </a:cubicBezTo>
                <a:cubicBezTo>
                  <a:pt x="59" y="1522"/>
                  <a:pt x="766" y="2681"/>
                  <a:pt x="1818" y="3369"/>
                </a:cubicBezTo>
                <a:cubicBezTo>
                  <a:pt x="2358" y="2799"/>
                  <a:pt x="2515" y="1925"/>
                  <a:pt x="2132" y="11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B7261655-47BE-A54E-849A-EA94B1D0B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092" y="6768972"/>
            <a:ext cx="2775822" cy="3579349"/>
          </a:xfrm>
          <a:custGeom>
            <a:avLst/>
            <a:gdLst>
              <a:gd name="T0" fmla="*/ 2682 w 2683"/>
              <a:gd name="T1" fmla="*/ 264 h 3458"/>
              <a:gd name="T2" fmla="*/ 2682 w 2683"/>
              <a:gd name="T3" fmla="*/ 264 h 3458"/>
              <a:gd name="T4" fmla="*/ 482 w 2683"/>
              <a:gd name="T5" fmla="*/ 1079 h 3458"/>
              <a:gd name="T6" fmla="*/ 786 w 2683"/>
              <a:gd name="T7" fmla="*/ 3457 h 3458"/>
              <a:gd name="T8" fmla="*/ 2682 w 2683"/>
              <a:gd name="T9" fmla="*/ 264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458">
                <a:moveTo>
                  <a:pt x="2682" y="264"/>
                </a:moveTo>
                <a:lnTo>
                  <a:pt x="2682" y="264"/>
                </a:lnTo>
                <a:cubicBezTo>
                  <a:pt x="1867" y="0"/>
                  <a:pt x="944" y="313"/>
                  <a:pt x="482" y="1079"/>
                </a:cubicBezTo>
                <a:cubicBezTo>
                  <a:pt x="0" y="1865"/>
                  <a:pt x="148" y="2848"/>
                  <a:pt x="786" y="3457"/>
                </a:cubicBezTo>
                <a:cubicBezTo>
                  <a:pt x="1867" y="2789"/>
                  <a:pt x="2614" y="1610"/>
                  <a:pt x="2682" y="2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7">
            <a:extLst>
              <a:ext uri="{FF2B5EF4-FFF2-40B4-BE49-F238E27FC236}">
                <a16:creationId xmlns:a16="http://schemas.microsoft.com/office/drawing/2014/main" id="{167F7F99-B581-AB49-A492-ECF60470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6580" y="3381374"/>
            <a:ext cx="2634293" cy="3561087"/>
          </a:xfrm>
          <a:custGeom>
            <a:avLst/>
            <a:gdLst>
              <a:gd name="T0" fmla="*/ 2063 w 2546"/>
              <a:gd name="T1" fmla="*/ 2397 h 3438"/>
              <a:gd name="T2" fmla="*/ 2063 w 2546"/>
              <a:gd name="T3" fmla="*/ 2397 h 3438"/>
              <a:gd name="T4" fmla="*/ 1729 w 2546"/>
              <a:gd name="T5" fmla="*/ 0 h 3438"/>
              <a:gd name="T6" fmla="*/ 0 w 2546"/>
              <a:gd name="T7" fmla="*/ 3262 h 3438"/>
              <a:gd name="T8" fmla="*/ 2063 w 2546"/>
              <a:gd name="T9" fmla="*/ 239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6" h="3438">
                <a:moveTo>
                  <a:pt x="2063" y="2397"/>
                </a:moveTo>
                <a:lnTo>
                  <a:pt x="2063" y="2397"/>
                </a:lnTo>
                <a:cubicBezTo>
                  <a:pt x="2545" y="1611"/>
                  <a:pt x="2387" y="599"/>
                  <a:pt x="1729" y="0"/>
                </a:cubicBezTo>
                <a:cubicBezTo>
                  <a:pt x="698" y="717"/>
                  <a:pt x="10" y="1906"/>
                  <a:pt x="0" y="3262"/>
                </a:cubicBezTo>
                <a:cubicBezTo>
                  <a:pt x="776" y="3437"/>
                  <a:pt x="1621" y="3114"/>
                  <a:pt x="2063" y="23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7">
            <a:extLst>
              <a:ext uri="{FF2B5EF4-FFF2-40B4-BE49-F238E27FC236}">
                <a16:creationId xmlns:a16="http://schemas.microsoft.com/office/drawing/2014/main" id="{E7B1408D-26B3-2549-8151-F96A413E7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122" y="1153412"/>
            <a:ext cx="3305419" cy="3305419"/>
          </a:xfrm>
          <a:custGeom>
            <a:avLst/>
            <a:gdLst>
              <a:gd name="T0" fmla="*/ 3193 w 3194"/>
              <a:gd name="T1" fmla="*/ 1591 h 3193"/>
              <a:gd name="T2" fmla="*/ 3193 w 3194"/>
              <a:gd name="T3" fmla="*/ 1591 h 3193"/>
              <a:gd name="T4" fmla="*/ 1592 w 3194"/>
              <a:gd name="T5" fmla="*/ 3192 h 3193"/>
              <a:gd name="T6" fmla="*/ 0 w 3194"/>
              <a:gd name="T7" fmla="*/ 1591 h 3193"/>
              <a:gd name="T8" fmla="*/ 1592 w 3194"/>
              <a:gd name="T9" fmla="*/ 0 h 3193"/>
              <a:gd name="T10" fmla="*/ 3193 w 3194"/>
              <a:gd name="T11" fmla="*/ 1591 h 3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4" h="3193">
                <a:moveTo>
                  <a:pt x="3193" y="1591"/>
                </a:moveTo>
                <a:lnTo>
                  <a:pt x="3193" y="1591"/>
                </a:lnTo>
                <a:cubicBezTo>
                  <a:pt x="3193" y="2475"/>
                  <a:pt x="2476" y="3192"/>
                  <a:pt x="1592" y="3192"/>
                </a:cubicBezTo>
                <a:cubicBezTo>
                  <a:pt x="708" y="3192"/>
                  <a:pt x="0" y="2475"/>
                  <a:pt x="0" y="1591"/>
                </a:cubicBezTo>
                <a:cubicBezTo>
                  <a:pt x="0" y="717"/>
                  <a:pt x="708" y="0"/>
                  <a:pt x="1592" y="0"/>
                </a:cubicBezTo>
                <a:cubicBezTo>
                  <a:pt x="2476" y="0"/>
                  <a:pt x="3193" y="717"/>
                  <a:pt x="3193" y="1591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8">
            <a:extLst>
              <a:ext uri="{FF2B5EF4-FFF2-40B4-BE49-F238E27FC236}">
                <a16:creationId xmlns:a16="http://schemas.microsoft.com/office/drawing/2014/main" id="{5000EAE5-A0CF-324B-9E6E-504DCEC7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253" y="9257169"/>
            <a:ext cx="3305419" cy="3305419"/>
          </a:xfrm>
          <a:custGeom>
            <a:avLst/>
            <a:gdLst>
              <a:gd name="T0" fmla="*/ 3193 w 3194"/>
              <a:gd name="T1" fmla="*/ 1602 h 3194"/>
              <a:gd name="T2" fmla="*/ 3193 w 3194"/>
              <a:gd name="T3" fmla="*/ 1602 h 3194"/>
              <a:gd name="T4" fmla="*/ 1591 w 3194"/>
              <a:gd name="T5" fmla="*/ 3193 h 3194"/>
              <a:gd name="T6" fmla="*/ 0 w 3194"/>
              <a:gd name="T7" fmla="*/ 1602 h 3194"/>
              <a:gd name="T8" fmla="*/ 1591 w 3194"/>
              <a:gd name="T9" fmla="*/ 0 h 3194"/>
              <a:gd name="T10" fmla="*/ 3193 w 3194"/>
              <a:gd name="T11" fmla="*/ 1602 h 3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4" h="3194">
                <a:moveTo>
                  <a:pt x="3193" y="1602"/>
                </a:moveTo>
                <a:lnTo>
                  <a:pt x="3193" y="1602"/>
                </a:lnTo>
                <a:cubicBezTo>
                  <a:pt x="3193" y="2476"/>
                  <a:pt x="2476" y="3193"/>
                  <a:pt x="1591" y="3193"/>
                </a:cubicBezTo>
                <a:cubicBezTo>
                  <a:pt x="717" y="3193"/>
                  <a:pt x="0" y="2476"/>
                  <a:pt x="0" y="1602"/>
                </a:cubicBezTo>
                <a:cubicBezTo>
                  <a:pt x="0" y="718"/>
                  <a:pt x="717" y="0"/>
                  <a:pt x="1591" y="0"/>
                </a:cubicBezTo>
                <a:cubicBezTo>
                  <a:pt x="2476" y="0"/>
                  <a:pt x="3193" y="718"/>
                  <a:pt x="3193" y="160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9">
            <a:extLst>
              <a:ext uri="{FF2B5EF4-FFF2-40B4-BE49-F238E27FC236}">
                <a16:creationId xmlns:a16="http://schemas.microsoft.com/office/drawing/2014/main" id="{DAEF8AB6-4D11-6F42-84EC-9297ADA9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851" y="2943086"/>
            <a:ext cx="3775664" cy="3775667"/>
          </a:xfrm>
          <a:custGeom>
            <a:avLst/>
            <a:gdLst>
              <a:gd name="T0" fmla="*/ 2555 w 3646"/>
              <a:gd name="T1" fmla="*/ 3242 h 3645"/>
              <a:gd name="T2" fmla="*/ 2555 w 3646"/>
              <a:gd name="T3" fmla="*/ 3242 h 3645"/>
              <a:gd name="T4" fmla="*/ 403 w 3646"/>
              <a:gd name="T5" fmla="*/ 2554 h 3645"/>
              <a:gd name="T6" fmla="*/ 1091 w 3646"/>
              <a:gd name="T7" fmla="*/ 402 h 3645"/>
              <a:gd name="T8" fmla="*/ 3242 w 3646"/>
              <a:gd name="T9" fmla="*/ 1090 h 3645"/>
              <a:gd name="T10" fmla="*/ 2555 w 3646"/>
              <a:gd name="T11" fmla="*/ 3242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6" h="3645">
                <a:moveTo>
                  <a:pt x="2555" y="3242"/>
                </a:moveTo>
                <a:lnTo>
                  <a:pt x="2555" y="3242"/>
                </a:lnTo>
                <a:cubicBezTo>
                  <a:pt x="1769" y="3644"/>
                  <a:pt x="806" y="3330"/>
                  <a:pt x="403" y="2554"/>
                </a:cubicBezTo>
                <a:cubicBezTo>
                  <a:pt x="0" y="1768"/>
                  <a:pt x="305" y="805"/>
                  <a:pt x="1091" y="402"/>
                </a:cubicBezTo>
                <a:cubicBezTo>
                  <a:pt x="1877" y="0"/>
                  <a:pt x="2839" y="304"/>
                  <a:pt x="3242" y="1090"/>
                </a:cubicBezTo>
                <a:cubicBezTo>
                  <a:pt x="3645" y="1876"/>
                  <a:pt x="3331" y="2839"/>
                  <a:pt x="2555" y="324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0">
            <a:extLst>
              <a:ext uri="{FF2B5EF4-FFF2-40B4-BE49-F238E27FC236}">
                <a16:creationId xmlns:a16="http://schemas.microsoft.com/office/drawing/2014/main" id="{13C33408-3800-704D-9E67-2CA64248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14" y="7033771"/>
            <a:ext cx="3775667" cy="3775667"/>
          </a:xfrm>
          <a:custGeom>
            <a:avLst/>
            <a:gdLst>
              <a:gd name="T0" fmla="*/ 2553 w 3645"/>
              <a:gd name="T1" fmla="*/ 3242 h 3646"/>
              <a:gd name="T2" fmla="*/ 2553 w 3645"/>
              <a:gd name="T3" fmla="*/ 3242 h 3646"/>
              <a:gd name="T4" fmla="*/ 403 w 3645"/>
              <a:gd name="T5" fmla="*/ 2554 h 3646"/>
              <a:gd name="T6" fmla="*/ 1089 w 3645"/>
              <a:gd name="T7" fmla="*/ 403 h 3646"/>
              <a:gd name="T8" fmla="*/ 3241 w 3645"/>
              <a:gd name="T9" fmla="*/ 1100 h 3646"/>
              <a:gd name="T10" fmla="*/ 2553 w 3645"/>
              <a:gd name="T11" fmla="*/ 3242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5" h="3646">
                <a:moveTo>
                  <a:pt x="2553" y="3242"/>
                </a:moveTo>
                <a:lnTo>
                  <a:pt x="2553" y="3242"/>
                </a:lnTo>
                <a:cubicBezTo>
                  <a:pt x="1767" y="3645"/>
                  <a:pt x="805" y="3340"/>
                  <a:pt x="403" y="2554"/>
                </a:cubicBezTo>
                <a:cubicBezTo>
                  <a:pt x="0" y="1768"/>
                  <a:pt x="305" y="806"/>
                  <a:pt x="1089" y="403"/>
                </a:cubicBezTo>
                <a:cubicBezTo>
                  <a:pt x="1875" y="0"/>
                  <a:pt x="2838" y="314"/>
                  <a:pt x="3241" y="1100"/>
                </a:cubicBezTo>
                <a:cubicBezTo>
                  <a:pt x="3644" y="1876"/>
                  <a:pt x="3329" y="2839"/>
                  <a:pt x="2553" y="3242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1">
            <a:extLst>
              <a:ext uri="{FF2B5EF4-FFF2-40B4-BE49-F238E27FC236}">
                <a16:creationId xmlns:a16="http://schemas.microsoft.com/office/drawing/2014/main" id="{FD4695A3-A341-3446-87BD-2423AA2C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851" y="7033771"/>
            <a:ext cx="3775664" cy="3775667"/>
          </a:xfrm>
          <a:custGeom>
            <a:avLst/>
            <a:gdLst>
              <a:gd name="T0" fmla="*/ 983 w 3646"/>
              <a:gd name="T1" fmla="*/ 3183 h 3646"/>
              <a:gd name="T2" fmla="*/ 983 w 3646"/>
              <a:gd name="T3" fmla="*/ 3183 h 3646"/>
              <a:gd name="T4" fmla="*/ 462 w 3646"/>
              <a:gd name="T5" fmla="*/ 992 h 3646"/>
              <a:gd name="T6" fmla="*/ 2653 w 3646"/>
              <a:gd name="T7" fmla="*/ 462 h 3646"/>
              <a:gd name="T8" fmla="*/ 3183 w 3646"/>
              <a:gd name="T9" fmla="*/ 2662 h 3646"/>
              <a:gd name="T10" fmla="*/ 983 w 3646"/>
              <a:gd name="T11" fmla="*/ 3183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6" h="3646">
                <a:moveTo>
                  <a:pt x="983" y="3183"/>
                </a:moveTo>
                <a:lnTo>
                  <a:pt x="983" y="3183"/>
                </a:lnTo>
                <a:cubicBezTo>
                  <a:pt x="236" y="2721"/>
                  <a:pt x="0" y="1739"/>
                  <a:pt x="462" y="992"/>
                </a:cubicBezTo>
                <a:cubicBezTo>
                  <a:pt x="924" y="236"/>
                  <a:pt x="1906" y="0"/>
                  <a:pt x="2653" y="462"/>
                </a:cubicBezTo>
                <a:cubicBezTo>
                  <a:pt x="3409" y="923"/>
                  <a:pt x="3645" y="1906"/>
                  <a:pt x="3183" y="2662"/>
                </a:cubicBezTo>
                <a:cubicBezTo>
                  <a:pt x="2722" y="3409"/>
                  <a:pt x="1739" y="3645"/>
                  <a:pt x="983" y="318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2">
            <a:extLst>
              <a:ext uri="{FF2B5EF4-FFF2-40B4-BE49-F238E27FC236}">
                <a16:creationId xmlns:a16="http://schemas.microsoft.com/office/drawing/2014/main" id="{65F3F413-378A-3E45-A6B9-7B469085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14" y="2943086"/>
            <a:ext cx="3775667" cy="3775667"/>
          </a:xfrm>
          <a:custGeom>
            <a:avLst/>
            <a:gdLst>
              <a:gd name="T0" fmla="*/ 981 w 3645"/>
              <a:gd name="T1" fmla="*/ 3183 h 3645"/>
              <a:gd name="T2" fmla="*/ 981 w 3645"/>
              <a:gd name="T3" fmla="*/ 3183 h 3645"/>
              <a:gd name="T4" fmla="*/ 462 w 3645"/>
              <a:gd name="T5" fmla="*/ 982 h 3645"/>
              <a:gd name="T6" fmla="*/ 2652 w 3645"/>
              <a:gd name="T7" fmla="*/ 461 h 3645"/>
              <a:gd name="T8" fmla="*/ 3182 w 3645"/>
              <a:gd name="T9" fmla="*/ 2652 h 3645"/>
              <a:gd name="T10" fmla="*/ 981 w 3645"/>
              <a:gd name="T11" fmla="*/ 3183 h 3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45" h="3645">
                <a:moveTo>
                  <a:pt x="981" y="3183"/>
                </a:moveTo>
                <a:lnTo>
                  <a:pt x="981" y="3183"/>
                </a:lnTo>
                <a:cubicBezTo>
                  <a:pt x="236" y="2721"/>
                  <a:pt x="0" y="1738"/>
                  <a:pt x="462" y="982"/>
                </a:cubicBezTo>
                <a:cubicBezTo>
                  <a:pt x="923" y="235"/>
                  <a:pt x="1905" y="0"/>
                  <a:pt x="2652" y="461"/>
                </a:cubicBezTo>
                <a:cubicBezTo>
                  <a:pt x="3408" y="923"/>
                  <a:pt x="3644" y="1906"/>
                  <a:pt x="3182" y="2652"/>
                </a:cubicBezTo>
                <a:cubicBezTo>
                  <a:pt x="2720" y="3409"/>
                  <a:pt x="1738" y="3644"/>
                  <a:pt x="981" y="3183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42">
            <a:extLst>
              <a:ext uri="{FF2B5EF4-FFF2-40B4-BE49-F238E27FC236}">
                <a16:creationId xmlns:a16="http://schemas.microsoft.com/office/drawing/2014/main" id="{013EF0A4-D798-804D-A4ED-29A0C746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038" y="10225054"/>
            <a:ext cx="41091" cy="703086"/>
          </a:xfrm>
          <a:custGeom>
            <a:avLst/>
            <a:gdLst>
              <a:gd name="T0" fmla="*/ 20 w 40"/>
              <a:gd name="T1" fmla="*/ 678 h 679"/>
              <a:gd name="T2" fmla="*/ 20 w 40"/>
              <a:gd name="T3" fmla="*/ 678 h 679"/>
              <a:gd name="T4" fmla="*/ 0 w 40"/>
              <a:gd name="T5" fmla="*/ 658 h 679"/>
              <a:gd name="T6" fmla="*/ 0 w 40"/>
              <a:gd name="T7" fmla="*/ 20 h 679"/>
              <a:gd name="T8" fmla="*/ 20 w 40"/>
              <a:gd name="T9" fmla="*/ 0 h 679"/>
              <a:gd name="T10" fmla="*/ 39 w 40"/>
              <a:gd name="T11" fmla="*/ 20 h 679"/>
              <a:gd name="T12" fmla="*/ 39 w 40"/>
              <a:gd name="T13" fmla="*/ 658 h 679"/>
              <a:gd name="T14" fmla="*/ 20 w 40"/>
              <a:gd name="T1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79">
                <a:moveTo>
                  <a:pt x="20" y="678"/>
                </a:moveTo>
                <a:lnTo>
                  <a:pt x="20" y="678"/>
                </a:lnTo>
                <a:cubicBezTo>
                  <a:pt x="10" y="678"/>
                  <a:pt x="0" y="668"/>
                  <a:pt x="0" y="65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0" y="0"/>
                </a:cubicBezTo>
                <a:cubicBezTo>
                  <a:pt x="30" y="0"/>
                  <a:pt x="39" y="9"/>
                  <a:pt x="39" y="20"/>
                </a:cubicBezTo>
                <a:cubicBezTo>
                  <a:pt x="39" y="658"/>
                  <a:pt x="39" y="658"/>
                  <a:pt x="39" y="658"/>
                </a:cubicBezTo>
                <a:cubicBezTo>
                  <a:pt x="39" y="668"/>
                  <a:pt x="30" y="678"/>
                  <a:pt x="20" y="6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43">
            <a:extLst>
              <a:ext uri="{FF2B5EF4-FFF2-40B4-BE49-F238E27FC236}">
                <a16:creationId xmlns:a16="http://schemas.microsoft.com/office/drawing/2014/main" id="{BFBAB507-5C5F-7F4E-822E-4065F04C4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038" y="10389412"/>
            <a:ext cx="337847" cy="155227"/>
          </a:xfrm>
          <a:custGeom>
            <a:avLst/>
            <a:gdLst>
              <a:gd name="T0" fmla="*/ 305 w 326"/>
              <a:gd name="T1" fmla="*/ 147 h 148"/>
              <a:gd name="T2" fmla="*/ 305 w 326"/>
              <a:gd name="T3" fmla="*/ 147 h 148"/>
              <a:gd name="T4" fmla="*/ 20 w 326"/>
              <a:gd name="T5" fmla="*/ 147 h 148"/>
              <a:gd name="T6" fmla="*/ 0 w 326"/>
              <a:gd name="T7" fmla="*/ 128 h 148"/>
              <a:gd name="T8" fmla="*/ 0 w 326"/>
              <a:gd name="T9" fmla="*/ 20 h 148"/>
              <a:gd name="T10" fmla="*/ 20 w 326"/>
              <a:gd name="T11" fmla="*/ 0 h 148"/>
              <a:gd name="T12" fmla="*/ 305 w 326"/>
              <a:gd name="T13" fmla="*/ 0 h 148"/>
              <a:gd name="T14" fmla="*/ 325 w 326"/>
              <a:gd name="T15" fmla="*/ 20 h 148"/>
              <a:gd name="T16" fmla="*/ 325 w 326"/>
              <a:gd name="T17" fmla="*/ 128 h 148"/>
              <a:gd name="T18" fmla="*/ 305 w 326"/>
              <a:gd name="T19" fmla="*/ 147 h 148"/>
              <a:gd name="T20" fmla="*/ 39 w 326"/>
              <a:gd name="T21" fmla="*/ 108 h 148"/>
              <a:gd name="T22" fmla="*/ 39 w 326"/>
              <a:gd name="T23" fmla="*/ 108 h 148"/>
              <a:gd name="T24" fmla="*/ 275 w 326"/>
              <a:gd name="T25" fmla="*/ 108 h 148"/>
              <a:gd name="T26" fmla="*/ 275 w 326"/>
              <a:gd name="T27" fmla="*/ 49 h 148"/>
              <a:gd name="T28" fmla="*/ 39 w 326"/>
              <a:gd name="T29" fmla="*/ 49 h 148"/>
              <a:gd name="T30" fmla="*/ 39 w 326"/>
              <a:gd name="T31" fmla="*/ 10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6" h="148">
                <a:moveTo>
                  <a:pt x="305" y="147"/>
                </a:moveTo>
                <a:lnTo>
                  <a:pt x="305" y="147"/>
                </a:lnTo>
                <a:cubicBezTo>
                  <a:pt x="20" y="147"/>
                  <a:pt x="20" y="147"/>
                  <a:pt x="20" y="147"/>
                </a:cubicBezTo>
                <a:cubicBezTo>
                  <a:pt x="10" y="147"/>
                  <a:pt x="0" y="138"/>
                  <a:pt x="0" y="12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14" y="0"/>
                  <a:pt x="325" y="10"/>
                  <a:pt x="325" y="20"/>
                </a:cubicBezTo>
                <a:cubicBezTo>
                  <a:pt x="325" y="128"/>
                  <a:pt x="325" y="128"/>
                  <a:pt x="325" y="128"/>
                </a:cubicBezTo>
                <a:cubicBezTo>
                  <a:pt x="325" y="138"/>
                  <a:pt x="314" y="147"/>
                  <a:pt x="305" y="147"/>
                </a:cubicBezTo>
                <a:close/>
                <a:moveTo>
                  <a:pt x="39" y="108"/>
                </a:moveTo>
                <a:lnTo>
                  <a:pt x="39" y="108"/>
                </a:lnTo>
                <a:cubicBezTo>
                  <a:pt x="275" y="108"/>
                  <a:pt x="275" y="108"/>
                  <a:pt x="275" y="108"/>
                </a:cubicBezTo>
                <a:cubicBezTo>
                  <a:pt x="275" y="49"/>
                  <a:pt x="275" y="49"/>
                  <a:pt x="275" y="49"/>
                </a:cubicBezTo>
                <a:cubicBezTo>
                  <a:pt x="39" y="49"/>
                  <a:pt x="39" y="49"/>
                  <a:pt x="39" y="49"/>
                </a:cubicBezTo>
                <a:lnTo>
                  <a:pt x="39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44">
            <a:extLst>
              <a:ext uri="{FF2B5EF4-FFF2-40B4-BE49-F238E27FC236}">
                <a16:creationId xmlns:a16="http://schemas.microsoft.com/office/drawing/2014/main" id="{3D6F3F9B-3067-5444-B4FB-FC97A60AA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038" y="10498984"/>
            <a:ext cx="479379" cy="155227"/>
          </a:xfrm>
          <a:custGeom>
            <a:avLst/>
            <a:gdLst>
              <a:gd name="T0" fmla="*/ 442 w 463"/>
              <a:gd name="T1" fmla="*/ 148 h 149"/>
              <a:gd name="T2" fmla="*/ 442 w 463"/>
              <a:gd name="T3" fmla="*/ 148 h 149"/>
              <a:gd name="T4" fmla="*/ 20 w 463"/>
              <a:gd name="T5" fmla="*/ 148 h 149"/>
              <a:gd name="T6" fmla="*/ 0 w 463"/>
              <a:gd name="T7" fmla="*/ 128 h 149"/>
              <a:gd name="T8" fmla="*/ 0 w 463"/>
              <a:gd name="T9" fmla="*/ 20 h 149"/>
              <a:gd name="T10" fmla="*/ 20 w 463"/>
              <a:gd name="T11" fmla="*/ 0 h 149"/>
              <a:gd name="T12" fmla="*/ 442 w 463"/>
              <a:gd name="T13" fmla="*/ 0 h 149"/>
              <a:gd name="T14" fmla="*/ 462 w 463"/>
              <a:gd name="T15" fmla="*/ 20 h 149"/>
              <a:gd name="T16" fmla="*/ 462 w 463"/>
              <a:gd name="T17" fmla="*/ 128 h 149"/>
              <a:gd name="T18" fmla="*/ 442 w 463"/>
              <a:gd name="T19" fmla="*/ 148 h 149"/>
              <a:gd name="T20" fmla="*/ 39 w 463"/>
              <a:gd name="T21" fmla="*/ 108 h 149"/>
              <a:gd name="T22" fmla="*/ 39 w 463"/>
              <a:gd name="T23" fmla="*/ 108 h 149"/>
              <a:gd name="T24" fmla="*/ 423 w 463"/>
              <a:gd name="T25" fmla="*/ 108 h 149"/>
              <a:gd name="T26" fmla="*/ 423 w 463"/>
              <a:gd name="T27" fmla="*/ 39 h 149"/>
              <a:gd name="T28" fmla="*/ 39 w 463"/>
              <a:gd name="T29" fmla="*/ 39 h 149"/>
              <a:gd name="T30" fmla="*/ 39 w 463"/>
              <a:gd name="T31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3" h="149">
                <a:moveTo>
                  <a:pt x="442" y="148"/>
                </a:moveTo>
                <a:lnTo>
                  <a:pt x="442" y="148"/>
                </a:lnTo>
                <a:cubicBezTo>
                  <a:pt x="20" y="148"/>
                  <a:pt x="20" y="148"/>
                  <a:pt x="20" y="148"/>
                </a:cubicBezTo>
                <a:cubicBezTo>
                  <a:pt x="10" y="148"/>
                  <a:pt x="0" y="137"/>
                  <a:pt x="0" y="12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52" y="0"/>
                  <a:pt x="462" y="10"/>
                  <a:pt x="462" y="20"/>
                </a:cubicBezTo>
                <a:cubicBezTo>
                  <a:pt x="462" y="128"/>
                  <a:pt x="462" y="128"/>
                  <a:pt x="462" y="128"/>
                </a:cubicBezTo>
                <a:cubicBezTo>
                  <a:pt x="462" y="137"/>
                  <a:pt x="452" y="148"/>
                  <a:pt x="442" y="148"/>
                </a:cubicBezTo>
                <a:close/>
                <a:moveTo>
                  <a:pt x="39" y="108"/>
                </a:moveTo>
                <a:lnTo>
                  <a:pt x="39" y="108"/>
                </a:lnTo>
                <a:cubicBezTo>
                  <a:pt x="423" y="108"/>
                  <a:pt x="423" y="108"/>
                  <a:pt x="423" y="108"/>
                </a:cubicBezTo>
                <a:cubicBezTo>
                  <a:pt x="423" y="39"/>
                  <a:pt x="423" y="39"/>
                  <a:pt x="423" y="39"/>
                </a:cubicBezTo>
                <a:cubicBezTo>
                  <a:pt x="39" y="39"/>
                  <a:pt x="39" y="39"/>
                  <a:pt x="39" y="39"/>
                </a:cubicBezTo>
                <a:lnTo>
                  <a:pt x="39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45">
            <a:extLst>
              <a:ext uri="{FF2B5EF4-FFF2-40B4-BE49-F238E27FC236}">
                <a16:creationId xmlns:a16="http://schemas.microsoft.com/office/drawing/2014/main" id="{7BC60B06-BF4D-2143-8342-EEFF8D2E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038" y="10613120"/>
            <a:ext cx="429157" cy="155227"/>
          </a:xfrm>
          <a:custGeom>
            <a:avLst/>
            <a:gdLst>
              <a:gd name="T0" fmla="*/ 393 w 414"/>
              <a:gd name="T1" fmla="*/ 147 h 148"/>
              <a:gd name="T2" fmla="*/ 393 w 414"/>
              <a:gd name="T3" fmla="*/ 147 h 148"/>
              <a:gd name="T4" fmla="*/ 20 w 414"/>
              <a:gd name="T5" fmla="*/ 147 h 148"/>
              <a:gd name="T6" fmla="*/ 0 w 414"/>
              <a:gd name="T7" fmla="*/ 118 h 148"/>
              <a:gd name="T8" fmla="*/ 0 w 414"/>
              <a:gd name="T9" fmla="*/ 20 h 148"/>
              <a:gd name="T10" fmla="*/ 20 w 414"/>
              <a:gd name="T11" fmla="*/ 0 h 148"/>
              <a:gd name="T12" fmla="*/ 393 w 414"/>
              <a:gd name="T13" fmla="*/ 0 h 148"/>
              <a:gd name="T14" fmla="*/ 413 w 414"/>
              <a:gd name="T15" fmla="*/ 20 h 148"/>
              <a:gd name="T16" fmla="*/ 413 w 414"/>
              <a:gd name="T17" fmla="*/ 118 h 148"/>
              <a:gd name="T18" fmla="*/ 393 w 414"/>
              <a:gd name="T19" fmla="*/ 147 h 148"/>
              <a:gd name="T20" fmla="*/ 39 w 414"/>
              <a:gd name="T21" fmla="*/ 98 h 148"/>
              <a:gd name="T22" fmla="*/ 39 w 414"/>
              <a:gd name="T23" fmla="*/ 98 h 148"/>
              <a:gd name="T24" fmla="*/ 374 w 414"/>
              <a:gd name="T25" fmla="*/ 98 h 148"/>
              <a:gd name="T26" fmla="*/ 374 w 414"/>
              <a:gd name="T27" fmla="*/ 40 h 148"/>
              <a:gd name="T28" fmla="*/ 39 w 414"/>
              <a:gd name="T29" fmla="*/ 40 h 148"/>
              <a:gd name="T30" fmla="*/ 39 w 414"/>
              <a:gd name="T31" fmla="*/ 9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4" h="148">
                <a:moveTo>
                  <a:pt x="393" y="147"/>
                </a:moveTo>
                <a:lnTo>
                  <a:pt x="393" y="147"/>
                </a:lnTo>
                <a:cubicBezTo>
                  <a:pt x="20" y="147"/>
                  <a:pt x="20" y="147"/>
                  <a:pt x="20" y="147"/>
                </a:cubicBezTo>
                <a:cubicBezTo>
                  <a:pt x="10" y="147"/>
                  <a:pt x="0" y="138"/>
                  <a:pt x="0" y="1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03" y="0"/>
                  <a:pt x="413" y="10"/>
                  <a:pt x="413" y="20"/>
                </a:cubicBezTo>
                <a:cubicBezTo>
                  <a:pt x="413" y="118"/>
                  <a:pt x="413" y="118"/>
                  <a:pt x="413" y="118"/>
                </a:cubicBezTo>
                <a:cubicBezTo>
                  <a:pt x="413" y="138"/>
                  <a:pt x="403" y="147"/>
                  <a:pt x="393" y="147"/>
                </a:cubicBezTo>
                <a:close/>
                <a:moveTo>
                  <a:pt x="39" y="98"/>
                </a:moveTo>
                <a:lnTo>
                  <a:pt x="39" y="98"/>
                </a:lnTo>
                <a:cubicBezTo>
                  <a:pt x="374" y="98"/>
                  <a:pt x="374" y="98"/>
                  <a:pt x="374" y="98"/>
                </a:cubicBezTo>
                <a:cubicBezTo>
                  <a:pt x="374" y="40"/>
                  <a:pt x="374" y="40"/>
                  <a:pt x="374" y="40"/>
                </a:cubicBezTo>
                <a:cubicBezTo>
                  <a:pt x="39" y="40"/>
                  <a:pt x="39" y="40"/>
                  <a:pt x="39" y="40"/>
                </a:cubicBezTo>
                <a:lnTo>
                  <a:pt x="39" y="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46">
            <a:extLst>
              <a:ext uri="{FF2B5EF4-FFF2-40B4-BE49-F238E27FC236}">
                <a16:creationId xmlns:a16="http://schemas.microsoft.com/office/drawing/2014/main" id="{A5642FB9-C45C-594B-9840-924817DB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1596" y="7973842"/>
            <a:ext cx="703086" cy="693955"/>
          </a:xfrm>
          <a:custGeom>
            <a:avLst/>
            <a:gdLst>
              <a:gd name="T0" fmla="*/ 20 w 679"/>
              <a:gd name="T1" fmla="*/ 669 h 670"/>
              <a:gd name="T2" fmla="*/ 20 w 679"/>
              <a:gd name="T3" fmla="*/ 669 h 670"/>
              <a:gd name="T4" fmla="*/ 0 w 679"/>
              <a:gd name="T5" fmla="*/ 659 h 670"/>
              <a:gd name="T6" fmla="*/ 10 w 679"/>
              <a:gd name="T7" fmla="*/ 639 h 670"/>
              <a:gd name="T8" fmla="*/ 108 w 679"/>
              <a:gd name="T9" fmla="*/ 531 h 670"/>
              <a:gd name="T10" fmla="*/ 118 w 679"/>
              <a:gd name="T11" fmla="*/ 531 h 670"/>
              <a:gd name="T12" fmla="*/ 226 w 679"/>
              <a:gd name="T13" fmla="*/ 482 h 670"/>
              <a:gd name="T14" fmla="*/ 246 w 679"/>
              <a:gd name="T15" fmla="*/ 482 h 670"/>
              <a:gd name="T16" fmla="*/ 334 w 679"/>
              <a:gd name="T17" fmla="*/ 521 h 670"/>
              <a:gd name="T18" fmla="*/ 432 w 679"/>
              <a:gd name="T19" fmla="*/ 423 h 670"/>
              <a:gd name="T20" fmla="*/ 442 w 679"/>
              <a:gd name="T21" fmla="*/ 423 h 670"/>
              <a:gd name="T22" fmla="*/ 540 w 679"/>
              <a:gd name="T23" fmla="*/ 374 h 670"/>
              <a:gd name="T24" fmla="*/ 639 w 679"/>
              <a:gd name="T25" fmla="*/ 325 h 670"/>
              <a:gd name="T26" fmla="*/ 639 w 679"/>
              <a:gd name="T27" fmla="*/ 20 h 670"/>
              <a:gd name="T28" fmla="*/ 658 w 679"/>
              <a:gd name="T29" fmla="*/ 0 h 670"/>
              <a:gd name="T30" fmla="*/ 678 w 679"/>
              <a:gd name="T31" fmla="*/ 20 h 670"/>
              <a:gd name="T32" fmla="*/ 678 w 679"/>
              <a:gd name="T33" fmla="*/ 335 h 670"/>
              <a:gd name="T34" fmla="*/ 678 w 679"/>
              <a:gd name="T35" fmla="*/ 335 h 670"/>
              <a:gd name="T36" fmla="*/ 678 w 679"/>
              <a:gd name="T37" fmla="*/ 649 h 670"/>
              <a:gd name="T38" fmla="*/ 658 w 679"/>
              <a:gd name="T39" fmla="*/ 669 h 670"/>
              <a:gd name="T40" fmla="*/ 20 w 679"/>
              <a:gd name="T41" fmla="*/ 669 h 670"/>
              <a:gd name="T42" fmla="*/ 138 w 679"/>
              <a:gd name="T43" fmla="*/ 560 h 670"/>
              <a:gd name="T44" fmla="*/ 138 w 679"/>
              <a:gd name="T45" fmla="*/ 560 h 670"/>
              <a:gd name="T46" fmla="*/ 69 w 679"/>
              <a:gd name="T47" fmla="*/ 629 h 670"/>
              <a:gd name="T48" fmla="*/ 639 w 679"/>
              <a:gd name="T49" fmla="*/ 629 h 670"/>
              <a:gd name="T50" fmla="*/ 639 w 679"/>
              <a:gd name="T51" fmla="*/ 364 h 670"/>
              <a:gd name="T52" fmla="*/ 560 w 679"/>
              <a:gd name="T53" fmla="*/ 403 h 670"/>
              <a:gd name="T54" fmla="*/ 560 w 679"/>
              <a:gd name="T55" fmla="*/ 403 h 670"/>
              <a:gd name="T56" fmla="*/ 462 w 679"/>
              <a:gd name="T57" fmla="*/ 462 h 670"/>
              <a:gd name="T58" fmla="*/ 354 w 679"/>
              <a:gd name="T59" fmla="*/ 560 h 670"/>
              <a:gd name="T60" fmla="*/ 334 w 679"/>
              <a:gd name="T61" fmla="*/ 570 h 670"/>
              <a:gd name="T62" fmla="*/ 236 w 679"/>
              <a:gd name="T63" fmla="*/ 521 h 670"/>
              <a:gd name="T64" fmla="*/ 138 w 679"/>
              <a:gd name="T65" fmla="*/ 56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9" h="670">
                <a:moveTo>
                  <a:pt x="20" y="669"/>
                </a:moveTo>
                <a:lnTo>
                  <a:pt x="20" y="669"/>
                </a:lnTo>
                <a:cubicBezTo>
                  <a:pt x="20" y="669"/>
                  <a:pt x="10" y="669"/>
                  <a:pt x="0" y="659"/>
                </a:cubicBezTo>
                <a:cubicBezTo>
                  <a:pt x="0" y="649"/>
                  <a:pt x="0" y="639"/>
                  <a:pt x="10" y="639"/>
                </a:cubicBezTo>
                <a:cubicBezTo>
                  <a:pt x="108" y="531"/>
                  <a:pt x="108" y="531"/>
                  <a:pt x="108" y="531"/>
                </a:cubicBezTo>
                <a:lnTo>
                  <a:pt x="118" y="531"/>
                </a:lnTo>
                <a:cubicBezTo>
                  <a:pt x="226" y="482"/>
                  <a:pt x="226" y="482"/>
                  <a:pt x="226" y="482"/>
                </a:cubicBezTo>
                <a:cubicBezTo>
                  <a:pt x="236" y="472"/>
                  <a:pt x="236" y="472"/>
                  <a:pt x="246" y="482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432" y="423"/>
                  <a:pt x="432" y="423"/>
                  <a:pt x="432" y="423"/>
                </a:cubicBezTo>
                <a:cubicBezTo>
                  <a:pt x="432" y="423"/>
                  <a:pt x="432" y="423"/>
                  <a:pt x="442" y="423"/>
                </a:cubicBezTo>
                <a:cubicBezTo>
                  <a:pt x="540" y="374"/>
                  <a:pt x="540" y="374"/>
                  <a:pt x="540" y="374"/>
                </a:cubicBezTo>
                <a:cubicBezTo>
                  <a:pt x="639" y="325"/>
                  <a:pt x="639" y="325"/>
                  <a:pt x="639" y="325"/>
                </a:cubicBezTo>
                <a:cubicBezTo>
                  <a:pt x="639" y="20"/>
                  <a:pt x="639" y="20"/>
                  <a:pt x="639" y="20"/>
                </a:cubicBezTo>
                <a:cubicBezTo>
                  <a:pt x="639" y="10"/>
                  <a:pt x="649" y="0"/>
                  <a:pt x="658" y="0"/>
                </a:cubicBezTo>
                <a:cubicBezTo>
                  <a:pt x="668" y="0"/>
                  <a:pt x="678" y="10"/>
                  <a:pt x="678" y="20"/>
                </a:cubicBezTo>
                <a:cubicBezTo>
                  <a:pt x="678" y="335"/>
                  <a:pt x="678" y="335"/>
                  <a:pt x="678" y="335"/>
                </a:cubicBezTo>
                <a:lnTo>
                  <a:pt x="678" y="335"/>
                </a:lnTo>
                <a:cubicBezTo>
                  <a:pt x="678" y="649"/>
                  <a:pt x="678" y="649"/>
                  <a:pt x="678" y="649"/>
                </a:cubicBezTo>
                <a:cubicBezTo>
                  <a:pt x="678" y="659"/>
                  <a:pt x="668" y="669"/>
                  <a:pt x="658" y="669"/>
                </a:cubicBezTo>
                <a:lnTo>
                  <a:pt x="20" y="669"/>
                </a:lnTo>
                <a:close/>
                <a:moveTo>
                  <a:pt x="138" y="560"/>
                </a:moveTo>
                <a:lnTo>
                  <a:pt x="138" y="560"/>
                </a:lnTo>
                <a:cubicBezTo>
                  <a:pt x="69" y="629"/>
                  <a:pt x="69" y="629"/>
                  <a:pt x="69" y="629"/>
                </a:cubicBezTo>
                <a:cubicBezTo>
                  <a:pt x="639" y="629"/>
                  <a:pt x="639" y="629"/>
                  <a:pt x="639" y="629"/>
                </a:cubicBezTo>
                <a:cubicBezTo>
                  <a:pt x="639" y="364"/>
                  <a:pt x="639" y="364"/>
                  <a:pt x="639" y="364"/>
                </a:cubicBezTo>
                <a:cubicBezTo>
                  <a:pt x="560" y="403"/>
                  <a:pt x="560" y="403"/>
                  <a:pt x="560" y="403"/>
                </a:cubicBezTo>
                <a:lnTo>
                  <a:pt x="560" y="403"/>
                </a:lnTo>
                <a:cubicBezTo>
                  <a:pt x="462" y="462"/>
                  <a:pt x="462" y="462"/>
                  <a:pt x="462" y="462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44" y="570"/>
                  <a:pt x="334" y="570"/>
                  <a:pt x="334" y="570"/>
                </a:cubicBezTo>
                <a:cubicBezTo>
                  <a:pt x="236" y="521"/>
                  <a:pt x="236" y="521"/>
                  <a:pt x="236" y="521"/>
                </a:cubicBezTo>
                <a:lnTo>
                  <a:pt x="138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47">
            <a:extLst>
              <a:ext uri="{FF2B5EF4-FFF2-40B4-BE49-F238E27FC236}">
                <a16:creationId xmlns:a16="http://schemas.microsoft.com/office/drawing/2014/main" id="{058B1053-8480-8B43-B8BA-4E819715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037" y="8119938"/>
            <a:ext cx="602645" cy="447419"/>
          </a:xfrm>
          <a:custGeom>
            <a:avLst/>
            <a:gdLst>
              <a:gd name="T0" fmla="*/ 30 w 581"/>
              <a:gd name="T1" fmla="*/ 432 h 433"/>
              <a:gd name="T2" fmla="*/ 30 w 581"/>
              <a:gd name="T3" fmla="*/ 432 h 433"/>
              <a:gd name="T4" fmla="*/ 10 w 581"/>
              <a:gd name="T5" fmla="*/ 422 h 433"/>
              <a:gd name="T6" fmla="*/ 10 w 581"/>
              <a:gd name="T7" fmla="*/ 403 h 433"/>
              <a:gd name="T8" fmla="*/ 118 w 581"/>
              <a:gd name="T9" fmla="*/ 236 h 433"/>
              <a:gd name="T10" fmla="*/ 118 w 581"/>
              <a:gd name="T11" fmla="*/ 236 h 433"/>
              <a:gd name="T12" fmla="*/ 226 w 581"/>
              <a:gd name="T13" fmla="*/ 108 h 433"/>
              <a:gd name="T14" fmla="*/ 236 w 581"/>
              <a:gd name="T15" fmla="*/ 98 h 433"/>
              <a:gd name="T16" fmla="*/ 374 w 581"/>
              <a:gd name="T17" fmla="*/ 69 h 433"/>
              <a:gd name="T18" fmla="*/ 442 w 581"/>
              <a:gd name="T19" fmla="*/ 0 h 433"/>
              <a:gd name="T20" fmla="*/ 452 w 581"/>
              <a:gd name="T21" fmla="*/ 0 h 433"/>
              <a:gd name="T22" fmla="*/ 560 w 581"/>
              <a:gd name="T23" fmla="*/ 0 h 433"/>
              <a:gd name="T24" fmla="*/ 580 w 581"/>
              <a:gd name="T25" fmla="*/ 20 h 433"/>
              <a:gd name="T26" fmla="*/ 560 w 581"/>
              <a:gd name="T27" fmla="*/ 39 h 433"/>
              <a:gd name="T28" fmla="*/ 462 w 581"/>
              <a:gd name="T29" fmla="*/ 39 h 433"/>
              <a:gd name="T30" fmla="*/ 393 w 581"/>
              <a:gd name="T31" fmla="*/ 108 h 433"/>
              <a:gd name="T32" fmla="*/ 383 w 581"/>
              <a:gd name="T33" fmla="*/ 108 h 433"/>
              <a:gd name="T34" fmla="*/ 256 w 581"/>
              <a:gd name="T35" fmla="*/ 138 h 433"/>
              <a:gd name="T36" fmla="*/ 158 w 581"/>
              <a:gd name="T37" fmla="*/ 265 h 433"/>
              <a:gd name="T38" fmla="*/ 109 w 581"/>
              <a:gd name="T39" fmla="*/ 324 h 433"/>
              <a:gd name="T40" fmla="*/ 158 w 581"/>
              <a:gd name="T41" fmla="*/ 285 h 433"/>
              <a:gd name="T42" fmla="*/ 226 w 581"/>
              <a:gd name="T43" fmla="*/ 206 h 433"/>
              <a:gd name="T44" fmla="*/ 236 w 581"/>
              <a:gd name="T45" fmla="*/ 197 h 433"/>
              <a:gd name="T46" fmla="*/ 383 w 581"/>
              <a:gd name="T47" fmla="*/ 177 h 433"/>
              <a:gd name="T48" fmla="*/ 393 w 581"/>
              <a:gd name="T49" fmla="*/ 177 h 433"/>
              <a:gd name="T50" fmla="*/ 452 w 581"/>
              <a:gd name="T51" fmla="*/ 177 h 433"/>
              <a:gd name="T52" fmla="*/ 541 w 581"/>
              <a:gd name="T53" fmla="*/ 79 h 433"/>
              <a:gd name="T54" fmla="*/ 570 w 581"/>
              <a:gd name="T55" fmla="*/ 79 h 433"/>
              <a:gd name="T56" fmla="*/ 570 w 581"/>
              <a:gd name="T57" fmla="*/ 108 h 433"/>
              <a:gd name="T58" fmla="*/ 472 w 581"/>
              <a:gd name="T59" fmla="*/ 206 h 433"/>
              <a:gd name="T60" fmla="*/ 452 w 581"/>
              <a:gd name="T61" fmla="*/ 216 h 433"/>
              <a:gd name="T62" fmla="*/ 393 w 581"/>
              <a:gd name="T63" fmla="*/ 216 h 433"/>
              <a:gd name="T64" fmla="*/ 256 w 581"/>
              <a:gd name="T65" fmla="*/ 236 h 433"/>
              <a:gd name="T66" fmla="*/ 197 w 581"/>
              <a:gd name="T67" fmla="*/ 315 h 433"/>
              <a:gd name="T68" fmla="*/ 187 w 581"/>
              <a:gd name="T69" fmla="*/ 315 h 433"/>
              <a:gd name="T70" fmla="*/ 40 w 581"/>
              <a:gd name="T71" fmla="*/ 422 h 433"/>
              <a:gd name="T72" fmla="*/ 30 w 581"/>
              <a:gd name="T73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1" h="433">
                <a:moveTo>
                  <a:pt x="30" y="432"/>
                </a:moveTo>
                <a:lnTo>
                  <a:pt x="30" y="432"/>
                </a:lnTo>
                <a:cubicBezTo>
                  <a:pt x="20" y="432"/>
                  <a:pt x="20" y="432"/>
                  <a:pt x="10" y="422"/>
                </a:cubicBezTo>
                <a:cubicBezTo>
                  <a:pt x="10" y="422"/>
                  <a:pt x="0" y="403"/>
                  <a:pt x="10" y="403"/>
                </a:cubicBezTo>
                <a:cubicBezTo>
                  <a:pt x="118" y="236"/>
                  <a:pt x="118" y="236"/>
                  <a:pt x="118" y="236"/>
                </a:cubicBezTo>
                <a:lnTo>
                  <a:pt x="118" y="236"/>
                </a:lnTo>
                <a:cubicBezTo>
                  <a:pt x="226" y="108"/>
                  <a:pt x="226" y="108"/>
                  <a:pt x="226" y="108"/>
                </a:cubicBezTo>
                <a:lnTo>
                  <a:pt x="236" y="98"/>
                </a:lnTo>
                <a:cubicBezTo>
                  <a:pt x="374" y="69"/>
                  <a:pt x="374" y="69"/>
                  <a:pt x="374" y="69"/>
                </a:cubicBezTo>
                <a:cubicBezTo>
                  <a:pt x="442" y="0"/>
                  <a:pt x="442" y="0"/>
                  <a:pt x="442" y="0"/>
                </a:cubicBezTo>
                <a:lnTo>
                  <a:pt x="452" y="0"/>
                </a:lnTo>
                <a:cubicBezTo>
                  <a:pt x="560" y="0"/>
                  <a:pt x="560" y="0"/>
                  <a:pt x="560" y="0"/>
                </a:cubicBezTo>
                <a:cubicBezTo>
                  <a:pt x="570" y="0"/>
                  <a:pt x="580" y="10"/>
                  <a:pt x="580" y="20"/>
                </a:cubicBezTo>
                <a:cubicBezTo>
                  <a:pt x="580" y="29"/>
                  <a:pt x="570" y="39"/>
                  <a:pt x="560" y="39"/>
                </a:cubicBezTo>
                <a:cubicBezTo>
                  <a:pt x="462" y="39"/>
                  <a:pt x="462" y="39"/>
                  <a:pt x="462" y="39"/>
                </a:cubicBezTo>
                <a:cubicBezTo>
                  <a:pt x="393" y="108"/>
                  <a:pt x="393" y="108"/>
                  <a:pt x="393" y="108"/>
                </a:cubicBezTo>
                <a:cubicBezTo>
                  <a:pt x="393" y="108"/>
                  <a:pt x="393" y="108"/>
                  <a:pt x="383" y="108"/>
                </a:cubicBezTo>
                <a:cubicBezTo>
                  <a:pt x="256" y="138"/>
                  <a:pt x="256" y="138"/>
                  <a:pt x="256" y="138"/>
                </a:cubicBezTo>
                <a:cubicBezTo>
                  <a:pt x="158" y="265"/>
                  <a:pt x="158" y="265"/>
                  <a:pt x="158" y="265"/>
                </a:cubicBezTo>
                <a:cubicBezTo>
                  <a:pt x="109" y="324"/>
                  <a:pt x="109" y="324"/>
                  <a:pt x="109" y="324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26" y="206"/>
                  <a:pt x="226" y="206"/>
                  <a:pt x="226" y="206"/>
                </a:cubicBezTo>
                <a:cubicBezTo>
                  <a:pt x="226" y="206"/>
                  <a:pt x="236" y="206"/>
                  <a:pt x="236" y="197"/>
                </a:cubicBezTo>
                <a:cubicBezTo>
                  <a:pt x="383" y="177"/>
                  <a:pt x="383" y="177"/>
                  <a:pt x="383" y="177"/>
                </a:cubicBezTo>
                <a:cubicBezTo>
                  <a:pt x="393" y="177"/>
                  <a:pt x="393" y="177"/>
                  <a:pt x="393" y="177"/>
                </a:cubicBezTo>
                <a:cubicBezTo>
                  <a:pt x="452" y="177"/>
                  <a:pt x="452" y="177"/>
                  <a:pt x="452" y="177"/>
                </a:cubicBezTo>
                <a:cubicBezTo>
                  <a:pt x="541" y="79"/>
                  <a:pt x="541" y="79"/>
                  <a:pt x="541" y="79"/>
                </a:cubicBezTo>
                <a:cubicBezTo>
                  <a:pt x="551" y="69"/>
                  <a:pt x="560" y="69"/>
                  <a:pt x="570" y="79"/>
                </a:cubicBezTo>
                <a:cubicBezTo>
                  <a:pt x="580" y="89"/>
                  <a:pt x="580" y="98"/>
                  <a:pt x="570" y="108"/>
                </a:cubicBezTo>
                <a:cubicBezTo>
                  <a:pt x="472" y="206"/>
                  <a:pt x="472" y="206"/>
                  <a:pt x="472" y="206"/>
                </a:cubicBezTo>
                <a:cubicBezTo>
                  <a:pt x="472" y="216"/>
                  <a:pt x="462" y="216"/>
                  <a:pt x="452" y="216"/>
                </a:cubicBezTo>
                <a:cubicBezTo>
                  <a:pt x="393" y="216"/>
                  <a:pt x="393" y="216"/>
                  <a:pt x="393" y="216"/>
                </a:cubicBezTo>
                <a:cubicBezTo>
                  <a:pt x="256" y="236"/>
                  <a:pt x="256" y="236"/>
                  <a:pt x="256" y="236"/>
                </a:cubicBezTo>
                <a:cubicBezTo>
                  <a:pt x="197" y="315"/>
                  <a:pt x="197" y="315"/>
                  <a:pt x="197" y="315"/>
                </a:cubicBezTo>
                <a:cubicBezTo>
                  <a:pt x="187" y="315"/>
                  <a:pt x="187" y="315"/>
                  <a:pt x="187" y="315"/>
                </a:cubicBezTo>
                <a:cubicBezTo>
                  <a:pt x="40" y="422"/>
                  <a:pt x="40" y="422"/>
                  <a:pt x="40" y="422"/>
                </a:cubicBezTo>
                <a:cubicBezTo>
                  <a:pt x="40" y="432"/>
                  <a:pt x="30" y="432"/>
                  <a:pt x="30" y="4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48">
            <a:extLst>
              <a:ext uri="{FF2B5EF4-FFF2-40B4-BE49-F238E27FC236}">
                <a16:creationId xmlns:a16="http://schemas.microsoft.com/office/drawing/2014/main" id="{3A493FBD-17FF-0742-9822-31637DBF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1596" y="4002282"/>
            <a:ext cx="803527" cy="155227"/>
          </a:xfrm>
          <a:custGeom>
            <a:avLst/>
            <a:gdLst>
              <a:gd name="T0" fmla="*/ 707 w 777"/>
              <a:gd name="T1" fmla="*/ 148 h 149"/>
              <a:gd name="T2" fmla="*/ 707 w 777"/>
              <a:gd name="T3" fmla="*/ 148 h 149"/>
              <a:gd name="T4" fmla="*/ 609 w 777"/>
              <a:gd name="T5" fmla="*/ 148 h 149"/>
              <a:gd name="T6" fmla="*/ 589 w 777"/>
              <a:gd name="T7" fmla="*/ 128 h 149"/>
              <a:gd name="T8" fmla="*/ 609 w 777"/>
              <a:gd name="T9" fmla="*/ 108 h 149"/>
              <a:gd name="T10" fmla="*/ 707 w 777"/>
              <a:gd name="T11" fmla="*/ 108 h 149"/>
              <a:gd name="T12" fmla="*/ 737 w 777"/>
              <a:gd name="T13" fmla="*/ 69 h 149"/>
              <a:gd name="T14" fmla="*/ 707 w 777"/>
              <a:gd name="T15" fmla="*/ 40 h 149"/>
              <a:gd name="T16" fmla="*/ 79 w 777"/>
              <a:gd name="T17" fmla="*/ 40 h 149"/>
              <a:gd name="T18" fmla="*/ 39 w 777"/>
              <a:gd name="T19" fmla="*/ 69 h 149"/>
              <a:gd name="T20" fmla="*/ 79 w 777"/>
              <a:gd name="T21" fmla="*/ 108 h 149"/>
              <a:gd name="T22" fmla="*/ 177 w 777"/>
              <a:gd name="T23" fmla="*/ 108 h 149"/>
              <a:gd name="T24" fmla="*/ 197 w 777"/>
              <a:gd name="T25" fmla="*/ 128 h 149"/>
              <a:gd name="T26" fmla="*/ 177 w 777"/>
              <a:gd name="T27" fmla="*/ 148 h 149"/>
              <a:gd name="T28" fmla="*/ 79 w 777"/>
              <a:gd name="T29" fmla="*/ 148 h 149"/>
              <a:gd name="T30" fmla="*/ 0 w 777"/>
              <a:gd name="T31" fmla="*/ 69 h 149"/>
              <a:gd name="T32" fmla="*/ 79 w 777"/>
              <a:gd name="T33" fmla="*/ 0 h 149"/>
              <a:gd name="T34" fmla="*/ 707 w 777"/>
              <a:gd name="T35" fmla="*/ 0 h 149"/>
              <a:gd name="T36" fmla="*/ 776 w 777"/>
              <a:gd name="T37" fmla="*/ 69 h 149"/>
              <a:gd name="T38" fmla="*/ 707 w 777"/>
              <a:gd name="T3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7" h="149">
                <a:moveTo>
                  <a:pt x="707" y="148"/>
                </a:moveTo>
                <a:lnTo>
                  <a:pt x="707" y="148"/>
                </a:lnTo>
                <a:cubicBezTo>
                  <a:pt x="609" y="148"/>
                  <a:pt x="609" y="148"/>
                  <a:pt x="609" y="148"/>
                </a:cubicBezTo>
                <a:cubicBezTo>
                  <a:pt x="599" y="148"/>
                  <a:pt x="589" y="138"/>
                  <a:pt x="589" y="128"/>
                </a:cubicBezTo>
                <a:cubicBezTo>
                  <a:pt x="589" y="118"/>
                  <a:pt x="599" y="108"/>
                  <a:pt x="609" y="108"/>
                </a:cubicBezTo>
                <a:cubicBezTo>
                  <a:pt x="707" y="108"/>
                  <a:pt x="707" y="108"/>
                  <a:pt x="707" y="108"/>
                </a:cubicBezTo>
                <a:cubicBezTo>
                  <a:pt x="727" y="108"/>
                  <a:pt x="737" y="89"/>
                  <a:pt x="737" y="69"/>
                </a:cubicBezTo>
                <a:cubicBezTo>
                  <a:pt x="737" y="49"/>
                  <a:pt x="727" y="40"/>
                  <a:pt x="707" y="40"/>
                </a:cubicBezTo>
                <a:cubicBezTo>
                  <a:pt x="79" y="40"/>
                  <a:pt x="79" y="40"/>
                  <a:pt x="79" y="40"/>
                </a:cubicBezTo>
                <a:cubicBezTo>
                  <a:pt x="59" y="40"/>
                  <a:pt x="39" y="49"/>
                  <a:pt x="39" y="69"/>
                </a:cubicBezTo>
                <a:cubicBezTo>
                  <a:pt x="39" y="89"/>
                  <a:pt x="59" y="108"/>
                  <a:pt x="79" y="108"/>
                </a:cubicBezTo>
                <a:cubicBezTo>
                  <a:pt x="177" y="108"/>
                  <a:pt x="177" y="108"/>
                  <a:pt x="177" y="108"/>
                </a:cubicBezTo>
                <a:cubicBezTo>
                  <a:pt x="187" y="108"/>
                  <a:pt x="197" y="118"/>
                  <a:pt x="197" y="128"/>
                </a:cubicBezTo>
                <a:cubicBezTo>
                  <a:pt x="197" y="138"/>
                  <a:pt x="187" y="148"/>
                  <a:pt x="177" y="148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30" y="148"/>
                  <a:pt x="0" y="108"/>
                  <a:pt x="0" y="69"/>
                </a:cubicBezTo>
                <a:cubicBezTo>
                  <a:pt x="0" y="30"/>
                  <a:pt x="30" y="0"/>
                  <a:pt x="79" y="0"/>
                </a:cubicBezTo>
                <a:cubicBezTo>
                  <a:pt x="707" y="0"/>
                  <a:pt x="707" y="0"/>
                  <a:pt x="707" y="0"/>
                </a:cubicBezTo>
                <a:cubicBezTo>
                  <a:pt x="747" y="0"/>
                  <a:pt x="776" y="30"/>
                  <a:pt x="776" y="69"/>
                </a:cubicBezTo>
                <a:cubicBezTo>
                  <a:pt x="776" y="108"/>
                  <a:pt x="747" y="148"/>
                  <a:pt x="707" y="14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49">
            <a:extLst>
              <a:ext uri="{FF2B5EF4-FFF2-40B4-BE49-F238E27FC236}">
                <a16:creationId xmlns:a16="http://schemas.microsoft.com/office/drawing/2014/main" id="{7D3296FB-5799-0E4D-BE35-5FD40693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1387" y="4061634"/>
            <a:ext cx="479379" cy="561555"/>
          </a:xfrm>
          <a:custGeom>
            <a:avLst/>
            <a:gdLst>
              <a:gd name="T0" fmla="*/ 432 w 463"/>
              <a:gd name="T1" fmla="*/ 541 h 542"/>
              <a:gd name="T2" fmla="*/ 432 w 463"/>
              <a:gd name="T3" fmla="*/ 541 h 542"/>
              <a:gd name="T4" fmla="*/ 30 w 463"/>
              <a:gd name="T5" fmla="*/ 541 h 542"/>
              <a:gd name="T6" fmla="*/ 0 w 463"/>
              <a:gd name="T7" fmla="*/ 501 h 542"/>
              <a:gd name="T8" fmla="*/ 0 w 463"/>
              <a:gd name="T9" fmla="*/ 20 h 542"/>
              <a:gd name="T10" fmla="*/ 20 w 463"/>
              <a:gd name="T11" fmla="*/ 0 h 542"/>
              <a:gd name="T12" fmla="*/ 40 w 463"/>
              <a:gd name="T13" fmla="*/ 20 h 542"/>
              <a:gd name="T14" fmla="*/ 40 w 463"/>
              <a:gd name="T15" fmla="*/ 501 h 542"/>
              <a:gd name="T16" fmla="*/ 423 w 463"/>
              <a:gd name="T17" fmla="*/ 501 h 542"/>
              <a:gd name="T18" fmla="*/ 423 w 463"/>
              <a:gd name="T19" fmla="*/ 20 h 542"/>
              <a:gd name="T20" fmla="*/ 442 w 463"/>
              <a:gd name="T21" fmla="*/ 0 h 542"/>
              <a:gd name="T22" fmla="*/ 462 w 463"/>
              <a:gd name="T23" fmla="*/ 20 h 542"/>
              <a:gd name="T24" fmla="*/ 462 w 463"/>
              <a:gd name="T25" fmla="*/ 501 h 542"/>
              <a:gd name="T26" fmla="*/ 432 w 463"/>
              <a:gd name="T27" fmla="*/ 541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3" h="542">
                <a:moveTo>
                  <a:pt x="432" y="541"/>
                </a:moveTo>
                <a:lnTo>
                  <a:pt x="432" y="541"/>
                </a:lnTo>
                <a:cubicBezTo>
                  <a:pt x="30" y="541"/>
                  <a:pt x="30" y="541"/>
                  <a:pt x="30" y="541"/>
                </a:cubicBezTo>
                <a:cubicBezTo>
                  <a:pt x="20" y="541"/>
                  <a:pt x="0" y="521"/>
                  <a:pt x="0" y="50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40" y="10"/>
                  <a:pt x="40" y="20"/>
                </a:cubicBezTo>
                <a:cubicBezTo>
                  <a:pt x="40" y="501"/>
                  <a:pt x="40" y="501"/>
                  <a:pt x="40" y="501"/>
                </a:cubicBezTo>
                <a:cubicBezTo>
                  <a:pt x="423" y="501"/>
                  <a:pt x="423" y="501"/>
                  <a:pt x="423" y="501"/>
                </a:cubicBezTo>
                <a:cubicBezTo>
                  <a:pt x="423" y="20"/>
                  <a:pt x="423" y="20"/>
                  <a:pt x="423" y="20"/>
                </a:cubicBezTo>
                <a:cubicBezTo>
                  <a:pt x="423" y="10"/>
                  <a:pt x="432" y="0"/>
                  <a:pt x="442" y="0"/>
                </a:cubicBezTo>
                <a:cubicBezTo>
                  <a:pt x="462" y="0"/>
                  <a:pt x="462" y="10"/>
                  <a:pt x="462" y="20"/>
                </a:cubicBezTo>
                <a:cubicBezTo>
                  <a:pt x="462" y="501"/>
                  <a:pt x="462" y="501"/>
                  <a:pt x="462" y="501"/>
                </a:cubicBezTo>
                <a:cubicBezTo>
                  <a:pt x="462" y="521"/>
                  <a:pt x="452" y="541"/>
                  <a:pt x="432" y="54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0">
            <a:extLst>
              <a:ext uri="{FF2B5EF4-FFF2-40B4-BE49-F238E27FC236}">
                <a16:creationId xmlns:a16="http://schemas.microsoft.com/office/drawing/2014/main" id="{06C481F0-72BE-AE42-A500-020009D8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483" y="4061634"/>
            <a:ext cx="191751" cy="196315"/>
          </a:xfrm>
          <a:custGeom>
            <a:avLst/>
            <a:gdLst>
              <a:gd name="T0" fmla="*/ 98 w 187"/>
              <a:gd name="T1" fmla="*/ 40 h 188"/>
              <a:gd name="T2" fmla="*/ 98 w 187"/>
              <a:gd name="T3" fmla="*/ 40 h 188"/>
              <a:gd name="T4" fmla="*/ 147 w 187"/>
              <a:gd name="T5" fmla="*/ 89 h 188"/>
              <a:gd name="T6" fmla="*/ 98 w 187"/>
              <a:gd name="T7" fmla="*/ 148 h 188"/>
              <a:gd name="T8" fmla="*/ 39 w 187"/>
              <a:gd name="T9" fmla="*/ 89 h 188"/>
              <a:gd name="T10" fmla="*/ 98 w 187"/>
              <a:gd name="T11" fmla="*/ 40 h 188"/>
              <a:gd name="T12" fmla="*/ 98 w 187"/>
              <a:gd name="T13" fmla="*/ 0 h 188"/>
              <a:gd name="T14" fmla="*/ 98 w 187"/>
              <a:gd name="T15" fmla="*/ 0 h 188"/>
              <a:gd name="T16" fmla="*/ 0 w 187"/>
              <a:gd name="T17" fmla="*/ 89 h 188"/>
              <a:gd name="T18" fmla="*/ 98 w 187"/>
              <a:gd name="T19" fmla="*/ 187 h 188"/>
              <a:gd name="T20" fmla="*/ 186 w 187"/>
              <a:gd name="T21" fmla="*/ 89 h 188"/>
              <a:gd name="T22" fmla="*/ 98 w 187"/>
              <a:gd name="T23" fmla="*/ 0 h 188"/>
              <a:gd name="T24" fmla="*/ 98 w 187"/>
              <a:gd name="T25" fmla="*/ 4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7" h="188">
                <a:moveTo>
                  <a:pt x="98" y="40"/>
                </a:moveTo>
                <a:lnTo>
                  <a:pt x="98" y="40"/>
                </a:lnTo>
                <a:cubicBezTo>
                  <a:pt x="128" y="40"/>
                  <a:pt x="147" y="69"/>
                  <a:pt x="147" y="89"/>
                </a:cubicBezTo>
                <a:cubicBezTo>
                  <a:pt x="147" y="118"/>
                  <a:pt x="128" y="148"/>
                  <a:pt x="98" y="148"/>
                </a:cubicBezTo>
                <a:cubicBezTo>
                  <a:pt x="69" y="148"/>
                  <a:pt x="39" y="118"/>
                  <a:pt x="39" y="89"/>
                </a:cubicBezTo>
                <a:cubicBezTo>
                  <a:pt x="39" y="69"/>
                  <a:pt x="69" y="40"/>
                  <a:pt x="98" y="40"/>
                </a:cubicBezTo>
                <a:lnTo>
                  <a:pt x="98" y="0"/>
                </a:lnTo>
                <a:lnTo>
                  <a:pt x="98" y="0"/>
                </a:lnTo>
                <a:cubicBezTo>
                  <a:pt x="49" y="0"/>
                  <a:pt x="0" y="40"/>
                  <a:pt x="0" y="89"/>
                </a:cubicBezTo>
                <a:cubicBezTo>
                  <a:pt x="0" y="148"/>
                  <a:pt x="49" y="187"/>
                  <a:pt x="98" y="187"/>
                </a:cubicBezTo>
                <a:cubicBezTo>
                  <a:pt x="147" y="187"/>
                  <a:pt x="186" y="148"/>
                  <a:pt x="186" y="89"/>
                </a:cubicBezTo>
                <a:cubicBezTo>
                  <a:pt x="186" y="40"/>
                  <a:pt x="147" y="0"/>
                  <a:pt x="98" y="0"/>
                </a:cubicBezTo>
                <a:lnTo>
                  <a:pt x="98" y="4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1">
            <a:extLst>
              <a:ext uri="{FF2B5EF4-FFF2-40B4-BE49-F238E27FC236}">
                <a16:creationId xmlns:a16="http://schemas.microsoft.com/office/drawing/2014/main" id="{F8ABFCBC-4BAF-CB4A-B818-16E2409E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3566" y="4061634"/>
            <a:ext cx="315021" cy="470245"/>
          </a:xfrm>
          <a:custGeom>
            <a:avLst/>
            <a:gdLst>
              <a:gd name="T0" fmla="*/ 245 w 305"/>
              <a:gd name="T1" fmla="*/ 452 h 453"/>
              <a:gd name="T2" fmla="*/ 245 w 305"/>
              <a:gd name="T3" fmla="*/ 452 h 453"/>
              <a:gd name="T4" fmla="*/ 59 w 305"/>
              <a:gd name="T5" fmla="*/ 452 h 453"/>
              <a:gd name="T6" fmla="*/ 39 w 305"/>
              <a:gd name="T7" fmla="*/ 433 h 453"/>
              <a:gd name="T8" fmla="*/ 20 w 305"/>
              <a:gd name="T9" fmla="*/ 413 h 453"/>
              <a:gd name="T10" fmla="*/ 0 w 305"/>
              <a:gd name="T11" fmla="*/ 393 h 453"/>
              <a:gd name="T12" fmla="*/ 0 w 305"/>
              <a:gd name="T13" fmla="*/ 20 h 453"/>
              <a:gd name="T14" fmla="*/ 20 w 305"/>
              <a:gd name="T15" fmla="*/ 0 h 453"/>
              <a:gd name="T16" fmla="*/ 39 w 305"/>
              <a:gd name="T17" fmla="*/ 20 h 453"/>
              <a:gd name="T18" fmla="*/ 39 w 305"/>
              <a:gd name="T19" fmla="*/ 374 h 453"/>
              <a:gd name="T20" fmla="*/ 78 w 305"/>
              <a:gd name="T21" fmla="*/ 413 h 453"/>
              <a:gd name="T22" fmla="*/ 226 w 305"/>
              <a:gd name="T23" fmla="*/ 413 h 453"/>
              <a:gd name="T24" fmla="*/ 265 w 305"/>
              <a:gd name="T25" fmla="*/ 374 h 453"/>
              <a:gd name="T26" fmla="*/ 265 w 305"/>
              <a:gd name="T27" fmla="*/ 20 h 453"/>
              <a:gd name="T28" fmla="*/ 285 w 305"/>
              <a:gd name="T29" fmla="*/ 0 h 453"/>
              <a:gd name="T30" fmla="*/ 304 w 305"/>
              <a:gd name="T31" fmla="*/ 20 h 453"/>
              <a:gd name="T32" fmla="*/ 304 w 305"/>
              <a:gd name="T33" fmla="*/ 393 h 453"/>
              <a:gd name="T34" fmla="*/ 285 w 305"/>
              <a:gd name="T35" fmla="*/ 413 h 453"/>
              <a:gd name="T36" fmla="*/ 265 w 305"/>
              <a:gd name="T37" fmla="*/ 433 h 453"/>
              <a:gd name="T38" fmla="*/ 245 w 305"/>
              <a:gd name="T3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5" h="453">
                <a:moveTo>
                  <a:pt x="245" y="452"/>
                </a:moveTo>
                <a:lnTo>
                  <a:pt x="245" y="452"/>
                </a:lnTo>
                <a:cubicBezTo>
                  <a:pt x="59" y="452"/>
                  <a:pt x="59" y="452"/>
                  <a:pt x="59" y="452"/>
                </a:cubicBezTo>
                <a:cubicBezTo>
                  <a:pt x="49" y="452"/>
                  <a:pt x="39" y="442"/>
                  <a:pt x="39" y="433"/>
                </a:cubicBezTo>
                <a:cubicBezTo>
                  <a:pt x="39" y="423"/>
                  <a:pt x="29" y="413"/>
                  <a:pt x="20" y="413"/>
                </a:cubicBezTo>
                <a:cubicBezTo>
                  <a:pt x="10" y="413"/>
                  <a:pt x="0" y="403"/>
                  <a:pt x="0" y="39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374"/>
                  <a:pt x="39" y="374"/>
                  <a:pt x="39" y="374"/>
                </a:cubicBezTo>
                <a:cubicBezTo>
                  <a:pt x="59" y="383"/>
                  <a:pt x="69" y="393"/>
                  <a:pt x="78" y="413"/>
                </a:cubicBezTo>
                <a:cubicBezTo>
                  <a:pt x="226" y="413"/>
                  <a:pt x="226" y="413"/>
                  <a:pt x="226" y="413"/>
                </a:cubicBezTo>
                <a:cubicBezTo>
                  <a:pt x="236" y="393"/>
                  <a:pt x="245" y="383"/>
                  <a:pt x="265" y="374"/>
                </a:cubicBezTo>
                <a:cubicBezTo>
                  <a:pt x="265" y="20"/>
                  <a:pt x="265" y="20"/>
                  <a:pt x="265" y="20"/>
                </a:cubicBezTo>
                <a:cubicBezTo>
                  <a:pt x="265" y="10"/>
                  <a:pt x="275" y="0"/>
                  <a:pt x="285" y="0"/>
                </a:cubicBezTo>
                <a:cubicBezTo>
                  <a:pt x="295" y="0"/>
                  <a:pt x="304" y="10"/>
                  <a:pt x="304" y="20"/>
                </a:cubicBezTo>
                <a:cubicBezTo>
                  <a:pt x="304" y="393"/>
                  <a:pt x="304" y="393"/>
                  <a:pt x="304" y="393"/>
                </a:cubicBezTo>
                <a:cubicBezTo>
                  <a:pt x="304" y="403"/>
                  <a:pt x="295" y="413"/>
                  <a:pt x="285" y="413"/>
                </a:cubicBezTo>
                <a:cubicBezTo>
                  <a:pt x="275" y="413"/>
                  <a:pt x="265" y="423"/>
                  <a:pt x="265" y="433"/>
                </a:cubicBezTo>
                <a:cubicBezTo>
                  <a:pt x="265" y="442"/>
                  <a:pt x="255" y="452"/>
                  <a:pt x="245" y="4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2">
            <a:extLst>
              <a:ext uri="{FF2B5EF4-FFF2-40B4-BE49-F238E27FC236}">
                <a16:creationId xmlns:a16="http://schemas.microsoft.com/office/drawing/2014/main" id="{1C1DBD17-E188-B04B-9671-EBC12B33A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081" y="1692141"/>
            <a:ext cx="643734" cy="643736"/>
          </a:xfrm>
          <a:custGeom>
            <a:avLst/>
            <a:gdLst>
              <a:gd name="T0" fmla="*/ 157 w 620"/>
              <a:gd name="T1" fmla="*/ 619 h 620"/>
              <a:gd name="T2" fmla="*/ 157 w 620"/>
              <a:gd name="T3" fmla="*/ 619 h 620"/>
              <a:gd name="T4" fmla="*/ 137 w 620"/>
              <a:gd name="T5" fmla="*/ 619 h 620"/>
              <a:gd name="T6" fmla="*/ 10 w 620"/>
              <a:gd name="T7" fmla="*/ 482 h 620"/>
              <a:gd name="T8" fmla="*/ 0 w 620"/>
              <a:gd name="T9" fmla="*/ 452 h 620"/>
              <a:gd name="T10" fmla="*/ 147 w 620"/>
              <a:gd name="T11" fmla="*/ 285 h 620"/>
              <a:gd name="T12" fmla="*/ 560 w 620"/>
              <a:gd name="T13" fmla="*/ 20 h 620"/>
              <a:gd name="T14" fmla="*/ 589 w 620"/>
              <a:gd name="T15" fmla="*/ 10 h 620"/>
              <a:gd name="T16" fmla="*/ 609 w 620"/>
              <a:gd name="T17" fmla="*/ 10 h 620"/>
              <a:gd name="T18" fmla="*/ 619 w 620"/>
              <a:gd name="T19" fmla="*/ 30 h 620"/>
              <a:gd name="T20" fmla="*/ 609 w 620"/>
              <a:gd name="T21" fmla="*/ 39 h 620"/>
              <a:gd name="T22" fmla="*/ 324 w 620"/>
              <a:gd name="T23" fmla="*/ 492 h 620"/>
              <a:gd name="T24" fmla="*/ 324 w 620"/>
              <a:gd name="T25" fmla="*/ 492 h 620"/>
              <a:gd name="T26" fmla="*/ 167 w 620"/>
              <a:gd name="T27" fmla="*/ 619 h 620"/>
              <a:gd name="T28" fmla="*/ 157 w 620"/>
              <a:gd name="T29" fmla="*/ 619 h 620"/>
              <a:gd name="T30" fmla="*/ 49 w 620"/>
              <a:gd name="T31" fmla="*/ 462 h 620"/>
              <a:gd name="T32" fmla="*/ 49 w 620"/>
              <a:gd name="T33" fmla="*/ 462 h 620"/>
              <a:gd name="T34" fmla="*/ 157 w 620"/>
              <a:gd name="T35" fmla="*/ 580 h 620"/>
              <a:gd name="T36" fmla="*/ 294 w 620"/>
              <a:gd name="T37" fmla="*/ 462 h 620"/>
              <a:gd name="T38" fmla="*/ 570 w 620"/>
              <a:gd name="T39" fmla="*/ 59 h 620"/>
              <a:gd name="T40" fmla="*/ 186 w 620"/>
              <a:gd name="T41" fmla="*/ 305 h 620"/>
              <a:gd name="T42" fmla="*/ 49 w 620"/>
              <a:gd name="T43" fmla="*/ 462 h 620"/>
              <a:gd name="T44" fmla="*/ 314 w 620"/>
              <a:gd name="T45" fmla="*/ 472 h 620"/>
              <a:gd name="T46" fmla="*/ 314 w 620"/>
              <a:gd name="T47" fmla="*/ 472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20" h="620">
                <a:moveTo>
                  <a:pt x="157" y="619"/>
                </a:moveTo>
                <a:lnTo>
                  <a:pt x="157" y="619"/>
                </a:lnTo>
                <a:cubicBezTo>
                  <a:pt x="147" y="619"/>
                  <a:pt x="147" y="619"/>
                  <a:pt x="137" y="619"/>
                </a:cubicBezTo>
                <a:cubicBezTo>
                  <a:pt x="10" y="482"/>
                  <a:pt x="10" y="482"/>
                  <a:pt x="10" y="482"/>
                </a:cubicBezTo>
                <a:cubicBezTo>
                  <a:pt x="0" y="472"/>
                  <a:pt x="0" y="462"/>
                  <a:pt x="0" y="45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55" y="157"/>
                  <a:pt x="393" y="69"/>
                  <a:pt x="560" y="20"/>
                </a:cubicBezTo>
                <a:cubicBezTo>
                  <a:pt x="589" y="10"/>
                  <a:pt x="589" y="10"/>
                  <a:pt x="589" y="10"/>
                </a:cubicBezTo>
                <a:cubicBezTo>
                  <a:pt x="599" y="0"/>
                  <a:pt x="609" y="10"/>
                  <a:pt x="609" y="10"/>
                </a:cubicBezTo>
                <a:cubicBezTo>
                  <a:pt x="619" y="20"/>
                  <a:pt x="619" y="20"/>
                  <a:pt x="619" y="30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560" y="226"/>
                  <a:pt x="461" y="374"/>
                  <a:pt x="324" y="492"/>
                </a:cubicBezTo>
                <a:lnTo>
                  <a:pt x="324" y="492"/>
                </a:lnTo>
                <a:cubicBezTo>
                  <a:pt x="167" y="619"/>
                  <a:pt x="167" y="619"/>
                  <a:pt x="167" y="619"/>
                </a:cubicBezTo>
                <a:lnTo>
                  <a:pt x="157" y="619"/>
                </a:lnTo>
                <a:close/>
                <a:moveTo>
                  <a:pt x="49" y="462"/>
                </a:moveTo>
                <a:lnTo>
                  <a:pt x="49" y="462"/>
                </a:lnTo>
                <a:cubicBezTo>
                  <a:pt x="157" y="580"/>
                  <a:pt x="157" y="580"/>
                  <a:pt x="157" y="580"/>
                </a:cubicBezTo>
                <a:cubicBezTo>
                  <a:pt x="294" y="462"/>
                  <a:pt x="294" y="462"/>
                  <a:pt x="294" y="462"/>
                </a:cubicBezTo>
                <a:cubicBezTo>
                  <a:pt x="422" y="354"/>
                  <a:pt x="511" y="216"/>
                  <a:pt x="570" y="59"/>
                </a:cubicBezTo>
                <a:cubicBezTo>
                  <a:pt x="403" y="108"/>
                  <a:pt x="275" y="197"/>
                  <a:pt x="186" y="305"/>
                </a:cubicBezTo>
                <a:lnTo>
                  <a:pt x="49" y="462"/>
                </a:lnTo>
                <a:close/>
                <a:moveTo>
                  <a:pt x="314" y="472"/>
                </a:moveTo>
                <a:lnTo>
                  <a:pt x="314" y="4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3">
            <a:extLst>
              <a:ext uri="{FF2B5EF4-FFF2-40B4-BE49-F238E27FC236}">
                <a16:creationId xmlns:a16="http://schemas.microsoft.com/office/drawing/2014/main" id="{AA85F4FF-4229-DA47-940B-6B666BD9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479" y="2194345"/>
            <a:ext cx="182620" cy="315021"/>
          </a:xfrm>
          <a:custGeom>
            <a:avLst/>
            <a:gdLst>
              <a:gd name="T0" fmla="*/ 20 w 178"/>
              <a:gd name="T1" fmla="*/ 304 h 305"/>
              <a:gd name="T2" fmla="*/ 20 w 178"/>
              <a:gd name="T3" fmla="*/ 304 h 305"/>
              <a:gd name="T4" fmla="*/ 10 w 178"/>
              <a:gd name="T5" fmla="*/ 304 h 305"/>
              <a:gd name="T6" fmla="*/ 0 w 178"/>
              <a:gd name="T7" fmla="*/ 285 h 305"/>
              <a:gd name="T8" fmla="*/ 20 w 178"/>
              <a:gd name="T9" fmla="*/ 108 h 305"/>
              <a:gd name="T10" fmla="*/ 40 w 178"/>
              <a:gd name="T11" fmla="*/ 98 h 305"/>
              <a:gd name="T12" fmla="*/ 59 w 178"/>
              <a:gd name="T13" fmla="*/ 118 h 305"/>
              <a:gd name="T14" fmla="*/ 50 w 178"/>
              <a:gd name="T15" fmla="*/ 236 h 305"/>
              <a:gd name="T16" fmla="*/ 69 w 178"/>
              <a:gd name="T17" fmla="*/ 206 h 305"/>
              <a:gd name="T18" fmla="*/ 138 w 178"/>
              <a:gd name="T19" fmla="*/ 10 h 305"/>
              <a:gd name="T20" fmla="*/ 158 w 178"/>
              <a:gd name="T21" fmla="*/ 0 h 305"/>
              <a:gd name="T22" fmla="*/ 177 w 178"/>
              <a:gd name="T23" fmla="*/ 29 h 305"/>
              <a:gd name="T24" fmla="*/ 109 w 178"/>
              <a:gd name="T25" fmla="*/ 225 h 305"/>
              <a:gd name="T26" fmla="*/ 109 w 178"/>
              <a:gd name="T27" fmla="*/ 225 h 305"/>
              <a:gd name="T28" fmla="*/ 30 w 178"/>
              <a:gd name="T29" fmla="*/ 304 h 305"/>
              <a:gd name="T30" fmla="*/ 20 w 178"/>
              <a:gd name="T3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305">
                <a:moveTo>
                  <a:pt x="20" y="304"/>
                </a:moveTo>
                <a:lnTo>
                  <a:pt x="20" y="304"/>
                </a:lnTo>
                <a:cubicBezTo>
                  <a:pt x="10" y="304"/>
                  <a:pt x="10" y="304"/>
                  <a:pt x="10" y="304"/>
                </a:cubicBezTo>
                <a:cubicBezTo>
                  <a:pt x="0" y="304"/>
                  <a:pt x="0" y="294"/>
                  <a:pt x="0" y="285"/>
                </a:cubicBezTo>
                <a:cubicBezTo>
                  <a:pt x="20" y="108"/>
                  <a:pt x="20" y="108"/>
                  <a:pt x="20" y="108"/>
                </a:cubicBezTo>
                <a:cubicBezTo>
                  <a:pt x="20" y="98"/>
                  <a:pt x="30" y="88"/>
                  <a:pt x="40" y="98"/>
                </a:cubicBezTo>
                <a:cubicBezTo>
                  <a:pt x="50" y="98"/>
                  <a:pt x="59" y="108"/>
                  <a:pt x="59" y="118"/>
                </a:cubicBezTo>
                <a:cubicBezTo>
                  <a:pt x="50" y="236"/>
                  <a:pt x="50" y="236"/>
                  <a:pt x="50" y="236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0"/>
                  <a:pt x="148" y="0"/>
                  <a:pt x="158" y="0"/>
                </a:cubicBezTo>
                <a:cubicBezTo>
                  <a:pt x="167" y="0"/>
                  <a:pt x="177" y="10"/>
                  <a:pt x="177" y="29"/>
                </a:cubicBezTo>
                <a:cubicBezTo>
                  <a:pt x="109" y="225"/>
                  <a:pt x="109" y="225"/>
                  <a:pt x="109" y="225"/>
                </a:cubicBezTo>
                <a:lnTo>
                  <a:pt x="109" y="225"/>
                </a:lnTo>
                <a:cubicBezTo>
                  <a:pt x="30" y="304"/>
                  <a:pt x="30" y="304"/>
                  <a:pt x="30" y="304"/>
                </a:cubicBezTo>
                <a:lnTo>
                  <a:pt x="20" y="30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4">
            <a:extLst>
              <a:ext uri="{FF2B5EF4-FFF2-40B4-BE49-F238E27FC236}">
                <a16:creationId xmlns:a16="http://schemas.microsoft.com/office/drawing/2014/main" id="{94D433DE-2625-D242-9F6D-B0439FD76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156" y="2029987"/>
            <a:ext cx="324152" cy="182620"/>
          </a:xfrm>
          <a:custGeom>
            <a:avLst/>
            <a:gdLst>
              <a:gd name="T0" fmla="*/ 29 w 315"/>
              <a:gd name="T1" fmla="*/ 176 h 177"/>
              <a:gd name="T2" fmla="*/ 29 w 315"/>
              <a:gd name="T3" fmla="*/ 176 h 177"/>
              <a:gd name="T4" fmla="*/ 10 w 315"/>
              <a:gd name="T5" fmla="*/ 167 h 177"/>
              <a:gd name="T6" fmla="*/ 10 w 315"/>
              <a:gd name="T7" fmla="*/ 147 h 177"/>
              <a:gd name="T8" fmla="*/ 78 w 315"/>
              <a:gd name="T9" fmla="*/ 68 h 177"/>
              <a:gd name="T10" fmla="*/ 88 w 315"/>
              <a:gd name="T11" fmla="*/ 68 h 177"/>
              <a:gd name="T12" fmla="*/ 285 w 315"/>
              <a:gd name="T13" fmla="*/ 0 h 177"/>
              <a:gd name="T14" fmla="*/ 304 w 315"/>
              <a:gd name="T15" fmla="*/ 19 h 177"/>
              <a:gd name="T16" fmla="*/ 294 w 315"/>
              <a:gd name="T17" fmla="*/ 39 h 177"/>
              <a:gd name="T18" fmla="*/ 108 w 315"/>
              <a:gd name="T19" fmla="*/ 107 h 177"/>
              <a:gd name="T20" fmla="*/ 78 w 315"/>
              <a:gd name="T21" fmla="*/ 127 h 177"/>
              <a:gd name="T22" fmla="*/ 186 w 315"/>
              <a:gd name="T23" fmla="*/ 117 h 177"/>
              <a:gd name="T24" fmla="*/ 206 w 315"/>
              <a:gd name="T25" fmla="*/ 137 h 177"/>
              <a:gd name="T26" fmla="*/ 186 w 315"/>
              <a:gd name="T27" fmla="*/ 157 h 177"/>
              <a:gd name="T28" fmla="*/ 29 w 315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5" h="177">
                <a:moveTo>
                  <a:pt x="29" y="176"/>
                </a:moveTo>
                <a:lnTo>
                  <a:pt x="29" y="176"/>
                </a:lnTo>
                <a:cubicBezTo>
                  <a:pt x="19" y="176"/>
                  <a:pt x="10" y="176"/>
                  <a:pt x="10" y="167"/>
                </a:cubicBezTo>
                <a:cubicBezTo>
                  <a:pt x="0" y="157"/>
                  <a:pt x="0" y="147"/>
                  <a:pt x="10" y="147"/>
                </a:cubicBezTo>
                <a:cubicBezTo>
                  <a:pt x="78" y="68"/>
                  <a:pt x="78" y="68"/>
                  <a:pt x="7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285" y="0"/>
                  <a:pt x="285" y="0"/>
                  <a:pt x="285" y="0"/>
                </a:cubicBezTo>
                <a:cubicBezTo>
                  <a:pt x="294" y="0"/>
                  <a:pt x="304" y="9"/>
                  <a:pt x="304" y="19"/>
                </a:cubicBezTo>
                <a:cubicBezTo>
                  <a:pt x="314" y="29"/>
                  <a:pt x="304" y="39"/>
                  <a:pt x="294" y="39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78" y="127"/>
                  <a:pt x="78" y="127"/>
                  <a:pt x="78" y="127"/>
                </a:cubicBezTo>
                <a:cubicBezTo>
                  <a:pt x="186" y="117"/>
                  <a:pt x="186" y="117"/>
                  <a:pt x="186" y="117"/>
                </a:cubicBezTo>
                <a:cubicBezTo>
                  <a:pt x="196" y="117"/>
                  <a:pt x="206" y="127"/>
                  <a:pt x="206" y="137"/>
                </a:cubicBezTo>
                <a:cubicBezTo>
                  <a:pt x="206" y="147"/>
                  <a:pt x="196" y="157"/>
                  <a:pt x="186" y="157"/>
                </a:cubicBezTo>
                <a:cubicBezTo>
                  <a:pt x="29" y="176"/>
                  <a:pt x="29" y="176"/>
                  <a:pt x="29" y="1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5">
            <a:extLst>
              <a:ext uri="{FF2B5EF4-FFF2-40B4-BE49-F238E27FC236}">
                <a16:creationId xmlns:a16="http://schemas.microsoft.com/office/drawing/2014/main" id="{7C421534-FF25-104A-9252-4ED34B6B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776" y="2194345"/>
            <a:ext cx="141532" cy="141532"/>
          </a:xfrm>
          <a:custGeom>
            <a:avLst/>
            <a:gdLst>
              <a:gd name="T0" fmla="*/ 78 w 138"/>
              <a:gd name="T1" fmla="*/ 137 h 138"/>
              <a:gd name="T2" fmla="*/ 78 w 138"/>
              <a:gd name="T3" fmla="*/ 137 h 138"/>
              <a:gd name="T4" fmla="*/ 68 w 138"/>
              <a:gd name="T5" fmla="*/ 127 h 138"/>
              <a:gd name="T6" fmla="*/ 0 w 138"/>
              <a:gd name="T7" fmla="*/ 68 h 138"/>
              <a:gd name="T8" fmla="*/ 0 w 138"/>
              <a:gd name="T9" fmla="*/ 39 h 138"/>
              <a:gd name="T10" fmla="*/ 29 w 138"/>
              <a:gd name="T11" fmla="*/ 10 h 138"/>
              <a:gd name="T12" fmla="*/ 58 w 138"/>
              <a:gd name="T13" fmla="*/ 10 h 138"/>
              <a:gd name="T14" fmla="*/ 127 w 138"/>
              <a:gd name="T15" fmla="*/ 68 h 138"/>
              <a:gd name="T16" fmla="*/ 127 w 138"/>
              <a:gd name="T17" fmla="*/ 98 h 138"/>
              <a:gd name="T18" fmla="*/ 98 w 138"/>
              <a:gd name="T19" fmla="*/ 127 h 138"/>
              <a:gd name="T20" fmla="*/ 78 w 138"/>
              <a:gd name="T21" fmla="*/ 137 h 138"/>
              <a:gd name="T22" fmla="*/ 49 w 138"/>
              <a:gd name="T23" fmla="*/ 49 h 138"/>
              <a:gd name="T24" fmla="*/ 49 w 138"/>
              <a:gd name="T25" fmla="*/ 49 h 138"/>
              <a:gd name="T26" fmla="*/ 78 w 138"/>
              <a:gd name="T27" fmla="*/ 88 h 138"/>
              <a:gd name="T28" fmla="*/ 78 w 138"/>
              <a:gd name="T29" fmla="*/ 88 h 138"/>
              <a:gd name="T30" fmla="*/ 49 w 138"/>
              <a:gd name="T31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8">
                <a:moveTo>
                  <a:pt x="78" y="137"/>
                </a:moveTo>
                <a:lnTo>
                  <a:pt x="78" y="137"/>
                </a:lnTo>
                <a:cubicBezTo>
                  <a:pt x="78" y="137"/>
                  <a:pt x="68" y="137"/>
                  <a:pt x="68" y="12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59"/>
                  <a:pt x="0" y="49"/>
                  <a:pt x="0" y="39"/>
                </a:cubicBezTo>
                <a:cubicBezTo>
                  <a:pt x="29" y="10"/>
                  <a:pt x="29" y="10"/>
                  <a:pt x="29" y="10"/>
                </a:cubicBezTo>
                <a:cubicBezTo>
                  <a:pt x="39" y="0"/>
                  <a:pt x="49" y="0"/>
                  <a:pt x="58" y="10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37" y="78"/>
                  <a:pt x="137" y="88"/>
                  <a:pt x="127" y="98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88" y="137"/>
                  <a:pt x="88" y="137"/>
                  <a:pt x="78" y="137"/>
                </a:cubicBezTo>
                <a:close/>
                <a:moveTo>
                  <a:pt x="49" y="49"/>
                </a:moveTo>
                <a:lnTo>
                  <a:pt x="49" y="49"/>
                </a:lnTo>
                <a:cubicBezTo>
                  <a:pt x="78" y="88"/>
                  <a:pt x="78" y="88"/>
                  <a:pt x="78" y="88"/>
                </a:cubicBezTo>
                <a:lnTo>
                  <a:pt x="78" y="88"/>
                </a:lnTo>
                <a:cubicBezTo>
                  <a:pt x="49" y="49"/>
                  <a:pt x="49" y="49"/>
                  <a:pt x="49" y="4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6">
            <a:extLst>
              <a:ext uri="{FF2B5EF4-FFF2-40B4-BE49-F238E27FC236}">
                <a16:creationId xmlns:a16="http://schemas.microsoft.com/office/drawing/2014/main" id="{3187EED6-B39C-7145-A94C-B4D77C54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6189" y="1847367"/>
            <a:ext cx="146096" cy="132401"/>
          </a:xfrm>
          <a:custGeom>
            <a:avLst/>
            <a:gdLst>
              <a:gd name="T0" fmla="*/ 69 w 139"/>
              <a:gd name="T1" fmla="*/ 127 h 128"/>
              <a:gd name="T2" fmla="*/ 69 w 139"/>
              <a:gd name="T3" fmla="*/ 127 h 128"/>
              <a:gd name="T4" fmla="*/ 20 w 139"/>
              <a:gd name="T5" fmla="*/ 108 h 128"/>
              <a:gd name="T6" fmla="*/ 20 w 139"/>
              <a:gd name="T7" fmla="*/ 19 h 128"/>
              <a:gd name="T8" fmla="*/ 109 w 139"/>
              <a:gd name="T9" fmla="*/ 19 h 128"/>
              <a:gd name="T10" fmla="*/ 109 w 139"/>
              <a:gd name="T11" fmla="*/ 108 h 128"/>
              <a:gd name="T12" fmla="*/ 109 w 139"/>
              <a:gd name="T13" fmla="*/ 108 h 128"/>
              <a:gd name="T14" fmla="*/ 109 w 139"/>
              <a:gd name="T15" fmla="*/ 108 h 128"/>
              <a:gd name="T16" fmla="*/ 69 w 139"/>
              <a:gd name="T17" fmla="*/ 127 h 128"/>
              <a:gd name="T18" fmla="*/ 69 w 139"/>
              <a:gd name="T19" fmla="*/ 49 h 128"/>
              <a:gd name="T20" fmla="*/ 69 w 139"/>
              <a:gd name="T21" fmla="*/ 49 h 128"/>
              <a:gd name="T22" fmla="*/ 50 w 139"/>
              <a:gd name="T23" fmla="*/ 49 h 128"/>
              <a:gd name="T24" fmla="*/ 50 w 139"/>
              <a:gd name="T25" fmla="*/ 78 h 128"/>
              <a:gd name="T26" fmla="*/ 69 w 139"/>
              <a:gd name="T27" fmla="*/ 88 h 128"/>
              <a:gd name="T28" fmla="*/ 79 w 139"/>
              <a:gd name="T29" fmla="*/ 78 h 128"/>
              <a:gd name="T30" fmla="*/ 79 w 139"/>
              <a:gd name="T31" fmla="*/ 78 h 128"/>
              <a:gd name="T32" fmla="*/ 79 w 139"/>
              <a:gd name="T33" fmla="*/ 49 h 128"/>
              <a:gd name="T34" fmla="*/ 69 w 139"/>
              <a:gd name="T35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9" h="128">
                <a:moveTo>
                  <a:pt x="69" y="127"/>
                </a:moveTo>
                <a:lnTo>
                  <a:pt x="69" y="127"/>
                </a:lnTo>
                <a:cubicBezTo>
                  <a:pt x="50" y="127"/>
                  <a:pt x="40" y="117"/>
                  <a:pt x="20" y="108"/>
                </a:cubicBezTo>
                <a:cubicBezTo>
                  <a:pt x="0" y="88"/>
                  <a:pt x="0" y="49"/>
                  <a:pt x="20" y="19"/>
                </a:cubicBezTo>
                <a:cubicBezTo>
                  <a:pt x="50" y="0"/>
                  <a:pt x="89" y="0"/>
                  <a:pt x="109" y="19"/>
                </a:cubicBezTo>
                <a:cubicBezTo>
                  <a:pt x="138" y="49"/>
                  <a:pt x="138" y="88"/>
                  <a:pt x="109" y="108"/>
                </a:cubicBezTo>
                <a:lnTo>
                  <a:pt x="109" y="108"/>
                </a:lnTo>
                <a:lnTo>
                  <a:pt x="109" y="108"/>
                </a:lnTo>
                <a:cubicBezTo>
                  <a:pt x="99" y="117"/>
                  <a:pt x="79" y="127"/>
                  <a:pt x="69" y="127"/>
                </a:cubicBezTo>
                <a:close/>
                <a:moveTo>
                  <a:pt x="69" y="49"/>
                </a:moveTo>
                <a:lnTo>
                  <a:pt x="69" y="49"/>
                </a:lnTo>
                <a:cubicBezTo>
                  <a:pt x="60" y="49"/>
                  <a:pt x="60" y="49"/>
                  <a:pt x="50" y="49"/>
                </a:cubicBezTo>
                <a:cubicBezTo>
                  <a:pt x="50" y="59"/>
                  <a:pt x="50" y="68"/>
                  <a:pt x="50" y="78"/>
                </a:cubicBezTo>
                <a:cubicBezTo>
                  <a:pt x="60" y="88"/>
                  <a:pt x="60" y="88"/>
                  <a:pt x="69" y="88"/>
                </a:cubicBezTo>
                <a:cubicBezTo>
                  <a:pt x="69" y="88"/>
                  <a:pt x="79" y="88"/>
                  <a:pt x="79" y="78"/>
                </a:cubicBezTo>
                <a:lnTo>
                  <a:pt x="79" y="78"/>
                </a:lnTo>
                <a:cubicBezTo>
                  <a:pt x="89" y="68"/>
                  <a:pt x="89" y="59"/>
                  <a:pt x="79" y="49"/>
                </a:cubicBezTo>
                <a:lnTo>
                  <a:pt x="69" y="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7">
            <a:extLst>
              <a:ext uri="{FF2B5EF4-FFF2-40B4-BE49-F238E27FC236}">
                <a16:creationId xmlns:a16="http://schemas.microsoft.com/office/drawing/2014/main" id="{6C82ED39-C39D-894B-85D6-401EA6D2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819" y="2112166"/>
            <a:ext cx="246537" cy="255668"/>
          </a:xfrm>
          <a:custGeom>
            <a:avLst/>
            <a:gdLst>
              <a:gd name="T0" fmla="*/ 20 w 237"/>
              <a:gd name="T1" fmla="*/ 246 h 247"/>
              <a:gd name="T2" fmla="*/ 20 w 237"/>
              <a:gd name="T3" fmla="*/ 246 h 247"/>
              <a:gd name="T4" fmla="*/ 10 w 237"/>
              <a:gd name="T5" fmla="*/ 236 h 247"/>
              <a:gd name="T6" fmla="*/ 10 w 237"/>
              <a:gd name="T7" fmla="*/ 206 h 247"/>
              <a:gd name="T8" fmla="*/ 206 w 237"/>
              <a:gd name="T9" fmla="*/ 10 h 247"/>
              <a:gd name="T10" fmla="*/ 236 w 237"/>
              <a:gd name="T11" fmla="*/ 10 h 247"/>
              <a:gd name="T12" fmla="*/ 236 w 237"/>
              <a:gd name="T13" fmla="*/ 39 h 247"/>
              <a:gd name="T14" fmla="*/ 30 w 237"/>
              <a:gd name="T15" fmla="*/ 236 h 247"/>
              <a:gd name="T16" fmla="*/ 20 w 237"/>
              <a:gd name="T17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47">
                <a:moveTo>
                  <a:pt x="20" y="246"/>
                </a:moveTo>
                <a:lnTo>
                  <a:pt x="20" y="246"/>
                </a:lnTo>
                <a:cubicBezTo>
                  <a:pt x="10" y="246"/>
                  <a:pt x="10" y="236"/>
                  <a:pt x="10" y="236"/>
                </a:cubicBezTo>
                <a:cubicBezTo>
                  <a:pt x="0" y="226"/>
                  <a:pt x="0" y="216"/>
                  <a:pt x="10" y="206"/>
                </a:cubicBezTo>
                <a:cubicBezTo>
                  <a:pt x="206" y="10"/>
                  <a:pt x="206" y="10"/>
                  <a:pt x="206" y="10"/>
                </a:cubicBezTo>
                <a:cubicBezTo>
                  <a:pt x="206" y="0"/>
                  <a:pt x="226" y="0"/>
                  <a:pt x="236" y="10"/>
                </a:cubicBezTo>
                <a:cubicBezTo>
                  <a:pt x="236" y="20"/>
                  <a:pt x="236" y="29"/>
                  <a:pt x="236" y="39"/>
                </a:cubicBezTo>
                <a:cubicBezTo>
                  <a:pt x="30" y="236"/>
                  <a:pt x="30" y="236"/>
                  <a:pt x="30" y="236"/>
                </a:cubicBezTo>
                <a:cubicBezTo>
                  <a:pt x="30" y="236"/>
                  <a:pt x="30" y="246"/>
                  <a:pt x="20" y="2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58">
            <a:extLst>
              <a:ext uri="{FF2B5EF4-FFF2-40B4-BE49-F238E27FC236}">
                <a16:creationId xmlns:a16="http://schemas.microsoft.com/office/drawing/2014/main" id="{19F4B835-1AFC-024B-B93D-E286FD60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5282" y="2271960"/>
            <a:ext cx="123267" cy="114136"/>
          </a:xfrm>
          <a:custGeom>
            <a:avLst/>
            <a:gdLst>
              <a:gd name="T0" fmla="*/ 30 w 119"/>
              <a:gd name="T1" fmla="*/ 108 h 109"/>
              <a:gd name="T2" fmla="*/ 30 w 119"/>
              <a:gd name="T3" fmla="*/ 108 h 109"/>
              <a:gd name="T4" fmla="*/ 10 w 119"/>
              <a:gd name="T5" fmla="*/ 98 h 109"/>
              <a:gd name="T6" fmla="*/ 10 w 119"/>
              <a:gd name="T7" fmla="*/ 69 h 109"/>
              <a:gd name="T8" fmla="*/ 79 w 119"/>
              <a:gd name="T9" fmla="*/ 0 h 109"/>
              <a:gd name="T10" fmla="*/ 108 w 119"/>
              <a:gd name="T11" fmla="*/ 10 h 109"/>
              <a:gd name="T12" fmla="*/ 108 w 119"/>
              <a:gd name="T13" fmla="*/ 30 h 109"/>
              <a:gd name="T14" fmla="*/ 40 w 119"/>
              <a:gd name="T15" fmla="*/ 98 h 109"/>
              <a:gd name="T16" fmla="*/ 30 w 11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09">
                <a:moveTo>
                  <a:pt x="30" y="108"/>
                </a:moveTo>
                <a:lnTo>
                  <a:pt x="30" y="108"/>
                </a:lnTo>
                <a:cubicBezTo>
                  <a:pt x="20" y="108"/>
                  <a:pt x="20" y="98"/>
                  <a:pt x="10" y="98"/>
                </a:cubicBezTo>
                <a:cubicBezTo>
                  <a:pt x="0" y="89"/>
                  <a:pt x="0" y="79"/>
                  <a:pt x="10" y="69"/>
                </a:cubicBezTo>
                <a:cubicBezTo>
                  <a:pt x="79" y="0"/>
                  <a:pt x="79" y="0"/>
                  <a:pt x="79" y="0"/>
                </a:cubicBezTo>
                <a:cubicBezTo>
                  <a:pt x="89" y="0"/>
                  <a:pt x="99" y="0"/>
                  <a:pt x="108" y="10"/>
                </a:cubicBezTo>
                <a:cubicBezTo>
                  <a:pt x="118" y="10"/>
                  <a:pt x="118" y="30"/>
                  <a:pt x="108" y="30"/>
                </a:cubicBezTo>
                <a:cubicBezTo>
                  <a:pt x="40" y="98"/>
                  <a:pt x="40" y="98"/>
                  <a:pt x="40" y="98"/>
                </a:cubicBezTo>
                <a:lnTo>
                  <a:pt x="30" y="10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59">
            <a:extLst>
              <a:ext uri="{FF2B5EF4-FFF2-40B4-BE49-F238E27FC236}">
                <a16:creationId xmlns:a16="http://schemas.microsoft.com/office/drawing/2014/main" id="{56A1B097-440B-A742-9F40-B89D93FE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68" y="2395227"/>
            <a:ext cx="164358" cy="155227"/>
          </a:xfrm>
          <a:custGeom>
            <a:avLst/>
            <a:gdLst>
              <a:gd name="T0" fmla="*/ 30 w 158"/>
              <a:gd name="T1" fmla="*/ 147 h 148"/>
              <a:gd name="T2" fmla="*/ 30 w 158"/>
              <a:gd name="T3" fmla="*/ 147 h 148"/>
              <a:gd name="T4" fmla="*/ 10 w 158"/>
              <a:gd name="T5" fmla="*/ 138 h 148"/>
              <a:gd name="T6" fmla="*/ 10 w 158"/>
              <a:gd name="T7" fmla="*/ 108 h 148"/>
              <a:gd name="T8" fmla="*/ 118 w 158"/>
              <a:gd name="T9" fmla="*/ 10 h 148"/>
              <a:gd name="T10" fmla="*/ 148 w 158"/>
              <a:gd name="T11" fmla="*/ 10 h 148"/>
              <a:gd name="T12" fmla="*/ 148 w 158"/>
              <a:gd name="T13" fmla="*/ 40 h 148"/>
              <a:gd name="T14" fmla="*/ 40 w 158"/>
              <a:gd name="T15" fmla="*/ 138 h 148"/>
              <a:gd name="T16" fmla="*/ 30 w 158"/>
              <a:gd name="T17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148">
                <a:moveTo>
                  <a:pt x="30" y="147"/>
                </a:moveTo>
                <a:lnTo>
                  <a:pt x="30" y="147"/>
                </a:lnTo>
                <a:cubicBezTo>
                  <a:pt x="20" y="147"/>
                  <a:pt x="10" y="147"/>
                  <a:pt x="10" y="138"/>
                </a:cubicBezTo>
                <a:cubicBezTo>
                  <a:pt x="0" y="128"/>
                  <a:pt x="0" y="118"/>
                  <a:pt x="10" y="108"/>
                </a:cubicBezTo>
                <a:cubicBezTo>
                  <a:pt x="118" y="10"/>
                  <a:pt x="118" y="10"/>
                  <a:pt x="118" y="10"/>
                </a:cubicBezTo>
                <a:cubicBezTo>
                  <a:pt x="128" y="0"/>
                  <a:pt x="138" y="0"/>
                  <a:pt x="148" y="10"/>
                </a:cubicBezTo>
                <a:cubicBezTo>
                  <a:pt x="157" y="20"/>
                  <a:pt x="157" y="29"/>
                  <a:pt x="148" y="40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0" y="147"/>
                  <a:pt x="30" y="147"/>
                  <a:pt x="30" y="1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0">
            <a:extLst>
              <a:ext uri="{FF2B5EF4-FFF2-40B4-BE49-F238E27FC236}">
                <a16:creationId xmlns:a16="http://schemas.microsoft.com/office/drawing/2014/main" id="{69A2FEBD-4E02-E94D-8F4A-56BA42F7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3557" y="2486537"/>
            <a:ext cx="109572" cy="114139"/>
          </a:xfrm>
          <a:custGeom>
            <a:avLst/>
            <a:gdLst>
              <a:gd name="T0" fmla="*/ 19 w 108"/>
              <a:gd name="T1" fmla="*/ 108 h 109"/>
              <a:gd name="T2" fmla="*/ 19 w 108"/>
              <a:gd name="T3" fmla="*/ 108 h 109"/>
              <a:gd name="T4" fmla="*/ 9 w 108"/>
              <a:gd name="T5" fmla="*/ 98 h 109"/>
              <a:gd name="T6" fmla="*/ 9 w 108"/>
              <a:gd name="T7" fmla="*/ 68 h 109"/>
              <a:gd name="T8" fmla="*/ 68 w 108"/>
              <a:gd name="T9" fmla="*/ 9 h 109"/>
              <a:gd name="T10" fmla="*/ 98 w 108"/>
              <a:gd name="T11" fmla="*/ 9 h 109"/>
              <a:gd name="T12" fmla="*/ 98 w 108"/>
              <a:gd name="T13" fmla="*/ 39 h 109"/>
              <a:gd name="T14" fmla="*/ 39 w 108"/>
              <a:gd name="T15" fmla="*/ 98 h 109"/>
              <a:gd name="T16" fmla="*/ 19 w 108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09">
                <a:moveTo>
                  <a:pt x="19" y="108"/>
                </a:moveTo>
                <a:lnTo>
                  <a:pt x="19" y="108"/>
                </a:lnTo>
                <a:cubicBezTo>
                  <a:pt x="19" y="108"/>
                  <a:pt x="9" y="108"/>
                  <a:pt x="9" y="98"/>
                </a:cubicBezTo>
                <a:cubicBezTo>
                  <a:pt x="0" y="88"/>
                  <a:pt x="0" y="78"/>
                  <a:pt x="9" y="68"/>
                </a:cubicBezTo>
                <a:cubicBezTo>
                  <a:pt x="68" y="9"/>
                  <a:pt x="68" y="9"/>
                  <a:pt x="68" y="9"/>
                </a:cubicBezTo>
                <a:cubicBezTo>
                  <a:pt x="78" y="0"/>
                  <a:pt x="88" y="0"/>
                  <a:pt x="98" y="9"/>
                </a:cubicBezTo>
                <a:cubicBezTo>
                  <a:pt x="107" y="19"/>
                  <a:pt x="107" y="29"/>
                  <a:pt x="98" y="39"/>
                </a:cubicBezTo>
                <a:cubicBezTo>
                  <a:pt x="39" y="98"/>
                  <a:pt x="39" y="98"/>
                  <a:pt x="39" y="98"/>
                </a:cubicBezTo>
                <a:cubicBezTo>
                  <a:pt x="29" y="108"/>
                  <a:pt x="29" y="108"/>
                  <a:pt x="19" y="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1">
            <a:extLst>
              <a:ext uri="{FF2B5EF4-FFF2-40B4-BE49-F238E27FC236}">
                <a16:creationId xmlns:a16="http://schemas.microsoft.com/office/drawing/2014/main" id="{20FE28E5-95BA-804C-BA87-913A59F4B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772" y="3696395"/>
            <a:ext cx="315021" cy="794396"/>
          </a:xfrm>
          <a:custGeom>
            <a:avLst/>
            <a:gdLst>
              <a:gd name="T0" fmla="*/ 246 w 306"/>
              <a:gd name="T1" fmla="*/ 766 h 767"/>
              <a:gd name="T2" fmla="*/ 246 w 306"/>
              <a:gd name="T3" fmla="*/ 766 h 767"/>
              <a:gd name="T4" fmla="*/ 49 w 306"/>
              <a:gd name="T5" fmla="*/ 766 h 767"/>
              <a:gd name="T6" fmla="*/ 30 w 306"/>
              <a:gd name="T7" fmla="*/ 746 h 767"/>
              <a:gd name="T8" fmla="*/ 10 w 306"/>
              <a:gd name="T9" fmla="*/ 520 h 767"/>
              <a:gd name="T10" fmla="*/ 118 w 306"/>
              <a:gd name="T11" fmla="*/ 49 h 767"/>
              <a:gd name="T12" fmla="*/ 128 w 306"/>
              <a:gd name="T13" fmla="*/ 10 h 767"/>
              <a:gd name="T14" fmla="*/ 148 w 306"/>
              <a:gd name="T15" fmla="*/ 0 h 767"/>
              <a:gd name="T16" fmla="*/ 167 w 306"/>
              <a:gd name="T17" fmla="*/ 10 h 767"/>
              <a:gd name="T18" fmla="*/ 167 w 306"/>
              <a:gd name="T19" fmla="*/ 19 h 767"/>
              <a:gd name="T20" fmla="*/ 285 w 306"/>
              <a:gd name="T21" fmla="*/ 550 h 767"/>
              <a:gd name="T22" fmla="*/ 266 w 306"/>
              <a:gd name="T23" fmla="*/ 746 h 767"/>
              <a:gd name="T24" fmla="*/ 246 w 306"/>
              <a:gd name="T25" fmla="*/ 766 h 767"/>
              <a:gd name="T26" fmla="*/ 69 w 306"/>
              <a:gd name="T27" fmla="*/ 727 h 767"/>
              <a:gd name="T28" fmla="*/ 69 w 306"/>
              <a:gd name="T29" fmla="*/ 727 h 767"/>
              <a:gd name="T30" fmla="*/ 226 w 306"/>
              <a:gd name="T31" fmla="*/ 727 h 767"/>
              <a:gd name="T32" fmla="*/ 246 w 306"/>
              <a:gd name="T33" fmla="*/ 540 h 767"/>
              <a:gd name="T34" fmla="*/ 266 w 306"/>
              <a:gd name="T35" fmla="*/ 540 h 767"/>
              <a:gd name="T36" fmla="*/ 246 w 306"/>
              <a:gd name="T37" fmla="*/ 540 h 767"/>
              <a:gd name="T38" fmla="*/ 148 w 306"/>
              <a:gd name="T39" fmla="*/ 68 h 767"/>
              <a:gd name="T40" fmla="*/ 49 w 306"/>
              <a:gd name="T41" fmla="*/ 520 h 767"/>
              <a:gd name="T42" fmla="*/ 69 w 306"/>
              <a:gd name="T43" fmla="*/ 727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6" h="767">
                <a:moveTo>
                  <a:pt x="246" y="766"/>
                </a:moveTo>
                <a:lnTo>
                  <a:pt x="246" y="766"/>
                </a:lnTo>
                <a:cubicBezTo>
                  <a:pt x="49" y="766"/>
                  <a:pt x="49" y="766"/>
                  <a:pt x="49" y="766"/>
                </a:cubicBezTo>
                <a:cubicBezTo>
                  <a:pt x="39" y="766"/>
                  <a:pt x="30" y="756"/>
                  <a:pt x="30" y="746"/>
                </a:cubicBezTo>
                <a:cubicBezTo>
                  <a:pt x="10" y="520"/>
                  <a:pt x="10" y="520"/>
                  <a:pt x="10" y="520"/>
                </a:cubicBezTo>
                <a:cubicBezTo>
                  <a:pt x="0" y="363"/>
                  <a:pt x="30" y="206"/>
                  <a:pt x="118" y="49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38" y="10"/>
                  <a:pt x="138" y="0"/>
                  <a:pt x="148" y="0"/>
                </a:cubicBezTo>
                <a:cubicBezTo>
                  <a:pt x="157" y="0"/>
                  <a:pt x="167" y="10"/>
                  <a:pt x="167" y="10"/>
                </a:cubicBezTo>
                <a:cubicBezTo>
                  <a:pt x="167" y="19"/>
                  <a:pt x="167" y="19"/>
                  <a:pt x="167" y="19"/>
                </a:cubicBezTo>
                <a:cubicBezTo>
                  <a:pt x="266" y="186"/>
                  <a:pt x="305" y="363"/>
                  <a:pt x="285" y="550"/>
                </a:cubicBezTo>
                <a:cubicBezTo>
                  <a:pt x="266" y="746"/>
                  <a:pt x="266" y="746"/>
                  <a:pt x="266" y="746"/>
                </a:cubicBezTo>
                <a:cubicBezTo>
                  <a:pt x="266" y="756"/>
                  <a:pt x="255" y="766"/>
                  <a:pt x="246" y="766"/>
                </a:cubicBezTo>
                <a:close/>
                <a:moveTo>
                  <a:pt x="69" y="727"/>
                </a:moveTo>
                <a:lnTo>
                  <a:pt x="69" y="727"/>
                </a:lnTo>
                <a:cubicBezTo>
                  <a:pt x="226" y="727"/>
                  <a:pt x="226" y="727"/>
                  <a:pt x="226" y="727"/>
                </a:cubicBezTo>
                <a:cubicBezTo>
                  <a:pt x="246" y="540"/>
                  <a:pt x="246" y="540"/>
                  <a:pt x="246" y="540"/>
                </a:cubicBezTo>
                <a:cubicBezTo>
                  <a:pt x="266" y="540"/>
                  <a:pt x="266" y="540"/>
                  <a:pt x="266" y="540"/>
                </a:cubicBezTo>
                <a:cubicBezTo>
                  <a:pt x="246" y="540"/>
                  <a:pt x="246" y="540"/>
                  <a:pt x="246" y="540"/>
                </a:cubicBezTo>
                <a:cubicBezTo>
                  <a:pt x="255" y="383"/>
                  <a:pt x="226" y="216"/>
                  <a:pt x="148" y="68"/>
                </a:cubicBezTo>
                <a:cubicBezTo>
                  <a:pt x="69" y="216"/>
                  <a:pt x="39" y="363"/>
                  <a:pt x="49" y="520"/>
                </a:cubicBezTo>
                <a:lnTo>
                  <a:pt x="69" y="7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2">
            <a:extLst>
              <a:ext uri="{FF2B5EF4-FFF2-40B4-BE49-F238E27FC236}">
                <a16:creationId xmlns:a16="http://schemas.microsoft.com/office/drawing/2014/main" id="{B7EE86BD-5AB6-A04E-8F8D-7A080DB5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178" y="4276211"/>
            <a:ext cx="155227" cy="346978"/>
          </a:xfrm>
          <a:custGeom>
            <a:avLst/>
            <a:gdLst>
              <a:gd name="T0" fmla="*/ 128 w 148"/>
              <a:gd name="T1" fmla="*/ 334 h 335"/>
              <a:gd name="T2" fmla="*/ 128 w 148"/>
              <a:gd name="T3" fmla="*/ 334 h 335"/>
              <a:gd name="T4" fmla="*/ 108 w 148"/>
              <a:gd name="T5" fmla="*/ 324 h 335"/>
              <a:gd name="T6" fmla="*/ 0 w 148"/>
              <a:gd name="T7" fmla="*/ 186 h 335"/>
              <a:gd name="T8" fmla="*/ 10 w 148"/>
              <a:gd name="T9" fmla="*/ 157 h 335"/>
              <a:gd name="T10" fmla="*/ 40 w 148"/>
              <a:gd name="T11" fmla="*/ 157 h 335"/>
              <a:gd name="T12" fmla="*/ 108 w 148"/>
              <a:gd name="T13" fmla="*/ 245 h 335"/>
              <a:gd name="T14" fmla="*/ 108 w 148"/>
              <a:gd name="T15" fmla="*/ 216 h 335"/>
              <a:gd name="T16" fmla="*/ 20 w 148"/>
              <a:gd name="T17" fmla="*/ 29 h 335"/>
              <a:gd name="T18" fmla="*/ 29 w 148"/>
              <a:gd name="T19" fmla="*/ 0 h 335"/>
              <a:gd name="T20" fmla="*/ 49 w 148"/>
              <a:gd name="T21" fmla="*/ 9 h 335"/>
              <a:gd name="T22" fmla="*/ 147 w 148"/>
              <a:gd name="T23" fmla="*/ 196 h 335"/>
              <a:gd name="T24" fmla="*/ 147 w 148"/>
              <a:gd name="T25" fmla="*/ 206 h 335"/>
              <a:gd name="T26" fmla="*/ 147 w 148"/>
              <a:gd name="T27" fmla="*/ 314 h 335"/>
              <a:gd name="T28" fmla="*/ 138 w 148"/>
              <a:gd name="T29" fmla="*/ 324 h 335"/>
              <a:gd name="T30" fmla="*/ 128 w 148"/>
              <a:gd name="T31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335">
                <a:moveTo>
                  <a:pt x="128" y="334"/>
                </a:moveTo>
                <a:lnTo>
                  <a:pt x="128" y="334"/>
                </a:lnTo>
                <a:cubicBezTo>
                  <a:pt x="118" y="334"/>
                  <a:pt x="118" y="324"/>
                  <a:pt x="108" y="324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76"/>
                  <a:pt x="0" y="167"/>
                  <a:pt x="10" y="157"/>
                </a:cubicBezTo>
                <a:cubicBezTo>
                  <a:pt x="20" y="147"/>
                  <a:pt x="29" y="147"/>
                  <a:pt x="40" y="157"/>
                </a:cubicBezTo>
                <a:cubicBezTo>
                  <a:pt x="108" y="245"/>
                  <a:pt x="108" y="245"/>
                  <a:pt x="108" y="245"/>
                </a:cubicBezTo>
                <a:cubicBezTo>
                  <a:pt x="108" y="216"/>
                  <a:pt x="108" y="216"/>
                  <a:pt x="108" y="216"/>
                </a:cubicBezTo>
                <a:cubicBezTo>
                  <a:pt x="20" y="29"/>
                  <a:pt x="20" y="29"/>
                  <a:pt x="20" y="29"/>
                </a:cubicBezTo>
                <a:cubicBezTo>
                  <a:pt x="10" y="19"/>
                  <a:pt x="20" y="9"/>
                  <a:pt x="29" y="0"/>
                </a:cubicBezTo>
                <a:cubicBezTo>
                  <a:pt x="40" y="0"/>
                  <a:pt x="49" y="0"/>
                  <a:pt x="49" y="9"/>
                </a:cubicBezTo>
                <a:cubicBezTo>
                  <a:pt x="147" y="196"/>
                  <a:pt x="147" y="196"/>
                  <a:pt x="147" y="196"/>
                </a:cubicBezTo>
                <a:lnTo>
                  <a:pt x="147" y="206"/>
                </a:lnTo>
                <a:cubicBezTo>
                  <a:pt x="147" y="314"/>
                  <a:pt x="147" y="314"/>
                  <a:pt x="147" y="314"/>
                </a:cubicBezTo>
                <a:cubicBezTo>
                  <a:pt x="147" y="314"/>
                  <a:pt x="147" y="324"/>
                  <a:pt x="138" y="324"/>
                </a:cubicBezTo>
                <a:cubicBezTo>
                  <a:pt x="128" y="334"/>
                  <a:pt x="128" y="334"/>
                  <a:pt x="128" y="33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3">
            <a:extLst>
              <a:ext uri="{FF2B5EF4-FFF2-40B4-BE49-F238E27FC236}">
                <a16:creationId xmlns:a16="http://schemas.microsoft.com/office/drawing/2014/main" id="{39B300D8-DBF6-7C41-B033-B06DF87C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291" y="4285342"/>
            <a:ext cx="146096" cy="337847"/>
          </a:xfrm>
          <a:custGeom>
            <a:avLst/>
            <a:gdLst>
              <a:gd name="T0" fmla="*/ 20 w 139"/>
              <a:gd name="T1" fmla="*/ 325 h 326"/>
              <a:gd name="T2" fmla="*/ 20 w 139"/>
              <a:gd name="T3" fmla="*/ 325 h 326"/>
              <a:gd name="T4" fmla="*/ 10 w 139"/>
              <a:gd name="T5" fmla="*/ 315 h 326"/>
              <a:gd name="T6" fmla="*/ 0 w 139"/>
              <a:gd name="T7" fmla="*/ 305 h 326"/>
              <a:gd name="T8" fmla="*/ 0 w 139"/>
              <a:gd name="T9" fmla="*/ 197 h 326"/>
              <a:gd name="T10" fmla="*/ 0 w 139"/>
              <a:gd name="T11" fmla="*/ 187 h 326"/>
              <a:gd name="T12" fmla="*/ 89 w 139"/>
              <a:gd name="T13" fmla="*/ 10 h 326"/>
              <a:gd name="T14" fmla="*/ 118 w 139"/>
              <a:gd name="T15" fmla="*/ 0 h 326"/>
              <a:gd name="T16" fmla="*/ 128 w 139"/>
              <a:gd name="T17" fmla="*/ 30 h 326"/>
              <a:gd name="T18" fmla="*/ 40 w 139"/>
              <a:gd name="T19" fmla="*/ 207 h 326"/>
              <a:gd name="T20" fmla="*/ 40 w 139"/>
              <a:gd name="T21" fmla="*/ 236 h 326"/>
              <a:gd name="T22" fmla="*/ 99 w 139"/>
              <a:gd name="T23" fmla="*/ 158 h 326"/>
              <a:gd name="T24" fmla="*/ 128 w 139"/>
              <a:gd name="T25" fmla="*/ 158 h 326"/>
              <a:gd name="T26" fmla="*/ 138 w 139"/>
              <a:gd name="T27" fmla="*/ 187 h 326"/>
              <a:gd name="T28" fmla="*/ 30 w 139"/>
              <a:gd name="T29" fmla="*/ 315 h 326"/>
              <a:gd name="T30" fmla="*/ 20 w 139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326">
                <a:moveTo>
                  <a:pt x="20" y="325"/>
                </a:moveTo>
                <a:lnTo>
                  <a:pt x="20" y="325"/>
                </a:lnTo>
                <a:cubicBezTo>
                  <a:pt x="20" y="325"/>
                  <a:pt x="10" y="325"/>
                  <a:pt x="10" y="315"/>
                </a:cubicBezTo>
                <a:cubicBezTo>
                  <a:pt x="0" y="315"/>
                  <a:pt x="0" y="305"/>
                  <a:pt x="0" y="305"/>
                </a:cubicBezTo>
                <a:cubicBezTo>
                  <a:pt x="0" y="197"/>
                  <a:pt x="0" y="197"/>
                  <a:pt x="0" y="197"/>
                </a:cubicBezTo>
                <a:lnTo>
                  <a:pt x="0" y="187"/>
                </a:lnTo>
                <a:cubicBezTo>
                  <a:pt x="89" y="10"/>
                  <a:pt x="89" y="10"/>
                  <a:pt x="89" y="10"/>
                </a:cubicBezTo>
                <a:cubicBezTo>
                  <a:pt x="99" y="0"/>
                  <a:pt x="108" y="0"/>
                  <a:pt x="118" y="0"/>
                </a:cubicBezTo>
                <a:cubicBezTo>
                  <a:pt x="128" y="10"/>
                  <a:pt x="128" y="20"/>
                  <a:pt x="128" y="30"/>
                </a:cubicBezTo>
                <a:cubicBezTo>
                  <a:pt x="40" y="207"/>
                  <a:pt x="40" y="207"/>
                  <a:pt x="40" y="207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108" y="148"/>
                  <a:pt x="118" y="148"/>
                  <a:pt x="128" y="158"/>
                </a:cubicBezTo>
                <a:cubicBezTo>
                  <a:pt x="138" y="167"/>
                  <a:pt x="138" y="177"/>
                  <a:pt x="138" y="187"/>
                </a:cubicBezTo>
                <a:cubicBezTo>
                  <a:pt x="30" y="315"/>
                  <a:pt x="30" y="315"/>
                  <a:pt x="30" y="315"/>
                </a:cubicBezTo>
                <a:lnTo>
                  <a:pt x="20" y="32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4">
            <a:extLst>
              <a:ext uri="{FF2B5EF4-FFF2-40B4-BE49-F238E27FC236}">
                <a16:creationId xmlns:a16="http://schemas.microsoft.com/office/drawing/2014/main" id="{83558627-ADBA-A24F-BD30-456DEF2C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951" y="4449700"/>
            <a:ext cx="141532" cy="82179"/>
          </a:xfrm>
          <a:custGeom>
            <a:avLst/>
            <a:gdLst>
              <a:gd name="T0" fmla="*/ 118 w 138"/>
              <a:gd name="T1" fmla="*/ 78 h 79"/>
              <a:gd name="T2" fmla="*/ 118 w 138"/>
              <a:gd name="T3" fmla="*/ 78 h 79"/>
              <a:gd name="T4" fmla="*/ 29 w 138"/>
              <a:gd name="T5" fmla="*/ 78 h 79"/>
              <a:gd name="T6" fmla="*/ 0 w 138"/>
              <a:gd name="T7" fmla="*/ 59 h 79"/>
              <a:gd name="T8" fmla="*/ 0 w 138"/>
              <a:gd name="T9" fmla="*/ 19 h 79"/>
              <a:gd name="T10" fmla="*/ 29 w 138"/>
              <a:gd name="T11" fmla="*/ 0 h 79"/>
              <a:gd name="T12" fmla="*/ 118 w 138"/>
              <a:gd name="T13" fmla="*/ 0 h 79"/>
              <a:gd name="T14" fmla="*/ 137 w 138"/>
              <a:gd name="T15" fmla="*/ 19 h 79"/>
              <a:gd name="T16" fmla="*/ 137 w 138"/>
              <a:gd name="T17" fmla="*/ 59 h 79"/>
              <a:gd name="T18" fmla="*/ 118 w 138"/>
              <a:gd name="T19" fmla="*/ 78 h 79"/>
              <a:gd name="T20" fmla="*/ 49 w 138"/>
              <a:gd name="T21" fmla="*/ 39 h 79"/>
              <a:gd name="T22" fmla="*/ 49 w 138"/>
              <a:gd name="T23" fmla="*/ 39 h 79"/>
              <a:gd name="T24" fmla="*/ 98 w 138"/>
              <a:gd name="T25" fmla="*/ 39 h 79"/>
              <a:gd name="T26" fmla="*/ 98 w 138"/>
              <a:gd name="T27" fmla="*/ 39 h 79"/>
              <a:gd name="T28" fmla="*/ 49 w 138"/>
              <a:gd name="T29" fmla="*/ 3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" h="79">
                <a:moveTo>
                  <a:pt x="118" y="78"/>
                </a:moveTo>
                <a:lnTo>
                  <a:pt x="118" y="78"/>
                </a:lnTo>
                <a:cubicBezTo>
                  <a:pt x="29" y="78"/>
                  <a:pt x="29" y="78"/>
                  <a:pt x="29" y="78"/>
                </a:cubicBezTo>
                <a:cubicBezTo>
                  <a:pt x="10" y="78"/>
                  <a:pt x="0" y="68"/>
                  <a:pt x="0" y="5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9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7" y="9"/>
                  <a:pt x="137" y="19"/>
                </a:cubicBezTo>
                <a:cubicBezTo>
                  <a:pt x="137" y="59"/>
                  <a:pt x="137" y="59"/>
                  <a:pt x="137" y="59"/>
                </a:cubicBezTo>
                <a:cubicBezTo>
                  <a:pt x="137" y="68"/>
                  <a:pt x="127" y="78"/>
                  <a:pt x="118" y="78"/>
                </a:cubicBezTo>
                <a:close/>
                <a:moveTo>
                  <a:pt x="49" y="39"/>
                </a:moveTo>
                <a:lnTo>
                  <a:pt x="49" y="39"/>
                </a:lnTo>
                <a:cubicBezTo>
                  <a:pt x="98" y="39"/>
                  <a:pt x="98" y="39"/>
                  <a:pt x="98" y="39"/>
                </a:cubicBezTo>
                <a:lnTo>
                  <a:pt x="98" y="39"/>
                </a:lnTo>
                <a:cubicBezTo>
                  <a:pt x="49" y="39"/>
                  <a:pt x="49" y="39"/>
                  <a:pt x="49" y="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5">
            <a:extLst>
              <a:ext uri="{FF2B5EF4-FFF2-40B4-BE49-F238E27FC236}">
                <a16:creationId xmlns:a16="http://schemas.microsoft.com/office/drawing/2014/main" id="{0F4DCDBF-0B38-7C49-A86C-B37F641A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649" y="3929234"/>
            <a:ext cx="123267" cy="132401"/>
          </a:xfrm>
          <a:custGeom>
            <a:avLst/>
            <a:gdLst>
              <a:gd name="T0" fmla="*/ 59 w 118"/>
              <a:gd name="T1" fmla="*/ 128 h 129"/>
              <a:gd name="T2" fmla="*/ 59 w 118"/>
              <a:gd name="T3" fmla="*/ 128 h 129"/>
              <a:gd name="T4" fmla="*/ 0 w 118"/>
              <a:gd name="T5" fmla="*/ 60 h 129"/>
              <a:gd name="T6" fmla="*/ 59 w 118"/>
              <a:gd name="T7" fmla="*/ 0 h 129"/>
              <a:gd name="T8" fmla="*/ 117 w 118"/>
              <a:gd name="T9" fmla="*/ 60 h 129"/>
              <a:gd name="T10" fmla="*/ 59 w 118"/>
              <a:gd name="T11" fmla="*/ 128 h 129"/>
              <a:gd name="T12" fmla="*/ 59 w 118"/>
              <a:gd name="T13" fmla="*/ 40 h 129"/>
              <a:gd name="T14" fmla="*/ 59 w 118"/>
              <a:gd name="T15" fmla="*/ 40 h 129"/>
              <a:gd name="T16" fmla="*/ 39 w 118"/>
              <a:gd name="T17" fmla="*/ 60 h 129"/>
              <a:gd name="T18" fmla="*/ 59 w 118"/>
              <a:gd name="T19" fmla="*/ 79 h 129"/>
              <a:gd name="T20" fmla="*/ 78 w 118"/>
              <a:gd name="T21" fmla="*/ 60 h 129"/>
              <a:gd name="T22" fmla="*/ 59 w 118"/>
              <a:gd name="T23" fmla="*/ 4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29">
                <a:moveTo>
                  <a:pt x="59" y="128"/>
                </a:moveTo>
                <a:lnTo>
                  <a:pt x="59" y="128"/>
                </a:lnTo>
                <a:cubicBezTo>
                  <a:pt x="29" y="128"/>
                  <a:pt x="0" y="99"/>
                  <a:pt x="0" y="60"/>
                </a:cubicBezTo>
                <a:cubicBezTo>
                  <a:pt x="0" y="30"/>
                  <a:pt x="29" y="0"/>
                  <a:pt x="59" y="0"/>
                </a:cubicBezTo>
                <a:cubicBezTo>
                  <a:pt x="98" y="0"/>
                  <a:pt x="117" y="30"/>
                  <a:pt x="117" y="60"/>
                </a:cubicBezTo>
                <a:cubicBezTo>
                  <a:pt x="117" y="99"/>
                  <a:pt x="98" y="128"/>
                  <a:pt x="59" y="128"/>
                </a:cubicBezTo>
                <a:close/>
                <a:moveTo>
                  <a:pt x="59" y="40"/>
                </a:moveTo>
                <a:lnTo>
                  <a:pt x="59" y="40"/>
                </a:lnTo>
                <a:cubicBezTo>
                  <a:pt x="49" y="40"/>
                  <a:pt x="39" y="50"/>
                  <a:pt x="39" y="60"/>
                </a:cubicBezTo>
                <a:cubicBezTo>
                  <a:pt x="39" y="69"/>
                  <a:pt x="49" y="79"/>
                  <a:pt x="59" y="79"/>
                </a:cubicBezTo>
                <a:cubicBezTo>
                  <a:pt x="68" y="79"/>
                  <a:pt x="78" y="69"/>
                  <a:pt x="78" y="60"/>
                </a:cubicBezTo>
                <a:cubicBezTo>
                  <a:pt x="78" y="50"/>
                  <a:pt x="68" y="40"/>
                  <a:pt x="59" y="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6">
            <a:extLst>
              <a:ext uri="{FF2B5EF4-FFF2-40B4-BE49-F238E27FC236}">
                <a16:creationId xmlns:a16="http://schemas.microsoft.com/office/drawing/2014/main" id="{8AC5469B-3268-F045-BF67-B02C34E6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5737" y="4285342"/>
            <a:ext cx="41091" cy="337847"/>
          </a:xfrm>
          <a:custGeom>
            <a:avLst/>
            <a:gdLst>
              <a:gd name="T0" fmla="*/ 20 w 40"/>
              <a:gd name="T1" fmla="*/ 325 h 326"/>
              <a:gd name="T2" fmla="*/ 20 w 40"/>
              <a:gd name="T3" fmla="*/ 325 h 326"/>
              <a:gd name="T4" fmla="*/ 0 w 40"/>
              <a:gd name="T5" fmla="*/ 305 h 326"/>
              <a:gd name="T6" fmla="*/ 0 w 40"/>
              <a:gd name="T7" fmla="*/ 20 h 326"/>
              <a:gd name="T8" fmla="*/ 20 w 40"/>
              <a:gd name="T9" fmla="*/ 0 h 326"/>
              <a:gd name="T10" fmla="*/ 39 w 40"/>
              <a:gd name="T11" fmla="*/ 20 h 326"/>
              <a:gd name="T12" fmla="*/ 39 w 40"/>
              <a:gd name="T13" fmla="*/ 305 h 326"/>
              <a:gd name="T14" fmla="*/ 20 w 40"/>
              <a:gd name="T1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6">
                <a:moveTo>
                  <a:pt x="20" y="325"/>
                </a:moveTo>
                <a:lnTo>
                  <a:pt x="20" y="325"/>
                </a:lnTo>
                <a:cubicBezTo>
                  <a:pt x="10" y="325"/>
                  <a:pt x="0" y="315"/>
                  <a:pt x="0" y="30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9" y="0"/>
                  <a:pt x="39" y="10"/>
                  <a:pt x="39" y="20"/>
                </a:cubicBezTo>
                <a:cubicBezTo>
                  <a:pt x="39" y="305"/>
                  <a:pt x="39" y="305"/>
                  <a:pt x="39" y="305"/>
                </a:cubicBezTo>
                <a:cubicBezTo>
                  <a:pt x="39" y="315"/>
                  <a:pt x="29" y="325"/>
                  <a:pt x="20" y="3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7">
            <a:extLst>
              <a:ext uri="{FF2B5EF4-FFF2-40B4-BE49-F238E27FC236}">
                <a16:creationId xmlns:a16="http://schemas.microsoft.com/office/drawing/2014/main" id="{E7FABD2D-1B61-A146-AFCE-FE3B98616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313" y="3746614"/>
            <a:ext cx="214577" cy="812658"/>
          </a:xfrm>
          <a:custGeom>
            <a:avLst/>
            <a:gdLst>
              <a:gd name="T0" fmla="*/ 177 w 208"/>
              <a:gd name="T1" fmla="*/ 786 h 787"/>
              <a:gd name="T2" fmla="*/ 177 w 208"/>
              <a:gd name="T3" fmla="*/ 786 h 787"/>
              <a:gd name="T4" fmla="*/ 167 w 208"/>
              <a:gd name="T5" fmla="*/ 786 h 787"/>
              <a:gd name="T6" fmla="*/ 10 w 208"/>
              <a:gd name="T7" fmla="*/ 412 h 787"/>
              <a:gd name="T8" fmla="*/ 79 w 208"/>
              <a:gd name="T9" fmla="*/ 137 h 787"/>
              <a:gd name="T10" fmla="*/ 167 w 208"/>
              <a:gd name="T11" fmla="*/ 10 h 787"/>
              <a:gd name="T12" fmla="*/ 197 w 208"/>
              <a:gd name="T13" fmla="*/ 10 h 787"/>
              <a:gd name="T14" fmla="*/ 197 w 208"/>
              <a:gd name="T15" fmla="*/ 39 h 787"/>
              <a:gd name="T16" fmla="*/ 108 w 208"/>
              <a:gd name="T17" fmla="*/ 157 h 787"/>
              <a:gd name="T18" fmla="*/ 49 w 208"/>
              <a:gd name="T19" fmla="*/ 412 h 787"/>
              <a:gd name="T20" fmla="*/ 197 w 208"/>
              <a:gd name="T21" fmla="*/ 756 h 787"/>
              <a:gd name="T22" fmla="*/ 197 w 208"/>
              <a:gd name="T23" fmla="*/ 786 h 787"/>
              <a:gd name="T24" fmla="*/ 177 w 208"/>
              <a:gd name="T25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787">
                <a:moveTo>
                  <a:pt x="177" y="786"/>
                </a:moveTo>
                <a:lnTo>
                  <a:pt x="177" y="786"/>
                </a:lnTo>
                <a:lnTo>
                  <a:pt x="167" y="786"/>
                </a:lnTo>
                <a:cubicBezTo>
                  <a:pt x="118" y="737"/>
                  <a:pt x="10" y="609"/>
                  <a:pt x="10" y="412"/>
                </a:cubicBezTo>
                <a:cubicBezTo>
                  <a:pt x="0" y="314"/>
                  <a:pt x="30" y="216"/>
                  <a:pt x="79" y="137"/>
                </a:cubicBezTo>
                <a:cubicBezTo>
                  <a:pt x="99" y="88"/>
                  <a:pt x="128" y="49"/>
                  <a:pt x="167" y="10"/>
                </a:cubicBezTo>
                <a:cubicBezTo>
                  <a:pt x="177" y="0"/>
                  <a:pt x="187" y="0"/>
                  <a:pt x="197" y="10"/>
                </a:cubicBezTo>
                <a:cubicBezTo>
                  <a:pt x="197" y="19"/>
                  <a:pt x="207" y="29"/>
                  <a:pt x="197" y="39"/>
                </a:cubicBezTo>
                <a:cubicBezTo>
                  <a:pt x="167" y="69"/>
                  <a:pt x="138" y="108"/>
                  <a:pt x="108" y="157"/>
                </a:cubicBezTo>
                <a:cubicBezTo>
                  <a:pt x="69" y="236"/>
                  <a:pt x="49" y="324"/>
                  <a:pt x="49" y="412"/>
                </a:cubicBezTo>
                <a:cubicBezTo>
                  <a:pt x="49" y="589"/>
                  <a:pt x="148" y="707"/>
                  <a:pt x="197" y="756"/>
                </a:cubicBezTo>
                <a:cubicBezTo>
                  <a:pt x="207" y="766"/>
                  <a:pt x="197" y="776"/>
                  <a:pt x="197" y="786"/>
                </a:cubicBezTo>
                <a:cubicBezTo>
                  <a:pt x="187" y="786"/>
                  <a:pt x="187" y="786"/>
                  <a:pt x="177" y="78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68">
            <a:extLst>
              <a:ext uri="{FF2B5EF4-FFF2-40B4-BE49-F238E27FC236}">
                <a16:creationId xmlns:a16="http://schemas.microsoft.com/office/drawing/2014/main" id="{D9D11CB9-DEF8-DF43-A01E-0FA0BDA5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238" y="3746614"/>
            <a:ext cx="205449" cy="826356"/>
          </a:xfrm>
          <a:custGeom>
            <a:avLst/>
            <a:gdLst>
              <a:gd name="T0" fmla="*/ 20 w 198"/>
              <a:gd name="T1" fmla="*/ 795 h 796"/>
              <a:gd name="T2" fmla="*/ 20 w 198"/>
              <a:gd name="T3" fmla="*/ 795 h 796"/>
              <a:gd name="T4" fmla="*/ 10 w 198"/>
              <a:gd name="T5" fmla="*/ 786 h 796"/>
              <a:gd name="T6" fmla="*/ 10 w 198"/>
              <a:gd name="T7" fmla="*/ 756 h 796"/>
              <a:gd name="T8" fmla="*/ 89 w 198"/>
              <a:gd name="T9" fmla="*/ 638 h 796"/>
              <a:gd name="T10" fmla="*/ 157 w 198"/>
              <a:gd name="T11" fmla="*/ 383 h 796"/>
              <a:gd name="T12" fmla="*/ 10 w 198"/>
              <a:gd name="T13" fmla="*/ 39 h 796"/>
              <a:gd name="T14" fmla="*/ 10 w 198"/>
              <a:gd name="T15" fmla="*/ 10 h 796"/>
              <a:gd name="T16" fmla="*/ 40 w 198"/>
              <a:gd name="T17" fmla="*/ 10 h 796"/>
              <a:gd name="T18" fmla="*/ 197 w 198"/>
              <a:gd name="T19" fmla="*/ 383 h 796"/>
              <a:gd name="T20" fmla="*/ 128 w 198"/>
              <a:gd name="T21" fmla="*/ 658 h 796"/>
              <a:gd name="T22" fmla="*/ 40 w 198"/>
              <a:gd name="T23" fmla="*/ 786 h 796"/>
              <a:gd name="T24" fmla="*/ 20 w 198"/>
              <a:gd name="T25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796">
                <a:moveTo>
                  <a:pt x="20" y="795"/>
                </a:moveTo>
                <a:lnTo>
                  <a:pt x="20" y="795"/>
                </a:lnTo>
                <a:lnTo>
                  <a:pt x="10" y="786"/>
                </a:lnTo>
                <a:cubicBezTo>
                  <a:pt x="0" y="776"/>
                  <a:pt x="0" y="766"/>
                  <a:pt x="10" y="756"/>
                </a:cubicBezTo>
                <a:cubicBezTo>
                  <a:pt x="40" y="727"/>
                  <a:pt x="69" y="687"/>
                  <a:pt x="89" y="638"/>
                </a:cubicBezTo>
                <a:cubicBezTo>
                  <a:pt x="138" y="560"/>
                  <a:pt x="157" y="471"/>
                  <a:pt x="157" y="383"/>
                </a:cubicBezTo>
                <a:cubicBezTo>
                  <a:pt x="147" y="206"/>
                  <a:pt x="49" y="78"/>
                  <a:pt x="10" y="39"/>
                </a:cubicBezTo>
                <a:cubicBezTo>
                  <a:pt x="0" y="29"/>
                  <a:pt x="0" y="19"/>
                  <a:pt x="10" y="10"/>
                </a:cubicBezTo>
                <a:cubicBezTo>
                  <a:pt x="20" y="0"/>
                  <a:pt x="30" y="0"/>
                  <a:pt x="40" y="10"/>
                </a:cubicBezTo>
                <a:cubicBezTo>
                  <a:pt x="79" y="59"/>
                  <a:pt x="187" y="187"/>
                  <a:pt x="197" y="383"/>
                </a:cubicBezTo>
                <a:cubicBezTo>
                  <a:pt x="197" y="481"/>
                  <a:pt x="177" y="569"/>
                  <a:pt x="128" y="658"/>
                </a:cubicBezTo>
                <a:cubicBezTo>
                  <a:pt x="98" y="707"/>
                  <a:pt x="69" y="746"/>
                  <a:pt x="40" y="786"/>
                </a:cubicBezTo>
                <a:cubicBezTo>
                  <a:pt x="30" y="786"/>
                  <a:pt x="30" y="795"/>
                  <a:pt x="20" y="79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69">
            <a:extLst>
              <a:ext uri="{FF2B5EF4-FFF2-40B4-BE49-F238E27FC236}">
                <a16:creationId xmlns:a16="http://schemas.microsoft.com/office/drawing/2014/main" id="{1F177980-32E8-824F-923F-2AA66AE46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021" y="8111228"/>
            <a:ext cx="826356" cy="735046"/>
          </a:xfrm>
          <a:custGeom>
            <a:avLst/>
            <a:gdLst>
              <a:gd name="T0" fmla="*/ 393 w 797"/>
              <a:gd name="T1" fmla="*/ 708 h 709"/>
              <a:gd name="T2" fmla="*/ 393 w 797"/>
              <a:gd name="T3" fmla="*/ 708 h 709"/>
              <a:gd name="T4" fmla="*/ 118 w 797"/>
              <a:gd name="T5" fmla="*/ 590 h 709"/>
              <a:gd name="T6" fmla="*/ 0 w 797"/>
              <a:gd name="T7" fmla="*/ 315 h 709"/>
              <a:gd name="T8" fmla="*/ 40 w 797"/>
              <a:gd name="T9" fmla="*/ 148 h 709"/>
              <a:gd name="T10" fmla="*/ 128 w 797"/>
              <a:gd name="T11" fmla="*/ 20 h 709"/>
              <a:gd name="T12" fmla="*/ 158 w 797"/>
              <a:gd name="T13" fmla="*/ 20 h 709"/>
              <a:gd name="T14" fmla="*/ 158 w 797"/>
              <a:gd name="T15" fmla="*/ 49 h 709"/>
              <a:gd name="T16" fmla="*/ 69 w 797"/>
              <a:gd name="T17" fmla="*/ 167 h 709"/>
              <a:gd name="T18" fmla="*/ 40 w 797"/>
              <a:gd name="T19" fmla="*/ 315 h 709"/>
              <a:gd name="T20" fmla="*/ 148 w 797"/>
              <a:gd name="T21" fmla="*/ 560 h 709"/>
              <a:gd name="T22" fmla="*/ 393 w 797"/>
              <a:gd name="T23" fmla="*/ 668 h 709"/>
              <a:gd name="T24" fmla="*/ 649 w 797"/>
              <a:gd name="T25" fmla="*/ 560 h 709"/>
              <a:gd name="T26" fmla="*/ 757 w 797"/>
              <a:gd name="T27" fmla="*/ 315 h 709"/>
              <a:gd name="T28" fmla="*/ 629 w 797"/>
              <a:gd name="T29" fmla="*/ 40 h 709"/>
              <a:gd name="T30" fmla="*/ 629 w 797"/>
              <a:gd name="T31" fmla="*/ 10 h 709"/>
              <a:gd name="T32" fmla="*/ 659 w 797"/>
              <a:gd name="T33" fmla="*/ 10 h 709"/>
              <a:gd name="T34" fmla="*/ 796 w 797"/>
              <a:gd name="T35" fmla="*/ 315 h 709"/>
              <a:gd name="T36" fmla="*/ 678 w 797"/>
              <a:gd name="T37" fmla="*/ 590 h 709"/>
              <a:gd name="T38" fmla="*/ 393 w 797"/>
              <a:gd name="T39" fmla="*/ 70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7" h="709">
                <a:moveTo>
                  <a:pt x="393" y="708"/>
                </a:moveTo>
                <a:lnTo>
                  <a:pt x="393" y="708"/>
                </a:lnTo>
                <a:cubicBezTo>
                  <a:pt x="295" y="708"/>
                  <a:pt x="187" y="668"/>
                  <a:pt x="118" y="590"/>
                </a:cubicBezTo>
                <a:cubicBezTo>
                  <a:pt x="40" y="521"/>
                  <a:pt x="0" y="413"/>
                  <a:pt x="0" y="315"/>
                </a:cubicBezTo>
                <a:cubicBezTo>
                  <a:pt x="0" y="256"/>
                  <a:pt x="10" y="197"/>
                  <a:pt x="40" y="148"/>
                </a:cubicBezTo>
                <a:cubicBezTo>
                  <a:pt x="60" y="99"/>
                  <a:pt x="89" y="49"/>
                  <a:pt x="128" y="20"/>
                </a:cubicBezTo>
                <a:cubicBezTo>
                  <a:pt x="138" y="10"/>
                  <a:pt x="158" y="10"/>
                  <a:pt x="158" y="20"/>
                </a:cubicBezTo>
                <a:cubicBezTo>
                  <a:pt x="167" y="30"/>
                  <a:pt x="167" y="40"/>
                  <a:pt x="158" y="49"/>
                </a:cubicBezTo>
                <a:cubicBezTo>
                  <a:pt x="118" y="79"/>
                  <a:pt x="89" y="118"/>
                  <a:pt x="69" y="167"/>
                </a:cubicBezTo>
                <a:cubicBezTo>
                  <a:pt x="49" y="207"/>
                  <a:pt x="40" y="256"/>
                  <a:pt x="40" y="315"/>
                </a:cubicBezTo>
                <a:cubicBezTo>
                  <a:pt x="40" y="403"/>
                  <a:pt x="79" y="492"/>
                  <a:pt x="148" y="560"/>
                </a:cubicBezTo>
                <a:cubicBezTo>
                  <a:pt x="217" y="629"/>
                  <a:pt x="305" y="668"/>
                  <a:pt x="393" y="668"/>
                </a:cubicBezTo>
                <a:cubicBezTo>
                  <a:pt x="492" y="668"/>
                  <a:pt x="580" y="629"/>
                  <a:pt x="649" y="560"/>
                </a:cubicBezTo>
                <a:cubicBezTo>
                  <a:pt x="718" y="492"/>
                  <a:pt x="757" y="403"/>
                  <a:pt x="757" y="315"/>
                </a:cubicBezTo>
                <a:cubicBezTo>
                  <a:pt x="757" y="207"/>
                  <a:pt x="708" y="108"/>
                  <a:pt x="629" y="40"/>
                </a:cubicBezTo>
                <a:cubicBezTo>
                  <a:pt x="619" y="30"/>
                  <a:pt x="619" y="20"/>
                  <a:pt x="629" y="10"/>
                </a:cubicBezTo>
                <a:cubicBezTo>
                  <a:pt x="639" y="0"/>
                  <a:pt x="649" y="0"/>
                  <a:pt x="659" y="10"/>
                </a:cubicBezTo>
                <a:cubicBezTo>
                  <a:pt x="747" y="89"/>
                  <a:pt x="796" y="197"/>
                  <a:pt x="796" y="315"/>
                </a:cubicBezTo>
                <a:cubicBezTo>
                  <a:pt x="796" y="413"/>
                  <a:pt x="757" y="521"/>
                  <a:pt x="678" y="590"/>
                </a:cubicBezTo>
                <a:cubicBezTo>
                  <a:pt x="600" y="668"/>
                  <a:pt x="502" y="708"/>
                  <a:pt x="393" y="7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0">
            <a:extLst>
              <a:ext uri="{FF2B5EF4-FFF2-40B4-BE49-F238E27FC236}">
                <a16:creationId xmlns:a16="http://schemas.microsoft.com/office/drawing/2014/main" id="{BABD500B-A8CB-F940-AF49-770172FC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601" y="8617999"/>
            <a:ext cx="388066" cy="173489"/>
          </a:xfrm>
          <a:custGeom>
            <a:avLst/>
            <a:gdLst>
              <a:gd name="T0" fmla="*/ 344 w 374"/>
              <a:gd name="T1" fmla="*/ 167 h 168"/>
              <a:gd name="T2" fmla="*/ 344 w 374"/>
              <a:gd name="T3" fmla="*/ 167 h 168"/>
              <a:gd name="T4" fmla="*/ 334 w 374"/>
              <a:gd name="T5" fmla="*/ 167 h 168"/>
              <a:gd name="T6" fmla="*/ 324 w 374"/>
              <a:gd name="T7" fmla="*/ 137 h 168"/>
              <a:gd name="T8" fmla="*/ 314 w 374"/>
              <a:gd name="T9" fmla="*/ 98 h 168"/>
              <a:gd name="T10" fmla="*/ 265 w 374"/>
              <a:gd name="T11" fmla="*/ 68 h 168"/>
              <a:gd name="T12" fmla="*/ 255 w 374"/>
              <a:gd name="T13" fmla="*/ 68 h 168"/>
              <a:gd name="T14" fmla="*/ 235 w 374"/>
              <a:gd name="T15" fmla="*/ 58 h 168"/>
              <a:gd name="T16" fmla="*/ 196 w 374"/>
              <a:gd name="T17" fmla="*/ 39 h 168"/>
              <a:gd name="T18" fmla="*/ 157 w 374"/>
              <a:gd name="T19" fmla="*/ 88 h 168"/>
              <a:gd name="T20" fmla="*/ 147 w 374"/>
              <a:gd name="T21" fmla="*/ 98 h 168"/>
              <a:gd name="T22" fmla="*/ 128 w 374"/>
              <a:gd name="T23" fmla="*/ 98 h 168"/>
              <a:gd name="T24" fmla="*/ 108 w 374"/>
              <a:gd name="T25" fmla="*/ 98 h 168"/>
              <a:gd name="T26" fmla="*/ 108 w 374"/>
              <a:gd name="T27" fmla="*/ 98 h 168"/>
              <a:gd name="T28" fmla="*/ 59 w 374"/>
              <a:gd name="T29" fmla="*/ 118 h 168"/>
              <a:gd name="T30" fmla="*/ 49 w 374"/>
              <a:gd name="T31" fmla="*/ 137 h 168"/>
              <a:gd name="T32" fmla="*/ 29 w 374"/>
              <a:gd name="T33" fmla="*/ 157 h 168"/>
              <a:gd name="T34" fmla="*/ 29 w 374"/>
              <a:gd name="T35" fmla="*/ 157 h 168"/>
              <a:gd name="T36" fmla="*/ 0 w 374"/>
              <a:gd name="T37" fmla="*/ 137 h 168"/>
              <a:gd name="T38" fmla="*/ 29 w 374"/>
              <a:gd name="T39" fmla="*/ 88 h 168"/>
              <a:gd name="T40" fmla="*/ 108 w 374"/>
              <a:gd name="T41" fmla="*/ 58 h 168"/>
              <a:gd name="T42" fmla="*/ 108 w 374"/>
              <a:gd name="T43" fmla="*/ 58 h 168"/>
              <a:gd name="T44" fmla="*/ 118 w 374"/>
              <a:gd name="T45" fmla="*/ 58 h 168"/>
              <a:gd name="T46" fmla="*/ 196 w 374"/>
              <a:gd name="T47" fmla="*/ 0 h 168"/>
              <a:gd name="T48" fmla="*/ 265 w 374"/>
              <a:gd name="T49" fmla="*/ 29 h 168"/>
              <a:gd name="T50" fmla="*/ 265 w 374"/>
              <a:gd name="T51" fmla="*/ 29 h 168"/>
              <a:gd name="T52" fmla="*/ 353 w 374"/>
              <a:gd name="T53" fmla="*/ 68 h 168"/>
              <a:gd name="T54" fmla="*/ 363 w 374"/>
              <a:gd name="T55" fmla="*/ 157 h 168"/>
              <a:gd name="T56" fmla="*/ 344 w 374"/>
              <a:gd name="T57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4" h="168">
                <a:moveTo>
                  <a:pt x="344" y="167"/>
                </a:moveTo>
                <a:lnTo>
                  <a:pt x="344" y="167"/>
                </a:lnTo>
                <a:lnTo>
                  <a:pt x="334" y="167"/>
                </a:lnTo>
                <a:cubicBezTo>
                  <a:pt x="324" y="167"/>
                  <a:pt x="324" y="147"/>
                  <a:pt x="324" y="137"/>
                </a:cubicBezTo>
                <a:cubicBezTo>
                  <a:pt x="324" y="127"/>
                  <a:pt x="324" y="107"/>
                  <a:pt x="314" y="98"/>
                </a:cubicBezTo>
                <a:cubicBezTo>
                  <a:pt x="304" y="78"/>
                  <a:pt x="285" y="68"/>
                  <a:pt x="265" y="68"/>
                </a:cubicBezTo>
                <a:cubicBezTo>
                  <a:pt x="265" y="68"/>
                  <a:pt x="265" y="68"/>
                  <a:pt x="255" y="68"/>
                </a:cubicBezTo>
                <a:cubicBezTo>
                  <a:pt x="255" y="68"/>
                  <a:pt x="246" y="68"/>
                  <a:pt x="235" y="58"/>
                </a:cubicBezTo>
                <a:cubicBezTo>
                  <a:pt x="226" y="49"/>
                  <a:pt x="216" y="39"/>
                  <a:pt x="196" y="39"/>
                </a:cubicBezTo>
                <a:cubicBezTo>
                  <a:pt x="177" y="39"/>
                  <a:pt x="157" y="58"/>
                  <a:pt x="157" y="88"/>
                </a:cubicBezTo>
                <a:cubicBezTo>
                  <a:pt x="147" y="88"/>
                  <a:pt x="147" y="98"/>
                  <a:pt x="147" y="98"/>
                </a:cubicBezTo>
                <a:cubicBezTo>
                  <a:pt x="137" y="107"/>
                  <a:pt x="128" y="107"/>
                  <a:pt x="128" y="98"/>
                </a:cubicBezTo>
                <a:cubicBezTo>
                  <a:pt x="118" y="98"/>
                  <a:pt x="108" y="98"/>
                  <a:pt x="108" y="98"/>
                </a:cubicBezTo>
                <a:lnTo>
                  <a:pt x="108" y="98"/>
                </a:lnTo>
                <a:cubicBezTo>
                  <a:pt x="88" y="98"/>
                  <a:pt x="69" y="98"/>
                  <a:pt x="59" y="118"/>
                </a:cubicBezTo>
                <a:cubicBezTo>
                  <a:pt x="49" y="118"/>
                  <a:pt x="49" y="127"/>
                  <a:pt x="49" y="137"/>
                </a:cubicBezTo>
                <a:cubicBezTo>
                  <a:pt x="49" y="147"/>
                  <a:pt x="39" y="157"/>
                  <a:pt x="29" y="157"/>
                </a:cubicBezTo>
                <a:lnTo>
                  <a:pt x="29" y="157"/>
                </a:lnTo>
                <a:cubicBezTo>
                  <a:pt x="10" y="157"/>
                  <a:pt x="10" y="147"/>
                  <a:pt x="0" y="137"/>
                </a:cubicBezTo>
                <a:cubicBezTo>
                  <a:pt x="0" y="118"/>
                  <a:pt x="10" y="98"/>
                  <a:pt x="29" y="88"/>
                </a:cubicBezTo>
                <a:cubicBezTo>
                  <a:pt x="39" y="68"/>
                  <a:pt x="69" y="58"/>
                  <a:pt x="108" y="58"/>
                </a:cubicBezTo>
                <a:lnTo>
                  <a:pt x="108" y="58"/>
                </a:lnTo>
                <a:lnTo>
                  <a:pt x="118" y="58"/>
                </a:lnTo>
                <a:cubicBezTo>
                  <a:pt x="128" y="19"/>
                  <a:pt x="167" y="0"/>
                  <a:pt x="196" y="0"/>
                </a:cubicBezTo>
                <a:cubicBezTo>
                  <a:pt x="226" y="0"/>
                  <a:pt x="246" y="9"/>
                  <a:pt x="265" y="29"/>
                </a:cubicBezTo>
                <a:lnTo>
                  <a:pt x="265" y="29"/>
                </a:lnTo>
                <a:cubicBezTo>
                  <a:pt x="304" y="29"/>
                  <a:pt x="334" y="49"/>
                  <a:pt x="353" y="68"/>
                </a:cubicBezTo>
                <a:cubicBezTo>
                  <a:pt x="363" y="98"/>
                  <a:pt x="373" y="127"/>
                  <a:pt x="363" y="157"/>
                </a:cubicBezTo>
                <a:cubicBezTo>
                  <a:pt x="363" y="167"/>
                  <a:pt x="353" y="167"/>
                  <a:pt x="344" y="1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71">
            <a:extLst>
              <a:ext uri="{FF2B5EF4-FFF2-40B4-BE49-F238E27FC236}">
                <a16:creationId xmlns:a16="http://schemas.microsoft.com/office/drawing/2014/main" id="{2DBBFA5B-7669-1246-B6F2-36C7742BC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9863" y="8741266"/>
            <a:ext cx="4564" cy="456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72">
            <a:extLst>
              <a:ext uri="{FF2B5EF4-FFF2-40B4-BE49-F238E27FC236}">
                <a16:creationId xmlns:a16="http://schemas.microsoft.com/office/drawing/2014/main" id="{EE2E8EC6-BBB9-5248-BE97-424CFE8A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9863" y="8741266"/>
            <a:ext cx="4564" cy="456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ED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73">
            <a:extLst>
              <a:ext uri="{FF2B5EF4-FFF2-40B4-BE49-F238E27FC236}">
                <a16:creationId xmlns:a16="http://schemas.microsoft.com/office/drawing/2014/main" id="{075DD53C-E141-1C42-A194-D430353E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8112" y="8517559"/>
            <a:ext cx="324149" cy="182620"/>
          </a:xfrm>
          <a:custGeom>
            <a:avLst/>
            <a:gdLst>
              <a:gd name="T0" fmla="*/ 285 w 315"/>
              <a:gd name="T1" fmla="*/ 177 h 178"/>
              <a:gd name="T2" fmla="*/ 285 w 315"/>
              <a:gd name="T3" fmla="*/ 177 h 178"/>
              <a:gd name="T4" fmla="*/ 265 w 315"/>
              <a:gd name="T5" fmla="*/ 157 h 178"/>
              <a:gd name="T6" fmla="*/ 226 w 315"/>
              <a:gd name="T7" fmla="*/ 118 h 178"/>
              <a:gd name="T8" fmla="*/ 206 w 315"/>
              <a:gd name="T9" fmla="*/ 118 h 178"/>
              <a:gd name="T10" fmla="*/ 186 w 315"/>
              <a:gd name="T11" fmla="*/ 118 h 178"/>
              <a:gd name="T12" fmla="*/ 177 w 315"/>
              <a:gd name="T13" fmla="*/ 99 h 178"/>
              <a:gd name="T14" fmla="*/ 147 w 315"/>
              <a:gd name="T15" fmla="*/ 49 h 178"/>
              <a:gd name="T16" fmla="*/ 108 w 315"/>
              <a:gd name="T17" fmla="*/ 59 h 178"/>
              <a:gd name="T18" fmla="*/ 78 w 315"/>
              <a:gd name="T19" fmla="*/ 59 h 178"/>
              <a:gd name="T20" fmla="*/ 69 w 315"/>
              <a:gd name="T21" fmla="*/ 59 h 178"/>
              <a:gd name="T22" fmla="*/ 29 w 315"/>
              <a:gd name="T23" fmla="*/ 59 h 178"/>
              <a:gd name="T24" fmla="*/ 9 w 315"/>
              <a:gd name="T25" fmla="*/ 49 h 178"/>
              <a:gd name="T26" fmla="*/ 20 w 315"/>
              <a:gd name="T27" fmla="*/ 20 h 178"/>
              <a:gd name="T28" fmla="*/ 78 w 315"/>
              <a:gd name="T29" fmla="*/ 10 h 178"/>
              <a:gd name="T30" fmla="*/ 88 w 315"/>
              <a:gd name="T31" fmla="*/ 20 h 178"/>
              <a:gd name="T32" fmla="*/ 157 w 315"/>
              <a:gd name="T33" fmla="*/ 10 h 178"/>
              <a:gd name="T34" fmla="*/ 216 w 315"/>
              <a:gd name="T35" fmla="*/ 79 h 178"/>
              <a:gd name="T36" fmla="*/ 236 w 315"/>
              <a:gd name="T37" fmla="*/ 79 h 178"/>
              <a:gd name="T38" fmla="*/ 304 w 315"/>
              <a:gd name="T39" fmla="*/ 148 h 178"/>
              <a:gd name="T40" fmla="*/ 295 w 315"/>
              <a:gd name="T41" fmla="*/ 177 h 178"/>
              <a:gd name="T42" fmla="*/ 285 w 315"/>
              <a:gd name="T4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5" h="178">
                <a:moveTo>
                  <a:pt x="285" y="177"/>
                </a:moveTo>
                <a:lnTo>
                  <a:pt x="285" y="177"/>
                </a:lnTo>
                <a:cubicBezTo>
                  <a:pt x="285" y="177"/>
                  <a:pt x="275" y="167"/>
                  <a:pt x="265" y="157"/>
                </a:cubicBezTo>
                <a:cubicBezTo>
                  <a:pt x="265" y="138"/>
                  <a:pt x="245" y="128"/>
                  <a:pt x="226" y="118"/>
                </a:cubicBezTo>
                <a:cubicBezTo>
                  <a:pt x="216" y="118"/>
                  <a:pt x="206" y="118"/>
                  <a:pt x="206" y="118"/>
                </a:cubicBezTo>
                <a:cubicBezTo>
                  <a:pt x="196" y="118"/>
                  <a:pt x="186" y="118"/>
                  <a:pt x="186" y="118"/>
                </a:cubicBezTo>
                <a:cubicBezTo>
                  <a:pt x="177" y="108"/>
                  <a:pt x="177" y="108"/>
                  <a:pt x="177" y="99"/>
                </a:cubicBezTo>
                <a:cubicBezTo>
                  <a:pt x="186" y="69"/>
                  <a:pt x="167" y="49"/>
                  <a:pt x="147" y="49"/>
                </a:cubicBezTo>
                <a:cubicBezTo>
                  <a:pt x="127" y="40"/>
                  <a:pt x="118" y="49"/>
                  <a:pt x="108" y="59"/>
                </a:cubicBezTo>
                <a:cubicBezTo>
                  <a:pt x="98" y="59"/>
                  <a:pt x="88" y="59"/>
                  <a:pt x="78" y="59"/>
                </a:cubicBezTo>
                <a:cubicBezTo>
                  <a:pt x="78" y="59"/>
                  <a:pt x="78" y="59"/>
                  <a:pt x="69" y="59"/>
                </a:cubicBezTo>
                <a:cubicBezTo>
                  <a:pt x="59" y="49"/>
                  <a:pt x="49" y="49"/>
                  <a:pt x="29" y="59"/>
                </a:cubicBezTo>
                <a:cubicBezTo>
                  <a:pt x="20" y="59"/>
                  <a:pt x="9" y="59"/>
                  <a:pt x="9" y="49"/>
                </a:cubicBezTo>
                <a:cubicBezTo>
                  <a:pt x="0" y="40"/>
                  <a:pt x="0" y="20"/>
                  <a:pt x="20" y="20"/>
                </a:cubicBezTo>
                <a:cubicBezTo>
                  <a:pt x="39" y="10"/>
                  <a:pt x="59" y="10"/>
                  <a:pt x="78" y="10"/>
                </a:cubicBezTo>
                <a:cubicBezTo>
                  <a:pt x="88" y="10"/>
                  <a:pt x="88" y="20"/>
                  <a:pt x="88" y="20"/>
                </a:cubicBezTo>
                <a:cubicBezTo>
                  <a:pt x="108" y="0"/>
                  <a:pt x="127" y="0"/>
                  <a:pt x="157" y="10"/>
                </a:cubicBezTo>
                <a:cubicBezTo>
                  <a:pt x="186" y="10"/>
                  <a:pt x="216" y="49"/>
                  <a:pt x="216" y="79"/>
                </a:cubicBezTo>
                <a:cubicBezTo>
                  <a:pt x="226" y="79"/>
                  <a:pt x="226" y="79"/>
                  <a:pt x="236" y="79"/>
                </a:cubicBezTo>
                <a:cubicBezTo>
                  <a:pt x="295" y="99"/>
                  <a:pt x="304" y="138"/>
                  <a:pt x="304" y="148"/>
                </a:cubicBezTo>
                <a:cubicBezTo>
                  <a:pt x="314" y="157"/>
                  <a:pt x="304" y="167"/>
                  <a:pt x="295" y="177"/>
                </a:cubicBezTo>
                <a:cubicBezTo>
                  <a:pt x="295" y="177"/>
                  <a:pt x="295" y="177"/>
                  <a:pt x="285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74">
            <a:extLst>
              <a:ext uri="{FF2B5EF4-FFF2-40B4-BE49-F238E27FC236}">
                <a16:creationId xmlns:a16="http://schemas.microsoft.com/office/drawing/2014/main" id="{834742F1-38E4-E54E-A208-957A1B9E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356" y="8526690"/>
            <a:ext cx="287628" cy="164358"/>
          </a:xfrm>
          <a:custGeom>
            <a:avLst/>
            <a:gdLst>
              <a:gd name="T0" fmla="*/ 29 w 276"/>
              <a:gd name="T1" fmla="*/ 157 h 158"/>
              <a:gd name="T2" fmla="*/ 29 w 276"/>
              <a:gd name="T3" fmla="*/ 157 h 158"/>
              <a:gd name="T4" fmla="*/ 19 w 276"/>
              <a:gd name="T5" fmla="*/ 157 h 158"/>
              <a:gd name="T6" fmla="*/ 0 w 276"/>
              <a:gd name="T7" fmla="*/ 138 h 158"/>
              <a:gd name="T8" fmla="*/ 68 w 276"/>
              <a:gd name="T9" fmla="*/ 79 h 158"/>
              <a:gd name="T10" fmla="*/ 78 w 276"/>
              <a:gd name="T11" fmla="*/ 69 h 158"/>
              <a:gd name="T12" fmla="*/ 137 w 276"/>
              <a:gd name="T13" fmla="*/ 10 h 158"/>
              <a:gd name="T14" fmla="*/ 196 w 276"/>
              <a:gd name="T15" fmla="*/ 20 h 158"/>
              <a:gd name="T16" fmla="*/ 206 w 276"/>
              <a:gd name="T17" fmla="*/ 20 h 158"/>
              <a:gd name="T18" fmla="*/ 265 w 276"/>
              <a:gd name="T19" fmla="*/ 20 h 158"/>
              <a:gd name="T20" fmla="*/ 275 w 276"/>
              <a:gd name="T21" fmla="*/ 49 h 158"/>
              <a:gd name="T22" fmla="*/ 245 w 276"/>
              <a:gd name="T23" fmla="*/ 59 h 158"/>
              <a:gd name="T24" fmla="*/ 216 w 276"/>
              <a:gd name="T25" fmla="*/ 59 h 158"/>
              <a:gd name="T26" fmla="*/ 206 w 276"/>
              <a:gd name="T27" fmla="*/ 59 h 158"/>
              <a:gd name="T28" fmla="*/ 186 w 276"/>
              <a:gd name="T29" fmla="*/ 59 h 158"/>
              <a:gd name="T30" fmla="*/ 147 w 276"/>
              <a:gd name="T31" fmla="*/ 49 h 158"/>
              <a:gd name="T32" fmla="*/ 118 w 276"/>
              <a:gd name="T33" fmla="*/ 89 h 158"/>
              <a:gd name="T34" fmla="*/ 118 w 276"/>
              <a:gd name="T35" fmla="*/ 108 h 158"/>
              <a:gd name="T36" fmla="*/ 98 w 276"/>
              <a:gd name="T37" fmla="*/ 108 h 158"/>
              <a:gd name="T38" fmla="*/ 78 w 276"/>
              <a:gd name="T39" fmla="*/ 118 h 158"/>
              <a:gd name="T40" fmla="*/ 49 w 276"/>
              <a:gd name="T41" fmla="*/ 147 h 158"/>
              <a:gd name="T42" fmla="*/ 29 w 276"/>
              <a:gd name="T43" fmla="*/ 15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6" h="158">
                <a:moveTo>
                  <a:pt x="29" y="157"/>
                </a:moveTo>
                <a:lnTo>
                  <a:pt x="29" y="157"/>
                </a:lnTo>
                <a:cubicBezTo>
                  <a:pt x="19" y="157"/>
                  <a:pt x="19" y="157"/>
                  <a:pt x="19" y="157"/>
                </a:cubicBezTo>
                <a:cubicBezTo>
                  <a:pt x="10" y="157"/>
                  <a:pt x="0" y="147"/>
                  <a:pt x="0" y="138"/>
                </a:cubicBezTo>
                <a:cubicBezTo>
                  <a:pt x="10" y="118"/>
                  <a:pt x="19" y="89"/>
                  <a:pt x="68" y="79"/>
                </a:cubicBezTo>
                <a:cubicBezTo>
                  <a:pt x="78" y="69"/>
                  <a:pt x="78" y="69"/>
                  <a:pt x="78" y="69"/>
                </a:cubicBezTo>
                <a:cubicBezTo>
                  <a:pt x="88" y="39"/>
                  <a:pt x="108" y="20"/>
                  <a:pt x="137" y="10"/>
                </a:cubicBezTo>
                <a:cubicBezTo>
                  <a:pt x="157" y="0"/>
                  <a:pt x="186" y="10"/>
                  <a:pt x="196" y="20"/>
                </a:cubicBezTo>
                <a:cubicBezTo>
                  <a:pt x="206" y="20"/>
                  <a:pt x="206" y="20"/>
                  <a:pt x="206" y="20"/>
                </a:cubicBezTo>
                <a:cubicBezTo>
                  <a:pt x="226" y="10"/>
                  <a:pt x="245" y="10"/>
                  <a:pt x="265" y="20"/>
                </a:cubicBezTo>
                <a:cubicBezTo>
                  <a:pt x="275" y="30"/>
                  <a:pt x="275" y="39"/>
                  <a:pt x="275" y="49"/>
                </a:cubicBezTo>
                <a:cubicBezTo>
                  <a:pt x="265" y="59"/>
                  <a:pt x="255" y="59"/>
                  <a:pt x="245" y="59"/>
                </a:cubicBezTo>
                <a:cubicBezTo>
                  <a:pt x="236" y="49"/>
                  <a:pt x="226" y="49"/>
                  <a:pt x="216" y="59"/>
                </a:cubicBezTo>
                <a:lnTo>
                  <a:pt x="206" y="59"/>
                </a:lnTo>
                <a:cubicBezTo>
                  <a:pt x="196" y="59"/>
                  <a:pt x="186" y="59"/>
                  <a:pt x="186" y="59"/>
                </a:cubicBezTo>
                <a:cubicBezTo>
                  <a:pt x="176" y="49"/>
                  <a:pt x="167" y="39"/>
                  <a:pt x="147" y="49"/>
                </a:cubicBezTo>
                <a:cubicBezTo>
                  <a:pt x="127" y="49"/>
                  <a:pt x="118" y="69"/>
                  <a:pt x="118" y="89"/>
                </a:cubicBezTo>
                <a:cubicBezTo>
                  <a:pt x="127" y="98"/>
                  <a:pt x="118" y="98"/>
                  <a:pt x="118" y="108"/>
                </a:cubicBezTo>
                <a:cubicBezTo>
                  <a:pt x="108" y="108"/>
                  <a:pt x="108" y="118"/>
                  <a:pt x="98" y="108"/>
                </a:cubicBezTo>
                <a:cubicBezTo>
                  <a:pt x="98" y="108"/>
                  <a:pt x="88" y="108"/>
                  <a:pt x="78" y="118"/>
                </a:cubicBezTo>
                <a:cubicBezTo>
                  <a:pt x="59" y="118"/>
                  <a:pt x="49" y="128"/>
                  <a:pt x="49" y="147"/>
                </a:cubicBezTo>
                <a:cubicBezTo>
                  <a:pt x="39" y="157"/>
                  <a:pt x="29" y="157"/>
                  <a:pt x="29" y="1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75">
            <a:extLst>
              <a:ext uri="{FF2B5EF4-FFF2-40B4-BE49-F238E27FC236}">
                <a16:creationId xmlns:a16="http://schemas.microsoft.com/office/drawing/2014/main" id="{1748B241-995A-7040-BBB9-01AA596A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868" y="8293848"/>
            <a:ext cx="164358" cy="287628"/>
          </a:xfrm>
          <a:custGeom>
            <a:avLst/>
            <a:gdLst>
              <a:gd name="T0" fmla="*/ 78 w 158"/>
              <a:gd name="T1" fmla="*/ 275 h 276"/>
              <a:gd name="T2" fmla="*/ 78 w 158"/>
              <a:gd name="T3" fmla="*/ 275 h 276"/>
              <a:gd name="T4" fmla="*/ 19 w 158"/>
              <a:gd name="T5" fmla="*/ 187 h 276"/>
              <a:gd name="T6" fmla="*/ 0 w 158"/>
              <a:gd name="T7" fmla="*/ 79 h 276"/>
              <a:gd name="T8" fmla="*/ 10 w 158"/>
              <a:gd name="T9" fmla="*/ 49 h 276"/>
              <a:gd name="T10" fmla="*/ 78 w 158"/>
              <a:gd name="T11" fmla="*/ 0 h 276"/>
              <a:gd name="T12" fmla="*/ 147 w 158"/>
              <a:gd name="T13" fmla="*/ 49 h 276"/>
              <a:gd name="T14" fmla="*/ 157 w 158"/>
              <a:gd name="T15" fmla="*/ 79 h 276"/>
              <a:gd name="T16" fmla="*/ 137 w 158"/>
              <a:gd name="T17" fmla="*/ 187 h 276"/>
              <a:gd name="T18" fmla="*/ 78 w 158"/>
              <a:gd name="T19" fmla="*/ 275 h 276"/>
              <a:gd name="T20" fmla="*/ 78 w 158"/>
              <a:gd name="T21" fmla="*/ 236 h 276"/>
              <a:gd name="T22" fmla="*/ 78 w 158"/>
              <a:gd name="T23" fmla="*/ 236 h 276"/>
              <a:gd name="T24" fmla="*/ 78 w 158"/>
              <a:gd name="T25" fmla="*/ 49 h 276"/>
              <a:gd name="T26" fmla="*/ 78 w 158"/>
              <a:gd name="T27" fmla="*/ 49 h 276"/>
              <a:gd name="T28" fmla="*/ 39 w 158"/>
              <a:gd name="T29" fmla="*/ 69 h 276"/>
              <a:gd name="T30" fmla="*/ 39 w 158"/>
              <a:gd name="T31" fmla="*/ 79 h 276"/>
              <a:gd name="T32" fmla="*/ 49 w 158"/>
              <a:gd name="T33" fmla="*/ 167 h 276"/>
              <a:gd name="T34" fmla="*/ 78 w 158"/>
              <a:gd name="T35" fmla="*/ 236 h 276"/>
              <a:gd name="T36" fmla="*/ 98 w 158"/>
              <a:gd name="T37" fmla="*/ 167 h 276"/>
              <a:gd name="T38" fmla="*/ 108 w 158"/>
              <a:gd name="T39" fmla="*/ 79 h 276"/>
              <a:gd name="T40" fmla="*/ 108 w 158"/>
              <a:gd name="T41" fmla="*/ 69 h 276"/>
              <a:gd name="T42" fmla="*/ 78 w 158"/>
              <a:gd name="T43" fmla="*/ 4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276">
                <a:moveTo>
                  <a:pt x="78" y="275"/>
                </a:moveTo>
                <a:lnTo>
                  <a:pt x="78" y="275"/>
                </a:lnTo>
                <a:cubicBezTo>
                  <a:pt x="49" y="275"/>
                  <a:pt x="29" y="246"/>
                  <a:pt x="19" y="187"/>
                </a:cubicBezTo>
                <a:cubicBezTo>
                  <a:pt x="0" y="147"/>
                  <a:pt x="0" y="98"/>
                  <a:pt x="0" y="79"/>
                </a:cubicBezTo>
                <a:cubicBezTo>
                  <a:pt x="0" y="69"/>
                  <a:pt x="0" y="59"/>
                  <a:pt x="10" y="49"/>
                </a:cubicBezTo>
                <a:cubicBezTo>
                  <a:pt x="19" y="20"/>
                  <a:pt x="49" y="0"/>
                  <a:pt x="78" y="0"/>
                </a:cubicBezTo>
                <a:cubicBezTo>
                  <a:pt x="108" y="0"/>
                  <a:pt x="137" y="20"/>
                  <a:pt x="147" y="49"/>
                </a:cubicBezTo>
                <a:cubicBezTo>
                  <a:pt x="147" y="59"/>
                  <a:pt x="157" y="69"/>
                  <a:pt x="157" y="79"/>
                </a:cubicBezTo>
                <a:cubicBezTo>
                  <a:pt x="157" y="98"/>
                  <a:pt x="147" y="147"/>
                  <a:pt x="137" y="187"/>
                </a:cubicBezTo>
                <a:cubicBezTo>
                  <a:pt x="117" y="246"/>
                  <a:pt x="98" y="275"/>
                  <a:pt x="78" y="275"/>
                </a:cubicBezTo>
                <a:close/>
                <a:moveTo>
                  <a:pt x="78" y="236"/>
                </a:moveTo>
                <a:lnTo>
                  <a:pt x="78" y="236"/>
                </a:lnTo>
                <a:close/>
                <a:moveTo>
                  <a:pt x="78" y="49"/>
                </a:moveTo>
                <a:lnTo>
                  <a:pt x="78" y="49"/>
                </a:lnTo>
                <a:cubicBezTo>
                  <a:pt x="59" y="49"/>
                  <a:pt x="49" y="49"/>
                  <a:pt x="39" y="69"/>
                </a:cubicBezTo>
                <a:lnTo>
                  <a:pt x="39" y="79"/>
                </a:lnTo>
                <a:cubicBezTo>
                  <a:pt x="39" y="98"/>
                  <a:pt x="39" y="128"/>
                  <a:pt x="49" y="167"/>
                </a:cubicBezTo>
                <a:cubicBezTo>
                  <a:pt x="59" y="207"/>
                  <a:pt x="68" y="226"/>
                  <a:pt x="78" y="236"/>
                </a:cubicBezTo>
                <a:cubicBezTo>
                  <a:pt x="78" y="226"/>
                  <a:pt x="88" y="207"/>
                  <a:pt x="98" y="167"/>
                </a:cubicBezTo>
                <a:cubicBezTo>
                  <a:pt x="108" y="128"/>
                  <a:pt x="108" y="98"/>
                  <a:pt x="108" y="79"/>
                </a:cubicBezTo>
                <a:lnTo>
                  <a:pt x="108" y="69"/>
                </a:lnTo>
                <a:cubicBezTo>
                  <a:pt x="98" y="49"/>
                  <a:pt x="88" y="49"/>
                  <a:pt x="78" y="4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76">
            <a:extLst>
              <a:ext uri="{FF2B5EF4-FFF2-40B4-BE49-F238E27FC236}">
                <a16:creationId xmlns:a16="http://schemas.microsoft.com/office/drawing/2014/main" id="{DEC070A9-7865-1841-962A-8BEEE8AD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042" y="7764250"/>
            <a:ext cx="205446" cy="520467"/>
          </a:xfrm>
          <a:custGeom>
            <a:avLst/>
            <a:gdLst>
              <a:gd name="T0" fmla="*/ 157 w 198"/>
              <a:gd name="T1" fmla="*/ 501 h 502"/>
              <a:gd name="T2" fmla="*/ 157 w 198"/>
              <a:gd name="T3" fmla="*/ 501 h 502"/>
              <a:gd name="T4" fmla="*/ 30 w 198"/>
              <a:gd name="T5" fmla="*/ 501 h 502"/>
              <a:gd name="T6" fmla="*/ 20 w 198"/>
              <a:gd name="T7" fmla="*/ 491 h 502"/>
              <a:gd name="T8" fmla="*/ 10 w 198"/>
              <a:gd name="T9" fmla="*/ 344 h 502"/>
              <a:gd name="T10" fmla="*/ 69 w 198"/>
              <a:gd name="T11" fmla="*/ 30 h 502"/>
              <a:gd name="T12" fmla="*/ 79 w 198"/>
              <a:gd name="T13" fmla="*/ 10 h 502"/>
              <a:gd name="T14" fmla="*/ 98 w 198"/>
              <a:gd name="T15" fmla="*/ 0 h 502"/>
              <a:gd name="T16" fmla="*/ 108 w 198"/>
              <a:gd name="T17" fmla="*/ 10 h 502"/>
              <a:gd name="T18" fmla="*/ 108 w 198"/>
              <a:gd name="T19" fmla="*/ 10 h 502"/>
              <a:gd name="T20" fmla="*/ 187 w 198"/>
              <a:gd name="T21" fmla="*/ 354 h 502"/>
              <a:gd name="T22" fmla="*/ 167 w 198"/>
              <a:gd name="T23" fmla="*/ 491 h 502"/>
              <a:gd name="T24" fmla="*/ 157 w 198"/>
              <a:gd name="T25" fmla="*/ 501 h 502"/>
              <a:gd name="T26" fmla="*/ 39 w 198"/>
              <a:gd name="T27" fmla="*/ 472 h 502"/>
              <a:gd name="T28" fmla="*/ 39 w 198"/>
              <a:gd name="T29" fmla="*/ 472 h 502"/>
              <a:gd name="T30" fmla="*/ 148 w 198"/>
              <a:gd name="T31" fmla="*/ 472 h 502"/>
              <a:gd name="T32" fmla="*/ 157 w 198"/>
              <a:gd name="T33" fmla="*/ 354 h 502"/>
              <a:gd name="T34" fmla="*/ 167 w 198"/>
              <a:gd name="T35" fmla="*/ 354 h 502"/>
              <a:gd name="T36" fmla="*/ 157 w 198"/>
              <a:gd name="T37" fmla="*/ 354 h 502"/>
              <a:gd name="T38" fmla="*/ 98 w 198"/>
              <a:gd name="T39" fmla="*/ 40 h 502"/>
              <a:gd name="T40" fmla="*/ 30 w 198"/>
              <a:gd name="T41" fmla="*/ 334 h 502"/>
              <a:gd name="T42" fmla="*/ 39 w 198"/>
              <a:gd name="T43" fmla="*/ 47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" h="502">
                <a:moveTo>
                  <a:pt x="157" y="501"/>
                </a:moveTo>
                <a:lnTo>
                  <a:pt x="157" y="501"/>
                </a:lnTo>
                <a:cubicBezTo>
                  <a:pt x="30" y="501"/>
                  <a:pt x="30" y="501"/>
                  <a:pt x="30" y="501"/>
                </a:cubicBezTo>
                <a:cubicBezTo>
                  <a:pt x="20" y="501"/>
                  <a:pt x="20" y="491"/>
                  <a:pt x="20" y="491"/>
                </a:cubicBezTo>
                <a:cubicBezTo>
                  <a:pt x="10" y="344"/>
                  <a:pt x="10" y="344"/>
                  <a:pt x="10" y="344"/>
                </a:cubicBezTo>
                <a:cubicBezTo>
                  <a:pt x="0" y="236"/>
                  <a:pt x="20" y="128"/>
                  <a:pt x="69" y="30"/>
                </a:cubicBezTo>
                <a:cubicBezTo>
                  <a:pt x="79" y="10"/>
                  <a:pt x="79" y="10"/>
                  <a:pt x="79" y="10"/>
                </a:cubicBezTo>
                <a:cubicBezTo>
                  <a:pt x="88" y="0"/>
                  <a:pt x="88" y="0"/>
                  <a:pt x="98" y="0"/>
                </a:cubicBezTo>
                <a:cubicBezTo>
                  <a:pt x="98" y="0"/>
                  <a:pt x="98" y="0"/>
                  <a:pt x="108" y="10"/>
                </a:cubicBezTo>
                <a:lnTo>
                  <a:pt x="108" y="10"/>
                </a:lnTo>
                <a:cubicBezTo>
                  <a:pt x="167" y="118"/>
                  <a:pt x="197" y="236"/>
                  <a:pt x="187" y="354"/>
                </a:cubicBezTo>
                <a:cubicBezTo>
                  <a:pt x="167" y="491"/>
                  <a:pt x="167" y="491"/>
                  <a:pt x="167" y="491"/>
                </a:cubicBezTo>
                <a:cubicBezTo>
                  <a:pt x="167" y="491"/>
                  <a:pt x="167" y="501"/>
                  <a:pt x="157" y="501"/>
                </a:cubicBezTo>
                <a:close/>
                <a:moveTo>
                  <a:pt x="39" y="472"/>
                </a:moveTo>
                <a:lnTo>
                  <a:pt x="39" y="472"/>
                </a:lnTo>
                <a:cubicBezTo>
                  <a:pt x="148" y="472"/>
                  <a:pt x="148" y="472"/>
                  <a:pt x="148" y="472"/>
                </a:cubicBezTo>
                <a:cubicBezTo>
                  <a:pt x="157" y="354"/>
                  <a:pt x="157" y="354"/>
                  <a:pt x="157" y="354"/>
                </a:cubicBezTo>
                <a:cubicBezTo>
                  <a:pt x="167" y="354"/>
                  <a:pt x="167" y="354"/>
                  <a:pt x="167" y="354"/>
                </a:cubicBezTo>
                <a:cubicBezTo>
                  <a:pt x="157" y="354"/>
                  <a:pt x="157" y="354"/>
                  <a:pt x="157" y="354"/>
                </a:cubicBezTo>
                <a:cubicBezTo>
                  <a:pt x="167" y="246"/>
                  <a:pt x="148" y="138"/>
                  <a:pt x="98" y="40"/>
                </a:cubicBezTo>
                <a:cubicBezTo>
                  <a:pt x="49" y="138"/>
                  <a:pt x="20" y="236"/>
                  <a:pt x="30" y="334"/>
                </a:cubicBezTo>
                <a:lnTo>
                  <a:pt x="39" y="4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77">
            <a:extLst>
              <a:ext uri="{FF2B5EF4-FFF2-40B4-BE49-F238E27FC236}">
                <a16:creationId xmlns:a16="http://schemas.microsoft.com/office/drawing/2014/main" id="{D88118E4-E44A-B147-84CC-A70D4F24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268" y="8143188"/>
            <a:ext cx="100441" cy="223708"/>
          </a:xfrm>
          <a:custGeom>
            <a:avLst/>
            <a:gdLst>
              <a:gd name="T0" fmla="*/ 78 w 99"/>
              <a:gd name="T1" fmla="*/ 216 h 217"/>
              <a:gd name="T2" fmla="*/ 78 w 99"/>
              <a:gd name="T3" fmla="*/ 216 h 217"/>
              <a:gd name="T4" fmla="*/ 68 w 99"/>
              <a:gd name="T5" fmla="*/ 216 h 217"/>
              <a:gd name="T6" fmla="*/ 0 w 99"/>
              <a:gd name="T7" fmla="*/ 127 h 217"/>
              <a:gd name="T8" fmla="*/ 0 w 99"/>
              <a:gd name="T9" fmla="*/ 108 h 217"/>
              <a:gd name="T10" fmla="*/ 19 w 99"/>
              <a:gd name="T11" fmla="*/ 108 h 217"/>
              <a:gd name="T12" fmla="*/ 68 w 99"/>
              <a:gd name="T13" fmla="*/ 167 h 217"/>
              <a:gd name="T14" fmla="*/ 68 w 99"/>
              <a:gd name="T15" fmla="*/ 137 h 217"/>
              <a:gd name="T16" fmla="*/ 9 w 99"/>
              <a:gd name="T17" fmla="*/ 19 h 217"/>
              <a:gd name="T18" fmla="*/ 9 w 99"/>
              <a:gd name="T19" fmla="*/ 0 h 217"/>
              <a:gd name="T20" fmla="*/ 29 w 99"/>
              <a:gd name="T21" fmla="*/ 10 h 217"/>
              <a:gd name="T22" fmla="*/ 98 w 99"/>
              <a:gd name="T23" fmla="*/ 127 h 217"/>
              <a:gd name="T24" fmla="*/ 98 w 99"/>
              <a:gd name="T25" fmla="*/ 137 h 217"/>
              <a:gd name="T26" fmla="*/ 98 w 99"/>
              <a:gd name="T27" fmla="*/ 206 h 217"/>
              <a:gd name="T28" fmla="*/ 88 w 99"/>
              <a:gd name="T29" fmla="*/ 216 h 217"/>
              <a:gd name="T30" fmla="*/ 78 w 99"/>
              <a:gd name="T31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217">
                <a:moveTo>
                  <a:pt x="78" y="216"/>
                </a:moveTo>
                <a:lnTo>
                  <a:pt x="78" y="216"/>
                </a:lnTo>
                <a:lnTo>
                  <a:pt x="68" y="216"/>
                </a:lnTo>
                <a:cubicBezTo>
                  <a:pt x="0" y="127"/>
                  <a:pt x="0" y="127"/>
                  <a:pt x="0" y="127"/>
                </a:cubicBezTo>
                <a:cubicBezTo>
                  <a:pt x="0" y="118"/>
                  <a:pt x="0" y="108"/>
                  <a:pt x="0" y="108"/>
                </a:cubicBezTo>
                <a:cubicBezTo>
                  <a:pt x="9" y="98"/>
                  <a:pt x="19" y="98"/>
                  <a:pt x="19" y="108"/>
                </a:cubicBezTo>
                <a:cubicBezTo>
                  <a:pt x="68" y="167"/>
                  <a:pt x="68" y="167"/>
                  <a:pt x="68" y="16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9" y="19"/>
                  <a:pt x="9" y="19"/>
                  <a:pt x="9" y="19"/>
                </a:cubicBezTo>
                <a:cubicBezTo>
                  <a:pt x="0" y="19"/>
                  <a:pt x="9" y="10"/>
                  <a:pt x="9" y="0"/>
                </a:cubicBezTo>
                <a:cubicBezTo>
                  <a:pt x="19" y="0"/>
                  <a:pt x="29" y="0"/>
                  <a:pt x="29" y="10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8" y="206"/>
                  <a:pt x="98" y="206"/>
                  <a:pt x="98" y="206"/>
                </a:cubicBezTo>
                <a:lnTo>
                  <a:pt x="88" y="216"/>
                </a:lnTo>
                <a:lnTo>
                  <a:pt x="78" y="2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78">
            <a:extLst>
              <a:ext uri="{FF2B5EF4-FFF2-40B4-BE49-F238E27FC236}">
                <a16:creationId xmlns:a16="http://schemas.microsoft.com/office/drawing/2014/main" id="{1E9ED945-5563-994D-8123-AAA9CB65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1820" y="8152319"/>
            <a:ext cx="100441" cy="214577"/>
          </a:xfrm>
          <a:custGeom>
            <a:avLst/>
            <a:gdLst>
              <a:gd name="T0" fmla="*/ 10 w 99"/>
              <a:gd name="T1" fmla="*/ 206 h 207"/>
              <a:gd name="T2" fmla="*/ 10 w 99"/>
              <a:gd name="T3" fmla="*/ 206 h 207"/>
              <a:gd name="T4" fmla="*/ 10 w 99"/>
              <a:gd name="T5" fmla="*/ 206 h 207"/>
              <a:gd name="T6" fmla="*/ 0 w 99"/>
              <a:gd name="T7" fmla="*/ 196 h 207"/>
              <a:gd name="T8" fmla="*/ 0 w 99"/>
              <a:gd name="T9" fmla="*/ 127 h 207"/>
              <a:gd name="T10" fmla="*/ 0 w 99"/>
              <a:gd name="T11" fmla="*/ 117 h 207"/>
              <a:gd name="T12" fmla="*/ 59 w 99"/>
              <a:gd name="T13" fmla="*/ 9 h 207"/>
              <a:gd name="T14" fmla="*/ 79 w 99"/>
              <a:gd name="T15" fmla="*/ 0 h 207"/>
              <a:gd name="T16" fmla="*/ 79 w 99"/>
              <a:gd name="T17" fmla="*/ 19 h 207"/>
              <a:gd name="T18" fmla="*/ 29 w 99"/>
              <a:gd name="T19" fmla="*/ 127 h 207"/>
              <a:gd name="T20" fmla="*/ 29 w 99"/>
              <a:gd name="T21" fmla="*/ 157 h 207"/>
              <a:gd name="T22" fmla="*/ 69 w 99"/>
              <a:gd name="T23" fmla="*/ 108 h 207"/>
              <a:gd name="T24" fmla="*/ 88 w 99"/>
              <a:gd name="T25" fmla="*/ 98 h 207"/>
              <a:gd name="T26" fmla="*/ 88 w 99"/>
              <a:gd name="T27" fmla="*/ 117 h 207"/>
              <a:gd name="T28" fmla="*/ 20 w 99"/>
              <a:gd name="T29" fmla="*/ 206 h 207"/>
              <a:gd name="T30" fmla="*/ 10 w 99"/>
              <a:gd name="T31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207">
                <a:moveTo>
                  <a:pt x="10" y="206"/>
                </a:moveTo>
                <a:lnTo>
                  <a:pt x="10" y="206"/>
                </a:lnTo>
                <a:lnTo>
                  <a:pt x="10" y="206"/>
                </a:lnTo>
                <a:cubicBezTo>
                  <a:pt x="0" y="206"/>
                  <a:pt x="0" y="196"/>
                  <a:pt x="0" y="19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17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0"/>
                  <a:pt x="69" y="0"/>
                  <a:pt x="79" y="0"/>
                </a:cubicBezTo>
                <a:cubicBezTo>
                  <a:pt x="88" y="0"/>
                  <a:pt x="88" y="9"/>
                  <a:pt x="79" y="19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9" y="157"/>
                  <a:pt x="29" y="157"/>
                  <a:pt x="29" y="157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98"/>
                  <a:pt x="79" y="98"/>
                  <a:pt x="88" y="98"/>
                </a:cubicBezTo>
                <a:cubicBezTo>
                  <a:pt x="88" y="108"/>
                  <a:pt x="98" y="117"/>
                  <a:pt x="88" y="117"/>
                </a:cubicBezTo>
                <a:cubicBezTo>
                  <a:pt x="20" y="206"/>
                  <a:pt x="20" y="206"/>
                  <a:pt x="20" y="206"/>
                </a:cubicBezTo>
                <a:cubicBezTo>
                  <a:pt x="20" y="206"/>
                  <a:pt x="20" y="206"/>
                  <a:pt x="10" y="2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79">
            <a:extLst>
              <a:ext uri="{FF2B5EF4-FFF2-40B4-BE49-F238E27FC236}">
                <a16:creationId xmlns:a16="http://schemas.microsoft.com/office/drawing/2014/main" id="{2D1C6A5F-0910-A949-97F4-E697212A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261" y="8252760"/>
            <a:ext cx="91310" cy="63917"/>
          </a:xfrm>
          <a:custGeom>
            <a:avLst/>
            <a:gdLst>
              <a:gd name="T0" fmla="*/ 79 w 89"/>
              <a:gd name="T1" fmla="*/ 59 h 60"/>
              <a:gd name="T2" fmla="*/ 79 w 89"/>
              <a:gd name="T3" fmla="*/ 59 h 60"/>
              <a:gd name="T4" fmla="*/ 20 w 89"/>
              <a:gd name="T5" fmla="*/ 59 h 60"/>
              <a:gd name="T6" fmla="*/ 0 w 89"/>
              <a:gd name="T7" fmla="*/ 39 h 60"/>
              <a:gd name="T8" fmla="*/ 0 w 89"/>
              <a:gd name="T9" fmla="*/ 10 h 60"/>
              <a:gd name="T10" fmla="*/ 20 w 89"/>
              <a:gd name="T11" fmla="*/ 0 h 60"/>
              <a:gd name="T12" fmla="*/ 79 w 89"/>
              <a:gd name="T13" fmla="*/ 0 h 60"/>
              <a:gd name="T14" fmla="*/ 88 w 89"/>
              <a:gd name="T15" fmla="*/ 10 h 60"/>
              <a:gd name="T16" fmla="*/ 88 w 89"/>
              <a:gd name="T17" fmla="*/ 39 h 60"/>
              <a:gd name="T18" fmla="*/ 79 w 89"/>
              <a:gd name="T19" fmla="*/ 59 h 60"/>
              <a:gd name="T20" fmla="*/ 30 w 89"/>
              <a:gd name="T21" fmla="*/ 29 h 60"/>
              <a:gd name="T22" fmla="*/ 30 w 89"/>
              <a:gd name="T23" fmla="*/ 29 h 60"/>
              <a:gd name="T24" fmla="*/ 59 w 89"/>
              <a:gd name="T25" fmla="*/ 29 h 60"/>
              <a:gd name="T26" fmla="*/ 59 w 89"/>
              <a:gd name="T27" fmla="*/ 29 h 60"/>
              <a:gd name="T28" fmla="*/ 30 w 89"/>
              <a:gd name="T29" fmla="*/ 2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60">
                <a:moveTo>
                  <a:pt x="79" y="59"/>
                </a:moveTo>
                <a:lnTo>
                  <a:pt x="79" y="59"/>
                </a:lnTo>
                <a:cubicBezTo>
                  <a:pt x="20" y="59"/>
                  <a:pt x="20" y="59"/>
                  <a:pt x="20" y="59"/>
                </a:cubicBezTo>
                <a:cubicBezTo>
                  <a:pt x="10" y="59"/>
                  <a:pt x="0" y="4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0" y="0"/>
                  <a:pt x="20" y="0"/>
                </a:cubicBezTo>
                <a:cubicBezTo>
                  <a:pt x="79" y="0"/>
                  <a:pt x="79" y="0"/>
                  <a:pt x="79" y="0"/>
                </a:cubicBezTo>
                <a:lnTo>
                  <a:pt x="88" y="10"/>
                </a:lnTo>
                <a:cubicBezTo>
                  <a:pt x="88" y="39"/>
                  <a:pt x="88" y="39"/>
                  <a:pt x="88" y="39"/>
                </a:cubicBezTo>
                <a:cubicBezTo>
                  <a:pt x="88" y="49"/>
                  <a:pt x="79" y="59"/>
                  <a:pt x="79" y="59"/>
                </a:cubicBezTo>
                <a:close/>
                <a:moveTo>
                  <a:pt x="30" y="29"/>
                </a:moveTo>
                <a:lnTo>
                  <a:pt x="30" y="29"/>
                </a:lnTo>
                <a:cubicBezTo>
                  <a:pt x="59" y="29"/>
                  <a:pt x="59" y="29"/>
                  <a:pt x="59" y="29"/>
                </a:cubicBezTo>
                <a:lnTo>
                  <a:pt x="59" y="29"/>
                </a:lnTo>
                <a:cubicBezTo>
                  <a:pt x="30" y="29"/>
                  <a:pt x="30" y="29"/>
                  <a:pt x="30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80">
            <a:extLst>
              <a:ext uri="{FF2B5EF4-FFF2-40B4-BE49-F238E27FC236}">
                <a16:creationId xmlns:a16="http://schemas.microsoft.com/office/drawing/2014/main" id="{FBEAB49E-916E-1845-83B4-7082B81B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959" y="7919477"/>
            <a:ext cx="82179" cy="82179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0 w 79"/>
              <a:gd name="T5" fmla="*/ 39 h 79"/>
              <a:gd name="T6" fmla="*/ 39 w 79"/>
              <a:gd name="T7" fmla="*/ 0 h 79"/>
              <a:gd name="T8" fmla="*/ 78 w 79"/>
              <a:gd name="T9" fmla="*/ 39 h 79"/>
              <a:gd name="T10" fmla="*/ 39 w 79"/>
              <a:gd name="T11" fmla="*/ 78 h 79"/>
              <a:gd name="T12" fmla="*/ 39 w 79"/>
              <a:gd name="T13" fmla="*/ 29 h 79"/>
              <a:gd name="T14" fmla="*/ 39 w 79"/>
              <a:gd name="T15" fmla="*/ 29 h 79"/>
              <a:gd name="T16" fmla="*/ 20 w 79"/>
              <a:gd name="T17" fmla="*/ 39 h 79"/>
              <a:gd name="T18" fmla="*/ 39 w 79"/>
              <a:gd name="T19" fmla="*/ 49 h 79"/>
              <a:gd name="T20" fmla="*/ 49 w 79"/>
              <a:gd name="T21" fmla="*/ 39 h 79"/>
              <a:gd name="T22" fmla="*/ 39 w 79"/>
              <a:gd name="T23" fmla="*/ 2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10" y="78"/>
                  <a:pt x="0" y="59"/>
                  <a:pt x="0" y="39"/>
                </a:cubicBezTo>
                <a:cubicBezTo>
                  <a:pt x="0" y="19"/>
                  <a:pt x="10" y="0"/>
                  <a:pt x="39" y="0"/>
                </a:cubicBezTo>
                <a:cubicBezTo>
                  <a:pt x="59" y="0"/>
                  <a:pt x="78" y="19"/>
                  <a:pt x="78" y="39"/>
                </a:cubicBezTo>
                <a:cubicBezTo>
                  <a:pt x="78" y="59"/>
                  <a:pt x="59" y="78"/>
                  <a:pt x="39" y="78"/>
                </a:cubicBezTo>
                <a:close/>
                <a:moveTo>
                  <a:pt x="39" y="29"/>
                </a:moveTo>
                <a:lnTo>
                  <a:pt x="39" y="29"/>
                </a:lnTo>
                <a:cubicBezTo>
                  <a:pt x="29" y="29"/>
                  <a:pt x="20" y="29"/>
                  <a:pt x="20" y="39"/>
                </a:cubicBezTo>
                <a:cubicBezTo>
                  <a:pt x="20" y="49"/>
                  <a:pt x="29" y="49"/>
                  <a:pt x="39" y="49"/>
                </a:cubicBezTo>
                <a:cubicBezTo>
                  <a:pt x="39" y="49"/>
                  <a:pt x="49" y="49"/>
                  <a:pt x="49" y="39"/>
                </a:cubicBezTo>
                <a:cubicBezTo>
                  <a:pt x="49" y="29"/>
                  <a:pt x="39" y="29"/>
                  <a:pt x="39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81">
            <a:extLst>
              <a:ext uri="{FF2B5EF4-FFF2-40B4-BE49-F238E27FC236}">
                <a16:creationId xmlns:a16="http://schemas.microsoft.com/office/drawing/2014/main" id="{91989962-D5BF-F941-B26A-C3C4F6C7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221" y="8152319"/>
            <a:ext cx="31957" cy="214577"/>
          </a:xfrm>
          <a:custGeom>
            <a:avLst/>
            <a:gdLst>
              <a:gd name="T0" fmla="*/ 19 w 30"/>
              <a:gd name="T1" fmla="*/ 206 h 207"/>
              <a:gd name="T2" fmla="*/ 19 w 30"/>
              <a:gd name="T3" fmla="*/ 206 h 207"/>
              <a:gd name="T4" fmla="*/ 0 w 30"/>
              <a:gd name="T5" fmla="*/ 196 h 207"/>
              <a:gd name="T6" fmla="*/ 0 w 30"/>
              <a:gd name="T7" fmla="*/ 9 h 207"/>
              <a:gd name="T8" fmla="*/ 19 w 30"/>
              <a:gd name="T9" fmla="*/ 0 h 207"/>
              <a:gd name="T10" fmla="*/ 29 w 30"/>
              <a:gd name="T11" fmla="*/ 9 h 207"/>
              <a:gd name="T12" fmla="*/ 29 w 30"/>
              <a:gd name="T13" fmla="*/ 196 h 207"/>
              <a:gd name="T14" fmla="*/ 19 w 30"/>
              <a:gd name="T15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207">
                <a:moveTo>
                  <a:pt x="19" y="206"/>
                </a:moveTo>
                <a:lnTo>
                  <a:pt x="19" y="206"/>
                </a:lnTo>
                <a:cubicBezTo>
                  <a:pt x="9" y="206"/>
                  <a:pt x="0" y="206"/>
                  <a:pt x="0" y="19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9" y="0"/>
                </a:cubicBezTo>
                <a:cubicBezTo>
                  <a:pt x="19" y="0"/>
                  <a:pt x="29" y="0"/>
                  <a:pt x="29" y="9"/>
                </a:cubicBezTo>
                <a:cubicBezTo>
                  <a:pt x="29" y="196"/>
                  <a:pt x="29" y="196"/>
                  <a:pt x="29" y="196"/>
                </a:cubicBezTo>
                <a:cubicBezTo>
                  <a:pt x="29" y="206"/>
                  <a:pt x="19" y="206"/>
                  <a:pt x="19" y="2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CuadroTexto 395">
            <a:extLst>
              <a:ext uri="{FF2B5EF4-FFF2-40B4-BE49-F238E27FC236}">
                <a16:creationId xmlns:a16="http://schemas.microsoft.com/office/drawing/2014/main" id="{89F2127A-48A5-CC4B-9F66-620DA6D39082}"/>
              </a:ext>
            </a:extLst>
          </p:cNvPr>
          <p:cNvSpPr txBox="1"/>
          <p:nvPr/>
        </p:nvSpPr>
        <p:spPr>
          <a:xfrm>
            <a:off x="16148436" y="2896905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8" name="Rectangle 56">
            <a:extLst>
              <a:ext uri="{FF2B5EF4-FFF2-40B4-BE49-F238E27FC236}">
                <a16:creationId xmlns:a16="http://schemas.microsoft.com/office/drawing/2014/main" id="{069E2228-A466-8342-AD7E-95D766C8A7A8}"/>
              </a:ext>
            </a:extLst>
          </p:cNvPr>
          <p:cNvSpPr/>
          <p:nvPr/>
        </p:nvSpPr>
        <p:spPr>
          <a:xfrm>
            <a:off x="15640681" y="3302534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0" name="CuadroTexto 395">
            <a:extLst>
              <a:ext uri="{FF2B5EF4-FFF2-40B4-BE49-F238E27FC236}">
                <a16:creationId xmlns:a16="http://schemas.microsoft.com/office/drawing/2014/main" id="{9FA01A56-BC73-D24B-B7A2-A5211095DF5C}"/>
              </a:ext>
            </a:extLst>
          </p:cNvPr>
          <p:cNvSpPr txBox="1"/>
          <p:nvPr/>
        </p:nvSpPr>
        <p:spPr>
          <a:xfrm>
            <a:off x="19718654" y="4741061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91" name="Rectangle 56">
            <a:extLst>
              <a:ext uri="{FF2B5EF4-FFF2-40B4-BE49-F238E27FC236}">
                <a16:creationId xmlns:a16="http://schemas.microsoft.com/office/drawing/2014/main" id="{67345E6C-DE73-7D44-BB03-23A070B1CE14}"/>
              </a:ext>
            </a:extLst>
          </p:cNvPr>
          <p:cNvSpPr/>
          <p:nvPr/>
        </p:nvSpPr>
        <p:spPr>
          <a:xfrm>
            <a:off x="19210899" y="5146690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8E7D8C8B-7D21-ED41-838A-F395EC5FBAA9}"/>
              </a:ext>
            </a:extLst>
          </p:cNvPr>
          <p:cNvSpPr txBox="1"/>
          <p:nvPr/>
        </p:nvSpPr>
        <p:spPr>
          <a:xfrm>
            <a:off x="19757617" y="8877940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4" name="Rectangle 56">
            <a:extLst>
              <a:ext uri="{FF2B5EF4-FFF2-40B4-BE49-F238E27FC236}">
                <a16:creationId xmlns:a16="http://schemas.microsoft.com/office/drawing/2014/main" id="{90477957-5771-B849-86D9-F7D890E3A47D}"/>
              </a:ext>
            </a:extLst>
          </p:cNvPr>
          <p:cNvSpPr/>
          <p:nvPr/>
        </p:nvSpPr>
        <p:spPr>
          <a:xfrm>
            <a:off x="19249862" y="9283569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6" name="CuadroTexto 395">
            <a:extLst>
              <a:ext uri="{FF2B5EF4-FFF2-40B4-BE49-F238E27FC236}">
                <a16:creationId xmlns:a16="http://schemas.microsoft.com/office/drawing/2014/main" id="{631A9BD5-04E4-3642-AFBD-EDDD844E3E03}"/>
              </a:ext>
            </a:extLst>
          </p:cNvPr>
          <p:cNvSpPr txBox="1"/>
          <p:nvPr/>
        </p:nvSpPr>
        <p:spPr>
          <a:xfrm>
            <a:off x="16186217" y="11065413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97" name="Rectangle 56">
            <a:extLst>
              <a:ext uri="{FF2B5EF4-FFF2-40B4-BE49-F238E27FC236}">
                <a16:creationId xmlns:a16="http://schemas.microsoft.com/office/drawing/2014/main" id="{6E004291-2283-504F-9246-20C6C2D7EB8B}"/>
              </a:ext>
            </a:extLst>
          </p:cNvPr>
          <p:cNvSpPr/>
          <p:nvPr/>
        </p:nvSpPr>
        <p:spPr>
          <a:xfrm>
            <a:off x="15678462" y="11471042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9" name="CuadroTexto 395">
            <a:extLst>
              <a:ext uri="{FF2B5EF4-FFF2-40B4-BE49-F238E27FC236}">
                <a16:creationId xmlns:a16="http://schemas.microsoft.com/office/drawing/2014/main" id="{6513DC4E-623E-2943-98A0-7A46E4B6BA85}"/>
              </a:ext>
            </a:extLst>
          </p:cNvPr>
          <p:cNvSpPr txBox="1"/>
          <p:nvPr/>
        </p:nvSpPr>
        <p:spPr>
          <a:xfrm>
            <a:off x="12471901" y="4817375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00" name="Rectangle 56">
            <a:extLst>
              <a:ext uri="{FF2B5EF4-FFF2-40B4-BE49-F238E27FC236}">
                <a16:creationId xmlns:a16="http://schemas.microsoft.com/office/drawing/2014/main" id="{5DAAD247-DA27-B144-802F-6A1C8B0CFDF8}"/>
              </a:ext>
            </a:extLst>
          </p:cNvPr>
          <p:cNvSpPr/>
          <p:nvPr/>
        </p:nvSpPr>
        <p:spPr>
          <a:xfrm>
            <a:off x="11964146" y="5223004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02" name="CuadroTexto 395">
            <a:extLst>
              <a:ext uri="{FF2B5EF4-FFF2-40B4-BE49-F238E27FC236}">
                <a16:creationId xmlns:a16="http://schemas.microsoft.com/office/drawing/2014/main" id="{CF07EA23-2E42-AE41-8F72-F8A883660997}"/>
              </a:ext>
            </a:extLst>
          </p:cNvPr>
          <p:cNvSpPr txBox="1"/>
          <p:nvPr/>
        </p:nvSpPr>
        <p:spPr>
          <a:xfrm>
            <a:off x="12508425" y="8946714"/>
            <a:ext cx="1726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03" name="Rectangle 56">
            <a:extLst>
              <a:ext uri="{FF2B5EF4-FFF2-40B4-BE49-F238E27FC236}">
                <a16:creationId xmlns:a16="http://schemas.microsoft.com/office/drawing/2014/main" id="{59C84842-1AD3-824D-958B-96BB3C60919F}"/>
              </a:ext>
            </a:extLst>
          </p:cNvPr>
          <p:cNvSpPr/>
          <p:nvPr/>
        </p:nvSpPr>
        <p:spPr>
          <a:xfrm>
            <a:off x="12000670" y="9352343"/>
            <a:ext cx="266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BFC543-D206-6149-BEE8-20D706976AFC}"/>
              </a:ext>
            </a:extLst>
          </p:cNvPr>
          <p:cNvGrpSpPr/>
          <p:nvPr/>
        </p:nvGrpSpPr>
        <p:grpSpPr>
          <a:xfrm>
            <a:off x="2232442" y="4502143"/>
            <a:ext cx="5982437" cy="4716592"/>
            <a:chOff x="2232442" y="3643574"/>
            <a:chExt cx="5982437" cy="4716592"/>
          </a:xfrm>
        </p:grpSpPr>
        <p:sp>
          <p:nvSpPr>
            <p:cNvPr id="77" name="CuadroTexto 598">
              <a:extLst>
                <a:ext uri="{FF2B5EF4-FFF2-40B4-BE49-F238E27FC236}">
                  <a16:creationId xmlns:a16="http://schemas.microsoft.com/office/drawing/2014/main" id="{25EBE0FB-9BF0-C946-9549-0C7107BA688A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8" name="CuadroTexto 599">
              <a:extLst>
                <a:ext uri="{FF2B5EF4-FFF2-40B4-BE49-F238E27FC236}">
                  <a16:creationId xmlns:a16="http://schemas.microsoft.com/office/drawing/2014/main" id="{9B204C98-0F06-D04B-B423-9C8831065251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reeform 406">
            <a:extLst>
              <a:ext uri="{FF2B5EF4-FFF2-40B4-BE49-F238E27FC236}">
                <a16:creationId xmlns:a16="http://schemas.microsoft.com/office/drawing/2014/main" id="{B3D91001-37E9-F74F-974F-1EB36E2D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314" y="2536358"/>
            <a:ext cx="3044528" cy="4253935"/>
          </a:xfrm>
          <a:custGeom>
            <a:avLst/>
            <a:gdLst>
              <a:gd name="T0" fmla="*/ 0 w 2875"/>
              <a:gd name="T1" fmla="*/ 4017 h 4018"/>
              <a:gd name="T2" fmla="*/ 0 w 2875"/>
              <a:gd name="T3" fmla="*/ 4017 h 4018"/>
              <a:gd name="T4" fmla="*/ 2874 w 2875"/>
              <a:gd name="T5" fmla="*/ 1144 h 4018"/>
              <a:gd name="T6" fmla="*/ 2874 w 2875"/>
              <a:gd name="T7" fmla="*/ 0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5" h="4018">
                <a:moveTo>
                  <a:pt x="0" y="4017"/>
                </a:moveTo>
                <a:lnTo>
                  <a:pt x="0" y="4017"/>
                </a:lnTo>
                <a:cubicBezTo>
                  <a:pt x="0" y="2434"/>
                  <a:pt x="1291" y="1144"/>
                  <a:pt x="2874" y="1144"/>
                </a:cubicBezTo>
                <a:cubicBezTo>
                  <a:pt x="2874" y="0"/>
                  <a:pt x="2874" y="0"/>
                  <a:pt x="2874" y="0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8" name="Freeform 407">
            <a:extLst>
              <a:ext uri="{FF2B5EF4-FFF2-40B4-BE49-F238E27FC236}">
                <a16:creationId xmlns:a16="http://schemas.microsoft.com/office/drawing/2014/main" id="{E26EFCE1-F7B4-B743-8D34-917889C3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9783" y="2363587"/>
            <a:ext cx="200788" cy="238144"/>
          </a:xfrm>
          <a:custGeom>
            <a:avLst/>
            <a:gdLst>
              <a:gd name="T0" fmla="*/ 95 w 190"/>
              <a:gd name="T1" fmla="*/ 0 h 225"/>
              <a:gd name="T2" fmla="*/ 189 w 190"/>
              <a:gd name="T3" fmla="*/ 224 h 225"/>
              <a:gd name="T4" fmla="*/ 95 w 190"/>
              <a:gd name="T5" fmla="*/ 172 h 225"/>
              <a:gd name="T6" fmla="*/ 0 w 190"/>
              <a:gd name="T7" fmla="*/ 224 h 225"/>
              <a:gd name="T8" fmla="*/ 95 w 190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25">
                <a:moveTo>
                  <a:pt x="95" y="0"/>
                </a:moveTo>
                <a:lnTo>
                  <a:pt x="189" y="224"/>
                </a:lnTo>
                <a:lnTo>
                  <a:pt x="95" y="172"/>
                </a:lnTo>
                <a:lnTo>
                  <a:pt x="0" y="224"/>
                </a:lnTo>
                <a:lnTo>
                  <a:pt x="9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8">
            <a:extLst>
              <a:ext uri="{FF2B5EF4-FFF2-40B4-BE49-F238E27FC236}">
                <a16:creationId xmlns:a16="http://schemas.microsoft.com/office/drawing/2014/main" id="{A4CD7B4A-BCC8-F948-B970-2C82956B5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5988" y="3745766"/>
            <a:ext cx="4309966" cy="3044528"/>
          </a:xfrm>
          <a:custGeom>
            <a:avLst/>
            <a:gdLst>
              <a:gd name="T0" fmla="*/ 0 w 4071"/>
              <a:gd name="T1" fmla="*/ 0 h 2874"/>
              <a:gd name="T2" fmla="*/ 0 w 4071"/>
              <a:gd name="T3" fmla="*/ 0 h 2874"/>
              <a:gd name="T4" fmla="*/ 2874 w 4071"/>
              <a:gd name="T5" fmla="*/ 2873 h 2874"/>
              <a:gd name="T6" fmla="*/ 4070 w 4071"/>
              <a:gd name="T7" fmla="*/ 2873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71" h="2874">
                <a:moveTo>
                  <a:pt x="0" y="0"/>
                </a:moveTo>
                <a:lnTo>
                  <a:pt x="0" y="0"/>
                </a:lnTo>
                <a:cubicBezTo>
                  <a:pt x="1583" y="0"/>
                  <a:pt x="2874" y="1290"/>
                  <a:pt x="2874" y="2873"/>
                </a:cubicBezTo>
                <a:cubicBezTo>
                  <a:pt x="4070" y="2873"/>
                  <a:pt x="4070" y="2873"/>
                  <a:pt x="4070" y="2873"/>
                </a:cubicBezTo>
              </a:path>
            </a:pathLst>
          </a:custGeom>
          <a:noFill/>
          <a:ln w="5715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0" name="Freeform 409">
            <a:extLst>
              <a:ext uri="{FF2B5EF4-FFF2-40B4-BE49-F238E27FC236}">
                <a16:creationId xmlns:a16="http://schemas.microsoft.com/office/drawing/2014/main" id="{C29C1140-6AF4-E044-9659-061C0699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582" y="6687564"/>
            <a:ext cx="238147" cy="200788"/>
          </a:xfrm>
          <a:custGeom>
            <a:avLst/>
            <a:gdLst>
              <a:gd name="T0" fmla="*/ 223 w 224"/>
              <a:gd name="T1" fmla="*/ 94 h 190"/>
              <a:gd name="T2" fmla="*/ 0 w 224"/>
              <a:gd name="T3" fmla="*/ 189 h 190"/>
              <a:gd name="T4" fmla="*/ 51 w 224"/>
              <a:gd name="T5" fmla="*/ 94 h 190"/>
              <a:gd name="T6" fmla="*/ 0 w 224"/>
              <a:gd name="T7" fmla="*/ 0 h 190"/>
              <a:gd name="T8" fmla="*/ 223 w 224"/>
              <a:gd name="T9" fmla="*/ 9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90">
                <a:moveTo>
                  <a:pt x="223" y="94"/>
                </a:moveTo>
                <a:lnTo>
                  <a:pt x="0" y="189"/>
                </a:lnTo>
                <a:lnTo>
                  <a:pt x="51" y="94"/>
                </a:lnTo>
                <a:lnTo>
                  <a:pt x="0" y="0"/>
                </a:lnTo>
                <a:lnTo>
                  <a:pt x="223" y="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0">
            <a:extLst>
              <a:ext uri="{FF2B5EF4-FFF2-40B4-BE49-F238E27FC236}">
                <a16:creationId xmlns:a16="http://schemas.microsoft.com/office/drawing/2014/main" id="{6734EE8B-80F8-0C4D-9D59-DA5CB7FD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327" y="7033108"/>
            <a:ext cx="3044528" cy="4253932"/>
          </a:xfrm>
          <a:custGeom>
            <a:avLst/>
            <a:gdLst>
              <a:gd name="T0" fmla="*/ 2874 w 2875"/>
              <a:gd name="T1" fmla="*/ 0 h 4018"/>
              <a:gd name="T2" fmla="*/ 2874 w 2875"/>
              <a:gd name="T3" fmla="*/ 0 h 4018"/>
              <a:gd name="T4" fmla="*/ 0 w 2875"/>
              <a:gd name="T5" fmla="*/ 2864 h 4018"/>
              <a:gd name="T6" fmla="*/ 0 w 2875"/>
              <a:gd name="T7" fmla="*/ 4017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5" h="4018">
                <a:moveTo>
                  <a:pt x="2874" y="0"/>
                </a:moveTo>
                <a:lnTo>
                  <a:pt x="2874" y="0"/>
                </a:lnTo>
                <a:cubicBezTo>
                  <a:pt x="2874" y="1582"/>
                  <a:pt x="1583" y="2864"/>
                  <a:pt x="0" y="2864"/>
                </a:cubicBezTo>
                <a:cubicBezTo>
                  <a:pt x="0" y="4017"/>
                  <a:pt x="0" y="4017"/>
                  <a:pt x="0" y="4017"/>
                </a:cubicBezTo>
              </a:path>
            </a:pathLst>
          </a:custGeom>
          <a:noFill/>
          <a:ln w="571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Freeform 411">
            <a:extLst>
              <a:ext uri="{FF2B5EF4-FFF2-40B4-BE49-F238E27FC236}">
                <a16:creationId xmlns:a16="http://schemas.microsoft.com/office/drawing/2014/main" id="{FE40E967-1B9C-DF4B-B192-6F7EDA7B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2598" y="11216999"/>
            <a:ext cx="200788" cy="247483"/>
          </a:xfrm>
          <a:custGeom>
            <a:avLst/>
            <a:gdLst>
              <a:gd name="T0" fmla="*/ 94 w 190"/>
              <a:gd name="T1" fmla="*/ 233 h 234"/>
              <a:gd name="T2" fmla="*/ 0 w 190"/>
              <a:gd name="T3" fmla="*/ 0 h 234"/>
              <a:gd name="T4" fmla="*/ 94 w 190"/>
              <a:gd name="T5" fmla="*/ 61 h 234"/>
              <a:gd name="T6" fmla="*/ 189 w 190"/>
              <a:gd name="T7" fmla="*/ 0 h 234"/>
              <a:gd name="T8" fmla="*/ 94 w 190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34">
                <a:moveTo>
                  <a:pt x="94" y="233"/>
                </a:moveTo>
                <a:lnTo>
                  <a:pt x="0" y="0"/>
                </a:lnTo>
                <a:lnTo>
                  <a:pt x="94" y="61"/>
                </a:lnTo>
                <a:lnTo>
                  <a:pt x="189" y="0"/>
                </a:lnTo>
                <a:lnTo>
                  <a:pt x="94" y="23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2">
            <a:extLst>
              <a:ext uri="{FF2B5EF4-FFF2-40B4-BE49-F238E27FC236}">
                <a16:creationId xmlns:a16="http://schemas.microsoft.com/office/drawing/2014/main" id="{00B26BDA-AF8C-8242-90A2-5D6DA381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214" y="7033108"/>
            <a:ext cx="4309966" cy="3035189"/>
          </a:xfrm>
          <a:custGeom>
            <a:avLst/>
            <a:gdLst>
              <a:gd name="T0" fmla="*/ 4068 w 4069"/>
              <a:gd name="T1" fmla="*/ 2864 h 2865"/>
              <a:gd name="T2" fmla="*/ 4068 w 4069"/>
              <a:gd name="T3" fmla="*/ 2864 h 2865"/>
              <a:gd name="T4" fmla="*/ 1195 w 4069"/>
              <a:gd name="T5" fmla="*/ 0 h 2865"/>
              <a:gd name="T6" fmla="*/ 0 w 4069"/>
              <a:gd name="T7" fmla="*/ 0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69" h="2865">
                <a:moveTo>
                  <a:pt x="4068" y="2864"/>
                </a:moveTo>
                <a:lnTo>
                  <a:pt x="4068" y="2864"/>
                </a:lnTo>
                <a:cubicBezTo>
                  <a:pt x="2485" y="2864"/>
                  <a:pt x="1195" y="1582"/>
                  <a:pt x="119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5715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Freeform 413">
            <a:extLst>
              <a:ext uri="{FF2B5EF4-FFF2-40B4-BE49-F238E27FC236}">
                <a16:creationId xmlns:a16="http://schemas.microsoft.com/office/drawing/2014/main" id="{F08A4BE0-26EF-7E4A-972A-EDA09AFC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440" y="6935047"/>
            <a:ext cx="238147" cy="191452"/>
          </a:xfrm>
          <a:custGeom>
            <a:avLst/>
            <a:gdLst>
              <a:gd name="T0" fmla="*/ 0 w 224"/>
              <a:gd name="T1" fmla="*/ 95 h 181"/>
              <a:gd name="T2" fmla="*/ 223 w 224"/>
              <a:gd name="T3" fmla="*/ 0 h 181"/>
              <a:gd name="T4" fmla="*/ 172 w 224"/>
              <a:gd name="T5" fmla="*/ 95 h 181"/>
              <a:gd name="T6" fmla="*/ 223 w 224"/>
              <a:gd name="T7" fmla="*/ 180 h 181"/>
              <a:gd name="T8" fmla="*/ 0 w 224"/>
              <a:gd name="T9" fmla="*/ 9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81">
                <a:moveTo>
                  <a:pt x="0" y="95"/>
                </a:moveTo>
                <a:lnTo>
                  <a:pt x="223" y="0"/>
                </a:lnTo>
                <a:lnTo>
                  <a:pt x="172" y="95"/>
                </a:lnTo>
                <a:lnTo>
                  <a:pt x="223" y="180"/>
                </a:lnTo>
                <a:lnTo>
                  <a:pt x="0" y="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4">
            <a:extLst>
              <a:ext uri="{FF2B5EF4-FFF2-40B4-BE49-F238E27FC236}">
                <a16:creationId xmlns:a16="http://schemas.microsoft.com/office/drawing/2014/main" id="{6C0C3406-29F7-3B4D-B507-7696C4EA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4324" y="8343917"/>
            <a:ext cx="1347476" cy="1347476"/>
          </a:xfrm>
          <a:custGeom>
            <a:avLst/>
            <a:gdLst>
              <a:gd name="T0" fmla="*/ 1050 w 1051"/>
              <a:gd name="T1" fmla="*/ 525 h 1051"/>
              <a:gd name="T2" fmla="*/ 1050 w 1051"/>
              <a:gd name="T3" fmla="*/ 525 h 1051"/>
              <a:gd name="T4" fmla="*/ 525 w 1051"/>
              <a:gd name="T5" fmla="*/ 1050 h 1051"/>
              <a:gd name="T6" fmla="*/ 0 w 1051"/>
              <a:gd name="T7" fmla="*/ 525 h 1051"/>
              <a:gd name="T8" fmla="*/ 525 w 1051"/>
              <a:gd name="T9" fmla="*/ 0 h 1051"/>
              <a:gd name="T10" fmla="*/ 1050 w 1051"/>
              <a:gd name="T11" fmla="*/ 525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051">
                <a:moveTo>
                  <a:pt x="1050" y="525"/>
                </a:moveTo>
                <a:lnTo>
                  <a:pt x="1050" y="525"/>
                </a:lnTo>
                <a:cubicBezTo>
                  <a:pt x="1050" y="817"/>
                  <a:pt x="818" y="1050"/>
                  <a:pt x="525" y="1050"/>
                </a:cubicBezTo>
                <a:cubicBezTo>
                  <a:pt x="241" y="1050"/>
                  <a:pt x="0" y="817"/>
                  <a:pt x="0" y="525"/>
                </a:cubicBezTo>
                <a:cubicBezTo>
                  <a:pt x="0" y="232"/>
                  <a:pt x="241" y="0"/>
                  <a:pt x="525" y="0"/>
                </a:cubicBezTo>
                <a:cubicBezTo>
                  <a:pt x="818" y="0"/>
                  <a:pt x="1050" y="232"/>
                  <a:pt x="1050" y="525"/>
                </a:cubicBezTo>
              </a:path>
            </a:pathLst>
          </a:custGeom>
          <a:solidFill>
            <a:srgbClr val="FFFFFF"/>
          </a:solidFill>
          <a:ln w="5715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5">
            <a:extLst>
              <a:ext uri="{FF2B5EF4-FFF2-40B4-BE49-F238E27FC236}">
                <a16:creationId xmlns:a16="http://schemas.microsoft.com/office/drawing/2014/main" id="{99540721-3D9A-D143-9E2F-67323B79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4324" y="4117999"/>
            <a:ext cx="1347476" cy="1347476"/>
          </a:xfrm>
          <a:custGeom>
            <a:avLst/>
            <a:gdLst>
              <a:gd name="T0" fmla="*/ 1050 w 1051"/>
              <a:gd name="T1" fmla="*/ 525 h 1051"/>
              <a:gd name="T2" fmla="*/ 1050 w 1051"/>
              <a:gd name="T3" fmla="*/ 525 h 1051"/>
              <a:gd name="T4" fmla="*/ 525 w 1051"/>
              <a:gd name="T5" fmla="*/ 1050 h 1051"/>
              <a:gd name="T6" fmla="*/ 0 w 1051"/>
              <a:gd name="T7" fmla="*/ 525 h 1051"/>
              <a:gd name="T8" fmla="*/ 525 w 1051"/>
              <a:gd name="T9" fmla="*/ 0 h 1051"/>
              <a:gd name="T10" fmla="*/ 1050 w 1051"/>
              <a:gd name="T11" fmla="*/ 525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051">
                <a:moveTo>
                  <a:pt x="1050" y="525"/>
                </a:moveTo>
                <a:lnTo>
                  <a:pt x="1050" y="525"/>
                </a:lnTo>
                <a:cubicBezTo>
                  <a:pt x="1050" y="809"/>
                  <a:pt x="818" y="1050"/>
                  <a:pt x="525" y="1050"/>
                </a:cubicBezTo>
                <a:cubicBezTo>
                  <a:pt x="241" y="1050"/>
                  <a:pt x="0" y="809"/>
                  <a:pt x="0" y="525"/>
                </a:cubicBezTo>
                <a:cubicBezTo>
                  <a:pt x="0" y="233"/>
                  <a:pt x="241" y="0"/>
                  <a:pt x="525" y="0"/>
                </a:cubicBezTo>
                <a:cubicBezTo>
                  <a:pt x="818" y="0"/>
                  <a:pt x="1050" y="233"/>
                  <a:pt x="1050" y="525"/>
                </a:cubicBezTo>
              </a:path>
            </a:pathLst>
          </a:custGeom>
          <a:solidFill>
            <a:srgbClr val="FFFFFF"/>
          </a:solidFill>
          <a:ln w="5715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6">
            <a:extLst>
              <a:ext uri="{FF2B5EF4-FFF2-40B4-BE49-F238E27FC236}">
                <a16:creationId xmlns:a16="http://schemas.microsoft.com/office/drawing/2014/main" id="{D54392D2-CD93-F54C-BED0-4C0D8428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396" y="8343917"/>
            <a:ext cx="1347476" cy="1347476"/>
          </a:xfrm>
          <a:custGeom>
            <a:avLst/>
            <a:gdLst>
              <a:gd name="T0" fmla="*/ 1050 w 1051"/>
              <a:gd name="T1" fmla="*/ 525 h 1051"/>
              <a:gd name="T2" fmla="*/ 1050 w 1051"/>
              <a:gd name="T3" fmla="*/ 525 h 1051"/>
              <a:gd name="T4" fmla="*/ 525 w 1051"/>
              <a:gd name="T5" fmla="*/ 1050 h 1051"/>
              <a:gd name="T6" fmla="*/ 0 w 1051"/>
              <a:gd name="T7" fmla="*/ 525 h 1051"/>
              <a:gd name="T8" fmla="*/ 525 w 1051"/>
              <a:gd name="T9" fmla="*/ 0 h 1051"/>
              <a:gd name="T10" fmla="*/ 1050 w 1051"/>
              <a:gd name="T11" fmla="*/ 525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051">
                <a:moveTo>
                  <a:pt x="1050" y="525"/>
                </a:moveTo>
                <a:lnTo>
                  <a:pt x="1050" y="525"/>
                </a:lnTo>
                <a:cubicBezTo>
                  <a:pt x="1050" y="817"/>
                  <a:pt x="817" y="1050"/>
                  <a:pt x="525" y="1050"/>
                </a:cubicBezTo>
                <a:cubicBezTo>
                  <a:pt x="241" y="1050"/>
                  <a:pt x="0" y="817"/>
                  <a:pt x="0" y="525"/>
                </a:cubicBezTo>
                <a:cubicBezTo>
                  <a:pt x="0" y="232"/>
                  <a:pt x="241" y="0"/>
                  <a:pt x="525" y="0"/>
                </a:cubicBezTo>
                <a:cubicBezTo>
                  <a:pt x="817" y="0"/>
                  <a:pt x="1050" y="232"/>
                  <a:pt x="1050" y="525"/>
                </a:cubicBezTo>
              </a:path>
            </a:pathLst>
          </a:custGeom>
          <a:solidFill>
            <a:srgbClr val="FFFFFF"/>
          </a:solidFill>
          <a:ln w="5715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7">
            <a:extLst>
              <a:ext uri="{FF2B5EF4-FFF2-40B4-BE49-F238E27FC236}">
                <a16:creationId xmlns:a16="http://schemas.microsoft.com/office/drawing/2014/main" id="{6F6EE156-F0C3-D742-8736-EB4F4034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396" y="4117999"/>
            <a:ext cx="1347476" cy="1347476"/>
          </a:xfrm>
          <a:custGeom>
            <a:avLst/>
            <a:gdLst>
              <a:gd name="T0" fmla="*/ 1050 w 1051"/>
              <a:gd name="T1" fmla="*/ 525 h 1051"/>
              <a:gd name="T2" fmla="*/ 1050 w 1051"/>
              <a:gd name="T3" fmla="*/ 525 h 1051"/>
              <a:gd name="T4" fmla="*/ 525 w 1051"/>
              <a:gd name="T5" fmla="*/ 1050 h 1051"/>
              <a:gd name="T6" fmla="*/ 0 w 1051"/>
              <a:gd name="T7" fmla="*/ 525 h 1051"/>
              <a:gd name="T8" fmla="*/ 525 w 1051"/>
              <a:gd name="T9" fmla="*/ 0 h 1051"/>
              <a:gd name="T10" fmla="*/ 1050 w 1051"/>
              <a:gd name="T11" fmla="*/ 525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051">
                <a:moveTo>
                  <a:pt x="1050" y="525"/>
                </a:moveTo>
                <a:lnTo>
                  <a:pt x="1050" y="525"/>
                </a:lnTo>
                <a:cubicBezTo>
                  <a:pt x="1050" y="809"/>
                  <a:pt x="817" y="1050"/>
                  <a:pt x="525" y="1050"/>
                </a:cubicBezTo>
                <a:cubicBezTo>
                  <a:pt x="241" y="1050"/>
                  <a:pt x="0" y="809"/>
                  <a:pt x="0" y="525"/>
                </a:cubicBezTo>
                <a:cubicBezTo>
                  <a:pt x="0" y="233"/>
                  <a:pt x="241" y="0"/>
                  <a:pt x="525" y="0"/>
                </a:cubicBezTo>
                <a:cubicBezTo>
                  <a:pt x="817" y="0"/>
                  <a:pt x="1050" y="233"/>
                  <a:pt x="1050" y="525"/>
                </a:cubicBezTo>
              </a:path>
            </a:pathLst>
          </a:custGeom>
          <a:solidFill>
            <a:srgbClr val="FFFFFF"/>
          </a:solidFill>
          <a:ln w="5715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8">
            <a:extLst>
              <a:ext uri="{FF2B5EF4-FFF2-40B4-BE49-F238E27FC236}">
                <a16:creationId xmlns:a16="http://schemas.microsoft.com/office/drawing/2014/main" id="{5E6C1DF4-8CA2-364F-9BDF-F84420EC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307" y="8872899"/>
            <a:ext cx="457613" cy="448274"/>
          </a:xfrm>
          <a:custGeom>
            <a:avLst/>
            <a:gdLst>
              <a:gd name="T0" fmla="*/ 388 w 432"/>
              <a:gd name="T1" fmla="*/ 121 h 423"/>
              <a:gd name="T2" fmla="*/ 310 w 432"/>
              <a:gd name="T3" fmla="*/ 121 h 423"/>
              <a:gd name="T4" fmla="*/ 276 w 432"/>
              <a:gd name="T5" fmla="*/ 155 h 423"/>
              <a:gd name="T6" fmla="*/ 233 w 432"/>
              <a:gd name="T7" fmla="*/ 276 h 423"/>
              <a:gd name="T8" fmla="*/ 207 w 432"/>
              <a:gd name="T9" fmla="*/ 267 h 423"/>
              <a:gd name="T10" fmla="*/ 207 w 432"/>
              <a:gd name="T11" fmla="*/ 301 h 423"/>
              <a:gd name="T12" fmla="*/ 216 w 432"/>
              <a:gd name="T13" fmla="*/ 310 h 423"/>
              <a:gd name="T14" fmla="*/ 130 w 432"/>
              <a:gd name="T15" fmla="*/ 388 h 423"/>
              <a:gd name="T16" fmla="*/ 112 w 432"/>
              <a:gd name="T17" fmla="*/ 362 h 423"/>
              <a:gd name="T18" fmla="*/ 95 w 432"/>
              <a:gd name="T19" fmla="*/ 353 h 423"/>
              <a:gd name="T20" fmla="*/ 87 w 432"/>
              <a:gd name="T21" fmla="*/ 345 h 423"/>
              <a:gd name="T22" fmla="*/ 78 w 432"/>
              <a:gd name="T23" fmla="*/ 336 h 423"/>
              <a:gd name="T24" fmla="*/ 52 w 432"/>
              <a:gd name="T25" fmla="*/ 353 h 423"/>
              <a:gd name="T26" fmla="*/ 61 w 432"/>
              <a:gd name="T27" fmla="*/ 379 h 423"/>
              <a:gd name="T28" fmla="*/ 26 w 432"/>
              <a:gd name="T29" fmla="*/ 362 h 423"/>
              <a:gd name="T30" fmla="*/ 0 w 432"/>
              <a:gd name="T31" fmla="*/ 379 h 423"/>
              <a:gd name="T32" fmla="*/ 130 w 432"/>
              <a:gd name="T33" fmla="*/ 422 h 423"/>
              <a:gd name="T34" fmla="*/ 130 w 432"/>
              <a:gd name="T35" fmla="*/ 422 h 423"/>
              <a:gd name="T36" fmla="*/ 138 w 432"/>
              <a:gd name="T37" fmla="*/ 422 h 423"/>
              <a:gd name="T38" fmla="*/ 336 w 432"/>
              <a:gd name="T39" fmla="*/ 353 h 423"/>
              <a:gd name="T40" fmla="*/ 336 w 432"/>
              <a:gd name="T41" fmla="*/ 345 h 423"/>
              <a:gd name="T42" fmla="*/ 345 w 432"/>
              <a:gd name="T43" fmla="*/ 336 h 423"/>
              <a:gd name="T44" fmla="*/ 396 w 432"/>
              <a:gd name="T45" fmla="*/ 9 h 423"/>
              <a:gd name="T46" fmla="*/ 370 w 432"/>
              <a:gd name="T47" fmla="*/ 35 h 423"/>
              <a:gd name="T48" fmla="*/ 388 w 432"/>
              <a:gd name="T49" fmla="*/ 112 h 423"/>
              <a:gd name="T50" fmla="*/ 207 w 432"/>
              <a:gd name="T51" fmla="*/ 370 h 423"/>
              <a:gd name="T52" fmla="*/ 250 w 432"/>
              <a:gd name="T53" fmla="*/ 319 h 423"/>
              <a:gd name="T54" fmla="*/ 285 w 432"/>
              <a:gd name="T55" fmla="*/ 336 h 423"/>
              <a:gd name="T56" fmla="*/ 207 w 432"/>
              <a:gd name="T57" fmla="*/ 379 h 423"/>
              <a:gd name="T58" fmla="*/ 319 w 432"/>
              <a:gd name="T59" fmla="*/ 310 h 423"/>
              <a:gd name="T60" fmla="*/ 276 w 432"/>
              <a:gd name="T61" fmla="*/ 284 h 423"/>
              <a:gd name="T62" fmla="*/ 310 w 432"/>
              <a:gd name="T63" fmla="*/ 155 h 423"/>
              <a:gd name="T64" fmla="*/ 388 w 432"/>
              <a:gd name="T65" fmla="*/ 155 h 423"/>
              <a:gd name="T66" fmla="*/ 327 w 432"/>
              <a:gd name="T67" fmla="*/ 31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2" h="423">
                <a:moveTo>
                  <a:pt x="388" y="121"/>
                </a:moveTo>
                <a:lnTo>
                  <a:pt x="388" y="121"/>
                </a:lnTo>
                <a:cubicBezTo>
                  <a:pt x="310" y="121"/>
                  <a:pt x="310" y="121"/>
                  <a:pt x="310" y="121"/>
                </a:cubicBezTo>
                <a:lnTo>
                  <a:pt x="310" y="121"/>
                </a:lnTo>
                <a:cubicBezTo>
                  <a:pt x="302" y="129"/>
                  <a:pt x="285" y="147"/>
                  <a:pt x="276" y="155"/>
                </a:cubicBezTo>
                <a:lnTo>
                  <a:pt x="276" y="155"/>
                </a:lnTo>
                <a:cubicBezTo>
                  <a:pt x="267" y="198"/>
                  <a:pt x="259" y="233"/>
                  <a:pt x="241" y="267"/>
                </a:cubicBezTo>
                <a:cubicBezTo>
                  <a:pt x="233" y="276"/>
                  <a:pt x="233" y="276"/>
                  <a:pt x="233" y="276"/>
                </a:cubicBezTo>
                <a:cubicBezTo>
                  <a:pt x="224" y="267"/>
                  <a:pt x="224" y="267"/>
                  <a:pt x="216" y="267"/>
                </a:cubicBezTo>
                <a:lnTo>
                  <a:pt x="207" y="267"/>
                </a:lnTo>
                <a:cubicBezTo>
                  <a:pt x="198" y="293"/>
                  <a:pt x="198" y="293"/>
                  <a:pt x="198" y="293"/>
                </a:cubicBezTo>
                <a:cubicBezTo>
                  <a:pt x="198" y="301"/>
                  <a:pt x="198" y="301"/>
                  <a:pt x="207" y="301"/>
                </a:cubicBezTo>
                <a:lnTo>
                  <a:pt x="207" y="301"/>
                </a:lnTo>
                <a:cubicBezTo>
                  <a:pt x="216" y="301"/>
                  <a:pt x="216" y="310"/>
                  <a:pt x="216" y="310"/>
                </a:cubicBezTo>
                <a:cubicBezTo>
                  <a:pt x="190" y="336"/>
                  <a:pt x="164" y="362"/>
                  <a:pt x="138" y="388"/>
                </a:cubicBezTo>
                <a:cubicBezTo>
                  <a:pt x="138" y="388"/>
                  <a:pt x="138" y="388"/>
                  <a:pt x="130" y="388"/>
                </a:cubicBezTo>
                <a:cubicBezTo>
                  <a:pt x="130" y="379"/>
                  <a:pt x="121" y="370"/>
                  <a:pt x="112" y="362"/>
                </a:cubicBezTo>
                <a:lnTo>
                  <a:pt x="112" y="362"/>
                </a:lnTo>
                <a:lnTo>
                  <a:pt x="112" y="362"/>
                </a:lnTo>
                <a:cubicBezTo>
                  <a:pt x="104" y="362"/>
                  <a:pt x="104" y="362"/>
                  <a:pt x="95" y="353"/>
                </a:cubicBezTo>
                <a:lnTo>
                  <a:pt x="95" y="345"/>
                </a:lnTo>
                <a:cubicBezTo>
                  <a:pt x="87" y="345"/>
                  <a:pt x="87" y="345"/>
                  <a:pt x="87" y="345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78" y="327"/>
                  <a:pt x="78" y="327"/>
                  <a:pt x="78" y="336"/>
                </a:cubicBezTo>
                <a:cubicBezTo>
                  <a:pt x="69" y="336"/>
                  <a:pt x="61" y="345"/>
                  <a:pt x="52" y="345"/>
                </a:cubicBezTo>
                <a:cubicBezTo>
                  <a:pt x="52" y="353"/>
                  <a:pt x="52" y="353"/>
                  <a:pt x="52" y="353"/>
                </a:cubicBezTo>
                <a:cubicBezTo>
                  <a:pt x="61" y="362"/>
                  <a:pt x="61" y="362"/>
                  <a:pt x="69" y="370"/>
                </a:cubicBezTo>
                <a:cubicBezTo>
                  <a:pt x="69" y="370"/>
                  <a:pt x="69" y="379"/>
                  <a:pt x="61" y="379"/>
                </a:cubicBezTo>
                <a:cubicBezTo>
                  <a:pt x="52" y="370"/>
                  <a:pt x="44" y="370"/>
                  <a:pt x="35" y="362"/>
                </a:cubicBezTo>
                <a:cubicBezTo>
                  <a:pt x="35" y="362"/>
                  <a:pt x="35" y="362"/>
                  <a:pt x="26" y="362"/>
                </a:cubicBezTo>
                <a:cubicBezTo>
                  <a:pt x="26" y="370"/>
                  <a:pt x="18" y="370"/>
                  <a:pt x="9" y="379"/>
                </a:cubicBezTo>
                <a:cubicBezTo>
                  <a:pt x="9" y="379"/>
                  <a:pt x="9" y="379"/>
                  <a:pt x="0" y="379"/>
                </a:cubicBezTo>
                <a:lnTo>
                  <a:pt x="0" y="388"/>
                </a:lnTo>
                <a:cubicBezTo>
                  <a:pt x="44" y="405"/>
                  <a:pt x="87" y="422"/>
                  <a:pt x="130" y="422"/>
                </a:cubicBezTo>
                <a:lnTo>
                  <a:pt x="130" y="422"/>
                </a:lnTo>
                <a:lnTo>
                  <a:pt x="130" y="422"/>
                </a:lnTo>
                <a:lnTo>
                  <a:pt x="130" y="422"/>
                </a:lnTo>
                <a:cubicBezTo>
                  <a:pt x="138" y="422"/>
                  <a:pt x="138" y="422"/>
                  <a:pt x="138" y="422"/>
                </a:cubicBezTo>
                <a:cubicBezTo>
                  <a:pt x="216" y="422"/>
                  <a:pt x="276" y="396"/>
                  <a:pt x="327" y="353"/>
                </a:cubicBezTo>
                <a:cubicBezTo>
                  <a:pt x="327" y="353"/>
                  <a:pt x="327" y="353"/>
                  <a:pt x="336" y="353"/>
                </a:cubicBezTo>
                <a:lnTo>
                  <a:pt x="336" y="345"/>
                </a:lnTo>
                <a:lnTo>
                  <a:pt x="336" y="345"/>
                </a:lnTo>
                <a:lnTo>
                  <a:pt x="336" y="345"/>
                </a:lnTo>
                <a:cubicBezTo>
                  <a:pt x="345" y="345"/>
                  <a:pt x="345" y="345"/>
                  <a:pt x="345" y="336"/>
                </a:cubicBezTo>
                <a:cubicBezTo>
                  <a:pt x="396" y="284"/>
                  <a:pt x="431" y="215"/>
                  <a:pt x="431" y="138"/>
                </a:cubicBezTo>
                <a:cubicBezTo>
                  <a:pt x="431" y="86"/>
                  <a:pt x="413" y="43"/>
                  <a:pt x="396" y="9"/>
                </a:cubicBezTo>
                <a:cubicBezTo>
                  <a:pt x="396" y="0"/>
                  <a:pt x="388" y="0"/>
                  <a:pt x="388" y="9"/>
                </a:cubicBezTo>
                <a:cubicBezTo>
                  <a:pt x="379" y="18"/>
                  <a:pt x="379" y="26"/>
                  <a:pt x="370" y="35"/>
                </a:cubicBezTo>
                <a:lnTo>
                  <a:pt x="370" y="35"/>
                </a:lnTo>
                <a:cubicBezTo>
                  <a:pt x="379" y="60"/>
                  <a:pt x="388" y="86"/>
                  <a:pt x="388" y="112"/>
                </a:cubicBezTo>
                <a:cubicBezTo>
                  <a:pt x="396" y="121"/>
                  <a:pt x="388" y="121"/>
                  <a:pt x="388" y="121"/>
                </a:cubicBezTo>
                <a:close/>
                <a:moveTo>
                  <a:pt x="207" y="370"/>
                </a:moveTo>
                <a:lnTo>
                  <a:pt x="207" y="370"/>
                </a:lnTo>
                <a:cubicBezTo>
                  <a:pt x="224" y="353"/>
                  <a:pt x="233" y="336"/>
                  <a:pt x="250" y="319"/>
                </a:cubicBezTo>
                <a:lnTo>
                  <a:pt x="250" y="319"/>
                </a:lnTo>
                <a:cubicBezTo>
                  <a:pt x="267" y="319"/>
                  <a:pt x="276" y="327"/>
                  <a:pt x="285" y="336"/>
                </a:cubicBezTo>
                <a:cubicBezTo>
                  <a:pt x="293" y="336"/>
                  <a:pt x="293" y="336"/>
                  <a:pt x="285" y="345"/>
                </a:cubicBezTo>
                <a:cubicBezTo>
                  <a:pt x="267" y="362"/>
                  <a:pt x="241" y="370"/>
                  <a:pt x="207" y="379"/>
                </a:cubicBezTo>
                <a:cubicBezTo>
                  <a:pt x="207" y="379"/>
                  <a:pt x="198" y="379"/>
                  <a:pt x="207" y="370"/>
                </a:cubicBezTo>
                <a:close/>
                <a:moveTo>
                  <a:pt x="319" y="310"/>
                </a:moveTo>
                <a:lnTo>
                  <a:pt x="319" y="310"/>
                </a:lnTo>
                <a:cubicBezTo>
                  <a:pt x="302" y="301"/>
                  <a:pt x="293" y="293"/>
                  <a:pt x="276" y="284"/>
                </a:cubicBezTo>
                <a:cubicBezTo>
                  <a:pt x="276" y="284"/>
                  <a:pt x="267" y="284"/>
                  <a:pt x="276" y="284"/>
                </a:cubicBezTo>
                <a:cubicBezTo>
                  <a:pt x="293" y="241"/>
                  <a:pt x="310" y="198"/>
                  <a:pt x="310" y="155"/>
                </a:cubicBezTo>
                <a:lnTo>
                  <a:pt x="310" y="155"/>
                </a:lnTo>
                <a:cubicBezTo>
                  <a:pt x="388" y="155"/>
                  <a:pt x="388" y="155"/>
                  <a:pt x="388" y="155"/>
                </a:cubicBezTo>
                <a:cubicBezTo>
                  <a:pt x="388" y="155"/>
                  <a:pt x="396" y="155"/>
                  <a:pt x="388" y="155"/>
                </a:cubicBezTo>
                <a:cubicBezTo>
                  <a:pt x="388" y="215"/>
                  <a:pt x="362" y="267"/>
                  <a:pt x="327" y="310"/>
                </a:cubicBezTo>
                <a:cubicBezTo>
                  <a:pt x="319" y="310"/>
                  <a:pt x="319" y="310"/>
                  <a:pt x="319" y="3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9">
            <a:extLst>
              <a:ext uri="{FF2B5EF4-FFF2-40B4-BE49-F238E27FC236}">
                <a16:creationId xmlns:a16="http://schemas.microsoft.com/office/drawing/2014/main" id="{1FCBC533-CBFE-4245-BBC4-74C425DC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211" y="8718804"/>
            <a:ext cx="457613" cy="457613"/>
          </a:xfrm>
          <a:custGeom>
            <a:avLst/>
            <a:gdLst>
              <a:gd name="T0" fmla="*/ 61 w 432"/>
              <a:gd name="T1" fmla="*/ 396 h 431"/>
              <a:gd name="T2" fmla="*/ 43 w 432"/>
              <a:gd name="T3" fmla="*/ 301 h 431"/>
              <a:gd name="T4" fmla="*/ 69 w 432"/>
              <a:gd name="T5" fmla="*/ 301 h 431"/>
              <a:gd name="T6" fmla="*/ 86 w 432"/>
              <a:gd name="T7" fmla="*/ 275 h 431"/>
              <a:gd name="T8" fmla="*/ 43 w 432"/>
              <a:gd name="T9" fmla="*/ 267 h 431"/>
              <a:gd name="T10" fmla="*/ 103 w 432"/>
              <a:gd name="T11" fmla="*/ 112 h 431"/>
              <a:gd name="T12" fmla="*/ 155 w 432"/>
              <a:gd name="T13" fmla="*/ 129 h 431"/>
              <a:gd name="T14" fmla="*/ 121 w 432"/>
              <a:gd name="T15" fmla="*/ 224 h 431"/>
              <a:gd name="T16" fmla="*/ 129 w 432"/>
              <a:gd name="T17" fmla="*/ 232 h 431"/>
              <a:gd name="T18" fmla="*/ 164 w 432"/>
              <a:gd name="T19" fmla="*/ 215 h 431"/>
              <a:gd name="T20" fmla="*/ 198 w 432"/>
              <a:gd name="T21" fmla="*/ 146 h 431"/>
              <a:gd name="T22" fmla="*/ 267 w 432"/>
              <a:gd name="T23" fmla="*/ 155 h 431"/>
              <a:gd name="T24" fmla="*/ 293 w 432"/>
              <a:gd name="T25" fmla="*/ 129 h 431"/>
              <a:gd name="T26" fmla="*/ 224 w 432"/>
              <a:gd name="T27" fmla="*/ 121 h 431"/>
              <a:gd name="T28" fmla="*/ 293 w 432"/>
              <a:gd name="T29" fmla="*/ 34 h 431"/>
              <a:gd name="T30" fmla="*/ 344 w 432"/>
              <a:gd name="T31" fmla="*/ 86 h 431"/>
              <a:gd name="T32" fmla="*/ 370 w 432"/>
              <a:gd name="T33" fmla="*/ 69 h 431"/>
              <a:gd name="T34" fmla="*/ 362 w 432"/>
              <a:gd name="T35" fmla="*/ 52 h 431"/>
              <a:gd name="T36" fmla="*/ 396 w 432"/>
              <a:gd name="T37" fmla="*/ 52 h 431"/>
              <a:gd name="T38" fmla="*/ 431 w 432"/>
              <a:gd name="T39" fmla="*/ 43 h 431"/>
              <a:gd name="T40" fmla="*/ 301 w 432"/>
              <a:gd name="T41" fmla="*/ 0 h 431"/>
              <a:gd name="T42" fmla="*/ 293 w 432"/>
              <a:gd name="T43" fmla="*/ 0 h 431"/>
              <a:gd name="T44" fmla="*/ 284 w 432"/>
              <a:gd name="T45" fmla="*/ 0 h 431"/>
              <a:gd name="T46" fmla="*/ 95 w 432"/>
              <a:gd name="T47" fmla="*/ 69 h 431"/>
              <a:gd name="T48" fmla="*/ 95 w 432"/>
              <a:gd name="T49" fmla="*/ 78 h 431"/>
              <a:gd name="T50" fmla="*/ 86 w 432"/>
              <a:gd name="T51" fmla="*/ 78 h 431"/>
              <a:gd name="T52" fmla="*/ 43 w 432"/>
              <a:gd name="T53" fmla="*/ 430 h 431"/>
              <a:gd name="T54" fmla="*/ 52 w 432"/>
              <a:gd name="T55" fmla="*/ 413 h 431"/>
              <a:gd name="T56" fmla="*/ 61 w 432"/>
              <a:gd name="T57" fmla="*/ 396 h 431"/>
              <a:gd name="T58" fmla="*/ 224 w 432"/>
              <a:gd name="T59" fmla="*/ 52 h 431"/>
              <a:gd name="T60" fmla="*/ 172 w 432"/>
              <a:gd name="T61" fmla="*/ 103 h 431"/>
              <a:gd name="T62" fmla="*/ 138 w 432"/>
              <a:gd name="T63" fmla="*/ 78 h 431"/>
              <a:gd name="T64" fmla="*/ 224 w 432"/>
              <a:gd name="T65" fmla="*/ 52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32" h="431">
                <a:moveTo>
                  <a:pt x="61" y="396"/>
                </a:moveTo>
                <a:lnTo>
                  <a:pt x="61" y="396"/>
                </a:lnTo>
                <a:cubicBezTo>
                  <a:pt x="52" y="370"/>
                  <a:pt x="43" y="336"/>
                  <a:pt x="35" y="301"/>
                </a:cubicBezTo>
                <a:lnTo>
                  <a:pt x="43" y="301"/>
                </a:lnTo>
                <a:cubicBezTo>
                  <a:pt x="61" y="301"/>
                  <a:pt x="61" y="301"/>
                  <a:pt x="61" y="301"/>
                </a:cubicBezTo>
                <a:cubicBezTo>
                  <a:pt x="61" y="301"/>
                  <a:pt x="61" y="301"/>
                  <a:pt x="69" y="301"/>
                </a:cubicBezTo>
                <a:cubicBezTo>
                  <a:pt x="69" y="293"/>
                  <a:pt x="69" y="284"/>
                  <a:pt x="78" y="284"/>
                </a:cubicBezTo>
                <a:cubicBezTo>
                  <a:pt x="86" y="275"/>
                  <a:pt x="86" y="275"/>
                  <a:pt x="86" y="275"/>
                </a:cubicBezTo>
                <a:cubicBezTo>
                  <a:pt x="86" y="267"/>
                  <a:pt x="86" y="267"/>
                  <a:pt x="78" y="267"/>
                </a:cubicBezTo>
                <a:cubicBezTo>
                  <a:pt x="43" y="267"/>
                  <a:pt x="43" y="267"/>
                  <a:pt x="43" y="267"/>
                </a:cubicBezTo>
                <a:cubicBezTo>
                  <a:pt x="43" y="267"/>
                  <a:pt x="35" y="267"/>
                  <a:pt x="35" y="258"/>
                </a:cubicBezTo>
                <a:cubicBezTo>
                  <a:pt x="43" y="206"/>
                  <a:pt x="69" y="146"/>
                  <a:pt x="103" y="112"/>
                </a:cubicBezTo>
                <a:lnTo>
                  <a:pt x="112" y="112"/>
                </a:lnTo>
                <a:cubicBezTo>
                  <a:pt x="129" y="121"/>
                  <a:pt x="138" y="129"/>
                  <a:pt x="155" y="129"/>
                </a:cubicBezTo>
                <a:lnTo>
                  <a:pt x="155" y="138"/>
                </a:lnTo>
                <a:cubicBezTo>
                  <a:pt x="138" y="164"/>
                  <a:pt x="129" y="198"/>
                  <a:pt x="121" y="224"/>
                </a:cubicBezTo>
                <a:cubicBezTo>
                  <a:pt x="121" y="232"/>
                  <a:pt x="129" y="232"/>
                  <a:pt x="129" y="232"/>
                </a:cubicBezTo>
                <a:lnTo>
                  <a:pt x="129" y="232"/>
                </a:lnTo>
                <a:cubicBezTo>
                  <a:pt x="164" y="224"/>
                  <a:pt x="164" y="224"/>
                  <a:pt x="164" y="224"/>
                </a:cubicBezTo>
                <a:cubicBezTo>
                  <a:pt x="164" y="224"/>
                  <a:pt x="164" y="224"/>
                  <a:pt x="164" y="215"/>
                </a:cubicBezTo>
                <a:cubicBezTo>
                  <a:pt x="172" y="198"/>
                  <a:pt x="181" y="172"/>
                  <a:pt x="190" y="146"/>
                </a:cubicBezTo>
                <a:lnTo>
                  <a:pt x="198" y="146"/>
                </a:lnTo>
                <a:cubicBezTo>
                  <a:pt x="215" y="155"/>
                  <a:pt x="241" y="155"/>
                  <a:pt x="267" y="164"/>
                </a:cubicBezTo>
                <a:lnTo>
                  <a:pt x="267" y="155"/>
                </a:lnTo>
                <a:cubicBezTo>
                  <a:pt x="276" y="146"/>
                  <a:pt x="284" y="138"/>
                  <a:pt x="293" y="138"/>
                </a:cubicBezTo>
                <a:cubicBezTo>
                  <a:pt x="293" y="129"/>
                  <a:pt x="293" y="129"/>
                  <a:pt x="293" y="129"/>
                </a:cubicBezTo>
                <a:cubicBezTo>
                  <a:pt x="284" y="129"/>
                  <a:pt x="284" y="129"/>
                  <a:pt x="284" y="129"/>
                </a:cubicBezTo>
                <a:cubicBezTo>
                  <a:pt x="267" y="129"/>
                  <a:pt x="241" y="121"/>
                  <a:pt x="224" y="121"/>
                </a:cubicBezTo>
                <a:cubicBezTo>
                  <a:pt x="215" y="121"/>
                  <a:pt x="215" y="112"/>
                  <a:pt x="215" y="112"/>
                </a:cubicBezTo>
                <a:cubicBezTo>
                  <a:pt x="241" y="86"/>
                  <a:pt x="258" y="60"/>
                  <a:pt x="293" y="34"/>
                </a:cubicBezTo>
                <a:lnTo>
                  <a:pt x="293" y="34"/>
                </a:lnTo>
                <a:cubicBezTo>
                  <a:pt x="310" y="52"/>
                  <a:pt x="327" y="69"/>
                  <a:pt x="344" y="86"/>
                </a:cubicBezTo>
                <a:lnTo>
                  <a:pt x="353" y="86"/>
                </a:lnTo>
                <a:cubicBezTo>
                  <a:pt x="362" y="78"/>
                  <a:pt x="362" y="78"/>
                  <a:pt x="370" y="69"/>
                </a:cubicBezTo>
                <a:cubicBezTo>
                  <a:pt x="379" y="69"/>
                  <a:pt x="379" y="69"/>
                  <a:pt x="370" y="60"/>
                </a:cubicBezTo>
                <a:cubicBezTo>
                  <a:pt x="370" y="60"/>
                  <a:pt x="370" y="60"/>
                  <a:pt x="362" y="52"/>
                </a:cubicBezTo>
                <a:cubicBezTo>
                  <a:pt x="362" y="52"/>
                  <a:pt x="362" y="43"/>
                  <a:pt x="370" y="43"/>
                </a:cubicBezTo>
                <a:cubicBezTo>
                  <a:pt x="379" y="52"/>
                  <a:pt x="387" y="52"/>
                  <a:pt x="396" y="52"/>
                </a:cubicBezTo>
                <a:cubicBezTo>
                  <a:pt x="396" y="60"/>
                  <a:pt x="396" y="60"/>
                  <a:pt x="396" y="52"/>
                </a:cubicBezTo>
                <a:cubicBezTo>
                  <a:pt x="405" y="52"/>
                  <a:pt x="413" y="43"/>
                  <a:pt x="431" y="43"/>
                </a:cubicBezTo>
                <a:lnTo>
                  <a:pt x="431" y="34"/>
                </a:lnTo>
                <a:cubicBezTo>
                  <a:pt x="387" y="9"/>
                  <a:pt x="344" y="0"/>
                  <a:pt x="301" y="0"/>
                </a:cubicBezTo>
                <a:lnTo>
                  <a:pt x="301" y="0"/>
                </a:lnTo>
                <a:cubicBezTo>
                  <a:pt x="301" y="0"/>
                  <a:pt x="301" y="0"/>
                  <a:pt x="293" y="0"/>
                </a:cubicBezTo>
                <a:lnTo>
                  <a:pt x="293" y="0"/>
                </a:lnTo>
                <a:cubicBezTo>
                  <a:pt x="293" y="0"/>
                  <a:pt x="293" y="0"/>
                  <a:pt x="284" y="0"/>
                </a:cubicBezTo>
                <a:lnTo>
                  <a:pt x="284" y="0"/>
                </a:lnTo>
                <a:cubicBezTo>
                  <a:pt x="215" y="0"/>
                  <a:pt x="146" y="26"/>
                  <a:pt x="95" y="69"/>
                </a:cubicBezTo>
                <a:lnTo>
                  <a:pt x="95" y="69"/>
                </a:lnTo>
                <a:cubicBezTo>
                  <a:pt x="95" y="69"/>
                  <a:pt x="95" y="69"/>
                  <a:pt x="95" y="78"/>
                </a:cubicBezTo>
                <a:lnTo>
                  <a:pt x="95" y="78"/>
                </a:lnTo>
                <a:cubicBezTo>
                  <a:pt x="86" y="78"/>
                  <a:pt x="86" y="78"/>
                  <a:pt x="86" y="78"/>
                </a:cubicBezTo>
                <a:cubicBezTo>
                  <a:pt x="35" y="138"/>
                  <a:pt x="0" y="206"/>
                  <a:pt x="0" y="284"/>
                </a:cubicBezTo>
                <a:cubicBezTo>
                  <a:pt x="0" y="336"/>
                  <a:pt x="18" y="387"/>
                  <a:pt x="43" y="430"/>
                </a:cubicBezTo>
                <a:cubicBezTo>
                  <a:pt x="43" y="430"/>
                  <a:pt x="43" y="430"/>
                  <a:pt x="52" y="430"/>
                </a:cubicBezTo>
                <a:cubicBezTo>
                  <a:pt x="52" y="422"/>
                  <a:pt x="52" y="422"/>
                  <a:pt x="52" y="413"/>
                </a:cubicBezTo>
                <a:cubicBezTo>
                  <a:pt x="61" y="413"/>
                  <a:pt x="61" y="404"/>
                  <a:pt x="61" y="404"/>
                </a:cubicBezTo>
                <a:cubicBezTo>
                  <a:pt x="69" y="404"/>
                  <a:pt x="69" y="396"/>
                  <a:pt x="61" y="396"/>
                </a:cubicBezTo>
                <a:close/>
                <a:moveTo>
                  <a:pt x="224" y="52"/>
                </a:moveTo>
                <a:lnTo>
                  <a:pt x="224" y="52"/>
                </a:lnTo>
                <a:cubicBezTo>
                  <a:pt x="207" y="69"/>
                  <a:pt x="190" y="86"/>
                  <a:pt x="181" y="103"/>
                </a:cubicBezTo>
                <a:cubicBezTo>
                  <a:pt x="181" y="103"/>
                  <a:pt x="181" y="103"/>
                  <a:pt x="172" y="103"/>
                </a:cubicBezTo>
                <a:cubicBezTo>
                  <a:pt x="164" y="95"/>
                  <a:pt x="155" y="95"/>
                  <a:pt x="138" y="86"/>
                </a:cubicBezTo>
                <a:lnTo>
                  <a:pt x="138" y="78"/>
                </a:lnTo>
                <a:cubicBezTo>
                  <a:pt x="164" y="60"/>
                  <a:pt x="190" y="52"/>
                  <a:pt x="224" y="43"/>
                </a:cubicBezTo>
                <a:cubicBezTo>
                  <a:pt x="224" y="43"/>
                  <a:pt x="224" y="43"/>
                  <a:pt x="224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0">
            <a:extLst>
              <a:ext uri="{FF2B5EF4-FFF2-40B4-BE49-F238E27FC236}">
                <a16:creationId xmlns:a16="http://schemas.microsoft.com/office/drawing/2014/main" id="{1565069D-548F-524D-9991-D845CE52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5907" y="8737482"/>
            <a:ext cx="536996" cy="536996"/>
          </a:xfrm>
          <a:custGeom>
            <a:avLst/>
            <a:gdLst>
              <a:gd name="T0" fmla="*/ 508 w 509"/>
              <a:gd name="T1" fmla="*/ 9 h 509"/>
              <a:gd name="T2" fmla="*/ 491 w 509"/>
              <a:gd name="T3" fmla="*/ 0 h 509"/>
              <a:gd name="T4" fmla="*/ 233 w 509"/>
              <a:gd name="T5" fmla="*/ 172 h 509"/>
              <a:gd name="T6" fmla="*/ 95 w 509"/>
              <a:gd name="T7" fmla="*/ 233 h 509"/>
              <a:gd name="T8" fmla="*/ 43 w 509"/>
              <a:gd name="T9" fmla="*/ 284 h 509"/>
              <a:gd name="T10" fmla="*/ 43 w 509"/>
              <a:gd name="T11" fmla="*/ 302 h 509"/>
              <a:gd name="T12" fmla="*/ 147 w 509"/>
              <a:gd name="T13" fmla="*/ 293 h 509"/>
              <a:gd name="T14" fmla="*/ 147 w 509"/>
              <a:gd name="T15" fmla="*/ 310 h 509"/>
              <a:gd name="T16" fmla="*/ 112 w 509"/>
              <a:gd name="T17" fmla="*/ 327 h 509"/>
              <a:gd name="T18" fmla="*/ 35 w 509"/>
              <a:gd name="T19" fmla="*/ 413 h 509"/>
              <a:gd name="T20" fmla="*/ 35 w 509"/>
              <a:gd name="T21" fmla="*/ 508 h 509"/>
              <a:gd name="T22" fmla="*/ 181 w 509"/>
              <a:gd name="T23" fmla="*/ 430 h 509"/>
              <a:gd name="T24" fmla="*/ 198 w 509"/>
              <a:gd name="T25" fmla="*/ 370 h 509"/>
              <a:gd name="T26" fmla="*/ 215 w 509"/>
              <a:gd name="T27" fmla="*/ 362 h 509"/>
              <a:gd name="T28" fmla="*/ 215 w 509"/>
              <a:gd name="T29" fmla="*/ 456 h 509"/>
              <a:gd name="T30" fmla="*/ 224 w 509"/>
              <a:gd name="T31" fmla="*/ 474 h 509"/>
              <a:gd name="T32" fmla="*/ 275 w 509"/>
              <a:gd name="T33" fmla="*/ 430 h 509"/>
              <a:gd name="T34" fmla="*/ 319 w 509"/>
              <a:gd name="T35" fmla="*/ 310 h 509"/>
              <a:gd name="T36" fmla="*/ 508 w 509"/>
              <a:gd name="T37" fmla="*/ 26 h 509"/>
              <a:gd name="T38" fmla="*/ 508 w 509"/>
              <a:gd name="T39" fmla="*/ 9 h 509"/>
              <a:gd name="T40" fmla="*/ 147 w 509"/>
              <a:gd name="T41" fmla="*/ 267 h 509"/>
              <a:gd name="T42" fmla="*/ 103 w 509"/>
              <a:gd name="T43" fmla="*/ 258 h 509"/>
              <a:gd name="T44" fmla="*/ 147 w 509"/>
              <a:gd name="T45" fmla="*/ 267 h 509"/>
              <a:gd name="T46" fmla="*/ 164 w 509"/>
              <a:gd name="T47" fmla="*/ 396 h 509"/>
              <a:gd name="T48" fmla="*/ 95 w 509"/>
              <a:gd name="T49" fmla="*/ 448 h 509"/>
              <a:gd name="T50" fmla="*/ 69 w 509"/>
              <a:gd name="T51" fmla="*/ 422 h 509"/>
              <a:gd name="T52" fmla="*/ 121 w 509"/>
              <a:gd name="T53" fmla="*/ 353 h 509"/>
              <a:gd name="T54" fmla="*/ 138 w 509"/>
              <a:gd name="T55" fmla="*/ 353 h 509"/>
              <a:gd name="T56" fmla="*/ 129 w 509"/>
              <a:gd name="T57" fmla="*/ 387 h 509"/>
              <a:gd name="T58" fmla="*/ 164 w 509"/>
              <a:gd name="T59" fmla="*/ 370 h 509"/>
              <a:gd name="T60" fmla="*/ 258 w 509"/>
              <a:gd name="T61" fmla="*/ 413 h 509"/>
              <a:gd name="T62" fmla="*/ 241 w 509"/>
              <a:gd name="T63" fmla="*/ 430 h 509"/>
              <a:gd name="T64" fmla="*/ 284 w 509"/>
              <a:gd name="T65" fmla="*/ 336 h 509"/>
              <a:gd name="T66" fmla="*/ 319 w 509"/>
              <a:gd name="T67" fmla="*/ 276 h 509"/>
              <a:gd name="T68" fmla="*/ 233 w 509"/>
              <a:gd name="T69" fmla="*/ 344 h 509"/>
              <a:gd name="T70" fmla="*/ 267 w 509"/>
              <a:gd name="T71" fmla="*/ 267 h 509"/>
              <a:gd name="T72" fmla="*/ 250 w 509"/>
              <a:gd name="T73" fmla="*/ 250 h 509"/>
              <a:gd name="T74" fmla="*/ 172 w 509"/>
              <a:gd name="T75" fmla="*/ 276 h 509"/>
              <a:gd name="T76" fmla="*/ 482 w 509"/>
              <a:gd name="T77" fmla="*/ 35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09" h="509">
                <a:moveTo>
                  <a:pt x="508" y="9"/>
                </a:moveTo>
                <a:lnTo>
                  <a:pt x="508" y="9"/>
                </a:lnTo>
                <a:lnTo>
                  <a:pt x="508" y="9"/>
                </a:lnTo>
                <a:cubicBezTo>
                  <a:pt x="499" y="0"/>
                  <a:pt x="499" y="0"/>
                  <a:pt x="491" y="0"/>
                </a:cubicBezTo>
                <a:cubicBezTo>
                  <a:pt x="473" y="9"/>
                  <a:pt x="473" y="9"/>
                  <a:pt x="473" y="9"/>
                </a:cubicBezTo>
                <a:cubicBezTo>
                  <a:pt x="370" y="43"/>
                  <a:pt x="293" y="95"/>
                  <a:pt x="233" y="172"/>
                </a:cubicBezTo>
                <a:cubicBezTo>
                  <a:pt x="207" y="198"/>
                  <a:pt x="207" y="198"/>
                  <a:pt x="207" y="198"/>
                </a:cubicBezTo>
                <a:cubicBezTo>
                  <a:pt x="95" y="233"/>
                  <a:pt x="95" y="233"/>
                  <a:pt x="95" y="233"/>
                </a:cubicBezTo>
                <a:cubicBezTo>
                  <a:pt x="95" y="233"/>
                  <a:pt x="95" y="241"/>
                  <a:pt x="86" y="241"/>
                </a:cubicBezTo>
                <a:cubicBezTo>
                  <a:pt x="43" y="284"/>
                  <a:pt x="43" y="284"/>
                  <a:pt x="43" y="284"/>
                </a:cubicBezTo>
                <a:lnTo>
                  <a:pt x="43" y="293"/>
                </a:lnTo>
                <a:lnTo>
                  <a:pt x="43" y="302"/>
                </a:lnTo>
                <a:cubicBezTo>
                  <a:pt x="52" y="302"/>
                  <a:pt x="52" y="302"/>
                  <a:pt x="60" y="302"/>
                </a:cubicBezTo>
                <a:cubicBezTo>
                  <a:pt x="147" y="293"/>
                  <a:pt x="147" y="293"/>
                  <a:pt x="147" y="293"/>
                </a:cubicBezTo>
                <a:cubicBezTo>
                  <a:pt x="155" y="302"/>
                  <a:pt x="155" y="302"/>
                  <a:pt x="155" y="302"/>
                </a:cubicBezTo>
                <a:cubicBezTo>
                  <a:pt x="147" y="310"/>
                  <a:pt x="147" y="310"/>
                  <a:pt x="147" y="310"/>
                </a:cubicBezTo>
                <a:lnTo>
                  <a:pt x="147" y="319"/>
                </a:lnTo>
                <a:cubicBezTo>
                  <a:pt x="129" y="319"/>
                  <a:pt x="121" y="319"/>
                  <a:pt x="112" y="327"/>
                </a:cubicBezTo>
                <a:cubicBezTo>
                  <a:pt x="103" y="327"/>
                  <a:pt x="95" y="336"/>
                  <a:pt x="86" y="336"/>
                </a:cubicBezTo>
                <a:cubicBezTo>
                  <a:pt x="69" y="353"/>
                  <a:pt x="52" y="379"/>
                  <a:pt x="35" y="413"/>
                </a:cubicBezTo>
                <a:cubicBezTo>
                  <a:pt x="0" y="456"/>
                  <a:pt x="0" y="491"/>
                  <a:pt x="18" y="499"/>
                </a:cubicBezTo>
                <a:cubicBezTo>
                  <a:pt x="18" y="508"/>
                  <a:pt x="26" y="508"/>
                  <a:pt x="35" y="508"/>
                </a:cubicBezTo>
                <a:cubicBezTo>
                  <a:pt x="52" y="508"/>
                  <a:pt x="78" y="499"/>
                  <a:pt x="103" y="482"/>
                </a:cubicBezTo>
                <a:cubicBezTo>
                  <a:pt x="138" y="465"/>
                  <a:pt x="164" y="448"/>
                  <a:pt x="181" y="430"/>
                </a:cubicBezTo>
                <a:cubicBezTo>
                  <a:pt x="181" y="422"/>
                  <a:pt x="190" y="413"/>
                  <a:pt x="190" y="405"/>
                </a:cubicBezTo>
                <a:cubicBezTo>
                  <a:pt x="198" y="396"/>
                  <a:pt x="198" y="379"/>
                  <a:pt x="198" y="370"/>
                </a:cubicBezTo>
                <a:cubicBezTo>
                  <a:pt x="198" y="370"/>
                  <a:pt x="198" y="370"/>
                  <a:pt x="207" y="370"/>
                </a:cubicBezTo>
                <a:cubicBezTo>
                  <a:pt x="215" y="362"/>
                  <a:pt x="215" y="362"/>
                  <a:pt x="215" y="362"/>
                </a:cubicBezTo>
                <a:cubicBezTo>
                  <a:pt x="224" y="370"/>
                  <a:pt x="224" y="370"/>
                  <a:pt x="224" y="370"/>
                </a:cubicBezTo>
                <a:cubicBezTo>
                  <a:pt x="215" y="456"/>
                  <a:pt x="215" y="456"/>
                  <a:pt x="215" y="456"/>
                </a:cubicBezTo>
                <a:cubicBezTo>
                  <a:pt x="215" y="465"/>
                  <a:pt x="215" y="465"/>
                  <a:pt x="215" y="474"/>
                </a:cubicBezTo>
                <a:lnTo>
                  <a:pt x="224" y="474"/>
                </a:lnTo>
                <a:lnTo>
                  <a:pt x="233" y="474"/>
                </a:lnTo>
                <a:cubicBezTo>
                  <a:pt x="275" y="430"/>
                  <a:pt x="275" y="430"/>
                  <a:pt x="275" y="430"/>
                </a:cubicBezTo>
                <a:cubicBezTo>
                  <a:pt x="284" y="422"/>
                  <a:pt x="284" y="422"/>
                  <a:pt x="284" y="422"/>
                </a:cubicBezTo>
                <a:cubicBezTo>
                  <a:pt x="319" y="310"/>
                  <a:pt x="319" y="310"/>
                  <a:pt x="319" y="310"/>
                </a:cubicBezTo>
                <a:cubicBezTo>
                  <a:pt x="336" y="293"/>
                  <a:pt x="336" y="293"/>
                  <a:pt x="336" y="293"/>
                </a:cubicBezTo>
                <a:cubicBezTo>
                  <a:pt x="422" y="224"/>
                  <a:pt x="473" y="138"/>
                  <a:pt x="508" y="26"/>
                </a:cubicBezTo>
                <a:cubicBezTo>
                  <a:pt x="508" y="17"/>
                  <a:pt x="508" y="17"/>
                  <a:pt x="508" y="17"/>
                </a:cubicBezTo>
                <a:lnTo>
                  <a:pt x="508" y="9"/>
                </a:lnTo>
                <a:close/>
                <a:moveTo>
                  <a:pt x="147" y="267"/>
                </a:moveTo>
                <a:lnTo>
                  <a:pt x="147" y="267"/>
                </a:lnTo>
                <a:cubicBezTo>
                  <a:pt x="86" y="276"/>
                  <a:pt x="86" y="276"/>
                  <a:pt x="86" y="276"/>
                </a:cubicBezTo>
                <a:cubicBezTo>
                  <a:pt x="103" y="258"/>
                  <a:pt x="103" y="258"/>
                  <a:pt x="103" y="258"/>
                </a:cubicBezTo>
                <a:cubicBezTo>
                  <a:pt x="172" y="233"/>
                  <a:pt x="172" y="233"/>
                  <a:pt x="172" y="233"/>
                </a:cubicBezTo>
                <a:lnTo>
                  <a:pt x="147" y="267"/>
                </a:lnTo>
                <a:close/>
                <a:moveTo>
                  <a:pt x="164" y="396"/>
                </a:moveTo>
                <a:lnTo>
                  <a:pt x="164" y="396"/>
                </a:lnTo>
                <a:cubicBezTo>
                  <a:pt x="155" y="405"/>
                  <a:pt x="155" y="405"/>
                  <a:pt x="155" y="405"/>
                </a:cubicBezTo>
                <a:cubicBezTo>
                  <a:pt x="147" y="413"/>
                  <a:pt x="121" y="430"/>
                  <a:pt x="95" y="448"/>
                </a:cubicBezTo>
                <a:cubicBezTo>
                  <a:pt x="60" y="465"/>
                  <a:pt x="52" y="474"/>
                  <a:pt x="43" y="474"/>
                </a:cubicBezTo>
                <a:cubicBezTo>
                  <a:pt x="43" y="465"/>
                  <a:pt x="52" y="448"/>
                  <a:pt x="69" y="422"/>
                </a:cubicBezTo>
                <a:cubicBezTo>
                  <a:pt x="86" y="396"/>
                  <a:pt x="103" y="370"/>
                  <a:pt x="112" y="362"/>
                </a:cubicBezTo>
                <a:cubicBezTo>
                  <a:pt x="112" y="362"/>
                  <a:pt x="121" y="362"/>
                  <a:pt x="121" y="353"/>
                </a:cubicBezTo>
                <a:lnTo>
                  <a:pt x="129" y="353"/>
                </a:lnTo>
                <a:cubicBezTo>
                  <a:pt x="138" y="353"/>
                  <a:pt x="138" y="353"/>
                  <a:pt x="138" y="353"/>
                </a:cubicBezTo>
                <a:cubicBezTo>
                  <a:pt x="129" y="370"/>
                  <a:pt x="129" y="370"/>
                  <a:pt x="129" y="370"/>
                </a:cubicBezTo>
                <a:cubicBezTo>
                  <a:pt x="129" y="370"/>
                  <a:pt x="129" y="379"/>
                  <a:pt x="129" y="387"/>
                </a:cubicBezTo>
                <a:cubicBezTo>
                  <a:pt x="138" y="387"/>
                  <a:pt x="147" y="387"/>
                  <a:pt x="147" y="387"/>
                </a:cubicBezTo>
                <a:cubicBezTo>
                  <a:pt x="164" y="370"/>
                  <a:pt x="164" y="370"/>
                  <a:pt x="164" y="370"/>
                </a:cubicBezTo>
                <a:cubicBezTo>
                  <a:pt x="164" y="379"/>
                  <a:pt x="164" y="387"/>
                  <a:pt x="164" y="396"/>
                </a:cubicBezTo>
                <a:close/>
                <a:moveTo>
                  <a:pt x="258" y="413"/>
                </a:moveTo>
                <a:lnTo>
                  <a:pt x="258" y="413"/>
                </a:lnTo>
                <a:cubicBezTo>
                  <a:pt x="241" y="430"/>
                  <a:pt x="241" y="430"/>
                  <a:pt x="241" y="430"/>
                </a:cubicBezTo>
                <a:cubicBezTo>
                  <a:pt x="250" y="362"/>
                  <a:pt x="250" y="362"/>
                  <a:pt x="250" y="362"/>
                </a:cubicBezTo>
                <a:cubicBezTo>
                  <a:pt x="284" y="336"/>
                  <a:pt x="284" y="336"/>
                  <a:pt x="284" y="336"/>
                </a:cubicBezTo>
                <a:lnTo>
                  <a:pt x="258" y="413"/>
                </a:lnTo>
                <a:close/>
                <a:moveTo>
                  <a:pt x="319" y="276"/>
                </a:moveTo>
                <a:lnTo>
                  <a:pt x="319" y="276"/>
                </a:lnTo>
                <a:cubicBezTo>
                  <a:pt x="233" y="344"/>
                  <a:pt x="233" y="344"/>
                  <a:pt x="233" y="344"/>
                </a:cubicBezTo>
                <a:cubicBezTo>
                  <a:pt x="215" y="319"/>
                  <a:pt x="215" y="319"/>
                  <a:pt x="215" y="319"/>
                </a:cubicBezTo>
                <a:cubicBezTo>
                  <a:pt x="267" y="267"/>
                  <a:pt x="267" y="267"/>
                  <a:pt x="267" y="267"/>
                </a:cubicBezTo>
                <a:cubicBezTo>
                  <a:pt x="275" y="258"/>
                  <a:pt x="275" y="250"/>
                  <a:pt x="267" y="250"/>
                </a:cubicBezTo>
                <a:cubicBezTo>
                  <a:pt x="267" y="241"/>
                  <a:pt x="258" y="241"/>
                  <a:pt x="250" y="250"/>
                </a:cubicBezTo>
                <a:cubicBezTo>
                  <a:pt x="190" y="302"/>
                  <a:pt x="190" y="302"/>
                  <a:pt x="190" y="302"/>
                </a:cubicBezTo>
                <a:cubicBezTo>
                  <a:pt x="172" y="276"/>
                  <a:pt x="172" y="276"/>
                  <a:pt x="172" y="276"/>
                </a:cubicBezTo>
                <a:cubicBezTo>
                  <a:pt x="250" y="181"/>
                  <a:pt x="250" y="181"/>
                  <a:pt x="250" y="181"/>
                </a:cubicBezTo>
                <a:cubicBezTo>
                  <a:pt x="310" y="121"/>
                  <a:pt x="388" y="69"/>
                  <a:pt x="482" y="35"/>
                </a:cubicBezTo>
                <a:cubicBezTo>
                  <a:pt x="448" y="129"/>
                  <a:pt x="396" y="215"/>
                  <a:pt x="319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1">
            <a:extLst>
              <a:ext uri="{FF2B5EF4-FFF2-40B4-BE49-F238E27FC236}">
                <a16:creationId xmlns:a16="http://schemas.microsoft.com/office/drawing/2014/main" id="{9477150D-F1C2-BF4E-AA9B-B6F239B0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0129" y="8826204"/>
            <a:ext cx="93390" cy="93390"/>
          </a:xfrm>
          <a:custGeom>
            <a:avLst/>
            <a:gdLst>
              <a:gd name="T0" fmla="*/ 69 w 87"/>
              <a:gd name="T1" fmla="*/ 69 h 87"/>
              <a:gd name="T2" fmla="*/ 69 w 87"/>
              <a:gd name="T3" fmla="*/ 69 h 87"/>
              <a:gd name="T4" fmla="*/ 69 w 87"/>
              <a:gd name="T5" fmla="*/ 18 h 87"/>
              <a:gd name="T6" fmla="*/ 18 w 87"/>
              <a:gd name="T7" fmla="*/ 18 h 87"/>
              <a:gd name="T8" fmla="*/ 18 w 87"/>
              <a:gd name="T9" fmla="*/ 69 h 87"/>
              <a:gd name="T10" fmla="*/ 69 w 87"/>
              <a:gd name="T11" fmla="*/ 69 h 87"/>
              <a:gd name="T12" fmla="*/ 35 w 87"/>
              <a:gd name="T13" fmla="*/ 35 h 87"/>
              <a:gd name="T14" fmla="*/ 35 w 87"/>
              <a:gd name="T15" fmla="*/ 35 h 87"/>
              <a:gd name="T16" fmla="*/ 52 w 87"/>
              <a:gd name="T17" fmla="*/ 35 h 87"/>
              <a:gd name="T18" fmla="*/ 52 w 87"/>
              <a:gd name="T19" fmla="*/ 52 h 87"/>
              <a:gd name="T20" fmla="*/ 35 w 87"/>
              <a:gd name="T21" fmla="*/ 52 h 87"/>
              <a:gd name="T22" fmla="*/ 35 w 87"/>
              <a:gd name="T23" fmla="*/ 3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87">
                <a:moveTo>
                  <a:pt x="69" y="69"/>
                </a:moveTo>
                <a:lnTo>
                  <a:pt x="69" y="69"/>
                </a:lnTo>
                <a:cubicBezTo>
                  <a:pt x="86" y="52"/>
                  <a:pt x="86" y="35"/>
                  <a:pt x="69" y="18"/>
                </a:cubicBezTo>
                <a:cubicBezTo>
                  <a:pt x="52" y="0"/>
                  <a:pt x="35" y="0"/>
                  <a:pt x="18" y="18"/>
                </a:cubicBezTo>
                <a:cubicBezTo>
                  <a:pt x="0" y="35"/>
                  <a:pt x="0" y="52"/>
                  <a:pt x="18" y="69"/>
                </a:cubicBezTo>
                <a:cubicBezTo>
                  <a:pt x="35" y="86"/>
                  <a:pt x="52" y="86"/>
                  <a:pt x="69" y="69"/>
                </a:cubicBezTo>
                <a:close/>
                <a:moveTo>
                  <a:pt x="35" y="35"/>
                </a:moveTo>
                <a:lnTo>
                  <a:pt x="35" y="35"/>
                </a:lnTo>
                <a:cubicBezTo>
                  <a:pt x="35" y="26"/>
                  <a:pt x="44" y="26"/>
                  <a:pt x="52" y="35"/>
                </a:cubicBezTo>
                <a:cubicBezTo>
                  <a:pt x="52" y="43"/>
                  <a:pt x="52" y="43"/>
                  <a:pt x="52" y="52"/>
                </a:cubicBezTo>
                <a:cubicBezTo>
                  <a:pt x="44" y="52"/>
                  <a:pt x="35" y="52"/>
                  <a:pt x="35" y="52"/>
                </a:cubicBezTo>
                <a:cubicBezTo>
                  <a:pt x="26" y="43"/>
                  <a:pt x="26" y="43"/>
                  <a:pt x="35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2">
            <a:extLst>
              <a:ext uri="{FF2B5EF4-FFF2-40B4-BE49-F238E27FC236}">
                <a16:creationId xmlns:a16="http://schemas.microsoft.com/office/drawing/2014/main" id="{014099D3-B97D-1B45-932E-935DF1B9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872" y="4474211"/>
            <a:ext cx="182113" cy="639723"/>
          </a:xfrm>
          <a:custGeom>
            <a:avLst/>
            <a:gdLst>
              <a:gd name="T0" fmla="*/ 8 w 173"/>
              <a:gd name="T1" fmla="*/ 602 h 603"/>
              <a:gd name="T2" fmla="*/ 8 w 173"/>
              <a:gd name="T3" fmla="*/ 602 h 603"/>
              <a:gd name="T4" fmla="*/ 8 w 173"/>
              <a:gd name="T5" fmla="*/ 602 h 603"/>
              <a:gd name="T6" fmla="*/ 0 w 173"/>
              <a:gd name="T7" fmla="*/ 585 h 603"/>
              <a:gd name="T8" fmla="*/ 0 w 173"/>
              <a:gd name="T9" fmla="*/ 9 h 603"/>
              <a:gd name="T10" fmla="*/ 8 w 173"/>
              <a:gd name="T11" fmla="*/ 0 h 603"/>
              <a:gd name="T12" fmla="*/ 26 w 173"/>
              <a:gd name="T13" fmla="*/ 9 h 603"/>
              <a:gd name="T14" fmla="*/ 26 w 173"/>
              <a:gd name="T15" fmla="*/ 551 h 603"/>
              <a:gd name="T16" fmla="*/ 146 w 173"/>
              <a:gd name="T17" fmla="*/ 430 h 603"/>
              <a:gd name="T18" fmla="*/ 163 w 173"/>
              <a:gd name="T19" fmla="*/ 430 h 603"/>
              <a:gd name="T20" fmla="*/ 163 w 173"/>
              <a:gd name="T21" fmla="*/ 448 h 603"/>
              <a:gd name="T22" fmla="*/ 17 w 173"/>
              <a:gd name="T23" fmla="*/ 594 h 603"/>
              <a:gd name="T24" fmla="*/ 8 w 173"/>
              <a:gd name="T25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603">
                <a:moveTo>
                  <a:pt x="8" y="602"/>
                </a:moveTo>
                <a:lnTo>
                  <a:pt x="8" y="602"/>
                </a:lnTo>
                <a:lnTo>
                  <a:pt x="8" y="602"/>
                </a:lnTo>
                <a:cubicBezTo>
                  <a:pt x="0" y="594"/>
                  <a:pt x="0" y="594"/>
                  <a:pt x="0" y="58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17" y="0"/>
                  <a:pt x="26" y="9"/>
                  <a:pt x="26" y="9"/>
                </a:cubicBezTo>
                <a:cubicBezTo>
                  <a:pt x="26" y="551"/>
                  <a:pt x="26" y="551"/>
                  <a:pt x="26" y="551"/>
                </a:cubicBezTo>
                <a:cubicBezTo>
                  <a:pt x="146" y="430"/>
                  <a:pt x="146" y="430"/>
                  <a:pt x="146" y="430"/>
                </a:cubicBezTo>
                <a:cubicBezTo>
                  <a:pt x="146" y="422"/>
                  <a:pt x="154" y="422"/>
                  <a:pt x="163" y="430"/>
                </a:cubicBezTo>
                <a:cubicBezTo>
                  <a:pt x="172" y="439"/>
                  <a:pt x="172" y="448"/>
                  <a:pt x="163" y="448"/>
                </a:cubicBezTo>
                <a:cubicBezTo>
                  <a:pt x="17" y="594"/>
                  <a:pt x="17" y="594"/>
                  <a:pt x="17" y="594"/>
                </a:cubicBezTo>
                <a:cubicBezTo>
                  <a:pt x="17" y="602"/>
                  <a:pt x="17" y="602"/>
                  <a:pt x="8" y="60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3">
            <a:extLst>
              <a:ext uri="{FF2B5EF4-FFF2-40B4-BE49-F238E27FC236}">
                <a16:creationId xmlns:a16="http://schemas.microsoft.com/office/drawing/2014/main" id="{0A2E808B-D786-874D-A1D5-1D814C5F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41" y="4492889"/>
            <a:ext cx="392240" cy="382901"/>
          </a:xfrm>
          <a:custGeom>
            <a:avLst/>
            <a:gdLst>
              <a:gd name="T0" fmla="*/ 370 w 371"/>
              <a:gd name="T1" fmla="*/ 9 h 363"/>
              <a:gd name="T2" fmla="*/ 361 w 371"/>
              <a:gd name="T3" fmla="*/ 0 h 363"/>
              <a:gd name="T4" fmla="*/ 172 w 371"/>
              <a:gd name="T5" fmla="*/ 121 h 363"/>
              <a:gd name="T6" fmla="*/ 69 w 371"/>
              <a:gd name="T7" fmla="*/ 164 h 363"/>
              <a:gd name="T8" fmla="*/ 35 w 371"/>
              <a:gd name="T9" fmla="*/ 198 h 363"/>
              <a:gd name="T10" fmla="*/ 35 w 371"/>
              <a:gd name="T11" fmla="*/ 216 h 363"/>
              <a:gd name="T12" fmla="*/ 112 w 371"/>
              <a:gd name="T13" fmla="*/ 207 h 363"/>
              <a:gd name="T14" fmla="*/ 112 w 371"/>
              <a:gd name="T15" fmla="*/ 224 h 363"/>
              <a:gd name="T16" fmla="*/ 86 w 371"/>
              <a:gd name="T17" fmla="*/ 233 h 363"/>
              <a:gd name="T18" fmla="*/ 26 w 371"/>
              <a:gd name="T19" fmla="*/ 293 h 363"/>
              <a:gd name="T20" fmla="*/ 26 w 371"/>
              <a:gd name="T21" fmla="*/ 362 h 363"/>
              <a:gd name="T22" fmla="*/ 129 w 371"/>
              <a:gd name="T23" fmla="*/ 310 h 363"/>
              <a:gd name="T24" fmla="*/ 146 w 371"/>
              <a:gd name="T25" fmla="*/ 267 h 363"/>
              <a:gd name="T26" fmla="*/ 155 w 371"/>
              <a:gd name="T27" fmla="*/ 259 h 363"/>
              <a:gd name="T28" fmla="*/ 155 w 371"/>
              <a:gd name="T29" fmla="*/ 327 h 363"/>
              <a:gd name="T30" fmla="*/ 164 w 371"/>
              <a:gd name="T31" fmla="*/ 336 h 363"/>
              <a:gd name="T32" fmla="*/ 207 w 371"/>
              <a:gd name="T33" fmla="*/ 302 h 363"/>
              <a:gd name="T34" fmla="*/ 233 w 371"/>
              <a:gd name="T35" fmla="*/ 216 h 363"/>
              <a:gd name="T36" fmla="*/ 370 w 371"/>
              <a:gd name="T37" fmla="*/ 18 h 363"/>
              <a:gd name="T38" fmla="*/ 370 w 371"/>
              <a:gd name="T39" fmla="*/ 9 h 363"/>
              <a:gd name="T40" fmla="*/ 112 w 371"/>
              <a:gd name="T41" fmla="*/ 190 h 363"/>
              <a:gd name="T42" fmla="*/ 78 w 371"/>
              <a:gd name="T43" fmla="*/ 181 h 363"/>
              <a:gd name="T44" fmla="*/ 112 w 371"/>
              <a:gd name="T45" fmla="*/ 190 h 363"/>
              <a:gd name="T46" fmla="*/ 120 w 371"/>
              <a:gd name="T47" fmla="*/ 284 h 363"/>
              <a:gd name="T48" fmla="*/ 69 w 371"/>
              <a:gd name="T49" fmla="*/ 319 h 363"/>
              <a:gd name="T50" fmla="*/ 52 w 371"/>
              <a:gd name="T51" fmla="*/ 302 h 363"/>
              <a:gd name="T52" fmla="*/ 95 w 371"/>
              <a:gd name="T53" fmla="*/ 259 h 363"/>
              <a:gd name="T54" fmla="*/ 103 w 371"/>
              <a:gd name="T55" fmla="*/ 259 h 363"/>
              <a:gd name="T56" fmla="*/ 95 w 371"/>
              <a:gd name="T57" fmla="*/ 276 h 363"/>
              <a:gd name="T58" fmla="*/ 120 w 371"/>
              <a:gd name="T59" fmla="*/ 267 h 363"/>
              <a:gd name="T60" fmla="*/ 189 w 371"/>
              <a:gd name="T61" fmla="*/ 293 h 363"/>
              <a:gd name="T62" fmla="*/ 181 w 371"/>
              <a:gd name="T63" fmla="*/ 310 h 363"/>
              <a:gd name="T64" fmla="*/ 207 w 371"/>
              <a:gd name="T65" fmla="*/ 241 h 363"/>
              <a:gd name="T66" fmla="*/ 233 w 371"/>
              <a:gd name="T67" fmla="*/ 198 h 363"/>
              <a:gd name="T68" fmla="*/ 172 w 371"/>
              <a:gd name="T69" fmla="*/ 250 h 363"/>
              <a:gd name="T70" fmla="*/ 198 w 371"/>
              <a:gd name="T71" fmla="*/ 190 h 363"/>
              <a:gd name="T72" fmla="*/ 181 w 371"/>
              <a:gd name="T73" fmla="*/ 181 h 363"/>
              <a:gd name="T74" fmla="*/ 129 w 371"/>
              <a:gd name="T75" fmla="*/ 198 h 363"/>
              <a:gd name="T76" fmla="*/ 344 w 371"/>
              <a:gd name="T77" fmla="*/ 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1" h="363">
                <a:moveTo>
                  <a:pt x="370" y="9"/>
                </a:moveTo>
                <a:lnTo>
                  <a:pt x="370" y="9"/>
                </a:lnTo>
                <a:lnTo>
                  <a:pt x="370" y="9"/>
                </a:lnTo>
                <a:cubicBezTo>
                  <a:pt x="361" y="0"/>
                  <a:pt x="361" y="0"/>
                  <a:pt x="361" y="0"/>
                </a:cubicBezTo>
                <a:cubicBezTo>
                  <a:pt x="344" y="9"/>
                  <a:pt x="344" y="9"/>
                  <a:pt x="344" y="9"/>
                </a:cubicBezTo>
                <a:cubicBezTo>
                  <a:pt x="275" y="35"/>
                  <a:pt x="215" y="69"/>
                  <a:pt x="172" y="121"/>
                </a:cubicBezTo>
                <a:cubicBezTo>
                  <a:pt x="155" y="138"/>
                  <a:pt x="155" y="138"/>
                  <a:pt x="155" y="138"/>
                </a:cubicBezTo>
                <a:cubicBezTo>
                  <a:pt x="69" y="164"/>
                  <a:pt x="69" y="164"/>
                  <a:pt x="69" y="164"/>
                </a:cubicBezTo>
                <a:cubicBezTo>
                  <a:pt x="69" y="172"/>
                  <a:pt x="69" y="172"/>
                  <a:pt x="69" y="172"/>
                </a:cubicBezTo>
                <a:cubicBezTo>
                  <a:pt x="35" y="198"/>
                  <a:pt x="35" y="198"/>
                  <a:pt x="35" y="198"/>
                </a:cubicBezTo>
                <a:cubicBezTo>
                  <a:pt x="35" y="207"/>
                  <a:pt x="35" y="207"/>
                  <a:pt x="35" y="207"/>
                </a:cubicBezTo>
                <a:cubicBezTo>
                  <a:pt x="35" y="216"/>
                  <a:pt x="35" y="216"/>
                  <a:pt x="35" y="216"/>
                </a:cubicBezTo>
                <a:cubicBezTo>
                  <a:pt x="43" y="216"/>
                  <a:pt x="43" y="216"/>
                  <a:pt x="43" y="216"/>
                </a:cubicBezTo>
                <a:cubicBezTo>
                  <a:pt x="112" y="207"/>
                  <a:pt x="112" y="207"/>
                  <a:pt x="112" y="207"/>
                </a:cubicBezTo>
                <a:cubicBezTo>
                  <a:pt x="120" y="216"/>
                  <a:pt x="120" y="216"/>
                  <a:pt x="120" y="216"/>
                </a:cubicBezTo>
                <a:cubicBezTo>
                  <a:pt x="112" y="224"/>
                  <a:pt x="112" y="224"/>
                  <a:pt x="112" y="224"/>
                </a:cubicBezTo>
                <a:cubicBezTo>
                  <a:pt x="112" y="224"/>
                  <a:pt x="103" y="224"/>
                  <a:pt x="103" y="233"/>
                </a:cubicBezTo>
                <a:cubicBezTo>
                  <a:pt x="103" y="224"/>
                  <a:pt x="95" y="224"/>
                  <a:pt x="86" y="233"/>
                </a:cubicBezTo>
                <a:cubicBezTo>
                  <a:pt x="78" y="233"/>
                  <a:pt x="69" y="241"/>
                  <a:pt x="60" y="241"/>
                </a:cubicBezTo>
                <a:cubicBezTo>
                  <a:pt x="60" y="250"/>
                  <a:pt x="43" y="276"/>
                  <a:pt x="26" y="293"/>
                </a:cubicBezTo>
                <a:cubicBezTo>
                  <a:pt x="9" y="327"/>
                  <a:pt x="0" y="344"/>
                  <a:pt x="17" y="362"/>
                </a:cubicBezTo>
                <a:lnTo>
                  <a:pt x="26" y="362"/>
                </a:lnTo>
                <a:cubicBezTo>
                  <a:pt x="43" y="362"/>
                  <a:pt x="60" y="362"/>
                  <a:pt x="78" y="344"/>
                </a:cubicBezTo>
                <a:cubicBezTo>
                  <a:pt x="103" y="336"/>
                  <a:pt x="120" y="319"/>
                  <a:pt x="129" y="310"/>
                </a:cubicBezTo>
                <a:cubicBezTo>
                  <a:pt x="138" y="302"/>
                  <a:pt x="138" y="302"/>
                  <a:pt x="146" y="293"/>
                </a:cubicBezTo>
                <a:cubicBezTo>
                  <a:pt x="146" y="284"/>
                  <a:pt x="146" y="276"/>
                  <a:pt x="146" y="267"/>
                </a:cubicBezTo>
                <a:cubicBezTo>
                  <a:pt x="146" y="267"/>
                  <a:pt x="146" y="267"/>
                  <a:pt x="146" y="259"/>
                </a:cubicBezTo>
                <a:cubicBezTo>
                  <a:pt x="155" y="259"/>
                  <a:pt x="155" y="259"/>
                  <a:pt x="155" y="259"/>
                </a:cubicBezTo>
                <a:cubicBezTo>
                  <a:pt x="164" y="267"/>
                  <a:pt x="164" y="267"/>
                  <a:pt x="164" y="267"/>
                </a:cubicBezTo>
                <a:cubicBezTo>
                  <a:pt x="155" y="327"/>
                  <a:pt x="155" y="327"/>
                  <a:pt x="155" y="327"/>
                </a:cubicBezTo>
                <a:cubicBezTo>
                  <a:pt x="155" y="336"/>
                  <a:pt x="155" y="336"/>
                  <a:pt x="164" y="336"/>
                </a:cubicBezTo>
                <a:lnTo>
                  <a:pt x="164" y="336"/>
                </a:lnTo>
                <a:lnTo>
                  <a:pt x="172" y="336"/>
                </a:lnTo>
                <a:cubicBezTo>
                  <a:pt x="207" y="302"/>
                  <a:pt x="207" y="302"/>
                  <a:pt x="207" y="302"/>
                </a:cubicBezTo>
                <a:lnTo>
                  <a:pt x="207" y="302"/>
                </a:lnTo>
                <a:cubicBezTo>
                  <a:pt x="233" y="216"/>
                  <a:pt x="233" y="216"/>
                  <a:pt x="233" y="216"/>
                </a:cubicBezTo>
                <a:cubicBezTo>
                  <a:pt x="241" y="207"/>
                  <a:pt x="241" y="207"/>
                  <a:pt x="241" y="207"/>
                </a:cubicBezTo>
                <a:cubicBezTo>
                  <a:pt x="301" y="164"/>
                  <a:pt x="344" y="95"/>
                  <a:pt x="370" y="18"/>
                </a:cubicBezTo>
                <a:lnTo>
                  <a:pt x="370" y="18"/>
                </a:lnTo>
                <a:cubicBezTo>
                  <a:pt x="370" y="9"/>
                  <a:pt x="370" y="9"/>
                  <a:pt x="370" y="9"/>
                </a:cubicBezTo>
                <a:close/>
                <a:moveTo>
                  <a:pt x="112" y="190"/>
                </a:moveTo>
                <a:lnTo>
                  <a:pt x="112" y="190"/>
                </a:lnTo>
                <a:cubicBezTo>
                  <a:pt x="69" y="198"/>
                  <a:pt x="69" y="198"/>
                  <a:pt x="69" y="198"/>
                </a:cubicBezTo>
                <a:cubicBezTo>
                  <a:pt x="78" y="181"/>
                  <a:pt x="78" y="181"/>
                  <a:pt x="78" y="181"/>
                </a:cubicBezTo>
                <a:cubicBezTo>
                  <a:pt x="129" y="164"/>
                  <a:pt x="129" y="164"/>
                  <a:pt x="129" y="164"/>
                </a:cubicBezTo>
                <a:lnTo>
                  <a:pt x="112" y="190"/>
                </a:lnTo>
                <a:close/>
                <a:moveTo>
                  <a:pt x="120" y="284"/>
                </a:moveTo>
                <a:lnTo>
                  <a:pt x="120" y="284"/>
                </a:lnTo>
                <a:lnTo>
                  <a:pt x="112" y="293"/>
                </a:lnTo>
                <a:cubicBezTo>
                  <a:pt x="112" y="293"/>
                  <a:pt x="95" y="310"/>
                  <a:pt x="69" y="319"/>
                </a:cubicBezTo>
                <a:cubicBezTo>
                  <a:pt x="52" y="336"/>
                  <a:pt x="35" y="336"/>
                  <a:pt x="35" y="336"/>
                </a:cubicBezTo>
                <a:cubicBezTo>
                  <a:pt x="35" y="336"/>
                  <a:pt x="35" y="319"/>
                  <a:pt x="52" y="302"/>
                </a:cubicBezTo>
                <a:cubicBezTo>
                  <a:pt x="60" y="284"/>
                  <a:pt x="78" y="267"/>
                  <a:pt x="86" y="259"/>
                </a:cubicBezTo>
                <a:cubicBezTo>
                  <a:pt x="86" y="259"/>
                  <a:pt x="86" y="259"/>
                  <a:pt x="95" y="259"/>
                </a:cubicBezTo>
                <a:cubicBezTo>
                  <a:pt x="95" y="250"/>
                  <a:pt x="95" y="250"/>
                  <a:pt x="95" y="250"/>
                </a:cubicBezTo>
                <a:cubicBezTo>
                  <a:pt x="103" y="250"/>
                  <a:pt x="103" y="250"/>
                  <a:pt x="103" y="259"/>
                </a:cubicBezTo>
                <a:cubicBezTo>
                  <a:pt x="95" y="259"/>
                  <a:pt x="95" y="259"/>
                  <a:pt x="95" y="259"/>
                </a:cubicBezTo>
                <a:cubicBezTo>
                  <a:pt x="95" y="267"/>
                  <a:pt x="95" y="267"/>
                  <a:pt x="95" y="276"/>
                </a:cubicBezTo>
                <a:cubicBezTo>
                  <a:pt x="103" y="276"/>
                  <a:pt x="103" y="276"/>
                  <a:pt x="112" y="276"/>
                </a:cubicBezTo>
                <a:cubicBezTo>
                  <a:pt x="120" y="267"/>
                  <a:pt x="120" y="267"/>
                  <a:pt x="120" y="267"/>
                </a:cubicBezTo>
                <a:cubicBezTo>
                  <a:pt x="120" y="267"/>
                  <a:pt x="120" y="276"/>
                  <a:pt x="120" y="284"/>
                </a:cubicBezTo>
                <a:close/>
                <a:moveTo>
                  <a:pt x="189" y="293"/>
                </a:moveTo>
                <a:lnTo>
                  <a:pt x="189" y="293"/>
                </a:lnTo>
                <a:cubicBezTo>
                  <a:pt x="181" y="310"/>
                  <a:pt x="181" y="310"/>
                  <a:pt x="181" y="310"/>
                </a:cubicBezTo>
                <a:cubicBezTo>
                  <a:pt x="181" y="259"/>
                  <a:pt x="181" y="259"/>
                  <a:pt x="181" y="259"/>
                </a:cubicBezTo>
                <a:cubicBezTo>
                  <a:pt x="207" y="241"/>
                  <a:pt x="207" y="241"/>
                  <a:pt x="207" y="241"/>
                </a:cubicBezTo>
                <a:lnTo>
                  <a:pt x="189" y="293"/>
                </a:lnTo>
                <a:close/>
                <a:moveTo>
                  <a:pt x="233" y="198"/>
                </a:moveTo>
                <a:lnTo>
                  <a:pt x="233" y="198"/>
                </a:lnTo>
                <a:cubicBezTo>
                  <a:pt x="172" y="250"/>
                  <a:pt x="172" y="250"/>
                  <a:pt x="172" y="250"/>
                </a:cubicBezTo>
                <a:cubicBezTo>
                  <a:pt x="155" y="233"/>
                  <a:pt x="155" y="233"/>
                  <a:pt x="155" y="233"/>
                </a:cubicBezTo>
                <a:cubicBezTo>
                  <a:pt x="198" y="190"/>
                  <a:pt x="198" y="190"/>
                  <a:pt x="198" y="190"/>
                </a:cubicBezTo>
                <a:lnTo>
                  <a:pt x="198" y="181"/>
                </a:lnTo>
                <a:cubicBezTo>
                  <a:pt x="189" y="172"/>
                  <a:pt x="189" y="172"/>
                  <a:pt x="181" y="181"/>
                </a:cubicBezTo>
                <a:cubicBezTo>
                  <a:pt x="146" y="216"/>
                  <a:pt x="146" y="216"/>
                  <a:pt x="146" y="216"/>
                </a:cubicBezTo>
                <a:cubicBezTo>
                  <a:pt x="129" y="198"/>
                  <a:pt x="129" y="198"/>
                  <a:pt x="129" y="198"/>
                </a:cubicBezTo>
                <a:cubicBezTo>
                  <a:pt x="181" y="129"/>
                  <a:pt x="181" y="129"/>
                  <a:pt x="181" y="129"/>
                </a:cubicBezTo>
                <a:cubicBezTo>
                  <a:pt x="224" y="87"/>
                  <a:pt x="275" y="44"/>
                  <a:pt x="344" y="26"/>
                </a:cubicBezTo>
                <a:cubicBezTo>
                  <a:pt x="327" y="95"/>
                  <a:pt x="284" y="155"/>
                  <a:pt x="233" y="1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4">
            <a:extLst>
              <a:ext uri="{FF2B5EF4-FFF2-40B4-BE49-F238E27FC236}">
                <a16:creationId xmlns:a16="http://schemas.microsoft.com/office/drawing/2014/main" id="{D7640A72-F8AC-8F49-A08A-BA25F0BDC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5503" y="4558262"/>
            <a:ext cx="65373" cy="65373"/>
          </a:xfrm>
          <a:custGeom>
            <a:avLst/>
            <a:gdLst>
              <a:gd name="T0" fmla="*/ 51 w 61"/>
              <a:gd name="T1" fmla="*/ 51 h 61"/>
              <a:gd name="T2" fmla="*/ 51 w 61"/>
              <a:gd name="T3" fmla="*/ 51 h 61"/>
              <a:gd name="T4" fmla="*/ 51 w 61"/>
              <a:gd name="T5" fmla="*/ 8 h 61"/>
              <a:gd name="T6" fmla="*/ 8 w 61"/>
              <a:gd name="T7" fmla="*/ 8 h 61"/>
              <a:gd name="T8" fmla="*/ 8 w 61"/>
              <a:gd name="T9" fmla="*/ 51 h 61"/>
              <a:gd name="T10" fmla="*/ 51 w 61"/>
              <a:gd name="T11" fmla="*/ 51 h 61"/>
              <a:gd name="T12" fmla="*/ 25 w 61"/>
              <a:gd name="T13" fmla="*/ 26 h 61"/>
              <a:gd name="T14" fmla="*/ 25 w 61"/>
              <a:gd name="T15" fmla="*/ 26 h 61"/>
              <a:gd name="T16" fmla="*/ 34 w 61"/>
              <a:gd name="T17" fmla="*/ 26 h 61"/>
              <a:gd name="T18" fmla="*/ 34 w 61"/>
              <a:gd name="T19" fmla="*/ 34 h 61"/>
              <a:gd name="T20" fmla="*/ 25 w 61"/>
              <a:gd name="T21" fmla="*/ 34 h 61"/>
              <a:gd name="T22" fmla="*/ 25 w 61"/>
              <a:gd name="T23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51" y="51"/>
                </a:moveTo>
                <a:lnTo>
                  <a:pt x="51" y="51"/>
                </a:lnTo>
                <a:cubicBezTo>
                  <a:pt x="60" y="43"/>
                  <a:pt x="60" y="26"/>
                  <a:pt x="51" y="8"/>
                </a:cubicBezTo>
                <a:cubicBezTo>
                  <a:pt x="43" y="0"/>
                  <a:pt x="25" y="0"/>
                  <a:pt x="8" y="8"/>
                </a:cubicBezTo>
                <a:cubicBezTo>
                  <a:pt x="0" y="26"/>
                  <a:pt x="0" y="43"/>
                  <a:pt x="8" y="51"/>
                </a:cubicBezTo>
                <a:cubicBezTo>
                  <a:pt x="25" y="60"/>
                  <a:pt x="43" y="60"/>
                  <a:pt x="51" y="51"/>
                </a:cubicBezTo>
                <a:close/>
                <a:moveTo>
                  <a:pt x="25" y="26"/>
                </a:moveTo>
                <a:lnTo>
                  <a:pt x="25" y="26"/>
                </a:lnTo>
                <a:lnTo>
                  <a:pt x="34" y="26"/>
                </a:lnTo>
                <a:cubicBezTo>
                  <a:pt x="43" y="26"/>
                  <a:pt x="43" y="34"/>
                  <a:pt x="34" y="34"/>
                </a:cubicBezTo>
                <a:cubicBezTo>
                  <a:pt x="34" y="43"/>
                  <a:pt x="25" y="43"/>
                  <a:pt x="25" y="34"/>
                </a:cubicBezTo>
                <a:lnTo>
                  <a:pt x="25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5">
            <a:extLst>
              <a:ext uri="{FF2B5EF4-FFF2-40B4-BE49-F238E27FC236}">
                <a16:creationId xmlns:a16="http://schemas.microsoft.com/office/drawing/2014/main" id="{255648D6-DA44-0E46-8DF8-0639477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924" y="5076578"/>
            <a:ext cx="546335" cy="37356"/>
          </a:xfrm>
          <a:custGeom>
            <a:avLst/>
            <a:gdLst>
              <a:gd name="T0" fmla="*/ 508 w 517"/>
              <a:gd name="T1" fmla="*/ 34 h 35"/>
              <a:gd name="T2" fmla="*/ 508 w 517"/>
              <a:gd name="T3" fmla="*/ 34 h 35"/>
              <a:gd name="T4" fmla="*/ 508 w 517"/>
              <a:gd name="T5" fmla="*/ 0 h 35"/>
              <a:gd name="T6" fmla="*/ 508 w 517"/>
              <a:gd name="T7" fmla="*/ 0 h 35"/>
              <a:gd name="T8" fmla="*/ 508 w 517"/>
              <a:gd name="T9" fmla="*/ 34 h 35"/>
              <a:gd name="T10" fmla="*/ 465 w 517"/>
              <a:gd name="T11" fmla="*/ 34 h 35"/>
              <a:gd name="T12" fmla="*/ 465 w 517"/>
              <a:gd name="T13" fmla="*/ 34 h 35"/>
              <a:gd name="T14" fmla="*/ 465 w 517"/>
              <a:gd name="T15" fmla="*/ 0 h 35"/>
              <a:gd name="T16" fmla="*/ 465 w 517"/>
              <a:gd name="T17" fmla="*/ 0 h 35"/>
              <a:gd name="T18" fmla="*/ 465 w 517"/>
              <a:gd name="T19" fmla="*/ 34 h 35"/>
              <a:gd name="T20" fmla="*/ 422 w 517"/>
              <a:gd name="T21" fmla="*/ 34 h 35"/>
              <a:gd name="T22" fmla="*/ 422 w 517"/>
              <a:gd name="T23" fmla="*/ 34 h 35"/>
              <a:gd name="T24" fmla="*/ 422 w 517"/>
              <a:gd name="T25" fmla="*/ 0 h 35"/>
              <a:gd name="T26" fmla="*/ 422 w 517"/>
              <a:gd name="T27" fmla="*/ 0 h 35"/>
              <a:gd name="T28" fmla="*/ 422 w 517"/>
              <a:gd name="T29" fmla="*/ 34 h 35"/>
              <a:gd name="T30" fmla="*/ 379 w 517"/>
              <a:gd name="T31" fmla="*/ 34 h 35"/>
              <a:gd name="T32" fmla="*/ 370 w 517"/>
              <a:gd name="T33" fmla="*/ 17 h 35"/>
              <a:gd name="T34" fmla="*/ 379 w 517"/>
              <a:gd name="T35" fmla="*/ 0 h 35"/>
              <a:gd name="T36" fmla="*/ 379 w 517"/>
              <a:gd name="T37" fmla="*/ 34 h 35"/>
              <a:gd name="T38" fmla="*/ 344 w 517"/>
              <a:gd name="T39" fmla="*/ 34 h 35"/>
              <a:gd name="T40" fmla="*/ 327 w 517"/>
              <a:gd name="T41" fmla="*/ 17 h 35"/>
              <a:gd name="T42" fmla="*/ 344 w 517"/>
              <a:gd name="T43" fmla="*/ 0 h 35"/>
              <a:gd name="T44" fmla="*/ 344 w 517"/>
              <a:gd name="T45" fmla="*/ 34 h 35"/>
              <a:gd name="T46" fmla="*/ 301 w 517"/>
              <a:gd name="T47" fmla="*/ 34 h 35"/>
              <a:gd name="T48" fmla="*/ 284 w 517"/>
              <a:gd name="T49" fmla="*/ 17 h 35"/>
              <a:gd name="T50" fmla="*/ 301 w 517"/>
              <a:gd name="T51" fmla="*/ 0 h 35"/>
              <a:gd name="T52" fmla="*/ 301 w 517"/>
              <a:gd name="T53" fmla="*/ 34 h 35"/>
              <a:gd name="T54" fmla="*/ 258 w 517"/>
              <a:gd name="T55" fmla="*/ 34 h 35"/>
              <a:gd name="T56" fmla="*/ 258 w 517"/>
              <a:gd name="T57" fmla="*/ 34 h 35"/>
              <a:gd name="T58" fmla="*/ 258 w 517"/>
              <a:gd name="T59" fmla="*/ 0 h 35"/>
              <a:gd name="T60" fmla="*/ 258 w 517"/>
              <a:gd name="T61" fmla="*/ 0 h 35"/>
              <a:gd name="T62" fmla="*/ 258 w 517"/>
              <a:gd name="T63" fmla="*/ 34 h 35"/>
              <a:gd name="T64" fmla="*/ 224 w 517"/>
              <a:gd name="T65" fmla="*/ 34 h 35"/>
              <a:gd name="T66" fmla="*/ 215 w 517"/>
              <a:gd name="T67" fmla="*/ 34 h 35"/>
              <a:gd name="T68" fmla="*/ 215 w 517"/>
              <a:gd name="T69" fmla="*/ 0 h 35"/>
              <a:gd name="T70" fmla="*/ 224 w 517"/>
              <a:gd name="T71" fmla="*/ 0 h 35"/>
              <a:gd name="T72" fmla="*/ 224 w 517"/>
              <a:gd name="T73" fmla="*/ 34 h 35"/>
              <a:gd name="T74" fmla="*/ 181 w 517"/>
              <a:gd name="T75" fmla="*/ 34 h 35"/>
              <a:gd name="T76" fmla="*/ 181 w 517"/>
              <a:gd name="T77" fmla="*/ 34 h 35"/>
              <a:gd name="T78" fmla="*/ 181 w 517"/>
              <a:gd name="T79" fmla="*/ 0 h 35"/>
              <a:gd name="T80" fmla="*/ 181 w 517"/>
              <a:gd name="T81" fmla="*/ 0 h 35"/>
              <a:gd name="T82" fmla="*/ 181 w 517"/>
              <a:gd name="T83" fmla="*/ 34 h 35"/>
              <a:gd name="T84" fmla="*/ 138 w 517"/>
              <a:gd name="T85" fmla="*/ 34 h 35"/>
              <a:gd name="T86" fmla="*/ 121 w 517"/>
              <a:gd name="T87" fmla="*/ 17 h 35"/>
              <a:gd name="T88" fmla="*/ 138 w 517"/>
              <a:gd name="T89" fmla="*/ 0 h 35"/>
              <a:gd name="T90" fmla="*/ 138 w 517"/>
              <a:gd name="T91" fmla="*/ 34 h 35"/>
              <a:gd name="T92" fmla="*/ 95 w 517"/>
              <a:gd name="T93" fmla="*/ 34 h 35"/>
              <a:gd name="T94" fmla="*/ 86 w 517"/>
              <a:gd name="T95" fmla="*/ 17 h 35"/>
              <a:gd name="T96" fmla="*/ 95 w 517"/>
              <a:gd name="T97" fmla="*/ 0 h 35"/>
              <a:gd name="T98" fmla="*/ 95 w 517"/>
              <a:gd name="T99" fmla="*/ 34 h 35"/>
              <a:gd name="T100" fmla="*/ 60 w 517"/>
              <a:gd name="T101" fmla="*/ 34 h 35"/>
              <a:gd name="T102" fmla="*/ 43 w 517"/>
              <a:gd name="T103" fmla="*/ 17 h 35"/>
              <a:gd name="T104" fmla="*/ 60 w 517"/>
              <a:gd name="T105" fmla="*/ 0 h 35"/>
              <a:gd name="T106" fmla="*/ 60 w 517"/>
              <a:gd name="T107" fmla="*/ 34 h 35"/>
              <a:gd name="T108" fmla="*/ 17 w 517"/>
              <a:gd name="T109" fmla="*/ 34 h 35"/>
              <a:gd name="T110" fmla="*/ 17 w 517"/>
              <a:gd name="T111" fmla="*/ 34 h 35"/>
              <a:gd name="T112" fmla="*/ 17 w 517"/>
              <a:gd name="T113" fmla="*/ 0 h 35"/>
              <a:gd name="T114" fmla="*/ 17 w 517"/>
              <a:gd name="T115" fmla="*/ 0 h 35"/>
              <a:gd name="T116" fmla="*/ 17 w 517"/>
              <a:gd name="T1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7" h="35">
                <a:moveTo>
                  <a:pt x="508" y="34"/>
                </a:moveTo>
                <a:lnTo>
                  <a:pt x="508" y="34"/>
                </a:lnTo>
                <a:lnTo>
                  <a:pt x="508" y="34"/>
                </a:lnTo>
                <a:lnTo>
                  <a:pt x="508" y="34"/>
                </a:lnTo>
                <a:cubicBezTo>
                  <a:pt x="499" y="34"/>
                  <a:pt x="490" y="26"/>
                  <a:pt x="490" y="17"/>
                </a:cubicBezTo>
                <a:cubicBezTo>
                  <a:pt x="490" y="9"/>
                  <a:pt x="499" y="0"/>
                  <a:pt x="508" y="0"/>
                </a:cubicBezTo>
                <a:lnTo>
                  <a:pt x="508" y="0"/>
                </a:lnTo>
                <a:lnTo>
                  <a:pt x="508" y="0"/>
                </a:lnTo>
                <a:cubicBezTo>
                  <a:pt x="516" y="0"/>
                  <a:pt x="516" y="9"/>
                  <a:pt x="516" y="17"/>
                </a:cubicBezTo>
                <a:cubicBezTo>
                  <a:pt x="516" y="26"/>
                  <a:pt x="516" y="34"/>
                  <a:pt x="508" y="34"/>
                </a:cubicBezTo>
                <a:close/>
                <a:moveTo>
                  <a:pt x="465" y="34"/>
                </a:moveTo>
                <a:lnTo>
                  <a:pt x="465" y="34"/>
                </a:lnTo>
                <a:lnTo>
                  <a:pt x="465" y="34"/>
                </a:lnTo>
                <a:lnTo>
                  <a:pt x="465" y="34"/>
                </a:lnTo>
                <a:cubicBezTo>
                  <a:pt x="456" y="34"/>
                  <a:pt x="447" y="26"/>
                  <a:pt x="447" y="17"/>
                </a:cubicBezTo>
                <a:cubicBezTo>
                  <a:pt x="447" y="9"/>
                  <a:pt x="456" y="0"/>
                  <a:pt x="465" y="0"/>
                </a:cubicBezTo>
                <a:lnTo>
                  <a:pt x="465" y="0"/>
                </a:lnTo>
                <a:lnTo>
                  <a:pt x="465" y="0"/>
                </a:lnTo>
                <a:cubicBezTo>
                  <a:pt x="473" y="0"/>
                  <a:pt x="482" y="9"/>
                  <a:pt x="482" y="17"/>
                </a:cubicBezTo>
                <a:cubicBezTo>
                  <a:pt x="482" y="26"/>
                  <a:pt x="473" y="34"/>
                  <a:pt x="465" y="34"/>
                </a:cubicBezTo>
                <a:close/>
                <a:moveTo>
                  <a:pt x="422" y="34"/>
                </a:moveTo>
                <a:lnTo>
                  <a:pt x="422" y="34"/>
                </a:lnTo>
                <a:lnTo>
                  <a:pt x="422" y="34"/>
                </a:lnTo>
                <a:lnTo>
                  <a:pt x="422" y="34"/>
                </a:lnTo>
                <a:cubicBezTo>
                  <a:pt x="413" y="34"/>
                  <a:pt x="404" y="26"/>
                  <a:pt x="404" y="17"/>
                </a:cubicBezTo>
                <a:cubicBezTo>
                  <a:pt x="404" y="9"/>
                  <a:pt x="413" y="0"/>
                  <a:pt x="422" y="0"/>
                </a:cubicBezTo>
                <a:lnTo>
                  <a:pt x="422" y="0"/>
                </a:lnTo>
                <a:lnTo>
                  <a:pt x="422" y="0"/>
                </a:lnTo>
                <a:cubicBezTo>
                  <a:pt x="430" y="0"/>
                  <a:pt x="439" y="9"/>
                  <a:pt x="439" y="17"/>
                </a:cubicBezTo>
                <a:cubicBezTo>
                  <a:pt x="439" y="26"/>
                  <a:pt x="430" y="34"/>
                  <a:pt x="422" y="34"/>
                </a:cubicBezTo>
                <a:close/>
                <a:moveTo>
                  <a:pt x="379" y="34"/>
                </a:moveTo>
                <a:lnTo>
                  <a:pt x="379" y="34"/>
                </a:lnTo>
                <a:lnTo>
                  <a:pt x="379" y="34"/>
                </a:lnTo>
                <a:cubicBezTo>
                  <a:pt x="370" y="34"/>
                  <a:pt x="370" y="26"/>
                  <a:pt x="370" y="17"/>
                </a:cubicBezTo>
                <a:cubicBezTo>
                  <a:pt x="370" y="9"/>
                  <a:pt x="370" y="0"/>
                  <a:pt x="379" y="0"/>
                </a:cubicBezTo>
                <a:lnTo>
                  <a:pt x="379" y="0"/>
                </a:lnTo>
                <a:cubicBezTo>
                  <a:pt x="387" y="0"/>
                  <a:pt x="396" y="9"/>
                  <a:pt x="396" y="17"/>
                </a:cubicBezTo>
                <a:cubicBezTo>
                  <a:pt x="396" y="26"/>
                  <a:pt x="387" y="34"/>
                  <a:pt x="379" y="34"/>
                </a:cubicBezTo>
                <a:close/>
                <a:moveTo>
                  <a:pt x="344" y="34"/>
                </a:moveTo>
                <a:lnTo>
                  <a:pt x="344" y="34"/>
                </a:lnTo>
                <a:lnTo>
                  <a:pt x="344" y="34"/>
                </a:lnTo>
                <a:cubicBezTo>
                  <a:pt x="336" y="34"/>
                  <a:pt x="327" y="26"/>
                  <a:pt x="327" y="17"/>
                </a:cubicBezTo>
                <a:cubicBezTo>
                  <a:pt x="327" y="9"/>
                  <a:pt x="336" y="0"/>
                  <a:pt x="344" y="0"/>
                </a:cubicBezTo>
                <a:lnTo>
                  <a:pt x="344" y="0"/>
                </a:lnTo>
                <a:cubicBezTo>
                  <a:pt x="353" y="0"/>
                  <a:pt x="353" y="9"/>
                  <a:pt x="353" y="17"/>
                </a:cubicBezTo>
                <a:cubicBezTo>
                  <a:pt x="353" y="26"/>
                  <a:pt x="353" y="34"/>
                  <a:pt x="344" y="34"/>
                </a:cubicBezTo>
                <a:close/>
                <a:moveTo>
                  <a:pt x="301" y="34"/>
                </a:moveTo>
                <a:lnTo>
                  <a:pt x="301" y="34"/>
                </a:lnTo>
                <a:lnTo>
                  <a:pt x="301" y="34"/>
                </a:lnTo>
                <a:cubicBezTo>
                  <a:pt x="293" y="34"/>
                  <a:pt x="284" y="26"/>
                  <a:pt x="284" y="17"/>
                </a:cubicBezTo>
                <a:cubicBezTo>
                  <a:pt x="284" y="9"/>
                  <a:pt x="293" y="0"/>
                  <a:pt x="301" y="0"/>
                </a:cubicBezTo>
                <a:lnTo>
                  <a:pt x="301" y="0"/>
                </a:lnTo>
                <a:cubicBezTo>
                  <a:pt x="310" y="0"/>
                  <a:pt x="318" y="9"/>
                  <a:pt x="318" y="17"/>
                </a:cubicBezTo>
                <a:cubicBezTo>
                  <a:pt x="318" y="26"/>
                  <a:pt x="310" y="34"/>
                  <a:pt x="301" y="34"/>
                </a:cubicBezTo>
                <a:close/>
                <a:moveTo>
                  <a:pt x="258" y="34"/>
                </a:moveTo>
                <a:lnTo>
                  <a:pt x="258" y="34"/>
                </a:lnTo>
                <a:lnTo>
                  <a:pt x="258" y="34"/>
                </a:lnTo>
                <a:lnTo>
                  <a:pt x="258" y="34"/>
                </a:lnTo>
                <a:cubicBezTo>
                  <a:pt x="249" y="34"/>
                  <a:pt x="249" y="26"/>
                  <a:pt x="249" y="17"/>
                </a:cubicBezTo>
                <a:cubicBezTo>
                  <a:pt x="249" y="9"/>
                  <a:pt x="249" y="0"/>
                  <a:pt x="258" y="0"/>
                </a:cubicBezTo>
                <a:lnTo>
                  <a:pt x="258" y="0"/>
                </a:lnTo>
                <a:lnTo>
                  <a:pt x="258" y="0"/>
                </a:lnTo>
                <a:cubicBezTo>
                  <a:pt x="267" y="0"/>
                  <a:pt x="275" y="9"/>
                  <a:pt x="275" y="17"/>
                </a:cubicBezTo>
                <a:cubicBezTo>
                  <a:pt x="275" y="26"/>
                  <a:pt x="267" y="34"/>
                  <a:pt x="258" y="34"/>
                </a:cubicBezTo>
                <a:close/>
                <a:moveTo>
                  <a:pt x="224" y="34"/>
                </a:moveTo>
                <a:lnTo>
                  <a:pt x="224" y="34"/>
                </a:lnTo>
                <a:lnTo>
                  <a:pt x="224" y="34"/>
                </a:lnTo>
                <a:cubicBezTo>
                  <a:pt x="215" y="34"/>
                  <a:pt x="215" y="34"/>
                  <a:pt x="215" y="34"/>
                </a:cubicBezTo>
                <a:cubicBezTo>
                  <a:pt x="215" y="34"/>
                  <a:pt x="207" y="26"/>
                  <a:pt x="207" y="17"/>
                </a:cubicBezTo>
                <a:cubicBezTo>
                  <a:pt x="207" y="9"/>
                  <a:pt x="215" y="0"/>
                  <a:pt x="215" y="0"/>
                </a:cubicBezTo>
                <a:lnTo>
                  <a:pt x="215" y="0"/>
                </a:lnTo>
                <a:cubicBezTo>
                  <a:pt x="224" y="0"/>
                  <a:pt x="224" y="0"/>
                  <a:pt x="224" y="0"/>
                </a:cubicBezTo>
                <a:cubicBezTo>
                  <a:pt x="224" y="0"/>
                  <a:pt x="232" y="9"/>
                  <a:pt x="232" y="17"/>
                </a:cubicBezTo>
                <a:cubicBezTo>
                  <a:pt x="232" y="26"/>
                  <a:pt x="224" y="34"/>
                  <a:pt x="224" y="34"/>
                </a:cubicBezTo>
                <a:close/>
                <a:moveTo>
                  <a:pt x="181" y="34"/>
                </a:moveTo>
                <a:lnTo>
                  <a:pt x="181" y="34"/>
                </a:lnTo>
                <a:lnTo>
                  <a:pt x="181" y="34"/>
                </a:lnTo>
                <a:lnTo>
                  <a:pt x="181" y="34"/>
                </a:lnTo>
                <a:cubicBezTo>
                  <a:pt x="172" y="34"/>
                  <a:pt x="164" y="26"/>
                  <a:pt x="164" y="17"/>
                </a:cubicBezTo>
                <a:cubicBezTo>
                  <a:pt x="164" y="9"/>
                  <a:pt x="172" y="0"/>
                  <a:pt x="181" y="0"/>
                </a:cubicBezTo>
                <a:lnTo>
                  <a:pt x="181" y="0"/>
                </a:lnTo>
                <a:lnTo>
                  <a:pt x="181" y="0"/>
                </a:lnTo>
                <a:cubicBezTo>
                  <a:pt x="189" y="0"/>
                  <a:pt x="189" y="9"/>
                  <a:pt x="189" y="17"/>
                </a:cubicBezTo>
                <a:cubicBezTo>
                  <a:pt x="189" y="26"/>
                  <a:pt x="189" y="34"/>
                  <a:pt x="181" y="34"/>
                </a:cubicBezTo>
                <a:close/>
                <a:moveTo>
                  <a:pt x="138" y="34"/>
                </a:moveTo>
                <a:lnTo>
                  <a:pt x="138" y="34"/>
                </a:lnTo>
                <a:lnTo>
                  <a:pt x="138" y="34"/>
                </a:lnTo>
                <a:cubicBezTo>
                  <a:pt x="129" y="34"/>
                  <a:pt x="121" y="26"/>
                  <a:pt x="121" y="17"/>
                </a:cubicBezTo>
                <a:cubicBezTo>
                  <a:pt x="121" y="9"/>
                  <a:pt x="129" y="0"/>
                  <a:pt x="138" y="0"/>
                </a:cubicBezTo>
                <a:lnTo>
                  <a:pt x="138" y="0"/>
                </a:lnTo>
                <a:cubicBezTo>
                  <a:pt x="146" y="0"/>
                  <a:pt x="155" y="9"/>
                  <a:pt x="155" y="17"/>
                </a:cubicBezTo>
                <a:cubicBezTo>
                  <a:pt x="155" y="26"/>
                  <a:pt x="146" y="34"/>
                  <a:pt x="138" y="34"/>
                </a:cubicBezTo>
                <a:close/>
                <a:moveTo>
                  <a:pt x="95" y="34"/>
                </a:moveTo>
                <a:lnTo>
                  <a:pt x="95" y="34"/>
                </a:lnTo>
                <a:lnTo>
                  <a:pt x="95" y="34"/>
                </a:lnTo>
                <a:cubicBezTo>
                  <a:pt x="86" y="34"/>
                  <a:pt x="86" y="26"/>
                  <a:pt x="86" y="17"/>
                </a:cubicBezTo>
                <a:cubicBezTo>
                  <a:pt x="86" y="9"/>
                  <a:pt x="86" y="0"/>
                  <a:pt x="95" y="0"/>
                </a:cubicBezTo>
                <a:lnTo>
                  <a:pt x="95" y="0"/>
                </a:lnTo>
                <a:cubicBezTo>
                  <a:pt x="103" y="0"/>
                  <a:pt x="112" y="9"/>
                  <a:pt x="112" y="17"/>
                </a:cubicBezTo>
                <a:cubicBezTo>
                  <a:pt x="112" y="26"/>
                  <a:pt x="103" y="34"/>
                  <a:pt x="95" y="34"/>
                </a:cubicBezTo>
                <a:close/>
                <a:moveTo>
                  <a:pt x="60" y="34"/>
                </a:moveTo>
                <a:lnTo>
                  <a:pt x="60" y="34"/>
                </a:lnTo>
                <a:lnTo>
                  <a:pt x="60" y="34"/>
                </a:lnTo>
                <a:cubicBezTo>
                  <a:pt x="52" y="34"/>
                  <a:pt x="43" y="26"/>
                  <a:pt x="43" y="17"/>
                </a:cubicBezTo>
                <a:cubicBezTo>
                  <a:pt x="43" y="9"/>
                  <a:pt x="52" y="0"/>
                  <a:pt x="60" y="0"/>
                </a:cubicBezTo>
                <a:lnTo>
                  <a:pt x="60" y="0"/>
                </a:lnTo>
                <a:cubicBezTo>
                  <a:pt x="69" y="0"/>
                  <a:pt x="69" y="9"/>
                  <a:pt x="69" y="17"/>
                </a:cubicBezTo>
                <a:cubicBezTo>
                  <a:pt x="69" y="26"/>
                  <a:pt x="69" y="34"/>
                  <a:pt x="60" y="34"/>
                </a:cubicBezTo>
                <a:close/>
                <a:moveTo>
                  <a:pt x="17" y="34"/>
                </a:moveTo>
                <a:lnTo>
                  <a:pt x="17" y="34"/>
                </a:lnTo>
                <a:lnTo>
                  <a:pt x="17" y="34"/>
                </a:lnTo>
                <a:lnTo>
                  <a:pt x="17" y="34"/>
                </a:ln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lnTo>
                  <a:pt x="17" y="0"/>
                </a:ln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4"/>
                  <a:pt x="17" y="3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6">
            <a:extLst>
              <a:ext uri="{FF2B5EF4-FFF2-40B4-BE49-F238E27FC236}">
                <a16:creationId xmlns:a16="http://schemas.microsoft.com/office/drawing/2014/main" id="{103B40CD-9AA9-7C43-894C-2E62C39C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266" y="8700126"/>
            <a:ext cx="420257" cy="639726"/>
          </a:xfrm>
          <a:custGeom>
            <a:avLst/>
            <a:gdLst>
              <a:gd name="T0" fmla="*/ 336 w 397"/>
              <a:gd name="T1" fmla="*/ 602 h 603"/>
              <a:gd name="T2" fmla="*/ 336 w 397"/>
              <a:gd name="T3" fmla="*/ 602 h 603"/>
              <a:gd name="T4" fmla="*/ 60 w 397"/>
              <a:gd name="T5" fmla="*/ 602 h 603"/>
              <a:gd name="T6" fmla="*/ 0 w 397"/>
              <a:gd name="T7" fmla="*/ 542 h 603"/>
              <a:gd name="T8" fmla="*/ 0 w 397"/>
              <a:gd name="T9" fmla="*/ 51 h 603"/>
              <a:gd name="T10" fmla="*/ 60 w 397"/>
              <a:gd name="T11" fmla="*/ 0 h 603"/>
              <a:gd name="T12" fmla="*/ 336 w 397"/>
              <a:gd name="T13" fmla="*/ 0 h 603"/>
              <a:gd name="T14" fmla="*/ 396 w 397"/>
              <a:gd name="T15" fmla="*/ 51 h 603"/>
              <a:gd name="T16" fmla="*/ 396 w 397"/>
              <a:gd name="T17" fmla="*/ 223 h 603"/>
              <a:gd name="T18" fmla="*/ 379 w 397"/>
              <a:gd name="T19" fmla="*/ 232 h 603"/>
              <a:gd name="T20" fmla="*/ 370 w 397"/>
              <a:gd name="T21" fmla="*/ 223 h 603"/>
              <a:gd name="T22" fmla="*/ 370 w 397"/>
              <a:gd name="T23" fmla="*/ 51 h 603"/>
              <a:gd name="T24" fmla="*/ 336 w 397"/>
              <a:gd name="T25" fmla="*/ 26 h 603"/>
              <a:gd name="T26" fmla="*/ 60 w 397"/>
              <a:gd name="T27" fmla="*/ 26 h 603"/>
              <a:gd name="T28" fmla="*/ 26 w 397"/>
              <a:gd name="T29" fmla="*/ 51 h 603"/>
              <a:gd name="T30" fmla="*/ 26 w 397"/>
              <a:gd name="T31" fmla="*/ 542 h 603"/>
              <a:gd name="T32" fmla="*/ 60 w 397"/>
              <a:gd name="T33" fmla="*/ 568 h 603"/>
              <a:gd name="T34" fmla="*/ 336 w 397"/>
              <a:gd name="T35" fmla="*/ 568 h 603"/>
              <a:gd name="T36" fmla="*/ 353 w 397"/>
              <a:gd name="T37" fmla="*/ 568 h 603"/>
              <a:gd name="T38" fmla="*/ 370 w 397"/>
              <a:gd name="T39" fmla="*/ 576 h 603"/>
              <a:gd name="T40" fmla="*/ 361 w 397"/>
              <a:gd name="T41" fmla="*/ 593 h 603"/>
              <a:gd name="T42" fmla="*/ 336 w 397"/>
              <a:gd name="T43" fmla="*/ 602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7" h="603">
                <a:moveTo>
                  <a:pt x="336" y="602"/>
                </a:moveTo>
                <a:lnTo>
                  <a:pt x="336" y="602"/>
                </a:lnTo>
                <a:cubicBezTo>
                  <a:pt x="60" y="602"/>
                  <a:pt x="60" y="602"/>
                  <a:pt x="60" y="602"/>
                </a:cubicBezTo>
                <a:cubicBezTo>
                  <a:pt x="26" y="602"/>
                  <a:pt x="0" y="576"/>
                  <a:pt x="0" y="542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6"/>
                  <a:pt x="26" y="0"/>
                  <a:pt x="60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70" y="0"/>
                  <a:pt x="396" y="26"/>
                  <a:pt x="396" y="51"/>
                </a:cubicBezTo>
                <a:cubicBezTo>
                  <a:pt x="396" y="223"/>
                  <a:pt x="396" y="223"/>
                  <a:pt x="396" y="223"/>
                </a:cubicBezTo>
                <a:cubicBezTo>
                  <a:pt x="396" y="232"/>
                  <a:pt x="387" y="232"/>
                  <a:pt x="379" y="232"/>
                </a:cubicBezTo>
                <a:cubicBezTo>
                  <a:pt x="370" y="232"/>
                  <a:pt x="370" y="232"/>
                  <a:pt x="370" y="223"/>
                </a:cubicBezTo>
                <a:cubicBezTo>
                  <a:pt x="370" y="51"/>
                  <a:pt x="370" y="51"/>
                  <a:pt x="370" y="51"/>
                </a:cubicBezTo>
                <a:cubicBezTo>
                  <a:pt x="370" y="43"/>
                  <a:pt x="353" y="26"/>
                  <a:pt x="336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43" y="26"/>
                  <a:pt x="26" y="43"/>
                  <a:pt x="26" y="51"/>
                </a:cubicBezTo>
                <a:cubicBezTo>
                  <a:pt x="26" y="542"/>
                  <a:pt x="26" y="542"/>
                  <a:pt x="26" y="542"/>
                </a:cubicBezTo>
                <a:cubicBezTo>
                  <a:pt x="26" y="559"/>
                  <a:pt x="43" y="568"/>
                  <a:pt x="60" y="568"/>
                </a:cubicBezTo>
                <a:cubicBezTo>
                  <a:pt x="336" y="568"/>
                  <a:pt x="336" y="568"/>
                  <a:pt x="336" y="568"/>
                </a:cubicBezTo>
                <a:cubicBezTo>
                  <a:pt x="344" y="568"/>
                  <a:pt x="344" y="568"/>
                  <a:pt x="353" y="568"/>
                </a:cubicBezTo>
                <a:cubicBezTo>
                  <a:pt x="361" y="568"/>
                  <a:pt x="370" y="568"/>
                  <a:pt x="370" y="576"/>
                </a:cubicBezTo>
                <a:cubicBezTo>
                  <a:pt x="370" y="585"/>
                  <a:pt x="370" y="593"/>
                  <a:pt x="361" y="593"/>
                </a:cubicBezTo>
                <a:cubicBezTo>
                  <a:pt x="353" y="593"/>
                  <a:pt x="344" y="602"/>
                  <a:pt x="336" y="60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7">
            <a:extLst>
              <a:ext uri="{FF2B5EF4-FFF2-40B4-BE49-F238E27FC236}">
                <a16:creationId xmlns:a16="http://schemas.microsoft.com/office/drawing/2014/main" id="{A55BB348-619B-254C-A119-CBCE0033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437" y="9227783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0 h 35"/>
              <a:gd name="T14" fmla="*/ 17 w 35"/>
              <a:gd name="T15" fmla="*/ 0 h 35"/>
              <a:gd name="T16" fmla="*/ 8 w 35"/>
              <a:gd name="T17" fmla="*/ 17 h 35"/>
              <a:gd name="T18" fmla="*/ 17 w 35"/>
              <a:gd name="T19" fmla="*/ 26 h 35"/>
              <a:gd name="T20" fmla="*/ 25 w 35"/>
              <a:gd name="T21" fmla="*/ 17 h 35"/>
              <a:gd name="T22" fmla="*/ 17 w 35"/>
              <a:gd name="T2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26"/>
                  <a:pt x="25" y="34"/>
                  <a:pt x="17" y="34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17"/>
                </a:cubicBezTo>
                <a:cubicBezTo>
                  <a:pt x="8" y="17"/>
                  <a:pt x="8" y="26"/>
                  <a:pt x="17" y="26"/>
                </a:cubicBezTo>
                <a:lnTo>
                  <a:pt x="25" y="17"/>
                </a:lnTo>
                <a:cubicBezTo>
                  <a:pt x="25" y="9"/>
                  <a:pt x="17" y="0"/>
                  <a:pt x="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8">
            <a:extLst>
              <a:ext uri="{FF2B5EF4-FFF2-40B4-BE49-F238E27FC236}">
                <a16:creationId xmlns:a16="http://schemas.microsoft.com/office/drawing/2014/main" id="{3A637881-A16A-6745-B8D0-694C4176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327" y="9227783"/>
            <a:ext cx="144754" cy="28017"/>
          </a:xfrm>
          <a:custGeom>
            <a:avLst/>
            <a:gdLst>
              <a:gd name="T0" fmla="*/ 120 w 138"/>
              <a:gd name="T1" fmla="*/ 26 h 27"/>
              <a:gd name="T2" fmla="*/ 120 w 138"/>
              <a:gd name="T3" fmla="*/ 26 h 27"/>
              <a:gd name="T4" fmla="*/ 17 w 138"/>
              <a:gd name="T5" fmla="*/ 26 h 27"/>
              <a:gd name="T6" fmla="*/ 0 w 138"/>
              <a:gd name="T7" fmla="*/ 17 h 27"/>
              <a:gd name="T8" fmla="*/ 17 w 138"/>
              <a:gd name="T9" fmla="*/ 0 h 27"/>
              <a:gd name="T10" fmla="*/ 120 w 138"/>
              <a:gd name="T11" fmla="*/ 0 h 27"/>
              <a:gd name="T12" fmla="*/ 137 w 138"/>
              <a:gd name="T13" fmla="*/ 17 h 27"/>
              <a:gd name="T14" fmla="*/ 120 w 13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8" h="27">
                <a:moveTo>
                  <a:pt x="120" y="26"/>
                </a:moveTo>
                <a:lnTo>
                  <a:pt x="120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9" y="0"/>
                  <a:pt x="137" y="9"/>
                  <a:pt x="137" y="17"/>
                </a:cubicBezTo>
                <a:cubicBezTo>
                  <a:pt x="137" y="17"/>
                  <a:pt x="129" y="26"/>
                  <a:pt x="120" y="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9">
            <a:extLst>
              <a:ext uri="{FF2B5EF4-FFF2-40B4-BE49-F238E27FC236}">
                <a16:creationId xmlns:a16="http://schemas.microsoft.com/office/drawing/2014/main" id="{727E886D-946C-F243-A596-4E14789B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6300" y="8746821"/>
            <a:ext cx="308188" cy="172774"/>
          </a:xfrm>
          <a:custGeom>
            <a:avLst/>
            <a:gdLst>
              <a:gd name="T0" fmla="*/ 284 w 293"/>
              <a:gd name="T1" fmla="*/ 163 h 164"/>
              <a:gd name="T2" fmla="*/ 284 w 293"/>
              <a:gd name="T3" fmla="*/ 163 h 164"/>
              <a:gd name="T4" fmla="*/ 8 w 293"/>
              <a:gd name="T5" fmla="*/ 163 h 164"/>
              <a:gd name="T6" fmla="*/ 0 w 293"/>
              <a:gd name="T7" fmla="*/ 146 h 164"/>
              <a:gd name="T8" fmla="*/ 0 w 293"/>
              <a:gd name="T9" fmla="*/ 17 h 164"/>
              <a:gd name="T10" fmla="*/ 8 w 293"/>
              <a:gd name="T11" fmla="*/ 0 h 164"/>
              <a:gd name="T12" fmla="*/ 284 w 293"/>
              <a:gd name="T13" fmla="*/ 0 h 164"/>
              <a:gd name="T14" fmla="*/ 292 w 293"/>
              <a:gd name="T15" fmla="*/ 17 h 164"/>
              <a:gd name="T16" fmla="*/ 292 w 293"/>
              <a:gd name="T17" fmla="*/ 146 h 164"/>
              <a:gd name="T18" fmla="*/ 284 w 293"/>
              <a:gd name="T19" fmla="*/ 163 h 164"/>
              <a:gd name="T20" fmla="*/ 25 w 293"/>
              <a:gd name="T21" fmla="*/ 138 h 164"/>
              <a:gd name="T22" fmla="*/ 25 w 293"/>
              <a:gd name="T23" fmla="*/ 138 h 164"/>
              <a:gd name="T24" fmla="*/ 266 w 293"/>
              <a:gd name="T25" fmla="*/ 138 h 164"/>
              <a:gd name="T26" fmla="*/ 266 w 293"/>
              <a:gd name="T27" fmla="*/ 26 h 164"/>
              <a:gd name="T28" fmla="*/ 25 w 293"/>
              <a:gd name="T29" fmla="*/ 26 h 164"/>
              <a:gd name="T30" fmla="*/ 25 w 293"/>
              <a:gd name="T31" fmla="*/ 13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" h="164">
                <a:moveTo>
                  <a:pt x="284" y="163"/>
                </a:moveTo>
                <a:lnTo>
                  <a:pt x="284" y="163"/>
                </a:lnTo>
                <a:cubicBezTo>
                  <a:pt x="8" y="163"/>
                  <a:pt x="8" y="163"/>
                  <a:pt x="8" y="163"/>
                </a:cubicBezTo>
                <a:cubicBezTo>
                  <a:pt x="0" y="163"/>
                  <a:pt x="0" y="155"/>
                  <a:pt x="0" y="14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8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84" y="0"/>
                  <a:pt x="292" y="8"/>
                  <a:pt x="292" y="17"/>
                </a:cubicBezTo>
                <a:cubicBezTo>
                  <a:pt x="292" y="146"/>
                  <a:pt x="292" y="146"/>
                  <a:pt x="292" y="146"/>
                </a:cubicBezTo>
                <a:cubicBezTo>
                  <a:pt x="292" y="155"/>
                  <a:pt x="284" y="163"/>
                  <a:pt x="284" y="163"/>
                </a:cubicBezTo>
                <a:close/>
                <a:moveTo>
                  <a:pt x="25" y="138"/>
                </a:moveTo>
                <a:lnTo>
                  <a:pt x="25" y="138"/>
                </a:lnTo>
                <a:cubicBezTo>
                  <a:pt x="266" y="138"/>
                  <a:pt x="266" y="138"/>
                  <a:pt x="266" y="138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1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0">
            <a:extLst>
              <a:ext uri="{FF2B5EF4-FFF2-40B4-BE49-F238E27FC236}">
                <a16:creationId xmlns:a16="http://schemas.microsoft.com/office/drawing/2014/main" id="{CCDDF8F1-E110-464E-907E-B056560E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437" y="9111044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8 w 35"/>
              <a:gd name="T17" fmla="*/ 17 h 35"/>
              <a:gd name="T18" fmla="*/ 17 w 35"/>
              <a:gd name="T19" fmla="*/ 34 h 35"/>
              <a:gd name="T20" fmla="*/ 25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26"/>
                  <a:pt x="25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17"/>
                </a:cubicBezTo>
                <a:cubicBezTo>
                  <a:pt x="8" y="26"/>
                  <a:pt x="8" y="34"/>
                  <a:pt x="17" y="34"/>
                </a:cubicBezTo>
                <a:cubicBezTo>
                  <a:pt x="17" y="34"/>
                  <a:pt x="25" y="26"/>
                  <a:pt x="25" y="17"/>
                </a:cubicBezTo>
                <a:lnTo>
                  <a:pt x="17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1">
            <a:extLst>
              <a:ext uri="{FF2B5EF4-FFF2-40B4-BE49-F238E27FC236}">
                <a16:creationId xmlns:a16="http://schemas.microsoft.com/office/drawing/2014/main" id="{C3702B1A-FCE1-3342-B9D4-62B9B12D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437" y="9036331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8 w 35"/>
              <a:gd name="T17" fmla="*/ 18 h 36"/>
              <a:gd name="T18" fmla="*/ 17 w 35"/>
              <a:gd name="T19" fmla="*/ 26 h 36"/>
              <a:gd name="T20" fmla="*/ 25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26"/>
                  <a:pt x="25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6"/>
                  <a:pt x="8" y="26"/>
                  <a:pt x="17" y="26"/>
                </a:cubicBezTo>
                <a:cubicBezTo>
                  <a:pt x="25" y="26"/>
                  <a:pt x="25" y="26"/>
                  <a:pt x="25" y="18"/>
                </a:cubicBezTo>
                <a:cubicBezTo>
                  <a:pt x="25" y="9"/>
                  <a:pt x="25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2">
            <a:extLst>
              <a:ext uri="{FF2B5EF4-FFF2-40B4-BE49-F238E27FC236}">
                <a16:creationId xmlns:a16="http://schemas.microsoft.com/office/drawing/2014/main" id="{5B77C98F-D14B-C740-BC90-EA67138E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718" y="9036331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8 w 35"/>
              <a:gd name="T17" fmla="*/ 18 h 36"/>
              <a:gd name="T18" fmla="*/ 17 w 35"/>
              <a:gd name="T19" fmla="*/ 26 h 36"/>
              <a:gd name="T20" fmla="*/ 26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6"/>
                  <a:pt x="8" y="26"/>
                  <a:pt x="17" y="26"/>
                </a:cubicBezTo>
                <a:cubicBezTo>
                  <a:pt x="26" y="26"/>
                  <a:pt x="26" y="26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3">
            <a:extLst>
              <a:ext uri="{FF2B5EF4-FFF2-40B4-BE49-F238E27FC236}">
                <a16:creationId xmlns:a16="http://schemas.microsoft.com/office/drawing/2014/main" id="{5F24A11B-AAE6-E140-8401-2AE65EC8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327" y="9036331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8 w 35"/>
              <a:gd name="T17" fmla="*/ 18 h 36"/>
              <a:gd name="T18" fmla="*/ 17 w 35"/>
              <a:gd name="T19" fmla="*/ 26 h 36"/>
              <a:gd name="T20" fmla="*/ 25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26"/>
                  <a:pt x="25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6"/>
                  <a:pt x="8" y="26"/>
                  <a:pt x="17" y="26"/>
                </a:cubicBezTo>
                <a:cubicBezTo>
                  <a:pt x="17" y="26"/>
                  <a:pt x="25" y="26"/>
                  <a:pt x="25" y="18"/>
                </a:cubicBezTo>
                <a:cubicBezTo>
                  <a:pt x="25" y="9"/>
                  <a:pt x="17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4">
            <a:extLst>
              <a:ext uri="{FF2B5EF4-FFF2-40B4-BE49-F238E27FC236}">
                <a16:creationId xmlns:a16="http://schemas.microsoft.com/office/drawing/2014/main" id="{E3F33536-7D11-C64B-9322-CBF0EAA7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718" y="9111044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8 w 35"/>
              <a:gd name="T17" fmla="*/ 17 h 35"/>
              <a:gd name="T18" fmla="*/ 17 w 35"/>
              <a:gd name="T19" fmla="*/ 34 h 35"/>
              <a:gd name="T20" fmla="*/ 26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17"/>
                </a:cubicBezTo>
                <a:cubicBezTo>
                  <a:pt x="8" y="26"/>
                  <a:pt x="8" y="34"/>
                  <a:pt x="17" y="34"/>
                </a:cubicBezTo>
                <a:cubicBezTo>
                  <a:pt x="26" y="34"/>
                  <a:pt x="26" y="26"/>
                  <a:pt x="26" y="17"/>
                </a:cubicBezTo>
                <a:cubicBezTo>
                  <a:pt x="26" y="17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5">
            <a:extLst>
              <a:ext uri="{FF2B5EF4-FFF2-40B4-BE49-F238E27FC236}">
                <a16:creationId xmlns:a16="http://schemas.microsoft.com/office/drawing/2014/main" id="{5E2A5886-8254-FE4C-A5D5-C60BB890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327" y="9111044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8 w 35"/>
              <a:gd name="T17" fmla="*/ 17 h 35"/>
              <a:gd name="T18" fmla="*/ 17 w 35"/>
              <a:gd name="T19" fmla="*/ 34 h 35"/>
              <a:gd name="T20" fmla="*/ 25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26"/>
                  <a:pt x="25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17"/>
                </a:cubicBezTo>
                <a:cubicBezTo>
                  <a:pt x="8" y="26"/>
                  <a:pt x="8" y="34"/>
                  <a:pt x="17" y="34"/>
                </a:cubicBezTo>
                <a:cubicBezTo>
                  <a:pt x="17" y="34"/>
                  <a:pt x="25" y="26"/>
                  <a:pt x="25" y="17"/>
                </a:cubicBezTo>
                <a:lnTo>
                  <a:pt x="17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6">
            <a:extLst>
              <a:ext uri="{FF2B5EF4-FFF2-40B4-BE49-F238E27FC236}">
                <a16:creationId xmlns:a16="http://schemas.microsoft.com/office/drawing/2014/main" id="{1AB5365C-2EC1-4E43-B122-E011311A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437" y="8966290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0 h 36"/>
              <a:gd name="T14" fmla="*/ 17 w 35"/>
              <a:gd name="T15" fmla="*/ 0 h 36"/>
              <a:gd name="T16" fmla="*/ 8 w 35"/>
              <a:gd name="T17" fmla="*/ 18 h 36"/>
              <a:gd name="T18" fmla="*/ 17 w 35"/>
              <a:gd name="T19" fmla="*/ 26 h 36"/>
              <a:gd name="T20" fmla="*/ 25 w 35"/>
              <a:gd name="T21" fmla="*/ 18 h 36"/>
              <a:gd name="T22" fmla="*/ 17 w 35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26"/>
                  <a:pt x="25" y="35"/>
                  <a:pt x="17" y="35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18"/>
                </a:cubicBezTo>
                <a:cubicBezTo>
                  <a:pt x="8" y="18"/>
                  <a:pt x="8" y="26"/>
                  <a:pt x="17" y="26"/>
                </a:cubicBezTo>
                <a:cubicBezTo>
                  <a:pt x="25" y="26"/>
                  <a:pt x="25" y="18"/>
                  <a:pt x="25" y="18"/>
                </a:cubicBezTo>
                <a:cubicBezTo>
                  <a:pt x="25" y="9"/>
                  <a:pt x="25" y="0"/>
                  <a:pt x="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7">
            <a:extLst>
              <a:ext uri="{FF2B5EF4-FFF2-40B4-BE49-F238E27FC236}">
                <a16:creationId xmlns:a16="http://schemas.microsoft.com/office/drawing/2014/main" id="{1FDAA1BB-B3B0-A54E-9F19-0173F903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1718" y="8966290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0 h 36"/>
              <a:gd name="T14" fmla="*/ 17 w 35"/>
              <a:gd name="T15" fmla="*/ 0 h 36"/>
              <a:gd name="T16" fmla="*/ 8 w 35"/>
              <a:gd name="T17" fmla="*/ 18 h 36"/>
              <a:gd name="T18" fmla="*/ 17 w 35"/>
              <a:gd name="T19" fmla="*/ 26 h 36"/>
              <a:gd name="T20" fmla="*/ 26 w 35"/>
              <a:gd name="T21" fmla="*/ 18 h 36"/>
              <a:gd name="T22" fmla="*/ 17 w 35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18"/>
                </a:cubicBezTo>
                <a:cubicBezTo>
                  <a:pt x="8" y="18"/>
                  <a:pt x="8" y="26"/>
                  <a:pt x="17" y="26"/>
                </a:cubicBezTo>
                <a:cubicBezTo>
                  <a:pt x="26" y="26"/>
                  <a:pt x="26" y="18"/>
                  <a:pt x="26" y="18"/>
                </a:cubicBezTo>
                <a:cubicBezTo>
                  <a:pt x="26" y="9"/>
                  <a:pt x="26" y="0"/>
                  <a:pt x="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8">
            <a:extLst>
              <a:ext uri="{FF2B5EF4-FFF2-40B4-BE49-F238E27FC236}">
                <a16:creationId xmlns:a16="http://schemas.microsoft.com/office/drawing/2014/main" id="{8C86ED5E-57DC-3343-BC80-9A113271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327" y="8966290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0 h 36"/>
              <a:gd name="T14" fmla="*/ 17 w 35"/>
              <a:gd name="T15" fmla="*/ 0 h 36"/>
              <a:gd name="T16" fmla="*/ 8 w 35"/>
              <a:gd name="T17" fmla="*/ 18 h 36"/>
              <a:gd name="T18" fmla="*/ 17 w 35"/>
              <a:gd name="T19" fmla="*/ 26 h 36"/>
              <a:gd name="T20" fmla="*/ 25 w 35"/>
              <a:gd name="T21" fmla="*/ 18 h 36"/>
              <a:gd name="T22" fmla="*/ 17 w 35"/>
              <a:gd name="T2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26"/>
                  <a:pt x="25" y="35"/>
                  <a:pt x="17" y="35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8" y="0"/>
                  <a:pt x="8" y="9"/>
                  <a:pt x="8" y="18"/>
                </a:cubicBezTo>
                <a:cubicBezTo>
                  <a:pt x="8" y="18"/>
                  <a:pt x="8" y="26"/>
                  <a:pt x="17" y="26"/>
                </a:cubicBezTo>
                <a:lnTo>
                  <a:pt x="25" y="18"/>
                </a:lnTo>
                <a:cubicBezTo>
                  <a:pt x="25" y="9"/>
                  <a:pt x="17" y="0"/>
                  <a:pt x="1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9">
            <a:extLst>
              <a:ext uri="{FF2B5EF4-FFF2-40B4-BE49-F238E27FC236}">
                <a16:creationId xmlns:a16="http://schemas.microsoft.com/office/drawing/2014/main" id="{43B985F1-DFDF-E142-B6AD-B190424F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9073687"/>
            <a:ext cx="336206" cy="126079"/>
          </a:xfrm>
          <a:custGeom>
            <a:avLst/>
            <a:gdLst>
              <a:gd name="T0" fmla="*/ 155 w 319"/>
              <a:gd name="T1" fmla="*/ 120 h 121"/>
              <a:gd name="T2" fmla="*/ 155 w 319"/>
              <a:gd name="T3" fmla="*/ 120 h 121"/>
              <a:gd name="T4" fmla="*/ 51 w 319"/>
              <a:gd name="T5" fmla="*/ 111 h 121"/>
              <a:gd name="T6" fmla="*/ 26 w 319"/>
              <a:gd name="T7" fmla="*/ 94 h 121"/>
              <a:gd name="T8" fmla="*/ 0 w 319"/>
              <a:gd name="T9" fmla="*/ 77 h 121"/>
              <a:gd name="T10" fmla="*/ 0 w 319"/>
              <a:gd name="T11" fmla="*/ 17 h 121"/>
              <a:gd name="T12" fmla="*/ 17 w 319"/>
              <a:gd name="T13" fmla="*/ 0 h 121"/>
              <a:gd name="T14" fmla="*/ 17 w 319"/>
              <a:gd name="T15" fmla="*/ 0 h 121"/>
              <a:gd name="T16" fmla="*/ 34 w 319"/>
              <a:gd name="T17" fmla="*/ 17 h 121"/>
              <a:gd name="T18" fmla="*/ 69 w 319"/>
              <a:gd name="T19" fmla="*/ 25 h 121"/>
              <a:gd name="T20" fmla="*/ 146 w 319"/>
              <a:gd name="T21" fmla="*/ 34 h 121"/>
              <a:gd name="T22" fmla="*/ 172 w 319"/>
              <a:gd name="T23" fmla="*/ 34 h 121"/>
              <a:gd name="T24" fmla="*/ 249 w 319"/>
              <a:gd name="T25" fmla="*/ 25 h 121"/>
              <a:gd name="T26" fmla="*/ 284 w 319"/>
              <a:gd name="T27" fmla="*/ 17 h 121"/>
              <a:gd name="T28" fmla="*/ 301 w 319"/>
              <a:gd name="T29" fmla="*/ 0 h 121"/>
              <a:gd name="T30" fmla="*/ 301 w 319"/>
              <a:gd name="T31" fmla="*/ 0 h 121"/>
              <a:gd name="T32" fmla="*/ 318 w 319"/>
              <a:gd name="T33" fmla="*/ 17 h 121"/>
              <a:gd name="T34" fmla="*/ 318 w 319"/>
              <a:gd name="T35" fmla="*/ 17 h 121"/>
              <a:gd name="T36" fmla="*/ 318 w 319"/>
              <a:gd name="T37" fmla="*/ 17 h 121"/>
              <a:gd name="T38" fmla="*/ 318 w 319"/>
              <a:gd name="T39" fmla="*/ 17 h 121"/>
              <a:gd name="T40" fmla="*/ 318 w 319"/>
              <a:gd name="T41" fmla="*/ 77 h 121"/>
              <a:gd name="T42" fmla="*/ 258 w 319"/>
              <a:gd name="T43" fmla="*/ 111 h 121"/>
              <a:gd name="T44" fmla="*/ 155 w 319"/>
              <a:gd name="T45" fmla="*/ 120 h 121"/>
              <a:gd name="T46" fmla="*/ 34 w 319"/>
              <a:gd name="T47" fmla="*/ 68 h 121"/>
              <a:gd name="T48" fmla="*/ 34 w 319"/>
              <a:gd name="T49" fmla="*/ 68 h 121"/>
              <a:gd name="T50" fmla="*/ 69 w 319"/>
              <a:gd name="T51" fmla="*/ 86 h 121"/>
              <a:gd name="T52" fmla="*/ 155 w 319"/>
              <a:gd name="T53" fmla="*/ 86 h 121"/>
              <a:gd name="T54" fmla="*/ 249 w 319"/>
              <a:gd name="T55" fmla="*/ 86 h 121"/>
              <a:gd name="T56" fmla="*/ 284 w 319"/>
              <a:gd name="T57" fmla="*/ 68 h 121"/>
              <a:gd name="T58" fmla="*/ 284 w 319"/>
              <a:gd name="T59" fmla="*/ 43 h 121"/>
              <a:gd name="T60" fmla="*/ 267 w 319"/>
              <a:gd name="T61" fmla="*/ 51 h 121"/>
              <a:gd name="T62" fmla="*/ 172 w 319"/>
              <a:gd name="T63" fmla="*/ 60 h 121"/>
              <a:gd name="T64" fmla="*/ 146 w 319"/>
              <a:gd name="T65" fmla="*/ 60 h 121"/>
              <a:gd name="T66" fmla="*/ 51 w 319"/>
              <a:gd name="T67" fmla="*/ 51 h 121"/>
              <a:gd name="T68" fmla="*/ 34 w 319"/>
              <a:gd name="T69" fmla="*/ 43 h 121"/>
              <a:gd name="T70" fmla="*/ 34 w 319"/>
              <a:gd name="T71" fmla="*/ 68 h 121"/>
              <a:gd name="T72" fmla="*/ 284 w 319"/>
              <a:gd name="T73" fmla="*/ 77 h 121"/>
              <a:gd name="T74" fmla="*/ 284 w 319"/>
              <a:gd name="T75" fmla="*/ 77 h 121"/>
              <a:gd name="T76" fmla="*/ 34 w 319"/>
              <a:gd name="T77" fmla="*/ 17 h 121"/>
              <a:gd name="T78" fmla="*/ 34 w 319"/>
              <a:gd name="T79" fmla="*/ 1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121">
                <a:moveTo>
                  <a:pt x="155" y="120"/>
                </a:moveTo>
                <a:lnTo>
                  <a:pt x="155" y="120"/>
                </a:lnTo>
                <a:cubicBezTo>
                  <a:pt x="120" y="120"/>
                  <a:pt x="86" y="111"/>
                  <a:pt x="51" y="111"/>
                </a:cubicBezTo>
                <a:cubicBezTo>
                  <a:pt x="43" y="103"/>
                  <a:pt x="34" y="103"/>
                  <a:pt x="26" y="94"/>
                </a:cubicBezTo>
                <a:cubicBezTo>
                  <a:pt x="8" y="94"/>
                  <a:pt x="0" y="86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8"/>
                  <a:pt x="34" y="17"/>
                </a:cubicBezTo>
                <a:cubicBezTo>
                  <a:pt x="34" y="17"/>
                  <a:pt x="43" y="17"/>
                  <a:pt x="69" y="25"/>
                </a:cubicBezTo>
                <a:cubicBezTo>
                  <a:pt x="86" y="25"/>
                  <a:pt x="120" y="34"/>
                  <a:pt x="146" y="34"/>
                </a:cubicBezTo>
                <a:cubicBezTo>
                  <a:pt x="155" y="34"/>
                  <a:pt x="163" y="34"/>
                  <a:pt x="172" y="34"/>
                </a:cubicBezTo>
                <a:cubicBezTo>
                  <a:pt x="198" y="34"/>
                  <a:pt x="232" y="25"/>
                  <a:pt x="249" y="25"/>
                </a:cubicBezTo>
                <a:cubicBezTo>
                  <a:pt x="275" y="17"/>
                  <a:pt x="284" y="17"/>
                  <a:pt x="284" y="17"/>
                </a:cubicBezTo>
                <a:cubicBezTo>
                  <a:pt x="292" y="8"/>
                  <a:pt x="292" y="0"/>
                  <a:pt x="301" y="0"/>
                </a:cubicBezTo>
                <a:lnTo>
                  <a:pt x="301" y="0"/>
                </a:lnTo>
                <a:cubicBezTo>
                  <a:pt x="310" y="0"/>
                  <a:pt x="318" y="8"/>
                  <a:pt x="318" y="17"/>
                </a:cubicBez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cubicBezTo>
                  <a:pt x="318" y="77"/>
                  <a:pt x="318" y="77"/>
                  <a:pt x="318" y="77"/>
                </a:cubicBezTo>
                <a:cubicBezTo>
                  <a:pt x="318" y="94"/>
                  <a:pt x="284" y="103"/>
                  <a:pt x="258" y="111"/>
                </a:cubicBezTo>
                <a:cubicBezTo>
                  <a:pt x="232" y="111"/>
                  <a:pt x="198" y="120"/>
                  <a:pt x="155" y="120"/>
                </a:cubicBezTo>
                <a:close/>
                <a:moveTo>
                  <a:pt x="34" y="68"/>
                </a:moveTo>
                <a:lnTo>
                  <a:pt x="34" y="68"/>
                </a:lnTo>
                <a:cubicBezTo>
                  <a:pt x="34" y="77"/>
                  <a:pt x="43" y="77"/>
                  <a:pt x="69" y="86"/>
                </a:cubicBezTo>
                <a:cubicBezTo>
                  <a:pt x="95" y="86"/>
                  <a:pt x="129" y="86"/>
                  <a:pt x="155" y="86"/>
                </a:cubicBezTo>
                <a:cubicBezTo>
                  <a:pt x="189" y="86"/>
                  <a:pt x="223" y="86"/>
                  <a:pt x="249" y="86"/>
                </a:cubicBezTo>
                <a:cubicBezTo>
                  <a:pt x="275" y="77"/>
                  <a:pt x="284" y="77"/>
                  <a:pt x="284" y="68"/>
                </a:cubicBezTo>
                <a:cubicBezTo>
                  <a:pt x="284" y="43"/>
                  <a:pt x="284" y="43"/>
                  <a:pt x="284" y="43"/>
                </a:cubicBezTo>
                <a:cubicBezTo>
                  <a:pt x="284" y="43"/>
                  <a:pt x="275" y="51"/>
                  <a:pt x="267" y="51"/>
                </a:cubicBezTo>
                <a:cubicBezTo>
                  <a:pt x="241" y="51"/>
                  <a:pt x="206" y="60"/>
                  <a:pt x="172" y="60"/>
                </a:cubicBezTo>
                <a:cubicBezTo>
                  <a:pt x="163" y="60"/>
                  <a:pt x="155" y="60"/>
                  <a:pt x="146" y="60"/>
                </a:cubicBezTo>
                <a:cubicBezTo>
                  <a:pt x="112" y="60"/>
                  <a:pt x="77" y="51"/>
                  <a:pt x="51" y="51"/>
                </a:cubicBezTo>
                <a:cubicBezTo>
                  <a:pt x="43" y="51"/>
                  <a:pt x="34" y="43"/>
                  <a:pt x="34" y="43"/>
                </a:cubicBezTo>
                <a:lnTo>
                  <a:pt x="34" y="68"/>
                </a:lnTo>
                <a:close/>
                <a:moveTo>
                  <a:pt x="284" y="77"/>
                </a:moveTo>
                <a:lnTo>
                  <a:pt x="284" y="77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0">
            <a:extLst>
              <a:ext uri="{FF2B5EF4-FFF2-40B4-BE49-F238E27FC236}">
                <a16:creationId xmlns:a16="http://schemas.microsoft.com/office/drawing/2014/main" id="{14A7FEAB-303B-C142-AB37-10B8CFBF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9139061"/>
            <a:ext cx="336206" cy="126079"/>
          </a:xfrm>
          <a:custGeom>
            <a:avLst/>
            <a:gdLst>
              <a:gd name="T0" fmla="*/ 155 w 319"/>
              <a:gd name="T1" fmla="*/ 120 h 121"/>
              <a:gd name="T2" fmla="*/ 155 w 319"/>
              <a:gd name="T3" fmla="*/ 120 h 121"/>
              <a:gd name="T4" fmla="*/ 51 w 319"/>
              <a:gd name="T5" fmla="*/ 112 h 121"/>
              <a:gd name="T6" fmla="*/ 26 w 319"/>
              <a:gd name="T7" fmla="*/ 95 h 121"/>
              <a:gd name="T8" fmla="*/ 0 w 319"/>
              <a:gd name="T9" fmla="*/ 77 h 121"/>
              <a:gd name="T10" fmla="*/ 0 w 319"/>
              <a:gd name="T11" fmla="*/ 17 h 121"/>
              <a:gd name="T12" fmla="*/ 17 w 319"/>
              <a:gd name="T13" fmla="*/ 0 h 121"/>
              <a:gd name="T14" fmla="*/ 17 w 319"/>
              <a:gd name="T15" fmla="*/ 0 h 121"/>
              <a:gd name="T16" fmla="*/ 34 w 319"/>
              <a:gd name="T17" fmla="*/ 8 h 121"/>
              <a:gd name="T18" fmla="*/ 69 w 319"/>
              <a:gd name="T19" fmla="*/ 26 h 121"/>
              <a:gd name="T20" fmla="*/ 146 w 319"/>
              <a:gd name="T21" fmla="*/ 34 h 121"/>
              <a:gd name="T22" fmla="*/ 172 w 319"/>
              <a:gd name="T23" fmla="*/ 34 h 121"/>
              <a:gd name="T24" fmla="*/ 249 w 319"/>
              <a:gd name="T25" fmla="*/ 26 h 121"/>
              <a:gd name="T26" fmla="*/ 284 w 319"/>
              <a:gd name="T27" fmla="*/ 8 h 121"/>
              <a:gd name="T28" fmla="*/ 301 w 319"/>
              <a:gd name="T29" fmla="*/ 0 h 121"/>
              <a:gd name="T30" fmla="*/ 301 w 319"/>
              <a:gd name="T31" fmla="*/ 0 h 121"/>
              <a:gd name="T32" fmla="*/ 318 w 319"/>
              <a:gd name="T33" fmla="*/ 17 h 121"/>
              <a:gd name="T34" fmla="*/ 318 w 319"/>
              <a:gd name="T35" fmla="*/ 17 h 121"/>
              <a:gd name="T36" fmla="*/ 318 w 319"/>
              <a:gd name="T37" fmla="*/ 17 h 121"/>
              <a:gd name="T38" fmla="*/ 318 w 319"/>
              <a:gd name="T39" fmla="*/ 17 h 121"/>
              <a:gd name="T40" fmla="*/ 318 w 319"/>
              <a:gd name="T41" fmla="*/ 77 h 121"/>
              <a:gd name="T42" fmla="*/ 258 w 319"/>
              <a:gd name="T43" fmla="*/ 112 h 121"/>
              <a:gd name="T44" fmla="*/ 155 w 319"/>
              <a:gd name="T45" fmla="*/ 120 h 121"/>
              <a:gd name="T46" fmla="*/ 34 w 319"/>
              <a:gd name="T47" fmla="*/ 69 h 121"/>
              <a:gd name="T48" fmla="*/ 34 w 319"/>
              <a:gd name="T49" fmla="*/ 69 h 121"/>
              <a:gd name="T50" fmla="*/ 69 w 319"/>
              <a:gd name="T51" fmla="*/ 86 h 121"/>
              <a:gd name="T52" fmla="*/ 155 w 319"/>
              <a:gd name="T53" fmla="*/ 86 h 121"/>
              <a:gd name="T54" fmla="*/ 249 w 319"/>
              <a:gd name="T55" fmla="*/ 86 h 121"/>
              <a:gd name="T56" fmla="*/ 284 w 319"/>
              <a:gd name="T57" fmla="*/ 69 h 121"/>
              <a:gd name="T58" fmla="*/ 284 w 319"/>
              <a:gd name="T59" fmla="*/ 43 h 121"/>
              <a:gd name="T60" fmla="*/ 267 w 319"/>
              <a:gd name="T61" fmla="*/ 51 h 121"/>
              <a:gd name="T62" fmla="*/ 172 w 319"/>
              <a:gd name="T63" fmla="*/ 60 h 121"/>
              <a:gd name="T64" fmla="*/ 146 w 319"/>
              <a:gd name="T65" fmla="*/ 60 h 121"/>
              <a:gd name="T66" fmla="*/ 51 w 319"/>
              <a:gd name="T67" fmla="*/ 51 h 121"/>
              <a:gd name="T68" fmla="*/ 34 w 319"/>
              <a:gd name="T69" fmla="*/ 43 h 121"/>
              <a:gd name="T70" fmla="*/ 34 w 319"/>
              <a:gd name="T71" fmla="*/ 69 h 121"/>
              <a:gd name="T72" fmla="*/ 284 w 319"/>
              <a:gd name="T73" fmla="*/ 77 h 121"/>
              <a:gd name="T74" fmla="*/ 284 w 319"/>
              <a:gd name="T75" fmla="*/ 77 h 121"/>
              <a:gd name="T76" fmla="*/ 34 w 319"/>
              <a:gd name="T77" fmla="*/ 17 h 121"/>
              <a:gd name="T78" fmla="*/ 34 w 319"/>
              <a:gd name="T79" fmla="*/ 1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121">
                <a:moveTo>
                  <a:pt x="155" y="120"/>
                </a:moveTo>
                <a:lnTo>
                  <a:pt x="155" y="120"/>
                </a:lnTo>
                <a:cubicBezTo>
                  <a:pt x="120" y="120"/>
                  <a:pt x="86" y="112"/>
                  <a:pt x="51" y="112"/>
                </a:cubicBezTo>
                <a:cubicBezTo>
                  <a:pt x="43" y="103"/>
                  <a:pt x="34" y="103"/>
                  <a:pt x="26" y="95"/>
                </a:cubicBezTo>
                <a:cubicBezTo>
                  <a:pt x="8" y="95"/>
                  <a:pt x="0" y="86"/>
                  <a:pt x="0" y="7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8"/>
                  <a:pt x="34" y="8"/>
                </a:cubicBezTo>
                <a:cubicBezTo>
                  <a:pt x="34" y="17"/>
                  <a:pt x="43" y="17"/>
                  <a:pt x="69" y="26"/>
                </a:cubicBezTo>
                <a:cubicBezTo>
                  <a:pt x="86" y="26"/>
                  <a:pt x="120" y="26"/>
                  <a:pt x="146" y="34"/>
                </a:cubicBezTo>
                <a:cubicBezTo>
                  <a:pt x="155" y="34"/>
                  <a:pt x="163" y="34"/>
                  <a:pt x="172" y="34"/>
                </a:cubicBezTo>
                <a:cubicBezTo>
                  <a:pt x="198" y="26"/>
                  <a:pt x="232" y="26"/>
                  <a:pt x="249" y="26"/>
                </a:cubicBezTo>
                <a:cubicBezTo>
                  <a:pt x="275" y="17"/>
                  <a:pt x="284" y="17"/>
                  <a:pt x="284" y="8"/>
                </a:cubicBezTo>
                <a:cubicBezTo>
                  <a:pt x="292" y="8"/>
                  <a:pt x="292" y="0"/>
                  <a:pt x="301" y="0"/>
                </a:cubicBezTo>
                <a:lnTo>
                  <a:pt x="301" y="0"/>
                </a:lnTo>
                <a:cubicBezTo>
                  <a:pt x="310" y="0"/>
                  <a:pt x="318" y="8"/>
                  <a:pt x="318" y="17"/>
                </a:cubicBez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cubicBezTo>
                  <a:pt x="318" y="77"/>
                  <a:pt x="318" y="77"/>
                  <a:pt x="318" y="77"/>
                </a:cubicBezTo>
                <a:cubicBezTo>
                  <a:pt x="318" y="95"/>
                  <a:pt x="284" y="103"/>
                  <a:pt x="258" y="112"/>
                </a:cubicBezTo>
                <a:cubicBezTo>
                  <a:pt x="232" y="112"/>
                  <a:pt x="198" y="120"/>
                  <a:pt x="155" y="120"/>
                </a:cubicBezTo>
                <a:close/>
                <a:moveTo>
                  <a:pt x="34" y="69"/>
                </a:moveTo>
                <a:lnTo>
                  <a:pt x="34" y="69"/>
                </a:lnTo>
                <a:cubicBezTo>
                  <a:pt x="34" y="69"/>
                  <a:pt x="43" y="77"/>
                  <a:pt x="69" y="86"/>
                </a:cubicBezTo>
                <a:cubicBezTo>
                  <a:pt x="95" y="86"/>
                  <a:pt x="129" y="86"/>
                  <a:pt x="155" y="86"/>
                </a:cubicBezTo>
                <a:cubicBezTo>
                  <a:pt x="189" y="86"/>
                  <a:pt x="223" y="86"/>
                  <a:pt x="249" y="86"/>
                </a:cubicBezTo>
                <a:cubicBezTo>
                  <a:pt x="275" y="77"/>
                  <a:pt x="284" y="69"/>
                  <a:pt x="284" y="69"/>
                </a:cubicBezTo>
                <a:cubicBezTo>
                  <a:pt x="284" y="43"/>
                  <a:pt x="284" y="43"/>
                  <a:pt x="284" y="43"/>
                </a:cubicBezTo>
                <a:cubicBezTo>
                  <a:pt x="284" y="43"/>
                  <a:pt x="275" y="43"/>
                  <a:pt x="267" y="51"/>
                </a:cubicBezTo>
                <a:cubicBezTo>
                  <a:pt x="241" y="51"/>
                  <a:pt x="206" y="60"/>
                  <a:pt x="172" y="60"/>
                </a:cubicBezTo>
                <a:cubicBezTo>
                  <a:pt x="163" y="60"/>
                  <a:pt x="155" y="60"/>
                  <a:pt x="146" y="60"/>
                </a:cubicBezTo>
                <a:cubicBezTo>
                  <a:pt x="112" y="60"/>
                  <a:pt x="77" y="51"/>
                  <a:pt x="51" y="51"/>
                </a:cubicBezTo>
                <a:cubicBezTo>
                  <a:pt x="43" y="43"/>
                  <a:pt x="34" y="43"/>
                  <a:pt x="34" y="43"/>
                </a:cubicBezTo>
                <a:lnTo>
                  <a:pt x="34" y="69"/>
                </a:lnTo>
                <a:close/>
                <a:moveTo>
                  <a:pt x="284" y="77"/>
                </a:moveTo>
                <a:lnTo>
                  <a:pt x="284" y="77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1">
            <a:extLst>
              <a:ext uri="{FF2B5EF4-FFF2-40B4-BE49-F238E27FC236}">
                <a16:creationId xmlns:a16="http://schemas.microsoft.com/office/drawing/2014/main" id="{9CCC8ED9-3EDD-0448-937A-C028B6B04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9204434"/>
            <a:ext cx="336206" cy="121408"/>
          </a:xfrm>
          <a:custGeom>
            <a:avLst/>
            <a:gdLst>
              <a:gd name="T0" fmla="*/ 155 w 319"/>
              <a:gd name="T1" fmla="*/ 112 h 113"/>
              <a:gd name="T2" fmla="*/ 155 w 319"/>
              <a:gd name="T3" fmla="*/ 112 h 113"/>
              <a:gd name="T4" fmla="*/ 51 w 319"/>
              <a:gd name="T5" fmla="*/ 103 h 113"/>
              <a:gd name="T6" fmla="*/ 26 w 319"/>
              <a:gd name="T7" fmla="*/ 95 h 113"/>
              <a:gd name="T8" fmla="*/ 0 w 319"/>
              <a:gd name="T9" fmla="*/ 69 h 113"/>
              <a:gd name="T10" fmla="*/ 0 w 319"/>
              <a:gd name="T11" fmla="*/ 17 h 113"/>
              <a:gd name="T12" fmla="*/ 17 w 319"/>
              <a:gd name="T13" fmla="*/ 0 h 113"/>
              <a:gd name="T14" fmla="*/ 17 w 319"/>
              <a:gd name="T15" fmla="*/ 0 h 113"/>
              <a:gd name="T16" fmla="*/ 34 w 319"/>
              <a:gd name="T17" fmla="*/ 9 h 113"/>
              <a:gd name="T18" fmla="*/ 69 w 319"/>
              <a:gd name="T19" fmla="*/ 26 h 113"/>
              <a:gd name="T20" fmla="*/ 146 w 319"/>
              <a:gd name="T21" fmla="*/ 26 h 113"/>
              <a:gd name="T22" fmla="*/ 172 w 319"/>
              <a:gd name="T23" fmla="*/ 26 h 113"/>
              <a:gd name="T24" fmla="*/ 249 w 319"/>
              <a:gd name="T25" fmla="*/ 26 h 113"/>
              <a:gd name="T26" fmla="*/ 284 w 319"/>
              <a:gd name="T27" fmla="*/ 9 h 113"/>
              <a:gd name="T28" fmla="*/ 301 w 319"/>
              <a:gd name="T29" fmla="*/ 0 h 113"/>
              <a:gd name="T30" fmla="*/ 301 w 319"/>
              <a:gd name="T31" fmla="*/ 0 h 113"/>
              <a:gd name="T32" fmla="*/ 318 w 319"/>
              <a:gd name="T33" fmla="*/ 17 h 113"/>
              <a:gd name="T34" fmla="*/ 318 w 319"/>
              <a:gd name="T35" fmla="*/ 17 h 113"/>
              <a:gd name="T36" fmla="*/ 318 w 319"/>
              <a:gd name="T37" fmla="*/ 17 h 113"/>
              <a:gd name="T38" fmla="*/ 318 w 319"/>
              <a:gd name="T39" fmla="*/ 17 h 113"/>
              <a:gd name="T40" fmla="*/ 318 w 319"/>
              <a:gd name="T41" fmla="*/ 69 h 113"/>
              <a:gd name="T42" fmla="*/ 258 w 319"/>
              <a:gd name="T43" fmla="*/ 103 h 113"/>
              <a:gd name="T44" fmla="*/ 155 w 319"/>
              <a:gd name="T45" fmla="*/ 112 h 113"/>
              <a:gd name="T46" fmla="*/ 34 w 319"/>
              <a:gd name="T47" fmla="*/ 69 h 113"/>
              <a:gd name="T48" fmla="*/ 34 w 319"/>
              <a:gd name="T49" fmla="*/ 69 h 113"/>
              <a:gd name="T50" fmla="*/ 69 w 319"/>
              <a:gd name="T51" fmla="*/ 78 h 113"/>
              <a:gd name="T52" fmla="*/ 155 w 319"/>
              <a:gd name="T53" fmla="*/ 86 h 113"/>
              <a:gd name="T54" fmla="*/ 249 w 319"/>
              <a:gd name="T55" fmla="*/ 78 h 113"/>
              <a:gd name="T56" fmla="*/ 284 w 319"/>
              <a:gd name="T57" fmla="*/ 69 h 113"/>
              <a:gd name="T58" fmla="*/ 284 w 319"/>
              <a:gd name="T59" fmla="*/ 43 h 113"/>
              <a:gd name="T60" fmla="*/ 267 w 319"/>
              <a:gd name="T61" fmla="*/ 43 h 113"/>
              <a:gd name="T62" fmla="*/ 172 w 319"/>
              <a:gd name="T63" fmla="*/ 60 h 113"/>
              <a:gd name="T64" fmla="*/ 146 w 319"/>
              <a:gd name="T65" fmla="*/ 60 h 113"/>
              <a:gd name="T66" fmla="*/ 51 w 319"/>
              <a:gd name="T67" fmla="*/ 43 h 113"/>
              <a:gd name="T68" fmla="*/ 34 w 319"/>
              <a:gd name="T69" fmla="*/ 43 h 113"/>
              <a:gd name="T70" fmla="*/ 34 w 319"/>
              <a:gd name="T71" fmla="*/ 69 h 113"/>
              <a:gd name="T72" fmla="*/ 284 w 319"/>
              <a:gd name="T73" fmla="*/ 69 h 113"/>
              <a:gd name="T74" fmla="*/ 284 w 319"/>
              <a:gd name="T75" fmla="*/ 69 h 113"/>
              <a:gd name="T76" fmla="*/ 34 w 319"/>
              <a:gd name="T77" fmla="*/ 17 h 113"/>
              <a:gd name="T78" fmla="*/ 34 w 319"/>
              <a:gd name="T79" fmla="*/ 1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113">
                <a:moveTo>
                  <a:pt x="155" y="112"/>
                </a:moveTo>
                <a:lnTo>
                  <a:pt x="155" y="112"/>
                </a:lnTo>
                <a:cubicBezTo>
                  <a:pt x="120" y="112"/>
                  <a:pt x="86" y="112"/>
                  <a:pt x="51" y="103"/>
                </a:cubicBezTo>
                <a:cubicBezTo>
                  <a:pt x="43" y="103"/>
                  <a:pt x="34" y="103"/>
                  <a:pt x="26" y="95"/>
                </a:cubicBezTo>
                <a:cubicBezTo>
                  <a:pt x="8" y="86"/>
                  <a:pt x="0" y="86"/>
                  <a:pt x="0" y="6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34" y="9"/>
                </a:cubicBezTo>
                <a:cubicBezTo>
                  <a:pt x="34" y="9"/>
                  <a:pt x="43" y="17"/>
                  <a:pt x="69" y="26"/>
                </a:cubicBezTo>
                <a:cubicBezTo>
                  <a:pt x="86" y="26"/>
                  <a:pt x="120" y="26"/>
                  <a:pt x="146" y="26"/>
                </a:cubicBezTo>
                <a:cubicBezTo>
                  <a:pt x="155" y="26"/>
                  <a:pt x="163" y="26"/>
                  <a:pt x="172" y="26"/>
                </a:cubicBezTo>
                <a:cubicBezTo>
                  <a:pt x="198" y="26"/>
                  <a:pt x="232" y="26"/>
                  <a:pt x="249" y="26"/>
                </a:cubicBezTo>
                <a:cubicBezTo>
                  <a:pt x="275" y="17"/>
                  <a:pt x="284" y="9"/>
                  <a:pt x="284" y="9"/>
                </a:cubicBezTo>
                <a:cubicBezTo>
                  <a:pt x="292" y="9"/>
                  <a:pt x="292" y="0"/>
                  <a:pt x="301" y="0"/>
                </a:cubicBezTo>
                <a:lnTo>
                  <a:pt x="301" y="0"/>
                </a:lnTo>
                <a:cubicBezTo>
                  <a:pt x="310" y="0"/>
                  <a:pt x="318" y="9"/>
                  <a:pt x="318" y="17"/>
                </a:cubicBez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cubicBezTo>
                  <a:pt x="318" y="69"/>
                  <a:pt x="318" y="69"/>
                  <a:pt x="318" y="69"/>
                </a:cubicBezTo>
                <a:cubicBezTo>
                  <a:pt x="318" y="95"/>
                  <a:pt x="284" y="103"/>
                  <a:pt x="258" y="103"/>
                </a:cubicBezTo>
                <a:cubicBezTo>
                  <a:pt x="232" y="112"/>
                  <a:pt x="198" y="112"/>
                  <a:pt x="155" y="112"/>
                </a:cubicBezTo>
                <a:close/>
                <a:moveTo>
                  <a:pt x="34" y="69"/>
                </a:moveTo>
                <a:lnTo>
                  <a:pt x="34" y="69"/>
                </a:lnTo>
                <a:cubicBezTo>
                  <a:pt x="34" y="69"/>
                  <a:pt x="43" y="78"/>
                  <a:pt x="69" y="78"/>
                </a:cubicBezTo>
                <a:cubicBezTo>
                  <a:pt x="95" y="86"/>
                  <a:pt x="129" y="86"/>
                  <a:pt x="155" y="86"/>
                </a:cubicBezTo>
                <a:cubicBezTo>
                  <a:pt x="189" y="86"/>
                  <a:pt x="223" y="86"/>
                  <a:pt x="249" y="78"/>
                </a:cubicBezTo>
                <a:cubicBezTo>
                  <a:pt x="275" y="78"/>
                  <a:pt x="284" y="69"/>
                  <a:pt x="284" y="69"/>
                </a:cubicBezTo>
                <a:cubicBezTo>
                  <a:pt x="284" y="43"/>
                  <a:pt x="284" y="43"/>
                  <a:pt x="284" y="43"/>
                </a:cubicBezTo>
                <a:cubicBezTo>
                  <a:pt x="284" y="43"/>
                  <a:pt x="275" y="43"/>
                  <a:pt x="267" y="43"/>
                </a:cubicBezTo>
                <a:cubicBezTo>
                  <a:pt x="241" y="52"/>
                  <a:pt x="206" y="60"/>
                  <a:pt x="172" y="60"/>
                </a:cubicBezTo>
                <a:cubicBezTo>
                  <a:pt x="163" y="60"/>
                  <a:pt x="155" y="60"/>
                  <a:pt x="146" y="60"/>
                </a:cubicBezTo>
                <a:cubicBezTo>
                  <a:pt x="112" y="60"/>
                  <a:pt x="77" y="52"/>
                  <a:pt x="51" y="43"/>
                </a:cubicBezTo>
                <a:cubicBezTo>
                  <a:pt x="43" y="43"/>
                  <a:pt x="34" y="43"/>
                  <a:pt x="34" y="43"/>
                </a:cubicBezTo>
                <a:lnTo>
                  <a:pt x="34" y="69"/>
                </a:lnTo>
                <a:close/>
                <a:moveTo>
                  <a:pt x="284" y="69"/>
                </a:moveTo>
                <a:lnTo>
                  <a:pt x="284" y="69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2">
            <a:extLst>
              <a:ext uri="{FF2B5EF4-FFF2-40B4-BE49-F238E27FC236}">
                <a16:creationId xmlns:a16="http://schemas.microsoft.com/office/drawing/2014/main" id="{A19A379A-6A8B-E04F-A2AD-85ABDE43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9008314"/>
            <a:ext cx="336206" cy="130747"/>
          </a:xfrm>
          <a:custGeom>
            <a:avLst/>
            <a:gdLst>
              <a:gd name="T0" fmla="*/ 155 w 319"/>
              <a:gd name="T1" fmla="*/ 121 h 122"/>
              <a:gd name="T2" fmla="*/ 155 w 319"/>
              <a:gd name="T3" fmla="*/ 121 h 122"/>
              <a:gd name="T4" fmla="*/ 51 w 319"/>
              <a:gd name="T5" fmla="*/ 112 h 122"/>
              <a:gd name="T6" fmla="*/ 26 w 319"/>
              <a:gd name="T7" fmla="*/ 104 h 122"/>
              <a:gd name="T8" fmla="*/ 0 w 319"/>
              <a:gd name="T9" fmla="*/ 78 h 122"/>
              <a:gd name="T10" fmla="*/ 0 w 319"/>
              <a:gd name="T11" fmla="*/ 18 h 122"/>
              <a:gd name="T12" fmla="*/ 17 w 319"/>
              <a:gd name="T13" fmla="*/ 0 h 122"/>
              <a:gd name="T14" fmla="*/ 17 w 319"/>
              <a:gd name="T15" fmla="*/ 0 h 122"/>
              <a:gd name="T16" fmla="*/ 34 w 319"/>
              <a:gd name="T17" fmla="*/ 18 h 122"/>
              <a:gd name="T18" fmla="*/ 69 w 319"/>
              <a:gd name="T19" fmla="*/ 26 h 122"/>
              <a:gd name="T20" fmla="*/ 146 w 319"/>
              <a:gd name="T21" fmla="*/ 35 h 122"/>
              <a:gd name="T22" fmla="*/ 172 w 319"/>
              <a:gd name="T23" fmla="*/ 35 h 122"/>
              <a:gd name="T24" fmla="*/ 249 w 319"/>
              <a:gd name="T25" fmla="*/ 26 h 122"/>
              <a:gd name="T26" fmla="*/ 284 w 319"/>
              <a:gd name="T27" fmla="*/ 18 h 122"/>
              <a:gd name="T28" fmla="*/ 301 w 319"/>
              <a:gd name="T29" fmla="*/ 0 h 122"/>
              <a:gd name="T30" fmla="*/ 301 w 319"/>
              <a:gd name="T31" fmla="*/ 0 h 122"/>
              <a:gd name="T32" fmla="*/ 318 w 319"/>
              <a:gd name="T33" fmla="*/ 18 h 122"/>
              <a:gd name="T34" fmla="*/ 318 w 319"/>
              <a:gd name="T35" fmla="*/ 18 h 122"/>
              <a:gd name="T36" fmla="*/ 318 w 319"/>
              <a:gd name="T37" fmla="*/ 18 h 122"/>
              <a:gd name="T38" fmla="*/ 318 w 319"/>
              <a:gd name="T39" fmla="*/ 18 h 122"/>
              <a:gd name="T40" fmla="*/ 318 w 319"/>
              <a:gd name="T41" fmla="*/ 78 h 122"/>
              <a:gd name="T42" fmla="*/ 258 w 319"/>
              <a:gd name="T43" fmla="*/ 112 h 122"/>
              <a:gd name="T44" fmla="*/ 155 w 319"/>
              <a:gd name="T45" fmla="*/ 121 h 122"/>
              <a:gd name="T46" fmla="*/ 34 w 319"/>
              <a:gd name="T47" fmla="*/ 78 h 122"/>
              <a:gd name="T48" fmla="*/ 34 w 319"/>
              <a:gd name="T49" fmla="*/ 78 h 122"/>
              <a:gd name="T50" fmla="*/ 69 w 319"/>
              <a:gd name="T51" fmla="*/ 86 h 122"/>
              <a:gd name="T52" fmla="*/ 155 w 319"/>
              <a:gd name="T53" fmla="*/ 95 h 122"/>
              <a:gd name="T54" fmla="*/ 249 w 319"/>
              <a:gd name="T55" fmla="*/ 86 h 122"/>
              <a:gd name="T56" fmla="*/ 284 w 319"/>
              <a:gd name="T57" fmla="*/ 78 h 122"/>
              <a:gd name="T58" fmla="*/ 284 w 319"/>
              <a:gd name="T59" fmla="*/ 44 h 122"/>
              <a:gd name="T60" fmla="*/ 267 w 319"/>
              <a:gd name="T61" fmla="*/ 52 h 122"/>
              <a:gd name="T62" fmla="*/ 172 w 319"/>
              <a:gd name="T63" fmla="*/ 61 h 122"/>
              <a:gd name="T64" fmla="*/ 146 w 319"/>
              <a:gd name="T65" fmla="*/ 61 h 122"/>
              <a:gd name="T66" fmla="*/ 51 w 319"/>
              <a:gd name="T67" fmla="*/ 52 h 122"/>
              <a:gd name="T68" fmla="*/ 34 w 319"/>
              <a:gd name="T69" fmla="*/ 44 h 122"/>
              <a:gd name="T70" fmla="*/ 34 w 319"/>
              <a:gd name="T71" fmla="*/ 78 h 122"/>
              <a:gd name="T72" fmla="*/ 284 w 319"/>
              <a:gd name="T73" fmla="*/ 78 h 122"/>
              <a:gd name="T74" fmla="*/ 284 w 319"/>
              <a:gd name="T75" fmla="*/ 78 h 122"/>
              <a:gd name="T76" fmla="*/ 34 w 319"/>
              <a:gd name="T77" fmla="*/ 18 h 122"/>
              <a:gd name="T78" fmla="*/ 34 w 319"/>
              <a:gd name="T79" fmla="*/ 18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122">
                <a:moveTo>
                  <a:pt x="155" y="121"/>
                </a:moveTo>
                <a:lnTo>
                  <a:pt x="155" y="121"/>
                </a:lnTo>
                <a:cubicBezTo>
                  <a:pt x="120" y="121"/>
                  <a:pt x="86" y="121"/>
                  <a:pt x="51" y="112"/>
                </a:cubicBezTo>
                <a:cubicBezTo>
                  <a:pt x="43" y="112"/>
                  <a:pt x="34" y="104"/>
                  <a:pt x="26" y="104"/>
                </a:cubicBezTo>
                <a:cubicBezTo>
                  <a:pt x="8" y="95"/>
                  <a:pt x="0" y="86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9"/>
                  <a:pt x="34" y="18"/>
                </a:cubicBezTo>
                <a:cubicBezTo>
                  <a:pt x="34" y="18"/>
                  <a:pt x="43" y="26"/>
                  <a:pt x="69" y="26"/>
                </a:cubicBezTo>
                <a:cubicBezTo>
                  <a:pt x="86" y="35"/>
                  <a:pt x="120" y="35"/>
                  <a:pt x="146" y="35"/>
                </a:cubicBezTo>
                <a:cubicBezTo>
                  <a:pt x="155" y="35"/>
                  <a:pt x="163" y="35"/>
                  <a:pt x="172" y="35"/>
                </a:cubicBezTo>
                <a:cubicBezTo>
                  <a:pt x="198" y="35"/>
                  <a:pt x="232" y="35"/>
                  <a:pt x="249" y="26"/>
                </a:cubicBezTo>
                <a:cubicBezTo>
                  <a:pt x="275" y="26"/>
                  <a:pt x="284" y="18"/>
                  <a:pt x="284" y="18"/>
                </a:cubicBezTo>
                <a:cubicBezTo>
                  <a:pt x="292" y="9"/>
                  <a:pt x="292" y="0"/>
                  <a:pt x="301" y="0"/>
                </a:cubicBezTo>
                <a:lnTo>
                  <a:pt x="301" y="0"/>
                </a:lnTo>
                <a:cubicBezTo>
                  <a:pt x="310" y="0"/>
                  <a:pt x="318" y="9"/>
                  <a:pt x="318" y="18"/>
                </a:cubicBezTo>
                <a:lnTo>
                  <a:pt x="318" y="18"/>
                </a:lnTo>
                <a:lnTo>
                  <a:pt x="318" y="18"/>
                </a:lnTo>
                <a:lnTo>
                  <a:pt x="318" y="18"/>
                </a:lnTo>
                <a:cubicBezTo>
                  <a:pt x="318" y="78"/>
                  <a:pt x="318" y="78"/>
                  <a:pt x="318" y="78"/>
                </a:cubicBezTo>
                <a:cubicBezTo>
                  <a:pt x="318" y="95"/>
                  <a:pt x="284" y="104"/>
                  <a:pt x="258" y="112"/>
                </a:cubicBezTo>
                <a:cubicBezTo>
                  <a:pt x="232" y="121"/>
                  <a:pt x="198" y="121"/>
                  <a:pt x="155" y="121"/>
                </a:cubicBezTo>
                <a:close/>
                <a:moveTo>
                  <a:pt x="34" y="78"/>
                </a:moveTo>
                <a:lnTo>
                  <a:pt x="34" y="78"/>
                </a:lnTo>
                <a:cubicBezTo>
                  <a:pt x="34" y="78"/>
                  <a:pt x="43" y="78"/>
                  <a:pt x="69" y="86"/>
                </a:cubicBezTo>
                <a:cubicBezTo>
                  <a:pt x="95" y="86"/>
                  <a:pt x="129" y="95"/>
                  <a:pt x="155" y="95"/>
                </a:cubicBezTo>
                <a:cubicBezTo>
                  <a:pt x="189" y="95"/>
                  <a:pt x="223" y="86"/>
                  <a:pt x="249" y="86"/>
                </a:cubicBezTo>
                <a:cubicBezTo>
                  <a:pt x="275" y="78"/>
                  <a:pt x="284" y="78"/>
                  <a:pt x="284" y="78"/>
                </a:cubicBezTo>
                <a:cubicBezTo>
                  <a:pt x="284" y="44"/>
                  <a:pt x="284" y="44"/>
                  <a:pt x="284" y="44"/>
                </a:cubicBezTo>
                <a:cubicBezTo>
                  <a:pt x="284" y="52"/>
                  <a:pt x="275" y="52"/>
                  <a:pt x="267" y="52"/>
                </a:cubicBezTo>
                <a:cubicBezTo>
                  <a:pt x="241" y="61"/>
                  <a:pt x="206" y="61"/>
                  <a:pt x="172" y="61"/>
                </a:cubicBezTo>
                <a:cubicBezTo>
                  <a:pt x="163" y="61"/>
                  <a:pt x="155" y="61"/>
                  <a:pt x="146" y="61"/>
                </a:cubicBezTo>
                <a:cubicBezTo>
                  <a:pt x="112" y="61"/>
                  <a:pt x="77" y="61"/>
                  <a:pt x="51" y="52"/>
                </a:cubicBezTo>
                <a:cubicBezTo>
                  <a:pt x="43" y="52"/>
                  <a:pt x="34" y="52"/>
                  <a:pt x="34" y="44"/>
                </a:cubicBezTo>
                <a:lnTo>
                  <a:pt x="34" y="78"/>
                </a:lnTo>
                <a:close/>
                <a:moveTo>
                  <a:pt x="284" y="78"/>
                </a:moveTo>
                <a:lnTo>
                  <a:pt x="284" y="78"/>
                </a:lnTo>
                <a:close/>
                <a:moveTo>
                  <a:pt x="34" y="18"/>
                </a:moveTo>
                <a:lnTo>
                  <a:pt x="34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3">
            <a:extLst>
              <a:ext uri="{FF2B5EF4-FFF2-40B4-BE49-F238E27FC236}">
                <a16:creationId xmlns:a16="http://schemas.microsoft.com/office/drawing/2014/main" id="{929CA3EE-637C-0846-A25F-A29DD607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8919595"/>
            <a:ext cx="336206" cy="93390"/>
          </a:xfrm>
          <a:custGeom>
            <a:avLst/>
            <a:gdLst>
              <a:gd name="T0" fmla="*/ 155 w 319"/>
              <a:gd name="T1" fmla="*/ 86 h 87"/>
              <a:gd name="T2" fmla="*/ 155 w 319"/>
              <a:gd name="T3" fmla="*/ 86 h 87"/>
              <a:gd name="T4" fmla="*/ 146 w 319"/>
              <a:gd name="T5" fmla="*/ 86 h 87"/>
              <a:gd name="T6" fmla="*/ 51 w 319"/>
              <a:gd name="T7" fmla="*/ 78 h 87"/>
              <a:gd name="T8" fmla="*/ 0 w 319"/>
              <a:gd name="T9" fmla="*/ 43 h 87"/>
              <a:gd name="T10" fmla="*/ 60 w 319"/>
              <a:gd name="T11" fmla="*/ 9 h 87"/>
              <a:gd name="T12" fmla="*/ 155 w 319"/>
              <a:gd name="T13" fmla="*/ 0 h 87"/>
              <a:gd name="T14" fmla="*/ 258 w 319"/>
              <a:gd name="T15" fmla="*/ 9 h 87"/>
              <a:gd name="T16" fmla="*/ 292 w 319"/>
              <a:gd name="T17" fmla="*/ 26 h 87"/>
              <a:gd name="T18" fmla="*/ 318 w 319"/>
              <a:gd name="T19" fmla="*/ 43 h 87"/>
              <a:gd name="T20" fmla="*/ 267 w 319"/>
              <a:gd name="T21" fmla="*/ 78 h 87"/>
              <a:gd name="T22" fmla="*/ 172 w 319"/>
              <a:gd name="T23" fmla="*/ 86 h 87"/>
              <a:gd name="T24" fmla="*/ 155 w 319"/>
              <a:gd name="T25" fmla="*/ 86 h 87"/>
              <a:gd name="T26" fmla="*/ 34 w 319"/>
              <a:gd name="T27" fmla="*/ 43 h 87"/>
              <a:gd name="T28" fmla="*/ 34 w 319"/>
              <a:gd name="T29" fmla="*/ 43 h 87"/>
              <a:gd name="T30" fmla="*/ 69 w 319"/>
              <a:gd name="T31" fmla="*/ 52 h 87"/>
              <a:gd name="T32" fmla="*/ 146 w 319"/>
              <a:gd name="T33" fmla="*/ 61 h 87"/>
              <a:gd name="T34" fmla="*/ 172 w 319"/>
              <a:gd name="T35" fmla="*/ 61 h 87"/>
              <a:gd name="T36" fmla="*/ 249 w 319"/>
              <a:gd name="T37" fmla="*/ 52 h 87"/>
              <a:gd name="T38" fmla="*/ 284 w 319"/>
              <a:gd name="T39" fmla="*/ 43 h 87"/>
              <a:gd name="T40" fmla="*/ 249 w 319"/>
              <a:gd name="T41" fmla="*/ 35 h 87"/>
              <a:gd name="T42" fmla="*/ 155 w 319"/>
              <a:gd name="T43" fmla="*/ 35 h 87"/>
              <a:gd name="T44" fmla="*/ 69 w 319"/>
              <a:gd name="T45" fmla="*/ 35 h 87"/>
              <a:gd name="T46" fmla="*/ 34 w 319"/>
              <a:gd name="T47" fmla="*/ 43 h 87"/>
              <a:gd name="T48" fmla="*/ 284 w 319"/>
              <a:gd name="T49" fmla="*/ 52 h 87"/>
              <a:gd name="T50" fmla="*/ 284 w 319"/>
              <a:gd name="T51" fmla="*/ 5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19" h="87">
                <a:moveTo>
                  <a:pt x="155" y="86"/>
                </a:moveTo>
                <a:lnTo>
                  <a:pt x="155" y="86"/>
                </a:lnTo>
                <a:cubicBezTo>
                  <a:pt x="155" y="86"/>
                  <a:pt x="155" y="86"/>
                  <a:pt x="146" y="86"/>
                </a:cubicBezTo>
                <a:cubicBezTo>
                  <a:pt x="112" y="86"/>
                  <a:pt x="77" y="86"/>
                  <a:pt x="51" y="78"/>
                </a:cubicBezTo>
                <a:cubicBezTo>
                  <a:pt x="34" y="78"/>
                  <a:pt x="0" y="69"/>
                  <a:pt x="0" y="43"/>
                </a:cubicBezTo>
                <a:cubicBezTo>
                  <a:pt x="0" y="26"/>
                  <a:pt x="34" y="17"/>
                  <a:pt x="60" y="9"/>
                </a:cubicBezTo>
                <a:cubicBezTo>
                  <a:pt x="86" y="9"/>
                  <a:pt x="120" y="0"/>
                  <a:pt x="155" y="0"/>
                </a:cubicBezTo>
                <a:cubicBezTo>
                  <a:pt x="198" y="0"/>
                  <a:pt x="232" y="9"/>
                  <a:pt x="258" y="9"/>
                </a:cubicBezTo>
                <a:cubicBezTo>
                  <a:pt x="275" y="17"/>
                  <a:pt x="284" y="17"/>
                  <a:pt x="292" y="26"/>
                </a:cubicBezTo>
                <a:cubicBezTo>
                  <a:pt x="310" y="26"/>
                  <a:pt x="318" y="35"/>
                  <a:pt x="318" y="43"/>
                </a:cubicBezTo>
                <a:cubicBezTo>
                  <a:pt x="318" y="69"/>
                  <a:pt x="284" y="78"/>
                  <a:pt x="267" y="78"/>
                </a:cubicBezTo>
                <a:cubicBezTo>
                  <a:pt x="241" y="86"/>
                  <a:pt x="206" y="86"/>
                  <a:pt x="172" y="86"/>
                </a:cubicBezTo>
                <a:cubicBezTo>
                  <a:pt x="163" y="86"/>
                  <a:pt x="163" y="86"/>
                  <a:pt x="155" y="86"/>
                </a:cubicBezTo>
                <a:close/>
                <a:moveTo>
                  <a:pt x="34" y="43"/>
                </a:moveTo>
                <a:lnTo>
                  <a:pt x="34" y="43"/>
                </a:lnTo>
                <a:cubicBezTo>
                  <a:pt x="43" y="52"/>
                  <a:pt x="51" y="52"/>
                  <a:pt x="69" y="52"/>
                </a:cubicBezTo>
                <a:cubicBezTo>
                  <a:pt x="86" y="61"/>
                  <a:pt x="120" y="61"/>
                  <a:pt x="146" y="61"/>
                </a:cubicBezTo>
                <a:cubicBezTo>
                  <a:pt x="155" y="61"/>
                  <a:pt x="163" y="61"/>
                  <a:pt x="172" y="61"/>
                </a:cubicBezTo>
                <a:cubicBezTo>
                  <a:pt x="198" y="61"/>
                  <a:pt x="232" y="61"/>
                  <a:pt x="249" y="52"/>
                </a:cubicBezTo>
                <a:cubicBezTo>
                  <a:pt x="267" y="52"/>
                  <a:pt x="275" y="52"/>
                  <a:pt x="284" y="43"/>
                </a:cubicBezTo>
                <a:cubicBezTo>
                  <a:pt x="275" y="43"/>
                  <a:pt x="267" y="43"/>
                  <a:pt x="249" y="35"/>
                </a:cubicBezTo>
                <a:cubicBezTo>
                  <a:pt x="223" y="35"/>
                  <a:pt x="189" y="35"/>
                  <a:pt x="155" y="35"/>
                </a:cubicBezTo>
                <a:cubicBezTo>
                  <a:pt x="129" y="35"/>
                  <a:pt x="95" y="35"/>
                  <a:pt x="69" y="35"/>
                </a:cubicBezTo>
                <a:cubicBezTo>
                  <a:pt x="51" y="43"/>
                  <a:pt x="43" y="43"/>
                  <a:pt x="34" y="43"/>
                </a:cubicBezTo>
                <a:close/>
                <a:moveTo>
                  <a:pt x="284" y="52"/>
                </a:moveTo>
                <a:lnTo>
                  <a:pt x="284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44">
            <a:extLst>
              <a:ext uri="{FF2B5EF4-FFF2-40B4-BE49-F238E27FC236}">
                <a16:creationId xmlns:a16="http://schemas.microsoft.com/office/drawing/2014/main" id="{75238AE2-363A-1749-8005-D5A744AD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32" y="8956951"/>
            <a:ext cx="336206" cy="121408"/>
          </a:xfrm>
          <a:custGeom>
            <a:avLst/>
            <a:gdLst>
              <a:gd name="T0" fmla="*/ 155 w 319"/>
              <a:gd name="T1" fmla="*/ 112 h 113"/>
              <a:gd name="T2" fmla="*/ 155 w 319"/>
              <a:gd name="T3" fmla="*/ 112 h 113"/>
              <a:gd name="T4" fmla="*/ 51 w 319"/>
              <a:gd name="T5" fmla="*/ 103 h 113"/>
              <a:gd name="T6" fmla="*/ 26 w 319"/>
              <a:gd name="T7" fmla="*/ 95 h 113"/>
              <a:gd name="T8" fmla="*/ 0 w 319"/>
              <a:gd name="T9" fmla="*/ 69 h 113"/>
              <a:gd name="T10" fmla="*/ 0 w 319"/>
              <a:gd name="T11" fmla="*/ 8 h 113"/>
              <a:gd name="T12" fmla="*/ 17 w 319"/>
              <a:gd name="T13" fmla="*/ 0 h 113"/>
              <a:gd name="T14" fmla="*/ 17 w 319"/>
              <a:gd name="T15" fmla="*/ 0 h 113"/>
              <a:gd name="T16" fmla="*/ 34 w 319"/>
              <a:gd name="T17" fmla="*/ 8 h 113"/>
              <a:gd name="T18" fmla="*/ 69 w 319"/>
              <a:gd name="T19" fmla="*/ 17 h 113"/>
              <a:gd name="T20" fmla="*/ 146 w 319"/>
              <a:gd name="T21" fmla="*/ 26 h 113"/>
              <a:gd name="T22" fmla="*/ 172 w 319"/>
              <a:gd name="T23" fmla="*/ 26 h 113"/>
              <a:gd name="T24" fmla="*/ 249 w 319"/>
              <a:gd name="T25" fmla="*/ 17 h 113"/>
              <a:gd name="T26" fmla="*/ 284 w 319"/>
              <a:gd name="T27" fmla="*/ 8 h 113"/>
              <a:gd name="T28" fmla="*/ 301 w 319"/>
              <a:gd name="T29" fmla="*/ 0 h 113"/>
              <a:gd name="T30" fmla="*/ 301 w 319"/>
              <a:gd name="T31" fmla="*/ 0 h 113"/>
              <a:gd name="T32" fmla="*/ 318 w 319"/>
              <a:gd name="T33" fmla="*/ 8 h 113"/>
              <a:gd name="T34" fmla="*/ 318 w 319"/>
              <a:gd name="T35" fmla="*/ 8 h 113"/>
              <a:gd name="T36" fmla="*/ 318 w 319"/>
              <a:gd name="T37" fmla="*/ 8 h 113"/>
              <a:gd name="T38" fmla="*/ 318 w 319"/>
              <a:gd name="T39" fmla="*/ 8 h 113"/>
              <a:gd name="T40" fmla="*/ 318 w 319"/>
              <a:gd name="T41" fmla="*/ 69 h 113"/>
              <a:gd name="T42" fmla="*/ 258 w 319"/>
              <a:gd name="T43" fmla="*/ 103 h 113"/>
              <a:gd name="T44" fmla="*/ 155 w 319"/>
              <a:gd name="T45" fmla="*/ 112 h 113"/>
              <a:gd name="T46" fmla="*/ 34 w 319"/>
              <a:gd name="T47" fmla="*/ 69 h 113"/>
              <a:gd name="T48" fmla="*/ 34 w 319"/>
              <a:gd name="T49" fmla="*/ 69 h 113"/>
              <a:gd name="T50" fmla="*/ 69 w 319"/>
              <a:gd name="T51" fmla="*/ 77 h 113"/>
              <a:gd name="T52" fmla="*/ 155 w 319"/>
              <a:gd name="T53" fmla="*/ 86 h 113"/>
              <a:gd name="T54" fmla="*/ 249 w 319"/>
              <a:gd name="T55" fmla="*/ 77 h 113"/>
              <a:gd name="T56" fmla="*/ 284 w 319"/>
              <a:gd name="T57" fmla="*/ 69 h 113"/>
              <a:gd name="T58" fmla="*/ 284 w 319"/>
              <a:gd name="T59" fmla="*/ 43 h 113"/>
              <a:gd name="T60" fmla="*/ 267 w 319"/>
              <a:gd name="T61" fmla="*/ 43 h 113"/>
              <a:gd name="T62" fmla="*/ 172 w 319"/>
              <a:gd name="T63" fmla="*/ 51 h 113"/>
              <a:gd name="T64" fmla="*/ 146 w 319"/>
              <a:gd name="T65" fmla="*/ 51 h 113"/>
              <a:gd name="T66" fmla="*/ 51 w 319"/>
              <a:gd name="T67" fmla="*/ 43 h 113"/>
              <a:gd name="T68" fmla="*/ 34 w 319"/>
              <a:gd name="T69" fmla="*/ 43 h 113"/>
              <a:gd name="T70" fmla="*/ 34 w 319"/>
              <a:gd name="T71" fmla="*/ 69 h 113"/>
              <a:gd name="T72" fmla="*/ 284 w 319"/>
              <a:gd name="T73" fmla="*/ 69 h 113"/>
              <a:gd name="T74" fmla="*/ 284 w 319"/>
              <a:gd name="T75" fmla="*/ 69 h 113"/>
              <a:gd name="T76" fmla="*/ 34 w 319"/>
              <a:gd name="T77" fmla="*/ 8 h 113"/>
              <a:gd name="T78" fmla="*/ 34 w 319"/>
              <a:gd name="T79" fmla="*/ 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9" h="113">
                <a:moveTo>
                  <a:pt x="155" y="112"/>
                </a:moveTo>
                <a:lnTo>
                  <a:pt x="155" y="112"/>
                </a:lnTo>
                <a:cubicBezTo>
                  <a:pt x="120" y="112"/>
                  <a:pt x="86" y="112"/>
                  <a:pt x="51" y="103"/>
                </a:cubicBezTo>
                <a:cubicBezTo>
                  <a:pt x="43" y="103"/>
                  <a:pt x="34" y="95"/>
                  <a:pt x="26" y="95"/>
                </a:cubicBezTo>
                <a:cubicBezTo>
                  <a:pt x="8" y="86"/>
                  <a:pt x="0" y="77"/>
                  <a:pt x="0" y="69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0"/>
                  <a:pt x="34" y="8"/>
                </a:cubicBezTo>
                <a:cubicBezTo>
                  <a:pt x="34" y="8"/>
                  <a:pt x="43" y="17"/>
                  <a:pt x="69" y="17"/>
                </a:cubicBezTo>
                <a:cubicBezTo>
                  <a:pt x="86" y="26"/>
                  <a:pt x="120" y="26"/>
                  <a:pt x="146" y="26"/>
                </a:cubicBezTo>
                <a:cubicBezTo>
                  <a:pt x="155" y="26"/>
                  <a:pt x="163" y="26"/>
                  <a:pt x="172" y="26"/>
                </a:cubicBezTo>
                <a:cubicBezTo>
                  <a:pt x="198" y="26"/>
                  <a:pt x="232" y="26"/>
                  <a:pt x="249" y="17"/>
                </a:cubicBezTo>
                <a:cubicBezTo>
                  <a:pt x="275" y="17"/>
                  <a:pt x="284" y="8"/>
                  <a:pt x="284" y="8"/>
                </a:cubicBezTo>
                <a:cubicBezTo>
                  <a:pt x="292" y="0"/>
                  <a:pt x="292" y="0"/>
                  <a:pt x="301" y="0"/>
                </a:cubicBezTo>
                <a:lnTo>
                  <a:pt x="301" y="0"/>
                </a:lnTo>
                <a:cubicBezTo>
                  <a:pt x="310" y="0"/>
                  <a:pt x="318" y="0"/>
                  <a:pt x="318" y="8"/>
                </a:cubicBezTo>
                <a:lnTo>
                  <a:pt x="318" y="8"/>
                </a:lnTo>
                <a:lnTo>
                  <a:pt x="318" y="8"/>
                </a:lnTo>
                <a:lnTo>
                  <a:pt x="318" y="8"/>
                </a:lnTo>
                <a:cubicBezTo>
                  <a:pt x="318" y="69"/>
                  <a:pt x="318" y="69"/>
                  <a:pt x="318" y="69"/>
                </a:cubicBezTo>
                <a:cubicBezTo>
                  <a:pt x="318" y="95"/>
                  <a:pt x="284" y="103"/>
                  <a:pt x="258" y="103"/>
                </a:cubicBezTo>
                <a:cubicBezTo>
                  <a:pt x="232" y="112"/>
                  <a:pt x="198" y="112"/>
                  <a:pt x="155" y="112"/>
                </a:cubicBezTo>
                <a:close/>
                <a:moveTo>
                  <a:pt x="34" y="69"/>
                </a:moveTo>
                <a:lnTo>
                  <a:pt x="34" y="69"/>
                </a:lnTo>
                <a:cubicBezTo>
                  <a:pt x="34" y="69"/>
                  <a:pt x="43" y="77"/>
                  <a:pt x="69" y="77"/>
                </a:cubicBezTo>
                <a:cubicBezTo>
                  <a:pt x="95" y="86"/>
                  <a:pt x="129" y="86"/>
                  <a:pt x="155" y="86"/>
                </a:cubicBezTo>
                <a:cubicBezTo>
                  <a:pt x="189" y="86"/>
                  <a:pt x="223" y="86"/>
                  <a:pt x="249" y="77"/>
                </a:cubicBezTo>
                <a:cubicBezTo>
                  <a:pt x="275" y="77"/>
                  <a:pt x="284" y="69"/>
                  <a:pt x="284" y="69"/>
                </a:cubicBezTo>
                <a:cubicBezTo>
                  <a:pt x="284" y="43"/>
                  <a:pt x="284" y="43"/>
                  <a:pt x="284" y="43"/>
                </a:cubicBezTo>
                <a:cubicBezTo>
                  <a:pt x="284" y="43"/>
                  <a:pt x="275" y="43"/>
                  <a:pt x="267" y="43"/>
                </a:cubicBezTo>
                <a:cubicBezTo>
                  <a:pt x="241" y="51"/>
                  <a:pt x="206" y="51"/>
                  <a:pt x="172" y="51"/>
                </a:cubicBezTo>
                <a:cubicBezTo>
                  <a:pt x="163" y="51"/>
                  <a:pt x="155" y="51"/>
                  <a:pt x="146" y="51"/>
                </a:cubicBezTo>
                <a:cubicBezTo>
                  <a:pt x="112" y="51"/>
                  <a:pt x="77" y="51"/>
                  <a:pt x="51" y="43"/>
                </a:cubicBezTo>
                <a:cubicBezTo>
                  <a:pt x="43" y="43"/>
                  <a:pt x="34" y="43"/>
                  <a:pt x="34" y="43"/>
                </a:cubicBezTo>
                <a:lnTo>
                  <a:pt x="34" y="69"/>
                </a:lnTo>
                <a:close/>
                <a:moveTo>
                  <a:pt x="284" y="69"/>
                </a:moveTo>
                <a:lnTo>
                  <a:pt x="284" y="69"/>
                </a:lnTo>
                <a:close/>
                <a:moveTo>
                  <a:pt x="34" y="8"/>
                </a:moveTo>
                <a:lnTo>
                  <a:pt x="34" y="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45">
            <a:extLst>
              <a:ext uri="{FF2B5EF4-FFF2-40B4-BE49-F238E27FC236}">
                <a16:creationId xmlns:a16="http://schemas.microsoft.com/office/drawing/2014/main" id="{3B9DADCA-3340-A744-AE8A-5CDBE30F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249" y="4474211"/>
            <a:ext cx="420257" cy="630384"/>
          </a:xfrm>
          <a:custGeom>
            <a:avLst/>
            <a:gdLst>
              <a:gd name="T0" fmla="*/ 336 w 397"/>
              <a:gd name="T1" fmla="*/ 594 h 595"/>
              <a:gd name="T2" fmla="*/ 336 w 397"/>
              <a:gd name="T3" fmla="*/ 594 h 595"/>
              <a:gd name="T4" fmla="*/ 61 w 397"/>
              <a:gd name="T5" fmla="*/ 594 h 595"/>
              <a:gd name="T6" fmla="*/ 0 w 397"/>
              <a:gd name="T7" fmla="*/ 542 h 595"/>
              <a:gd name="T8" fmla="*/ 0 w 397"/>
              <a:gd name="T9" fmla="*/ 52 h 595"/>
              <a:gd name="T10" fmla="*/ 61 w 397"/>
              <a:gd name="T11" fmla="*/ 0 h 595"/>
              <a:gd name="T12" fmla="*/ 336 w 397"/>
              <a:gd name="T13" fmla="*/ 0 h 595"/>
              <a:gd name="T14" fmla="*/ 396 w 397"/>
              <a:gd name="T15" fmla="*/ 52 h 595"/>
              <a:gd name="T16" fmla="*/ 396 w 397"/>
              <a:gd name="T17" fmla="*/ 215 h 595"/>
              <a:gd name="T18" fmla="*/ 379 w 397"/>
              <a:gd name="T19" fmla="*/ 233 h 595"/>
              <a:gd name="T20" fmla="*/ 370 w 397"/>
              <a:gd name="T21" fmla="*/ 215 h 595"/>
              <a:gd name="T22" fmla="*/ 370 w 397"/>
              <a:gd name="T23" fmla="*/ 52 h 595"/>
              <a:gd name="T24" fmla="*/ 336 w 397"/>
              <a:gd name="T25" fmla="*/ 26 h 595"/>
              <a:gd name="T26" fmla="*/ 61 w 397"/>
              <a:gd name="T27" fmla="*/ 26 h 595"/>
              <a:gd name="T28" fmla="*/ 26 w 397"/>
              <a:gd name="T29" fmla="*/ 52 h 595"/>
              <a:gd name="T30" fmla="*/ 26 w 397"/>
              <a:gd name="T31" fmla="*/ 542 h 595"/>
              <a:gd name="T32" fmla="*/ 61 w 397"/>
              <a:gd name="T33" fmla="*/ 568 h 595"/>
              <a:gd name="T34" fmla="*/ 336 w 397"/>
              <a:gd name="T35" fmla="*/ 568 h 595"/>
              <a:gd name="T36" fmla="*/ 353 w 397"/>
              <a:gd name="T37" fmla="*/ 568 h 595"/>
              <a:gd name="T38" fmla="*/ 370 w 397"/>
              <a:gd name="T39" fmla="*/ 568 h 595"/>
              <a:gd name="T40" fmla="*/ 362 w 397"/>
              <a:gd name="T41" fmla="*/ 594 h 595"/>
              <a:gd name="T42" fmla="*/ 336 w 397"/>
              <a:gd name="T43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7" h="595">
                <a:moveTo>
                  <a:pt x="336" y="594"/>
                </a:moveTo>
                <a:lnTo>
                  <a:pt x="336" y="594"/>
                </a:lnTo>
                <a:cubicBezTo>
                  <a:pt x="61" y="594"/>
                  <a:pt x="61" y="594"/>
                  <a:pt x="61" y="594"/>
                </a:cubicBezTo>
                <a:cubicBezTo>
                  <a:pt x="26" y="594"/>
                  <a:pt x="0" y="568"/>
                  <a:pt x="0" y="54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1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70" y="0"/>
                  <a:pt x="396" y="26"/>
                  <a:pt x="396" y="52"/>
                </a:cubicBezTo>
                <a:cubicBezTo>
                  <a:pt x="396" y="215"/>
                  <a:pt x="396" y="215"/>
                  <a:pt x="396" y="215"/>
                </a:cubicBezTo>
                <a:cubicBezTo>
                  <a:pt x="396" y="224"/>
                  <a:pt x="387" y="233"/>
                  <a:pt x="379" y="233"/>
                </a:cubicBezTo>
                <a:cubicBezTo>
                  <a:pt x="370" y="233"/>
                  <a:pt x="370" y="224"/>
                  <a:pt x="370" y="215"/>
                </a:cubicBezTo>
                <a:cubicBezTo>
                  <a:pt x="370" y="52"/>
                  <a:pt x="370" y="52"/>
                  <a:pt x="370" y="52"/>
                </a:cubicBezTo>
                <a:cubicBezTo>
                  <a:pt x="370" y="35"/>
                  <a:pt x="353" y="26"/>
                  <a:pt x="336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43" y="26"/>
                  <a:pt x="26" y="35"/>
                  <a:pt x="26" y="52"/>
                </a:cubicBezTo>
                <a:cubicBezTo>
                  <a:pt x="26" y="542"/>
                  <a:pt x="26" y="542"/>
                  <a:pt x="26" y="542"/>
                </a:cubicBezTo>
                <a:cubicBezTo>
                  <a:pt x="26" y="559"/>
                  <a:pt x="43" y="568"/>
                  <a:pt x="61" y="568"/>
                </a:cubicBezTo>
                <a:cubicBezTo>
                  <a:pt x="336" y="568"/>
                  <a:pt x="336" y="568"/>
                  <a:pt x="336" y="568"/>
                </a:cubicBezTo>
                <a:cubicBezTo>
                  <a:pt x="344" y="568"/>
                  <a:pt x="344" y="568"/>
                  <a:pt x="353" y="568"/>
                </a:cubicBezTo>
                <a:cubicBezTo>
                  <a:pt x="362" y="559"/>
                  <a:pt x="370" y="568"/>
                  <a:pt x="370" y="568"/>
                </a:cubicBezTo>
                <a:cubicBezTo>
                  <a:pt x="370" y="577"/>
                  <a:pt x="370" y="585"/>
                  <a:pt x="362" y="594"/>
                </a:cubicBezTo>
                <a:cubicBezTo>
                  <a:pt x="353" y="594"/>
                  <a:pt x="344" y="594"/>
                  <a:pt x="336" y="59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46">
            <a:extLst>
              <a:ext uri="{FF2B5EF4-FFF2-40B4-BE49-F238E27FC236}">
                <a16:creationId xmlns:a16="http://schemas.microsoft.com/office/drawing/2014/main" id="{CE06E2B7-EF40-B14D-B87F-6E89CFDC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091" y="4997197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8 h 35"/>
              <a:gd name="T14" fmla="*/ 17 w 35"/>
              <a:gd name="T15" fmla="*/ 8 h 35"/>
              <a:gd name="T16" fmla="*/ 9 w 35"/>
              <a:gd name="T17" fmla="*/ 17 h 35"/>
              <a:gd name="T18" fmla="*/ 17 w 35"/>
              <a:gd name="T19" fmla="*/ 25 h 35"/>
              <a:gd name="T20" fmla="*/ 26 w 35"/>
              <a:gd name="T21" fmla="*/ 17 h 35"/>
              <a:gd name="T22" fmla="*/ 17 w 35"/>
              <a:gd name="T23" fmla="*/ 8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25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ubicBezTo>
                  <a:pt x="34" y="25"/>
                  <a:pt x="26" y="34"/>
                  <a:pt x="17" y="34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9" y="8"/>
                  <a:pt x="9" y="17"/>
                </a:cubicBezTo>
                <a:cubicBezTo>
                  <a:pt x="9" y="25"/>
                  <a:pt x="9" y="25"/>
                  <a:pt x="17" y="25"/>
                </a:cubicBezTo>
                <a:cubicBezTo>
                  <a:pt x="17" y="25"/>
                  <a:pt x="26" y="25"/>
                  <a:pt x="26" y="17"/>
                </a:cubicBezTo>
                <a:cubicBezTo>
                  <a:pt x="26" y="8"/>
                  <a:pt x="17" y="8"/>
                  <a:pt x="17" y="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47">
            <a:extLst>
              <a:ext uri="{FF2B5EF4-FFF2-40B4-BE49-F238E27FC236}">
                <a16:creationId xmlns:a16="http://schemas.microsoft.com/office/drawing/2014/main" id="{FA4BCAD1-18F7-F444-9CC8-D1979CD0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978" y="5001865"/>
            <a:ext cx="149425" cy="28017"/>
          </a:xfrm>
          <a:custGeom>
            <a:avLst/>
            <a:gdLst>
              <a:gd name="T0" fmla="*/ 120 w 139"/>
              <a:gd name="T1" fmla="*/ 26 h 27"/>
              <a:gd name="T2" fmla="*/ 120 w 139"/>
              <a:gd name="T3" fmla="*/ 26 h 27"/>
              <a:gd name="T4" fmla="*/ 17 w 139"/>
              <a:gd name="T5" fmla="*/ 26 h 27"/>
              <a:gd name="T6" fmla="*/ 0 w 139"/>
              <a:gd name="T7" fmla="*/ 9 h 27"/>
              <a:gd name="T8" fmla="*/ 17 w 139"/>
              <a:gd name="T9" fmla="*/ 0 h 27"/>
              <a:gd name="T10" fmla="*/ 120 w 139"/>
              <a:gd name="T11" fmla="*/ 0 h 27"/>
              <a:gd name="T12" fmla="*/ 138 w 139"/>
              <a:gd name="T13" fmla="*/ 9 h 27"/>
              <a:gd name="T14" fmla="*/ 120 w 139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27">
                <a:moveTo>
                  <a:pt x="120" y="26"/>
                </a:moveTo>
                <a:lnTo>
                  <a:pt x="120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9" y="0"/>
                  <a:pt x="138" y="0"/>
                  <a:pt x="138" y="9"/>
                </a:cubicBezTo>
                <a:cubicBezTo>
                  <a:pt x="138" y="17"/>
                  <a:pt x="129" y="26"/>
                  <a:pt x="120" y="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8">
            <a:extLst>
              <a:ext uri="{FF2B5EF4-FFF2-40B4-BE49-F238E27FC236}">
                <a16:creationId xmlns:a16="http://schemas.microsoft.com/office/drawing/2014/main" id="{FD35111C-7ED7-E440-A54A-E9BAF2D8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283" y="4520906"/>
            <a:ext cx="308188" cy="172771"/>
          </a:xfrm>
          <a:custGeom>
            <a:avLst/>
            <a:gdLst>
              <a:gd name="T0" fmla="*/ 284 w 293"/>
              <a:gd name="T1" fmla="*/ 164 h 165"/>
              <a:gd name="T2" fmla="*/ 284 w 293"/>
              <a:gd name="T3" fmla="*/ 164 h 165"/>
              <a:gd name="T4" fmla="*/ 9 w 293"/>
              <a:gd name="T5" fmla="*/ 164 h 165"/>
              <a:gd name="T6" fmla="*/ 0 w 293"/>
              <a:gd name="T7" fmla="*/ 146 h 165"/>
              <a:gd name="T8" fmla="*/ 0 w 293"/>
              <a:gd name="T9" fmla="*/ 9 h 165"/>
              <a:gd name="T10" fmla="*/ 9 w 293"/>
              <a:gd name="T11" fmla="*/ 0 h 165"/>
              <a:gd name="T12" fmla="*/ 284 w 293"/>
              <a:gd name="T13" fmla="*/ 0 h 165"/>
              <a:gd name="T14" fmla="*/ 292 w 293"/>
              <a:gd name="T15" fmla="*/ 9 h 165"/>
              <a:gd name="T16" fmla="*/ 292 w 293"/>
              <a:gd name="T17" fmla="*/ 146 h 165"/>
              <a:gd name="T18" fmla="*/ 284 w 293"/>
              <a:gd name="T19" fmla="*/ 164 h 165"/>
              <a:gd name="T20" fmla="*/ 26 w 293"/>
              <a:gd name="T21" fmla="*/ 129 h 165"/>
              <a:gd name="T22" fmla="*/ 26 w 293"/>
              <a:gd name="T23" fmla="*/ 129 h 165"/>
              <a:gd name="T24" fmla="*/ 266 w 293"/>
              <a:gd name="T25" fmla="*/ 129 h 165"/>
              <a:gd name="T26" fmla="*/ 266 w 293"/>
              <a:gd name="T27" fmla="*/ 26 h 165"/>
              <a:gd name="T28" fmla="*/ 26 w 293"/>
              <a:gd name="T29" fmla="*/ 26 h 165"/>
              <a:gd name="T30" fmla="*/ 26 w 293"/>
              <a:gd name="T31" fmla="*/ 12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" h="165">
                <a:moveTo>
                  <a:pt x="284" y="164"/>
                </a:moveTo>
                <a:lnTo>
                  <a:pt x="284" y="164"/>
                </a:lnTo>
                <a:cubicBezTo>
                  <a:pt x="9" y="164"/>
                  <a:pt x="9" y="164"/>
                  <a:pt x="9" y="164"/>
                </a:cubicBezTo>
                <a:cubicBezTo>
                  <a:pt x="0" y="164"/>
                  <a:pt x="0" y="155"/>
                  <a:pt x="0" y="14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284" y="0"/>
                  <a:pt x="284" y="0"/>
                  <a:pt x="284" y="0"/>
                </a:cubicBezTo>
                <a:lnTo>
                  <a:pt x="292" y="9"/>
                </a:lnTo>
                <a:cubicBezTo>
                  <a:pt x="292" y="146"/>
                  <a:pt x="292" y="146"/>
                  <a:pt x="292" y="146"/>
                </a:cubicBezTo>
                <a:cubicBezTo>
                  <a:pt x="292" y="155"/>
                  <a:pt x="284" y="164"/>
                  <a:pt x="284" y="164"/>
                </a:cubicBezTo>
                <a:close/>
                <a:moveTo>
                  <a:pt x="26" y="129"/>
                </a:moveTo>
                <a:lnTo>
                  <a:pt x="26" y="129"/>
                </a:lnTo>
                <a:cubicBezTo>
                  <a:pt x="266" y="129"/>
                  <a:pt x="266" y="129"/>
                  <a:pt x="266" y="129"/>
                </a:cubicBezTo>
                <a:cubicBezTo>
                  <a:pt x="266" y="26"/>
                  <a:pt x="266" y="26"/>
                  <a:pt x="266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1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9">
            <a:extLst>
              <a:ext uri="{FF2B5EF4-FFF2-40B4-BE49-F238E27FC236}">
                <a16:creationId xmlns:a16="http://schemas.microsoft.com/office/drawing/2014/main" id="{8033C41F-5F62-D549-B99E-F8C29538F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091" y="4885129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9 w 35"/>
              <a:gd name="T17" fmla="*/ 18 h 36"/>
              <a:gd name="T18" fmla="*/ 17 w 35"/>
              <a:gd name="T19" fmla="*/ 26 h 36"/>
              <a:gd name="T20" fmla="*/ 26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7" y="26"/>
                </a:cubicBezTo>
                <a:cubicBezTo>
                  <a:pt x="17" y="26"/>
                  <a:pt x="26" y="26"/>
                  <a:pt x="26" y="18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50">
            <a:extLst>
              <a:ext uri="{FF2B5EF4-FFF2-40B4-BE49-F238E27FC236}">
                <a16:creationId xmlns:a16="http://schemas.microsoft.com/office/drawing/2014/main" id="{55C17D6A-55FE-0B46-B8BC-1B51CBB1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091" y="4801077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9 w 35"/>
              <a:gd name="T17" fmla="*/ 17 h 35"/>
              <a:gd name="T18" fmla="*/ 17 w 35"/>
              <a:gd name="T19" fmla="*/ 34 h 35"/>
              <a:gd name="T20" fmla="*/ 26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34"/>
                  <a:pt x="17" y="34"/>
                </a:cubicBezTo>
                <a:cubicBezTo>
                  <a:pt x="26" y="34"/>
                  <a:pt x="26" y="26"/>
                  <a:pt x="26" y="17"/>
                </a:cubicBezTo>
                <a:cubicBezTo>
                  <a:pt x="26" y="17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51">
            <a:extLst>
              <a:ext uri="{FF2B5EF4-FFF2-40B4-BE49-F238E27FC236}">
                <a16:creationId xmlns:a16="http://schemas.microsoft.com/office/drawing/2014/main" id="{3E7C7493-5875-BC4B-971D-F1C3DBCC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00" y="4801077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9 w 35"/>
              <a:gd name="T17" fmla="*/ 17 h 35"/>
              <a:gd name="T18" fmla="*/ 17 w 35"/>
              <a:gd name="T19" fmla="*/ 34 h 35"/>
              <a:gd name="T20" fmla="*/ 26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9" y="34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17"/>
                </a:cubicBezTo>
                <a:cubicBezTo>
                  <a:pt x="9" y="26"/>
                  <a:pt x="9" y="34"/>
                  <a:pt x="17" y="34"/>
                </a:cubicBezTo>
                <a:cubicBezTo>
                  <a:pt x="26" y="34"/>
                  <a:pt x="26" y="26"/>
                  <a:pt x="26" y="17"/>
                </a:cubicBezTo>
                <a:cubicBezTo>
                  <a:pt x="26" y="17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52">
            <a:extLst>
              <a:ext uri="{FF2B5EF4-FFF2-40B4-BE49-F238E27FC236}">
                <a16:creationId xmlns:a16="http://schemas.microsoft.com/office/drawing/2014/main" id="{0AB70A7A-2032-C54E-A75C-2001E412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978" y="4801077"/>
            <a:ext cx="37356" cy="37356"/>
          </a:xfrm>
          <a:custGeom>
            <a:avLst/>
            <a:gdLst>
              <a:gd name="T0" fmla="*/ 17 w 35"/>
              <a:gd name="T1" fmla="*/ 34 h 35"/>
              <a:gd name="T2" fmla="*/ 17 w 35"/>
              <a:gd name="T3" fmla="*/ 34 h 35"/>
              <a:gd name="T4" fmla="*/ 0 w 35"/>
              <a:gd name="T5" fmla="*/ 17 h 35"/>
              <a:gd name="T6" fmla="*/ 17 w 35"/>
              <a:gd name="T7" fmla="*/ 0 h 35"/>
              <a:gd name="T8" fmla="*/ 34 w 35"/>
              <a:gd name="T9" fmla="*/ 17 h 35"/>
              <a:gd name="T10" fmla="*/ 17 w 35"/>
              <a:gd name="T11" fmla="*/ 34 h 35"/>
              <a:gd name="T12" fmla="*/ 17 w 35"/>
              <a:gd name="T13" fmla="*/ 9 h 35"/>
              <a:gd name="T14" fmla="*/ 17 w 35"/>
              <a:gd name="T15" fmla="*/ 9 h 35"/>
              <a:gd name="T16" fmla="*/ 8 w 35"/>
              <a:gd name="T17" fmla="*/ 17 h 35"/>
              <a:gd name="T18" fmla="*/ 17 w 35"/>
              <a:gd name="T19" fmla="*/ 34 h 35"/>
              <a:gd name="T20" fmla="*/ 26 w 35"/>
              <a:gd name="T21" fmla="*/ 17 h 35"/>
              <a:gd name="T22" fmla="*/ 17 w 35"/>
              <a:gd name="T2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5">
                <a:moveTo>
                  <a:pt x="17" y="34"/>
                </a:moveTo>
                <a:lnTo>
                  <a:pt x="17" y="34"/>
                </a:lnTo>
                <a:cubicBezTo>
                  <a:pt x="8" y="34"/>
                  <a:pt x="0" y="34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34"/>
                  <a:pt x="26" y="34"/>
                  <a:pt x="17" y="3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17"/>
                </a:cubicBezTo>
                <a:cubicBezTo>
                  <a:pt x="8" y="26"/>
                  <a:pt x="8" y="34"/>
                  <a:pt x="17" y="34"/>
                </a:cubicBezTo>
                <a:cubicBezTo>
                  <a:pt x="17" y="34"/>
                  <a:pt x="26" y="26"/>
                  <a:pt x="26" y="17"/>
                </a:cubicBezTo>
                <a:lnTo>
                  <a:pt x="17" y="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53">
            <a:extLst>
              <a:ext uri="{FF2B5EF4-FFF2-40B4-BE49-F238E27FC236}">
                <a16:creationId xmlns:a16="http://schemas.microsoft.com/office/drawing/2014/main" id="{9EA4D193-D3B0-0248-BAEA-E13B5A4D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00" y="4885129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9 w 35"/>
              <a:gd name="T17" fmla="*/ 18 h 36"/>
              <a:gd name="T18" fmla="*/ 17 w 35"/>
              <a:gd name="T19" fmla="*/ 26 h 36"/>
              <a:gd name="T20" fmla="*/ 26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54">
            <a:extLst>
              <a:ext uri="{FF2B5EF4-FFF2-40B4-BE49-F238E27FC236}">
                <a16:creationId xmlns:a16="http://schemas.microsoft.com/office/drawing/2014/main" id="{D38FB324-F17F-E345-97D7-1757E05D6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978" y="4885129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8 h 36"/>
              <a:gd name="T6" fmla="*/ 17 w 35"/>
              <a:gd name="T7" fmla="*/ 0 h 36"/>
              <a:gd name="T8" fmla="*/ 34 w 35"/>
              <a:gd name="T9" fmla="*/ 18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8 w 35"/>
              <a:gd name="T17" fmla="*/ 18 h 36"/>
              <a:gd name="T18" fmla="*/ 17 w 35"/>
              <a:gd name="T19" fmla="*/ 26 h 36"/>
              <a:gd name="T20" fmla="*/ 26 w 35"/>
              <a:gd name="T21" fmla="*/ 18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8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8"/>
                </a:cubicBezTo>
                <a:cubicBezTo>
                  <a:pt x="8" y="26"/>
                  <a:pt x="8" y="26"/>
                  <a:pt x="17" y="26"/>
                </a:cubicBezTo>
                <a:cubicBezTo>
                  <a:pt x="17" y="26"/>
                  <a:pt x="26" y="26"/>
                  <a:pt x="26" y="18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55">
            <a:extLst>
              <a:ext uri="{FF2B5EF4-FFF2-40B4-BE49-F238E27FC236}">
                <a16:creationId xmlns:a16="http://schemas.microsoft.com/office/drawing/2014/main" id="{ECD9A2CA-3823-E84D-8886-A93CFFA0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091" y="4731033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7 h 36"/>
              <a:gd name="T6" fmla="*/ 17 w 35"/>
              <a:gd name="T7" fmla="*/ 0 h 36"/>
              <a:gd name="T8" fmla="*/ 34 w 35"/>
              <a:gd name="T9" fmla="*/ 17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9 w 35"/>
              <a:gd name="T17" fmla="*/ 17 h 36"/>
              <a:gd name="T18" fmla="*/ 17 w 35"/>
              <a:gd name="T19" fmla="*/ 26 h 36"/>
              <a:gd name="T20" fmla="*/ 26 w 35"/>
              <a:gd name="T21" fmla="*/ 17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7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56">
            <a:extLst>
              <a:ext uri="{FF2B5EF4-FFF2-40B4-BE49-F238E27FC236}">
                <a16:creationId xmlns:a16="http://schemas.microsoft.com/office/drawing/2014/main" id="{90AA529D-8F44-CA47-A18E-71A4C5CC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3700" y="4731033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7 h 36"/>
              <a:gd name="T6" fmla="*/ 17 w 35"/>
              <a:gd name="T7" fmla="*/ 0 h 36"/>
              <a:gd name="T8" fmla="*/ 34 w 35"/>
              <a:gd name="T9" fmla="*/ 17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9 w 35"/>
              <a:gd name="T17" fmla="*/ 17 h 36"/>
              <a:gd name="T18" fmla="*/ 17 w 35"/>
              <a:gd name="T19" fmla="*/ 26 h 36"/>
              <a:gd name="T20" fmla="*/ 26 w 35"/>
              <a:gd name="T21" fmla="*/ 17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7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57">
            <a:extLst>
              <a:ext uri="{FF2B5EF4-FFF2-40B4-BE49-F238E27FC236}">
                <a16:creationId xmlns:a16="http://schemas.microsoft.com/office/drawing/2014/main" id="{F8988728-5995-4445-800A-F5B93D01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978" y="4731033"/>
            <a:ext cx="37356" cy="37356"/>
          </a:xfrm>
          <a:custGeom>
            <a:avLst/>
            <a:gdLst>
              <a:gd name="T0" fmla="*/ 17 w 35"/>
              <a:gd name="T1" fmla="*/ 35 h 36"/>
              <a:gd name="T2" fmla="*/ 17 w 35"/>
              <a:gd name="T3" fmla="*/ 35 h 36"/>
              <a:gd name="T4" fmla="*/ 0 w 35"/>
              <a:gd name="T5" fmla="*/ 17 h 36"/>
              <a:gd name="T6" fmla="*/ 17 w 35"/>
              <a:gd name="T7" fmla="*/ 0 h 36"/>
              <a:gd name="T8" fmla="*/ 34 w 35"/>
              <a:gd name="T9" fmla="*/ 17 h 36"/>
              <a:gd name="T10" fmla="*/ 17 w 35"/>
              <a:gd name="T11" fmla="*/ 35 h 36"/>
              <a:gd name="T12" fmla="*/ 17 w 35"/>
              <a:gd name="T13" fmla="*/ 9 h 36"/>
              <a:gd name="T14" fmla="*/ 17 w 35"/>
              <a:gd name="T15" fmla="*/ 9 h 36"/>
              <a:gd name="T16" fmla="*/ 8 w 35"/>
              <a:gd name="T17" fmla="*/ 17 h 36"/>
              <a:gd name="T18" fmla="*/ 17 w 35"/>
              <a:gd name="T19" fmla="*/ 26 h 36"/>
              <a:gd name="T20" fmla="*/ 26 w 35"/>
              <a:gd name="T21" fmla="*/ 17 h 36"/>
              <a:gd name="T22" fmla="*/ 17 w 35"/>
              <a:gd name="T23" fmla="*/ 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6"/>
                  <a:pt x="26" y="35"/>
                  <a:pt x="17" y="35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9"/>
                  <a:pt x="8" y="17"/>
                </a:cubicBezTo>
                <a:cubicBezTo>
                  <a:pt x="8" y="26"/>
                  <a:pt x="8" y="26"/>
                  <a:pt x="17" y="26"/>
                </a:cubicBezTo>
                <a:cubicBezTo>
                  <a:pt x="17" y="26"/>
                  <a:pt x="26" y="26"/>
                  <a:pt x="26" y="17"/>
                </a:cubicBezTo>
                <a:cubicBezTo>
                  <a:pt x="26" y="9"/>
                  <a:pt x="17" y="9"/>
                  <a:pt x="17" y="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58">
            <a:extLst>
              <a:ext uri="{FF2B5EF4-FFF2-40B4-BE49-F238E27FC236}">
                <a16:creationId xmlns:a16="http://schemas.microsoft.com/office/drawing/2014/main" id="{54ABBF0C-6802-1A44-BF79-905E24690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430" y="4684338"/>
            <a:ext cx="429596" cy="429596"/>
          </a:xfrm>
          <a:custGeom>
            <a:avLst/>
            <a:gdLst>
              <a:gd name="T0" fmla="*/ 197 w 405"/>
              <a:gd name="T1" fmla="*/ 404 h 405"/>
              <a:gd name="T2" fmla="*/ 197 w 405"/>
              <a:gd name="T3" fmla="*/ 404 h 405"/>
              <a:gd name="T4" fmla="*/ 60 w 405"/>
              <a:gd name="T5" fmla="*/ 344 h 405"/>
              <a:gd name="T6" fmla="*/ 0 w 405"/>
              <a:gd name="T7" fmla="*/ 207 h 405"/>
              <a:gd name="T8" fmla="*/ 60 w 405"/>
              <a:gd name="T9" fmla="*/ 60 h 405"/>
              <a:gd name="T10" fmla="*/ 197 w 405"/>
              <a:gd name="T11" fmla="*/ 0 h 405"/>
              <a:gd name="T12" fmla="*/ 344 w 405"/>
              <a:gd name="T13" fmla="*/ 60 h 405"/>
              <a:gd name="T14" fmla="*/ 404 w 405"/>
              <a:gd name="T15" fmla="*/ 207 h 405"/>
              <a:gd name="T16" fmla="*/ 344 w 405"/>
              <a:gd name="T17" fmla="*/ 344 h 405"/>
              <a:gd name="T18" fmla="*/ 197 w 405"/>
              <a:gd name="T19" fmla="*/ 404 h 405"/>
              <a:gd name="T20" fmla="*/ 197 w 405"/>
              <a:gd name="T21" fmla="*/ 26 h 405"/>
              <a:gd name="T22" fmla="*/ 197 w 405"/>
              <a:gd name="T23" fmla="*/ 26 h 405"/>
              <a:gd name="T24" fmla="*/ 25 w 405"/>
              <a:gd name="T25" fmla="*/ 207 h 405"/>
              <a:gd name="T26" fmla="*/ 197 w 405"/>
              <a:gd name="T27" fmla="*/ 379 h 405"/>
              <a:gd name="T28" fmla="*/ 378 w 405"/>
              <a:gd name="T29" fmla="*/ 207 h 405"/>
              <a:gd name="T30" fmla="*/ 197 w 405"/>
              <a:gd name="T31" fmla="*/ 26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5" h="405">
                <a:moveTo>
                  <a:pt x="197" y="404"/>
                </a:moveTo>
                <a:lnTo>
                  <a:pt x="197" y="404"/>
                </a:lnTo>
                <a:cubicBezTo>
                  <a:pt x="146" y="404"/>
                  <a:pt x="94" y="379"/>
                  <a:pt x="60" y="344"/>
                </a:cubicBezTo>
                <a:cubicBezTo>
                  <a:pt x="17" y="310"/>
                  <a:pt x="0" y="258"/>
                  <a:pt x="0" y="207"/>
                </a:cubicBezTo>
                <a:cubicBezTo>
                  <a:pt x="0" y="146"/>
                  <a:pt x="17" y="95"/>
                  <a:pt x="60" y="60"/>
                </a:cubicBezTo>
                <a:cubicBezTo>
                  <a:pt x="94" y="26"/>
                  <a:pt x="146" y="0"/>
                  <a:pt x="197" y="0"/>
                </a:cubicBezTo>
                <a:cubicBezTo>
                  <a:pt x="249" y="0"/>
                  <a:pt x="301" y="26"/>
                  <a:pt x="344" y="60"/>
                </a:cubicBezTo>
                <a:cubicBezTo>
                  <a:pt x="378" y="95"/>
                  <a:pt x="404" y="146"/>
                  <a:pt x="404" y="207"/>
                </a:cubicBezTo>
                <a:cubicBezTo>
                  <a:pt x="404" y="258"/>
                  <a:pt x="378" y="310"/>
                  <a:pt x="344" y="344"/>
                </a:cubicBezTo>
                <a:cubicBezTo>
                  <a:pt x="301" y="379"/>
                  <a:pt x="249" y="404"/>
                  <a:pt x="197" y="404"/>
                </a:cubicBezTo>
                <a:close/>
                <a:moveTo>
                  <a:pt x="197" y="26"/>
                </a:moveTo>
                <a:lnTo>
                  <a:pt x="197" y="26"/>
                </a:lnTo>
                <a:cubicBezTo>
                  <a:pt x="103" y="26"/>
                  <a:pt x="25" y="103"/>
                  <a:pt x="25" y="207"/>
                </a:cubicBezTo>
                <a:cubicBezTo>
                  <a:pt x="25" y="301"/>
                  <a:pt x="103" y="379"/>
                  <a:pt x="197" y="379"/>
                </a:cubicBezTo>
                <a:cubicBezTo>
                  <a:pt x="301" y="379"/>
                  <a:pt x="378" y="301"/>
                  <a:pt x="378" y="207"/>
                </a:cubicBezTo>
                <a:cubicBezTo>
                  <a:pt x="378" y="103"/>
                  <a:pt x="301" y="26"/>
                  <a:pt x="197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9">
            <a:extLst>
              <a:ext uri="{FF2B5EF4-FFF2-40B4-BE49-F238E27FC236}">
                <a16:creationId xmlns:a16="http://schemas.microsoft.com/office/drawing/2014/main" id="{553EE3A2-B2D8-BA4C-89E7-9283AF92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454" y="4740372"/>
            <a:ext cx="331537" cy="317527"/>
          </a:xfrm>
          <a:custGeom>
            <a:avLst/>
            <a:gdLst>
              <a:gd name="T0" fmla="*/ 155 w 311"/>
              <a:gd name="T1" fmla="*/ 301 h 302"/>
              <a:gd name="T2" fmla="*/ 155 w 311"/>
              <a:gd name="T3" fmla="*/ 301 h 302"/>
              <a:gd name="T4" fmla="*/ 0 w 311"/>
              <a:gd name="T5" fmla="*/ 155 h 302"/>
              <a:gd name="T6" fmla="*/ 155 w 311"/>
              <a:gd name="T7" fmla="*/ 0 h 302"/>
              <a:gd name="T8" fmla="*/ 310 w 311"/>
              <a:gd name="T9" fmla="*/ 155 h 302"/>
              <a:gd name="T10" fmla="*/ 155 w 311"/>
              <a:gd name="T11" fmla="*/ 301 h 302"/>
              <a:gd name="T12" fmla="*/ 155 w 311"/>
              <a:gd name="T13" fmla="*/ 26 h 302"/>
              <a:gd name="T14" fmla="*/ 155 w 311"/>
              <a:gd name="T15" fmla="*/ 26 h 302"/>
              <a:gd name="T16" fmla="*/ 26 w 311"/>
              <a:gd name="T17" fmla="*/ 155 h 302"/>
              <a:gd name="T18" fmla="*/ 155 w 311"/>
              <a:gd name="T19" fmla="*/ 284 h 302"/>
              <a:gd name="T20" fmla="*/ 285 w 311"/>
              <a:gd name="T21" fmla="*/ 155 h 302"/>
              <a:gd name="T22" fmla="*/ 155 w 311"/>
              <a:gd name="T23" fmla="*/ 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1" h="302">
                <a:moveTo>
                  <a:pt x="155" y="301"/>
                </a:moveTo>
                <a:lnTo>
                  <a:pt x="155" y="301"/>
                </a:lnTo>
                <a:cubicBezTo>
                  <a:pt x="69" y="301"/>
                  <a:pt x="0" y="232"/>
                  <a:pt x="0" y="155"/>
                </a:cubicBezTo>
                <a:cubicBezTo>
                  <a:pt x="0" y="69"/>
                  <a:pt x="69" y="0"/>
                  <a:pt x="155" y="0"/>
                </a:cubicBezTo>
                <a:cubicBezTo>
                  <a:pt x="241" y="0"/>
                  <a:pt x="310" y="69"/>
                  <a:pt x="310" y="155"/>
                </a:cubicBezTo>
                <a:cubicBezTo>
                  <a:pt x="310" y="232"/>
                  <a:pt x="241" y="301"/>
                  <a:pt x="155" y="301"/>
                </a:cubicBezTo>
                <a:close/>
                <a:moveTo>
                  <a:pt x="155" y="26"/>
                </a:moveTo>
                <a:lnTo>
                  <a:pt x="155" y="26"/>
                </a:lnTo>
                <a:cubicBezTo>
                  <a:pt x="87" y="26"/>
                  <a:pt x="26" y="77"/>
                  <a:pt x="26" y="155"/>
                </a:cubicBezTo>
                <a:cubicBezTo>
                  <a:pt x="26" y="223"/>
                  <a:pt x="87" y="284"/>
                  <a:pt x="155" y="284"/>
                </a:cubicBezTo>
                <a:cubicBezTo>
                  <a:pt x="233" y="284"/>
                  <a:pt x="285" y="223"/>
                  <a:pt x="285" y="155"/>
                </a:cubicBezTo>
                <a:cubicBezTo>
                  <a:pt x="285" y="77"/>
                  <a:pt x="233" y="26"/>
                  <a:pt x="155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60">
            <a:extLst>
              <a:ext uri="{FF2B5EF4-FFF2-40B4-BE49-F238E27FC236}">
                <a16:creationId xmlns:a16="http://schemas.microsoft.com/office/drawing/2014/main" id="{DAC674EC-BC62-E041-944F-80BCA42E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862" y="4815084"/>
            <a:ext cx="102729" cy="163435"/>
          </a:xfrm>
          <a:custGeom>
            <a:avLst/>
            <a:gdLst>
              <a:gd name="T0" fmla="*/ 42 w 95"/>
              <a:gd name="T1" fmla="*/ 154 h 155"/>
              <a:gd name="T2" fmla="*/ 42 w 95"/>
              <a:gd name="T3" fmla="*/ 154 h 155"/>
              <a:gd name="T4" fmla="*/ 8 w 95"/>
              <a:gd name="T5" fmla="*/ 146 h 155"/>
              <a:gd name="T6" fmla="*/ 0 w 95"/>
              <a:gd name="T7" fmla="*/ 137 h 155"/>
              <a:gd name="T8" fmla="*/ 17 w 95"/>
              <a:gd name="T9" fmla="*/ 129 h 155"/>
              <a:gd name="T10" fmla="*/ 60 w 95"/>
              <a:gd name="T11" fmla="*/ 129 h 155"/>
              <a:gd name="T12" fmla="*/ 68 w 95"/>
              <a:gd name="T13" fmla="*/ 111 h 155"/>
              <a:gd name="T14" fmla="*/ 42 w 95"/>
              <a:gd name="T15" fmla="*/ 86 h 155"/>
              <a:gd name="T16" fmla="*/ 17 w 95"/>
              <a:gd name="T17" fmla="*/ 77 h 155"/>
              <a:gd name="T18" fmla="*/ 0 w 95"/>
              <a:gd name="T19" fmla="*/ 51 h 155"/>
              <a:gd name="T20" fmla="*/ 17 w 95"/>
              <a:gd name="T21" fmla="*/ 17 h 155"/>
              <a:gd name="T22" fmla="*/ 85 w 95"/>
              <a:gd name="T23" fmla="*/ 17 h 155"/>
              <a:gd name="T24" fmla="*/ 85 w 95"/>
              <a:gd name="T25" fmla="*/ 25 h 155"/>
              <a:gd name="T26" fmla="*/ 77 w 95"/>
              <a:gd name="T27" fmla="*/ 34 h 155"/>
              <a:gd name="T28" fmla="*/ 25 w 95"/>
              <a:gd name="T29" fmla="*/ 34 h 155"/>
              <a:gd name="T30" fmla="*/ 17 w 95"/>
              <a:gd name="T31" fmla="*/ 51 h 155"/>
              <a:gd name="T32" fmla="*/ 51 w 95"/>
              <a:gd name="T33" fmla="*/ 68 h 155"/>
              <a:gd name="T34" fmla="*/ 77 w 95"/>
              <a:gd name="T35" fmla="*/ 86 h 155"/>
              <a:gd name="T36" fmla="*/ 94 w 95"/>
              <a:gd name="T37" fmla="*/ 111 h 155"/>
              <a:gd name="T38" fmla="*/ 68 w 95"/>
              <a:gd name="T39" fmla="*/ 146 h 155"/>
              <a:gd name="T40" fmla="*/ 42 w 95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155">
                <a:moveTo>
                  <a:pt x="42" y="154"/>
                </a:moveTo>
                <a:lnTo>
                  <a:pt x="42" y="154"/>
                </a:lnTo>
                <a:cubicBezTo>
                  <a:pt x="34" y="154"/>
                  <a:pt x="17" y="154"/>
                  <a:pt x="8" y="146"/>
                </a:cubicBezTo>
                <a:cubicBezTo>
                  <a:pt x="0" y="146"/>
                  <a:pt x="0" y="137"/>
                  <a:pt x="0" y="137"/>
                </a:cubicBezTo>
                <a:cubicBezTo>
                  <a:pt x="0" y="129"/>
                  <a:pt x="8" y="129"/>
                  <a:pt x="17" y="129"/>
                </a:cubicBezTo>
                <a:cubicBezTo>
                  <a:pt x="34" y="137"/>
                  <a:pt x="51" y="137"/>
                  <a:pt x="60" y="129"/>
                </a:cubicBezTo>
                <a:cubicBezTo>
                  <a:pt x="68" y="129"/>
                  <a:pt x="68" y="120"/>
                  <a:pt x="68" y="111"/>
                </a:cubicBezTo>
                <a:cubicBezTo>
                  <a:pt x="68" y="103"/>
                  <a:pt x="51" y="94"/>
                  <a:pt x="42" y="86"/>
                </a:cubicBezTo>
                <a:cubicBezTo>
                  <a:pt x="34" y="86"/>
                  <a:pt x="25" y="77"/>
                  <a:pt x="17" y="77"/>
                </a:cubicBezTo>
                <a:cubicBezTo>
                  <a:pt x="8" y="68"/>
                  <a:pt x="0" y="60"/>
                  <a:pt x="0" y="51"/>
                </a:cubicBezTo>
                <a:cubicBezTo>
                  <a:pt x="0" y="34"/>
                  <a:pt x="8" y="25"/>
                  <a:pt x="17" y="17"/>
                </a:cubicBezTo>
                <a:cubicBezTo>
                  <a:pt x="34" y="8"/>
                  <a:pt x="60" y="0"/>
                  <a:pt x="85" y="17"/>
                </a:cubicBezTo>
                <a:cubicBezTo>
                  <a:pt x="85" y="17"/>
                  <a:pt x="94" y="25"/>
                  <a:pt x="85" y="25"/>
                </a:cubicBezTo>
                <a:cubicBezTo>
                  <a:pt x="85" y="34"/>
                  <a:pt x="77" y="34"/>
                  <a:pt x="77" y="34"/>
                </a:cubicBezTo>
                <a:cubicBezTo>
                  <a:pt x="60" y="25"/>
                  <a:pt x="42" y="25"/>
                  <a:pt x="25" y="34"/>
                </a:cubicBezTo>
                <a:cubicBezTo>
                  <a:pt x="25" y="34"/>
                  <a:pt x="17" y="42"/>
                  <a:pt x="17" y="51"/>
                </a:cubicBezTo>
                <a:cubicBezTo>
                  <a:pt x="17" y="60"/>
                  <a:pt x="34" y="68"/>
                  <a:pt x="51" y="68"/>
                </a:cubicBezTo>
                <a:cubicBezTo>
                  <a:pt x="60" y="77"/>
                  <a:pt x="68" y="86"/>
                  <a:pt x="77" y="86"/>
                </a:cubicBezTo>
                <a:cubicBezTo>
                  <a:pt x="85" y="94"/>
                  <a:pt x="94" y="103"/>
                  <a:pt x="94" y="111"/>
                </a:cubicBezTo>
                <a:cubicBezTo>
                  <a:pt x="94" y="129"/>
                  <a:pt x="85" y="137"/>
                  <a:pt x="68" y="146"/>
                </a:cubicBezTo>
                <a:cubicBezTo>
                  <a:pt x="60" y="154"/>
                  <a:pt x="51" y="154"/>
                  <a:pt x="42" y="1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61">
            <a:extLst>
              <a:ext uri="{FF2B5EF4-FFF2-40B4-BE49-F238E27FC236}">
                <a16:creationId xmlns:a16="http://schemas.microsoft.com/office/drawing/2014/main" id="{E5525C95-00C8-F044-8F04-10517C89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218" y="4787067"/>
            <a:ext cx="18678" cy="28017"/>
          </a:xfrm>
          <a:custGeom>
            <a:avLst/>
            <a:gdLst>
              <a:gd name="T0" fmla="*/ 8 w 18"/>
              <a:gd name="T1" fmla="*/ 26 h 27"/>
              <a:gd name="T2" fmla="*/ 8 w 18"/>
              <a:gd name="T3" fmla="*/ 26 h 27"/>
              <a:gd name="T4" fmla="*/ 0 w 18"/>
              <a:gd name="T5" fmla="*/ 17 h 27"/>
              <a:gd name="T6" fmla="*/ 0 w 18"/>
              <a:gd name="T7" fmla="*/ 8 h 27"/>
              <a:gd name="T8" fmla="*/ 8 w 18"/>
              <a:gd name="T9" fmla="*/ 0 h 27"/>
              <a:gd name="T10" fmla="*/ 17 w 18"/>
              <a:gd name="T11" fmla="*/ 8 h 27"/>
              <a:gd name="T12" fmla="*/ 17 w 18"/>
              <a:gd name="T13" fmla="*/ 17 h 27"/>
              <a:gd name="T14" fmla="*/ 8 w 1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27">
                <a:moveTo>
                  <a:pt x="8" y="26"/>
                </a:moveTo>
                <a:lnTo>
                  <a:pt x="8" y="26"/>
                </a:lnTo>
                <a:cubicBezTo>
                  <a:pt x="8" y="26"/>
                  <a:pt x="0" y="26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17" y="0"/>
                  <a:pt x="17" y="0"/>
                  <a:pt x="17" y="8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6"/>
                  <a:pt x="17" y="26"/>
                  <a:pt x="8" y="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62">
            <a:extLst>
              <a:ext uri="{FF2B5EF4-FFF2-40B4-BE49-F238E27FC236}">
                <a16:creationId xmlns:a16="http://schemas.microsoft.com/office/drawing/2014/main" id="{6A9F7B81-C996-474D-B893-04DA629C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7218" y="4973848"/>
            <a:ext cx="18678" cy="37356"/>
          </a:xfrm>
          <a:custGeom>
            <a:avLst/>
            <a:gdLst>
              <a:gd name="T0" fmla="*/ 8 w 18"/>
              <a:gd name="T1" fmla="*/ 35 h 36"/>
              <a:gd name="T2" fmla="*/ 8 w 18"/>
              <a:gd name="T3" fmla="*/ 35 h 36"/>
              <a:gd name="T4" fmla="*/ 0 w 18"/>
              <a:gd name="T5" fmla="*/ 26 h 36"/>
              <a:gd name="T6" fmla="*/ 0 w 18"/>
              <a:gd name="T7" fmla="*/ 18 h 36"/>
              <a:gd name="T8" fmla="*/ 8 w 18"/>
              <a:gd name="T9" fmla="*/ 0 h 36"/>
              <a:gd name="T10" fmla="*/ 17 w 18"/>
              <a:gd name="T11" fmla="*/ 18 h 36"/>
              <a:gd name="T12" fmla="*/ 17 w 18"/>
              <a:gd name="T13" fmla="*/ 26 h 36"/>
              <a:gd name="T14" fmla="*/ 8 w 18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36">
                <a:moveTo>
                  <a:pt x="8" y="35"/>
                </a:moveTo>
                <a:lnTo>
                  <a:pt x="8" y="35"/>
                </a:lnTo>
                <a:cubicBezTo>
                  <a:pt x="8" y="35"/>
                  <a:pt x="0" y="35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8" y="0"/>
                </a:cubicBezTo>
                <a:cubicBezTo>
                  <a:pt x="17" y="0"/>
                  <a:pt x="17" y="9"/>
                  <a:pt x="17" y="1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35"/>
                  <a:pt x="17" y="35"/>
                  <a:pt x="8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145523-65E9-BE46-8A8F-E04BCB72633F}"/>
              </a:ext>
            </a:extLst>
          </p:cNvPr>
          <p:cNvGrpSpPr/>
          <p:nvPr/>
        </p:nvGrpSpPr>
        <p:grpSpPr>
          <a:xfrm>
            <a:off x="1454933" y="1357410"/>
            <a:ext cx="5982437" cy="4716592"/>
            <a:chOff x="2232442" y="3643574"/>
            <a:chExt cx="5982437" cy="4716592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605CEEA7-C11D-0E43-BE49-B9B795519243}"/>
                </a:ext>
              </a:extLst>
            </p:cNvPr>
            <p:cNvSpPr txBox="1"/>
            <p:nvPr/>
          </p:nvSpPr>
          <p:spPr>
            <a:xfrm>
              <a:off x="2232442" y="3643574"/>
              <a:ext cx="2714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Cycle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70F753EA-8984-724A-B564-63B3D5792DFC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49380B-1B77-E345-973E-5929B1A77BB8}"/>
              </a:ext>
            </a:extLst>
          </p:cNvPr>
          <p:cNvGrpSpPr/>
          <p:nvPr/>
        </p:nvGrpSpPr>
        <p:grpSpPr>
          <a:xfrm>
            <a:off x="20601834" y="5546683"/>
            <a:ext cx="2584844" cy="2454683"/>
            <a:chOff x="20693894" y="5941106"/>
            <a:chExt cx="2584844" cy="2454683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3E825FBD-6251-4649-87C2-445FF3E845D1}"/>
                </a:ext>
              </a:extLst>
            </p:cNvPr>
            <p:cNvSpPr txBox="1"/>
            <p:nvPr/>
          </p:nvSpPr>
          <p:spPr>
            <a:xfrm>
              <a:off x="20722463" y="59411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A8E7E915-04DC-454F-AFEE-BC8218BC1DBF}"/>
                </a:ext>
              </a:extLst>
            </p:cNvPr>
            <p:cNvSpPr/>
            <p:nvPr/>
          </p:nvSpPr>
          <p:spPr>
            <a:xfrm>
              <a:off x="20693894" y="6579907"/>
              <a:ext cx="258484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C3458C-0C10-AE46-9EA4-16D7EAFD0921}"/>
              </a:ext>
            </a:extLst>
          </p:cNvPr>
          <p:cNvGrpSpPr/>
          <p:nvPr/>
        </p:nvGrpSpPr>
        <p:grpSpPr>
          <a:xfrm>
            <a:off x="8324326" y="5710143"/>
            <a:ext cx="2407894" cy="2454683"/>
            <a:chOff x="9657535" y="6056158"/>
            <a:chExt cx="2407894" cy="2454683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119C76E1-91C2-6E4C-8392-C0E5DFC91E44}"/>
                </a:ext>
              </a:extLst>
            </p:cNvPr>
            <p:cNvSpPr txBox="1"/>
            <p:nvPr/>
          </p:nvSpPr>
          <p:spPr>
            <a:xfrm>
              <a:off x="9682754" y="605615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6F7D88D3-E5CB-0648-B926-B0AE4342DCF3}"/>
                </a:ext>
              </a:extLst>
            </p:cNvPr>
            <p:cNvSpPr/>
            <p:nvPr/>
          </p:nvSpPr>
          <p:spPr>
            <a:xfrm>
              <a:off x="9657535" y="6694959"/>
              <a:ext cx="2382675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F4C06E-6DF1-9E49-8197-1E0FB0C91447}"/>
              </a:ext>
            </a:extLst>
          </p:cNvPr>
          <p:cNvGrpSpPr/>
          <p:nvPr/>
        </p:nvGrpSpPr>
        <p:grpSpPr>
          <a:xfrm>
            <a:off x="15876242" y="1567133"/>
            <a:ext cx="4518438" cy="1592908"/>
            <a:chOff x="7539082" y="10861240"/>
            <a:chExt cx="4518438" cy="159290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E6725E5F-5F69-F040-B64E-E490ED5E7FAE}"/>
                </a:ext>
              </a:extLst>
            </p:cNvPr>
            <p:cNvSpPr txBox="1"/>
            <p:nvPr/>
          </p:nvSpPr>
          <p:spPr>
            <a:xfrm>
              <a:off x="7583833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34F477C2-A9F7-A946-BAC0-DD08A52F00D4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1347E53-311A-D249-8294-608A99663BE2}"/>
              </a:ext>
            </a:extLst>
          </p:cNvPr>
          <p:cNvGrpSpPr/>
          <p:nvPr/>
        </p:nvGrpSpPr>
        <p:grpSpPr>
          <a:xfrm>
            <a:off x="10866733" y="10668028"/>
            <a:ext cx="4518438" cy="1592908"/>
            <a:chOff x="7539082" y="10861240"/>
            <a:chExt cx="4518438" cy="159290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CD84CB1B-21C8-814D-AA24-DCD7A21BA924}"/>
                </a:ext>
              </a:extLst>
            </p:cNvPr>
            <p:cNvSpPr txBox="1"/>
            <p:nvPr/>
          </p:nvSpPr>
          <p:spPr>
            <a:xfrm>
              <a:off x="9595563" y="1086124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D892E404-6143-404C-9F66-15E510F8991E}"/>
                </a:ext>
              </a:extLst>
            </p:cNvPr>
            <p:cNvSpPr/>
            <p:nvPr/>
          </p:nvSpPr>
          <p:spPr>
            <a:xfrm>
              <a:off x="7539082" y="1150004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0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C15C34"/>
      </a:accent1>
      <a:accent2>
        <a:srgbClr val="709A9E"/>
      </a:accent2>
      <a:accent3>
        <a:srgbClr val="E3C567"/>
      </a:accent3>
      <a:accent4>
        <a:srgbClr val="47426E"/>
      </a:accent4>
      <a:accent5>
        <a:srgbClr val="96AF77"/>
      </a:accent5>
      <a:accent6>
        <a:srgbClr val="B7B7B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93842</TotalTime>
  <Words>580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16194</cp:revision>
  <dcterms:created xsi:type="dcterms:W3CDTF">2014-11-12T21:47:38Z</dcterms:created>
  <dcterms:modified xsi:type="dcterms:W3CDTF">2019-09-24T18:36:35Z</dcterms:modified>
  <cp:category/>
</cp:coreProperties>
</file>